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87" r:id="rId3"/>
  </p:sldMasterIdLst>
  <p:notesMasterIdLst>
    <p:notesMasterId r:id="rId15"/>
  </p:notesMasterIdLst>
  <p:handoutMasterIdLst>
    <p:handoutMasterId r:id="rId16"/>
  </p:handoutMasterIdLst>
  <p:sldIdLst>
    <p:sldId id="285" r:id="rId4"/>
    <p:sldId id="474" r:id="rId5"/>
    <p:sldId id="469" r:id="rId6"/>
    <p:sldId id="470" r:id="rId7"/>
    <p:sldId id="407" r:id="rId8"/>
    <p:sldId id="408" r:id="rId9"/>
    <p:sldId id="473" r:id="rId10"/>
    <p:sldId id="467" r:id="rId11"/>
    <p:sldId id="475" r:id="rId12"/>
    <p:sldId id="424" r:id="rId13"/>
    <p:sldId id="476" r:id="rId14"/>
  </p:sldIdLst>
  <p:sldSz cx="9906000" cy="6858000" type="A4"/>
  <p:notesSz cx="6645275" cy="9777413"/>
  <p:custDataLst>
    <p:tags r:id="rId17"/>
  </p:custDataLst>
  <p:defaultTextStyle>
    <a:defPPr>
      <a:defRPr lang="en-US"/>
    </a:defPPr>
    <a:lvl1pPr algn="ctr" rtl="0" fontAlgn="base">
      <a:spcBef>
        <a:spcPct val="0"/>
      </a:spcBef>
      <a:spcAft>
        <a:spcPct val="0"/>
      </a:spcAft>
      <a:defRPr kern="1200">
        <a:solidFill>
          <a:schemeClr val="bg1"/>
        </a:solidFill>
        <a:latin typeface="Arial" charset="0"/>
        <a:ea typeface="+mn-ea"/>
        <a:cs typeface="+mn-cs"/>
      </a:defRPr>
    </a:lvl1pPr>
    <a:lvl2pPr marL="457200" algn="ctr" rtl="0" fontAlgn="base">
      <a:spcBef>
        <a:spcPct val="0"/>
      </a:spcBef>
      <a:spcAft>
        <a:spcPct val="0"/>
      </a:spcAft>
      <a:defRPr kern="1200">
        <a:solidFill>
          <a:schemeClr val="bg1"/>
        </a:solidFill>
        <a:latin typeface="Arial" charset="0"/>
        <a:ea typeface="+mn-ea"/>
        <a:cs typeface="+mn-cs"/>
      </a:defRPr>
    </a:lvl2pPr>
    <a:lvl3pPr marL="914400" algn="ctr" rtl="0" fontAlgn="base">
      <a:spcBef>
        <a:spcPct val="0"/>
      </a:spcBef>
      <a:spcAft>
        <a:spcPct val="0"/>
      </a:spcAft>
      <a:defRPr kern="1200">
        <a:solidFill>
          <a:schemeClr val="bg1"/>
        </a:solidFill>
        <a:latin typeface="Arial" charset="0"/>
        <a:ea typeface="+mn-ea"/>
        <a:cs typeface="+mn-cs"/>
      </a:defRPr>
    </a:lvl3pPr>
    <a:lvl4pPr marL="1371600" algn="ctr" rtl="0" fontAlgn="base">
      <a:spcBef>
        <a:spcPct val="0"/>
      </a:spcBef>
      <a:spcAft>
        <a:spcPct val="0"/>
      </a:spcAft>
      <a:defRPr kern="1200">
        <a:solidFill>
          <a:schemeClr val="bg1"/>
        </a:solidFill>
        <a:latin typeface="Arial" charset="0"/>
        <a:ea typeface="+mn-ea"/>
        <a:cs typeface="+mn-cs"/>
      </a:defRPr>
    </a:lvl4pPr>
    <a:lvl5pPr marL="1828800" algn="ctr" rtl="0" fontAlgn="base">
      <a:spcBef>
        <a:spcPct val="0"/>
      </a:spcBef>
      <a:spcAft>
        <a:spcPct val="0"/>
      </a:spcAft>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2C973E"/>
    <a:srgbClr val="00A3BB"/>
    <a:srgbClr val="91278F"/>
    <a:srgbClr val="646464"/>
    <a:srgbClr val="AB1DA1"/>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2" autoAdjust="0"/>
    <p:restoredTop sz="96763" autoAdjust="0"/>
  </p:normalViewPr>
  <p:slideViewPr>
    <p:cSldViewPr snapToObjects="1">
      <p:cViewPr>
        <p:scale>
          <a:sx n="70" d="100"/>
          <a:sy n="70" d="100"/>
        </p:scale>
        <p:origin x="-1032" y="-48"/>
      </p:cViewPr>
      <p:guideLst>
        <p:guide orient="horz" pos="1872"/>
        <p:guide orient="horz" pos="912"/>
        <p:guide orient="horz" pos="1680"/>
        <p:guide orient="horz" pos="170"/>
        <p:guide pos="558"/>
        <p:guide pos="6239"/>
        <p:guide pos="5681"/>
      </p:guideLst>
    </p:cSldViewPr>
  </p:slideViewPr>
  <p:notesTextViewPr>
    <p:cViewPr>
      <p:scale>
        <a:sx n="66" d="100"/>
        <a:sy n="66" d="100"/>
      </p:scale>
      <p:origin x="0" y="0"/>
    </p:cViewPr>
  </p:notesTextViewPr>
  <p:sorterViewPr>
    <p:cViewPr>
      <p:scale>
        <a:sx n="80" d="100"/>
        <a:sy n="80" d="100"/>
      </p:scale>
      <p:origin x="0" y="0"/>
    </p:cViewPr>
  </p:sorterViewPr>
  <p:notesViewPr>
    <p:cSldViewPr snapToObjects="1">
      <p:cViewPr>
        <p:scale>
          <a:sx n="100" d="100"/>
          <a:sy n="100" d="100"/>
        </p:scale>
        <p:origin x="-930" y="72"/>
      </p:cViewPr>
      <p:guideLst>
        <p:guide orient="horz" pos="3080"/>
        <p:guide pos="209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62" name="Rectangle 14"/>
          <p:cNvSpPr>
            <a:spLocks noChangeArrowheads="1"/>
          </p:cNvSpPr>
          <p:nvPr/>
        </p:nvSpPr>
        <p:spPr bwMode="auto">
          <a:xfrm>
            <a:off x="153988" y="9394825"/>
            <a:ext cx="1249362" cy="152400"/>
          </a:xfrm>
          <a:prstGeom prst="rect">
            <a:avLst/>
          </a:prstGeom>
          <a:noFill/>
          <a:ln w="9525">
            <a:noFill/>
            <a:miter lim="800000"/>
            <a:headEnd/>
            <a:tailEnd/>
          </a:ln>
          <a:effectLst/>
        </p:spPr>
        <p:txBody>
          <a:bodyPr lIns="0" tIns="0" rIns="0" bIns="0"/>
          <a:lstStyle/>
          <a:p>
            <a:pPr algn="l" defTabSz="885825"/>
            <a:r>
              <a:rPr lang="zh-CN" altLang="en-US" sz="1100">
                <a:solidFill>
                  <a:schemeClr val="tx1"/>
                </a:solidFill>
                <a:cs typeface="Arial" charset="0"/>
              </a:rPr>
              <a:t>May 22, 2008</a:t>
            </a:r>
            <a:endParaRPr lang="en-US" altLang="zh-CN" sz="1100">
              <a:solidFill>
                <a:schemeClr val="tx1"/>
              </a:solidFill>
              <a:cs typeface="Arial" charset="0"/>
            </a:endParaRPr>
          </a:p>
        </p:txBody>
      </p:sp>
      <p:sp>
        <p:nvSpPr>
          <p:cNvPr id="78863" name="Rectangle 15"/>
          <p:cNvSpPr>
            <a:spLocks noChangeArrowheads="1"/>
          </p:cNvSpPr>
          <p:nvPr/>
        </p:nvSpPr>
        <p:spPr bwMode="auto">
          <a:xfrm>
            <a:off x="2403475" y="9394825"/>
            <a:ext cx="1993900" cy="211138"/>
          </a:xfrm>
          <a:prstGeom prst="rect">
            <a:avLst/>
          </a:prstGeom>
          <a:noFill/>
          <a:ln w="9525">
            <a:noFill/>
            <a:miter lim="800000"/>
            <a:headEnd/>
            <a:tailEnd/>
          </a:ln>
          <a:effectLst/>
        </p:spPr>
        <p:txBody>
          <a:bodyPr lIns="0" tIns="0" rIns="0" bIns="0"/>
          <a:lstStyle/>
          <a:p>
            <a:pPr algn="l" defTabSz="885825"/>
            <a:r>
              <a:rPr lang="en-US" altLang="zh-CN" sz="1100">
                <a:solidFill>
                  <a:schemeClr val="tx1"/>
                </a:solidFill>
                <a:cs typeface="Arial" charset="0"/>
              </a:rPr>
              <a:t>Presentation title</a:t>
            </a:r>
          </a:p>
        </p:txBody>
      </p:sp>
      <p:sp>
        <p:nvSpPr>
          <p:cNvPr id="78864" name="Rectangle 16"/>
          <p:cNvSpPr>
            <a:spLocks noChangeArrowheads="1"/>
          </p:cNvSpPr>
          <p:nvPr/>
        </p:nvSpPr>
        <p:spPr bwMode="auto">
          <a:xfrm>
            <a:off x="1584325" y="9394825"/>
            <a:ext cx="642938" cy="211138"/>
          </a:xfrm>
          <a:prstGeom prst="rect">
            <a:avLst/>
          </a:prstGeom>
          <a:noFill/>
          <a:ln w="9525">
            <a:noFill/>
            <a:miter lim="800000"/>
            <a:headEnd/>
            <a:tailEnd/>
          </a:ln>
          <a:effectLst/>
        </p:spPr>
        <p:txBody>
          <a:bodyPr lIns="0" tIns="0" rIns="0" bIns="0"/>
          <a:lstStyle/>
          <a:p>
            <a:pPr algn="l" defTabSz="885825"/>
            <a:r>
              <a:rPr lang="en-US" altLang="zh-CN" sz="1100">
                <a:solidFill>
                  <a:schemeClr val="tx1"/>
                </a:solidFill>
                <a:cs typeface="Arial" charset="0"/>
              </a:rPr>
              <a:t>Page </a:t>
            </a:r>
            <a:fld id="{4241C67E-3629-469F-87A4-97F7DE3CA1F5}" type="slidenum">
              <a:rPr lang="en-US" altLang="zh-CN" sz="1100">
                <a:solidFill>
                  <a:schemeClr val="tx1"/>
                </a:solidFill>
                <a:cs typeface="Arial" charset="0"/>
              </a:rPr>
              <a:pPr algn="l" defTabSz="885825"/>
              <a:t>‹#›</a:t>
            </a:fld>
            <a:endParaRPr lang="en-US" altLang="zh-CN" sz="1100">
              <a:solidFill>
                <a:schemeClr val="tx1"/>
              </a:solidFill>
              <a:cs typeface="Arial" charset="0"/>
            </a:endParaRPr>
          </a:p>
        </p:txBody>
      </p:sp>
      <p:pic>
        <p:nvPicPr>
          <p:cNvPr id="78865" name="Picture 17" descr="logo_tagblack"/>
          <p:cNvPicPr>
            <a:picLocks noChangeAspect="1" noChangeArrowheads="1"/>
          </p:cNvPicPr>
          <p:nvPr/>
        </p:nvPicPr>
        <p:blipFill>
          <a:blip r:embed="rId2" cstate="print"/>
          <a:srcRect/>
          <a:stretch>
            <a:fillRect/>
          </a:stretch>
        </p:blipFill>
        <p:spPr bwMode="auto">
          <a:xfrm>
            <a:off x="5091113" y="9202738"/>
            <a:ext cx="1444625" cy="352425"/>
          </a:xfrm>
          <a:prstGeom prst="rect">
            <a:avLst/>
          </a:prstGeom>
          <a:noFill/>
        </p:spPr>
      </p:pic>
    </p:spTree>
    <p:extLst>
      <p:ext uri="{BB962C8B-B14F-4D97-AF65-F5344CB8AC3E}">
        <p14:creationId xmlns:p14="http://schemas.microsoft.com/office/powerpoint/2010/main" val="3936214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4"/>
          <p:cNvSpPr>
            <a:spLocks noGrp="1" noRot="1" noChangeAspect="1" noChangeArrowheads="1" noTextEdit="1"/>
          </p:cNvSpPr>
          <p:nvPr>
            <p:ph type="sldImg" idx="2"/>
          </p:nvPr>
        </p:nvSpPr>
        <p:spPr bwMode="auto">
          <a:xfrm>
            <a:off x="674688" y="731838"/>
            <a:ext cx="5302250" cy="36703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65163" y="4643438"/>
            <a:ext cx="5314950" cy="44021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200" name="Rectangle 8"/>
          <p:cNvSpPr>
            <a:spLocks noChangeArrowheads="1"/>
          </p:cNvSpPr>
          <p:nvPr/>
        </p:nvSpPr>
        <p:spPr bwMode="auto">
          <a:xfrm>
            <a:off x="974725" y="9394825"/>
            <a:ext cx="1249363" cy="152400"/>
          </a:xfrm>
          <a:prstGeom prst="rect">
            <a:avLst/>
          </a:prstGeom>
          <a:noFill/>
          <a:ln w="9525">
            <a:noFill/>
            <a:miter lim="800000"/>
            <a:headEnd/>
            <a:tailEnd/>
          </a:ln>
          <a:effectLst/>
        </p:spPr>
        <p:txBody>
          <a:bodyPr lIns="0" tIns="0" rIns="0" bIns="0"/>
          <a:lstStyle/>
          <a:p>
            <a:pPr algn="l" defTabSz="885825"/>
            <a:r>
              <a:rPr lang="zh-CN" altLang="en-US" sz="1100">
                <a:solidFill>
                  <a:schemeClr val="tx1"/>
                </a:solidFill>
                <a:cs typeface="Arial" charset="0"/>
              </a:rPr>
              <a:t>May 22, 2008</a:t>
            </a:r>
            <a:endParaRPr lang="en-US" altLang="zh-CN" sz="1100">
              <a:solidFill>
                <a:schemeClr val="tx1"/>
              </a:solidFill>
              <a:cs typeface="Arial" charset="0"/>
            </a:endParaRPr>
          </a:p>
        </p:txBody>
      </p:sp>
      <p:sp>
        <p:nvSpPr>
          <p:cNvPr id="8201" name="Rectangle 9"/>
          <p:cNvSpPr>
            <a:spLocks noChangeArrowheads="1"/>
          </p:cNvSpPr>
          <p:nvPr/>
        </p:nvSpPr>
        <p:spPr bwMode="auto">
          <a:xfrm>
            <a:off x="2403475" y="9394825"/>
            <a:ext cx="1993900" cy="211138"/>
          </a:xfrm>
          <a:prstGeom prst="rect">
            <a:avLst/>
          </a:prstGeom>
          <a:noFill/>
          <a:ln w="9525">
            <a:noFill/>
            <a:miter lim="800000"/>
            <a:headEnd/>
            <a:tailEnd/>
          </a:ln>
          <a:effectLst/>
        </p:spPr>
        <p:txBody>
          <a:bodyPr lIns="0" tIns="0" rIns="0" bIns="0"/>
          <a:lstStyle/>
          <a:p>
            <a:pPr algn="l" defTabSz="885825"/>
            <a:r>
              <a:rPr lang="en-US" altLang="zh-CN" sz="1100">
                <a:solidFill>
                  <a:schemeClr val="tx1"/>
                </a:solidFill>
                <a:cs typeface="Arial" charset="0"/>
              </a:rPr>
              <a:t>Presentation title</a:t>
            </a:r>
          </a:p>
        </p:txBody>
      </p:sp>
      <p:sp>
        <p:nvSpPr>
          <p:cNvPr id="8202" name="Rectangle 10"/>
          <p:cNvSpPr>
            <a:spLocks noChangeArrowheads="1"/>
          </p:cNvSpPr>
          <p:nvPr/>
        </p:nvSpPr>
        <p:spPr bwMode="auto">
          <a:xfrm>
            <a:off x="153988" y="9394825"/>
            <a:ext cx="642937" cy="211138"/>
          </a:xfrm>
          <a:prstGeom prst="rect">
            <a:avLst/>
          </a:prstGeom>
          <a:noFill/>
          <a:ln w="9525">
            <a:noFill/>
            <a:miter lim="800000"/>
            <a:headEnd/>
            <a:tailEnd/>
          </a:ln>
          <a:effectLst/>
        </p:spPr>
        <p:txBody>
          <a:bodyPr lIns="0" tIns="0" rIns="0" bIns="0"/>
          <a:lstStyle/>
          <a:p>
            <a:pPr algn="l" defTabSz="885825"/>
            <a:r>
              <a:rPr lang="en-US" altLang="zh-CN" sz="1100">
                <a:solidFill>
                  <a:schemeClr val="tx1"/>
                </a:solidFill>
                <a:cs typeface="Arial" charset="0"/>
              </a:rPr>
              <a:t>Page </a:t>
            </a:r>
            <a:fld id="{49CC0F64-508D-47DD-80B2-55F499AEF5A0}" type="slidenum">
              <a:rPr lang="en-US" altLang="zh-CN" sz="1100">
                <a:solidFill>
                  <a:schemeClr val="tx1"/>
                </a:solidFill>
                <a:cs typeface="Arial" charset="0"/>
              </a:rPr>
              <a:pPr algn="l" defTabSz="885825"/>
              <a:t>‹#›</a:t>
            </a:fld>
            <a:endParaRPr lang="en-US" altLang="zh-CN" sz="1100">
              <a:solidFill>
                <a:schemeClr val="tx1"/>
              </a:solidFill>
              <a:cs typeface="Arial" charset="0"/>
            </a:endParaRPr>
          </a:p>
        </p:txBody>
      </p:sp>
      <p:pic>
        <p:nvPicPr>
          <p:cNvPr id="8203" name="Picture 11" descr="logo_tagblack"/>
          <p:cNvPicPr>
            <a:picLocks noChangeAspect="1" noChangeArrowheads="1"/>
          </p:cNvPicPr>
          <p:nvPr/>
        </p:nvPicPr>
        <p:blipFill>
          <a:blip r:embed="rId2"/>
          <a:srcRect/>
          <a:stretch>
            <a:fillRect/>
          </a:stretch>
        </p:blipFill>
        <p:spPr bwMode="auto">
          <a:xfrm>
            <a:off x="4997450" y="9202738"/>
            <a:ext cx="1441450" cy="352425"/>
          </a:xfrm>
          <a:prstGeom prst="rect">
            <a:avLst/>
          </a:prstGeom>
          <a:noFill/>
        </p:spPr>
      </p:pic>
    </p:spTree>
    <p:extLst>
      <p:ext uri="{BB962C8B-B14F-4D97-AF65-F5344CB8AC3E}">
        <p14:creationId xmlns:p14="http://schemas.microsoft.com/office/powerpoint/2010/main" val="278849127"/>
      </p:ext>
    </p:extLst>
  </p:cSld>
  <p:clrMap bg1="lt1" tx1="dk1" bg2="lt2" tx2="dk2" accent1="accent1" accent2="accent2" accent3="accent3" accent4="accent4" accent5="accent5" accent6="accent6" hlink="hlink" folHlink="folHlink"/>
  <p:notesStyle>
    <a:lvl1pPr algn="l" rtl="0" fontAlgn="base">
      <a:spcBef>
        <a:spcPct val="0"/>
      </a:spcBef>
      <a:spcAft>
        <a:spcPct val="20000"/>
      </a:spcAft>
      <a:buClr>
        <a:srgbClr val="FFD200"/>
      </a:buClr>
      <a:buSzPct val="75000"/>
      <a:buFont typeface="Arial" charset="0"/>
      <a:defRPr sz="1000" kern="1200">
        <a:solidFill>
          <a:schemeClr val="tx1"/>
        </a:solidFill>
        <a:latin typeface="Arial" charset="0"/>
        <a:ea typeface="+mn-ea"/>
        <a:cs typeface="+mn-cs"/>
      </a:defRPr>
    </a:lvl1pPr>
    <a:lvl2pPr marL="1588" algn="l" rtl="0" fontAlgn="base">
      <a:spcBef>
        <a:spcPct val="0"/>
      </a:spcBef>
      <a:spcAft>
        <a:spcPct val="20000"/>
      </a:spcAft>
      <a:buClr>
        <a:srgbClr val="FFD200"/>
      </a:buClr>
      <a:buSzPct val="75000"/>
      <a:buFont typeface="Arial" charset="0"/>
      <a:defRPr sz="1200" b="1" kern="1200">
        <a:solidFill>
          <a:schemeClr val="bg2"/>
        </a:solidFill>
        <a:latin typeface="Arial" charset="0"/>
        <a:ea typeface="+mn-ea"/>
        <a:cs typeface="+mn-cs"/>
      </a:defRPr>
    </a:lvl2pPr>
    <a:lvl3pPr marL="185738" indent="-182563" algn="l" rtl="0" fontAlgn="base">
      <a:spcBef>
        <a:spcPct val="0"/>
      </a:spcBef>
      <a:spcAft>
        <a:spcPct val="20000"/>
      </a:spcAft>
      <a:buClr>
        <a:schemeClr val="tx2"/>
      </a:buClr>
      <a:buSzPct val="75000"/>
      <a:buFont typeface="Arial" charset="0"/>
      <a:buChar char="►"/>
      <a:defRPr sz="1000" kern="1200">
        <a:solidFill>
          <a:schemeClr val="tx1"/>
        </a:solidFill>
        <a:latin typeface="Arial" charset="0"/>
        <a:ea typeface="+mn-ea"/>
        <a:cs typeface="+mn-cs"/>
      </a:defRPr>
    </a:lvl3pPr>
    <a:lvl4pPr marL="358775" indent="-171450" algn="l" rtl="0" fontAlgn="base">
      <a:spcBef>
        <a:spcPct val="0"/>
      </a:spcBef>
      <a:spcAft>
        <a:spcPct val="20000"/>
      </a:spcAft>
      <a:buClr>
        <a:schemeClr val="tx2"/>
      </a:buClr>
      <a:buSzPct val="75000"/>
      <a:buFont typeface="Arial" charset="0"/>
      <a:buChar char="►"/>
      <a:defRPr sz="1000" kern="1200">
        <a:solidFill>
          <a:schemeClr val="tx1"/>
        </a:solidFill>
        <a:latin typeface="Arial" charset="0"/>
        <a:ea typeface="+mn-ea"/>
        <a:cs typeface="+mn-cs"/>
      </a:defRPr>
    </a:lvl4pPr>
    <a:lvl5pPr marL="555625" indent="-195263" algn="l" rtl="0" fontAlgn="base">
      <a:spcBef>
        <a:spcPct val="0"/>
      </a:spcBef>
      <a:spcAft>
        <a:spcPct val="20000"/>
      </a:spcAft>
      <a:buClr>
        <a:schemeClr val="tx2"/>
      </a:buClr>
      <a:buSzPct val="75000"/>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Rectangle 4"/>
          <p:cNvSpPr>
            <a:spLocks noGrp="1" noRot="1" noChangeAspect="1" noChangeArrowheads="1" noTextEdit="1"/>
          </p:cNvSpPr>
          <p:nvPr>
            <p:ph type="sldImg"/>
          </p:nvPr>
        </p:nvSpPr>
        <p:spPr>
          <a:ln/>
        </p:spPr>
      </p:sp>
      <p:sp>
        <p:nvSpPr>
          <p:cNvPr id="397317" name="Rectangle 5"/>
          <p:cNvSpPr>
            <a:spLocks noGrp="1" noChangeArrowheads="1"/>
          </p:cNvSpPr>
          <p:nvPr>
            <p:ph type="body" idx="1"/>
          </p:nvPr>
        </p:nvSpPr>
        <p:spPr/>
        <p:txBody>
          <a:bodyPr/>
          <a:lstStyle/>
          <a:p>
            <a:r>
              <a:rPr lang="en-US" altLang="zh-CN" sz="900"/>
              <a:t>For information on applying this template to an existing presentations, refer to the notes on slide 3 of this presentation.</a:t>
            </a:r>
          </a:p>
          <a:p>
            <a:r>
              <a:rPr lang="en-US" altLang="zh-CN" sz="900"/>
              <a:t>The Input area of the Beam can be customised to reflect the content of the</a:t>
            </a:r>
            <a:br>
              <a:rPr lang="en-US" altLang="zh-CN" sz="900"/>
            </a:br>
            <a:r>
              <a:rPr lang="en-US" altLang="zh-CN" sz="900"/>
              <a:t>presentation. The Input area is an AutoShape with a picture fill. To change this, ensure you have the image you wish to use (ideally a .jpg or a .png file) in an accessible folder. The image should have a ratio of 1:1 to ensure it does not appear distorted. It is not possible to reposition the image within the Input area.</a:t>
            </a:r>
          </a:p>
          <a:p>
            <a:r>
              <a:rPr lang="en-US" altLang="zh-CN" sz="900"/>
              <a:t>Acceptable images for importing into the Input area of the Beam are the three approved graphics (lines), and black and white photography or illustrations which follow the principles laid out on The Branding Zone (http://brandingzone.ey.net/national/tbz3.nsf). Colour images should never be imported into this area. </a:t>
            </a:r>
            <a:r>
              <a:rPr lang="en-US" altLang="zh-CN" sz="900" b="1"/>
              <a:t>Please be aware that replacing the Input area with high resolution graphics will significantly increase the file size. Contact your local DDC for assistance with updating the Beam.</a:t>
            </a:r>
          </a:p>
          <a:p>
            <a:endParaRPr lang="en-US" altLang="zh-CN" sz="900"/>
          </a:p>
          <a:p>
            <a:r>
              <a:rPr lang="en-US" altLang="zh-CN" sz="900"/>
              <a:t>Customise the Input area of the Beam as described below. </a:t>
            </a:r>
          </a:p>
          <a:p>
            <a:pPr lvl="2"/>
            <a:r>
              <a:rPr lang="en-US" altLang="zh-CN" sz="900"/>
              <a:t>Click on the </a:t>
            </a:r>
            <a:r>
              <a:rPr lang="en-US" altLang="zh-CN" sz="900" b="1"/>
              <a:t>View</a:t>
            </a:r>
            <a:r>
              <a:rPr lang="en-US" altLang="zh-CN" sz="900"/>
              <a:t> tab from the menu bar and select </a:t>
            </a:r>
            <a:r>
              <a:rPr lang="en-US" altLang="zh-CN" sz="900" b="1"/>
              <a:t>Master&gt;Slide Master</a:t>
            </a:r>
          </a:p>
          <a:p>
            <a:pPr lvl="2"/>
            <a:r>
              <a:rPr lang="en-US" altLang="zh-CN" sz="900"/>
              <a:t>Right-click on the Input graphic and select </a:t>
            </a:r>
            <a:r>
              <a:rPr lang="en-US" altLang="zh-CN" sz="900" b="1"/>
              <a:t>Format AutoShape</a:t>
            </a:r>
          </a:p>
          <a:p>
            <a:pPr lvl="2"/>
            <a:r>
              <a:rPr lang="en-US" altLang="zh-CN" sz="900"/>
              <a:t>From the </a:t>
            </a:r>
            <a:r>
              <a:rPr lang="en-US" altLang="zh-CN" sz="900" b="1"/>
              <a:t>Fill</a:t>
            </a:r>
            <a:r>
              <a:rPr lang="en-US" altLang="zh-CN" sz="900"/>
              <a:t> menu, under the </a:t>
            </a:r>
            <a:r>
              <a:rPr lang="en-US" altLang="zh-CN" sz="900" b="1"/>
              <a:t>Colour and Lines</a:t>
            </a:r>
            <a:r>
              <a:rPr lang="en-US" altLang="zh-CN" sz="900"/>
              <a:t> tab, click on the drop-down arrow next to Colour and select the </a:t>
            </a:r>
            <a:r>
              <a:rPr lang="en-US" altLang="zh-CN" sz="900" b="1"/>
              <a:t>Fill Effects</a:t>
            </a:r>
            <a:r>
              <a:rPr lang="en-US" altLang="zh-CN" sz="900"/>
              <a:t> menu</a:t>
            </a:r>
          </a:p>
          <a:p>
            <a:pPr lvl="2"/>
            <a:r>
              <a:rPr lang="en-US" altLang="zh-CN" sz="900"/>
              <a:t>From the </a:t>
            </a:r>
            <a:r>
              <a:rPr lang="en-US" altLang="zh-CN" sz="900" b="1"/>
              <a:t>Picture</a:t>
            </a:r>
            <a:r>
              <a:rPr lang="en-US" altLang="zh-CN" sz="900"/>
              <a:t> tab, click on </a:t>
            </a:r>
            <a:r>
              <a:rPr lang="en-US" altLang="zh-CN" sz="900" b="1"/>
              <a:t>Select Picture</a:t>
            </a:r>
            <a:r>
              <a:rPr lang="en-US" altLang="zh-CN" sz="900"/>
              <a:t>. Navigate to the folder containing the image you wish to insert in the Input area. Highlight the image and tick the </a:t>
            </a:r>
            <a:r>
              <a:rPr lang="en-US" altLang="zh-CN" sz="900" b="1"/>
              <a:t>Lock picture aspect ratio box</a:t>
            </a:r>
            <a:r>
              <a:rPr lang="en-US" altLang="zh-CN" sz="900"/>
              <a:t>. Click on </a:t>
            </a:r>
            <a:r>
              <a:rPr lang="en-US" altLang="zh-CN" sz="900" b="1"/>
              <a:t>OK</a:t>
            </a:r>
            <a:endParaRPr lang="en-US" altLang="zh-CN" sz="900"/>
          </a:p>
          <a:p>
            <a:pPr lvl="2"/>
            <a:r>
              <a:rPr lang="en-US" altLang="zh-CN" sz="900"/>
              <a:t>You can now preview the image before continuing. If you are happy with how it looks, click </a:t>
            </a:r>
            <a:r>
              <a:rPr lang="en-US" altLang="zh-CN" sz="900" b="1"/>
              <a:t>OK</a:t>
            </a:r>
            <a:r>
              <a:rPr lang="en-US" altLang="zh-CN" sz="900"/>
              <a:t> to continue. Otherwise, repeat the process until you are happy with your selected image</a:t>
            </a:r>
          </a:p>
          <a:p>
            <a:pPr lvl="2"/>
            <a:r>
              <a:rPr lang="en-US" altLang="zh-CN" sz="900"/>
              <a:t>To exit from Master View, click on </a:t>
            </a:r>
            <a:r>
              <a:rPr lang="en-US" altLang="zh-CN" sz="900" b="1"/>
              <a:t>View&gt;Normal</a:t>
            </a:r>
            <a:r>
              <a:rPr lang="en-US" altLang="zh-CN" sz="900"/>
              <a:t>. The change you made to the Input graphic should now be visible on the title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679450" y="731838"/>
            <a:ext cx="5294313" cy="3667125"/>
          </a:xfrm>
          <a:ln/>
        </p:spPr>
      </p:sp>
      <p:sp>
        <p:nvSpPr>
          <p:cNvPr id="76803" name="Rectangle 3"/>
          <p:cNvSpPr>
            <a:spLocks noGrp="1" noChangeArrowheads="1"/>
          </p:cNvSpPr>
          <p:nvPr>
            <p:ph type="body" idx="1"/>
          </p:nvPr>
        </p:nvSpPr>
        <p:spPr>
          <a:xfrm>
            <a:off x="887413" y="4643438"/>
            <a:ext cx="4870450" cy="4402137"/>
          </a:xfrm>
          <a:noFill/>
          <a:ln/>
        </p:spPr>
        <p:txBody>
          <a:bodyPr lIns="89826" tIns="44914" rIns="89826" bIns="44914"/>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ln/>
        </p:spPr>
      </p:sp>
      <p:sp>
        <p:nvSpPr>
          <p:cNvPr id="813059" name="Rectangle 3"/>
          <p:cNvSpPr>
            <a:spLocks noGrp="1" noChangeArrowheads="1"/>
          </p:cNvSpPr>
          <p:nvPr>
            <p:ph type="body" idx="1"/>
          </p:nvPr>
        </p:nvSpPr>
        <p:spPr>
          <a:xfrm>
            <a:off x="665163" y="4645025"/>
            <a:ext cx="5314950" cy="4400550"/>
          </a:xfrm>
        </p:spPr>
        <p:txBody>
          <a:bodyPr/>
          <a:lstStyle/>
          <a:p>
            <a:pPr>
              <a:lnSpc>
                <a:spcPct val="90000"/>
              </a:lnSpc>
            </a:pPr>
            <a:r>
              <a:rPr lang="en-US" altLang="zh-CN"/>
              <a:t>Things to note:</a:t>
            </a:r>
          </a:p>
          <a:p>
            <a:pPr>
              <a:lnSpc>
                <a:spcPct val="90000"/>
              </a:lnSpc>
            </a:pPr>
            <a:endParaRPr lang="en-US" altLang="zh-CN"/>
          </a:p>
          <a:p>
            <a:pPr>
              <a:lnSpc>
                <a:spcPct val="90000"/>
              </a:lnSpc>
            </a:pPr>
            <a:r>
              <a:rPr lang="en-US" altLang="zh-CN"/>
              <a:t>This is a standard “boilerplate” for Global TAS.</a:t>
            </a:r>
          </a:p>
          <a:p>
            <a:pPr>
              <a:lnSpc>
                <a:spcPct val="90000"/>
              </a:lnSpc>
            </a:pPr>
            <a:endParaRPr lang="en-US" altLang="zh-CN"/>
          </a:p>
          <a:p>
            <a:pPr>
              <a:lnSpc>
                <a:spcPct val="90000"/>
              </a:lnSpc>
            </a:pPr>
            <a:r>
              <a:rPr lang="en-US" altLang="zh-CN"/>
              <a:t>[OPEN: Elaine Tong to confirm whether boilerplate for presentation is worded differently from other collateral]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a:xfrm>
            <a:off x="665163" y="4645025"/>
            <a:ext cx="5314950" cy="4400550"/>
          </a:xfrm>
        </p:spPr>
        <p:txBody>
          <a:bodyPr/>
          <a:lstStyle/>
          <a:p>
            <a:pPr>
              <a:lnSpc>
                <a:spcPct val="90000"/>
              </a:lnSpc>
            </a:pPr>
            <a:r>
              <a:rPr lang="en-US" altLang="zh-CN"/>
              <a:t>Things to note:</a:t>
            </a:r>
          </a:p>
          <a:p>
            <a:pPr>
              <a:lnSpc>
                <a:spcPct val="90000"/>
              </a:lnSpc>
            </a:pPr>
            <a:r>
              <a:rPr lang="en-US" altLang="zh-CN"/>
              <a:t>This slide 13 shows the full range of services</a:t>
            </a:r>
          </a:p>
          <a:p>
            <a:pPr>
              <a:lnSpc>
                <a:spcPct val="90000"/>
              </a:lnSpc>
            </a:pPr>
            <a:r>
              <a:rPr lang="en-US" altLang="zh-CN"/>
              <a:t>The following slide 14 shows our services in the context of the transaction process, which typically excludes restructuring type services.</a:t>
            </a:r>
          </a:p>
          <a:p>
            <a:pPr>
              <a:lnSpc>
                <a:spcPct val="90000"/>
              </a:lnSpc>
            </a:pPr>
            <a:r>
              <a:rPr lang="en-US" altLang="zh-CN"/>
              <a:t>Either slide can be used, depending on what we need to showcase.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Rot="1" noChangeAspect="1" noChangeArrowheads="1" noTextEdit="1"/>
          </p:cNvSpPr>
          <p:nvPr>
            <p:ph type="sldImg"/>
          </p:nvPr>
        </p:nvSpPr>
        <p:spPr>
          <a:xfrm>
            <a:off x="1123950" y="657225"/>
            <a:ext cx="4371975" cy="3025775"/>
          </a:xfrm>
          <a:ln/>
        </p:spPr>
      </p:sp>
      <p:sp>
        <p:nvSpPr>
          <p:cNvPr id="732163" name="Rectangle 3"/>
          <p:cNvSpPr>
            <a:spLocks noGrp="1" noChangeArrowheads="1"/>
          </p:cNvSpPr>
          <p:nvPr>
            <p:ph type="body" idx="1"/>
          </p:nvPr>
        </p:nvSpPr>
        <p:spPr>
          <a:xfrm>
            <a:off x="363538" y="3906838"/>
            <a:ext cx="5918200" cy="4348162"/>
          </a:xfrm>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520825" y="330200"/>
            <a:ext cx="6351588" cy="4397375"/>
          </a:xfrm>
          <a:ln/>
        </p:spPr>
      </p:sp>
      <p:sp>
        <p:nvSpPr>
          <p:cNvPr id="59395" name="Rectangle 3"/>
          <p:cNvSpPr>
            <a:spLocks noGrp="1" noChangeArrowheads="1"/>
          </p:cNvSpPr>
          <p:nvPr>
            <p:ph type="body" idx="1"/>
          </p:nvPr>
        </p:nvSpPr>
        <p:spPr>
          <a:xfrm>
            <a:off x="3254375" y="544513"/>
            <a:ext cx="3308350" cy="4343400"/>
          </a:xfrm>
          <a:noFill/>
          <a:ln/>
        </p:spPr>
        <p:txBody>
          <a:bodyPr/>
          <a:lstStyle/>
          <a:p>
            <a:pPr eaLnBrk="1" hangingPunct="1"/>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Rot="1" noChangeAspect="1" noChangeArrowheads="1" noTextEdit="1"/>
          </p:cNvSpPr>
          <p:nvPr>
            <p:ph type="sldImg"/>
          </p:nvPr>
        </p:nvSpPr>
        <p:spPr>
          <a:xfrm>
            <a:off x="674688" y="733425"/>
            <a:ext cx="5295900" cy="3667125"/>
          </a:xfrm>
          <a:ln/>
        </p:spPr>
      </p:sp>
      <p:sp>
        <p:nvSpPr>
          <p:cNvPr id="7782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84292" y="732973"/>
            <a:ext cx="4276692" cy="366653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763550" y="9286539"/>
            <a:ext cx="2880221" cy="489205"/>
          </a:xfrm>
          <a:prstGeom prst="rect">
            <a:avLst/>
          </a:prstGeom>
        </p:spPr>
        <p:txBody>
          <a:bodyPr/>
          <a:lstStyle/>
          <a:p>
            <a:pPr>
              <a:buClr>
                <a:srgbClr val="1F497D"/>
              </a:buClr>
            </a:pPr>
            <a:fld id="{35709A46-4ADB-4D2E-835C-D70DEB913FB9}" type="slidenum">
              <a:rPr lang="zh-CN" altLang="en-US" smtClean="0">
                <a:solidFill>
                  <a:prstClr val="black"/>
                </a:solidFill>
              </a:rPr>
              <a:pPr>
                <a:buClr>
                  <a:srgbClr val="1F497D"/>
                </a:buClr>
              </a:pPr>
              <a:t>11</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black">
          <a:xfrm>
            <a:off x="3344863" y="3427413"/>
            <a:ext cx="6043612" cy="808037"/>
          </a:xfrm>
          <a:ln algn="ctr"/>
        </p:spPr>
        <p:txBody>
          <a:bodyPr anchor="b"/>
          <a:lstStyle>
            <a:lvl1pPr>
              <a:defRPr>
                <a:solidFill>
                  <a:schemeClr val="accent1"/>
                </a:solidFill>
              </a:defRPr>
            </a:lvl1pPr>
          </a:lstStyle>
          <a:p>
            <a:r>
              <a:rPr lang="en-US" altLang="zh-CN"/>
              <a:t>Title (Arial bold 30 point)</a:t>
            </a:r>
            <a:br>
              <a:rPr lang="en-US" altLang="zh-CN"/>
            </a:br>
            <a:r>
              <a:rPr lang="en-US" altLang="zh-CN"/>
              <a:t>Second line title</a:t>
            </a:r>
          </a:p>
        </p:txBody>
      </p:sp>
      <p:sp>
        <p:nvSpPr>
          <p:cNvPr id="3075" name="Rectangle 3"/>
          <p:cNvSpPr>
            <a:spLocks noGrp="1" noChangeArrowheads="1"/>
          </p:cNvSpPr>
          <p:nvPr>
            <p:ph type="subTitle" idx="1"/>
          </p:nvPr>
        </p:nvSpPr>
        <p:spPr bwMode="black">
          <a:xfrm>
            <a:off x="3344863" y="4329113"/>
            <a:ext cx="6043612" cy="431800"/>
          </a:xfrm>
          <a:ln algn="ctr"/>
        </p:spPr>
        <p:txBody>
          <a:bodyPr/>
          <a:lstStyle>
            <a:lvl1pPr>
              <a:lnSpc>
                <a:spcPct val="85000"/>
              </a:lnSpc>
              <a:defRPr sz="2000">
                <a:solidFill>
                  <a:schemeClr val="hlink"/>
                </a:solidFill>
              </a:defRPr>
            </a:lvl1pPr>
          </a:lstStyle>
          <a:p>
            <a:r>
              <a:rPr lang="en-US" altLang="zh-CN"/>
              <a:t>Subtitle (Arial regular 20 point)</a:t>
            </a:r>
          </a:p>
        </p:txBody>
      </p:sp>
      <p:grpSp>
        <p:nvGrpSpPr>
          <p:cNvPr id="3129" name="Group 57"/>
          <p:cNvGrpSpPr>
            <a:grpSpLocks/>
          </p:cNvGrpSpPr>
          <p:nvPr/>
        </p:nvGrpSpPr>
        <p:grpSpPr bwMode="auto">
          <a:xfrm>
            <a:off x="3344863" y="6026150"/>
            <a:ext cx="2076450" cy="431800"/>
            <a:chOff x="4554" y="4058"/>
            <a:chExt cx="935" cy="211"/>
          </a:xfrm>
        </p:grpSpPr>
        <p:sp>
          <p:nvSpPr>
            <p:cNvPr id="3130" name="Freeform 58"/>
            <p:cNvSpPr>
              <a:spLocks noEditPoints="1"/>
            </p:cNvSpPr>
            <p:nvPr userDrawn="1"/>
          </p:nvSpPr>
          <p:spPr bwMode="black">
            <a:xfrm>
              <a:off x="4554" y="4058"/>
              <a:ext cx="118" cy="99"/>
            </a:xfrm>
            <a:custGeom>
              <a:avLst/>
              <a:gdLst/>
              <a:ahLst/>
              <a:cxnLst>
                <a:cxn ang="0">
                  <a:pos x="164" y="0"/>
                </a:cxn>
                <a:cxn ang="0">
                  <a:pos x="138" y="129"/>
                </a:cxn>
                <a:cxn ang="0">
                  <a:pos x="108" y="129"/>
                </a:cxn>
                <a:cxn ang="0">
                  <a:pos x="132" y="0"/>
                </a:cxn>
                <a:cxn ang="0">
                  <a:pos x="164" y="0"/>
                </a:cxn>
                <a:cxn ang="0">
                  <a:pos x="116" y="0"/>
                </a:cxn>
                <a:cxn ang="0">
                  <a:pos x="110" y="32"/>
                </a:cxn>
                <a:cxn ang="0">
                  <a:pos x="27" y="32"/>
                </a:cxn>
                <a:cxn ang="0">
                  <a:pos x="33" y="0"/>
                </a:cxn>
                <a:cxn ang="0">
                  <a:pos x="116" y="0"/>
                </a:cxn>
                <a:cxn ang="0">
                  <a:pos x="211" y="0"/>
                </a:cxn>
                <a:cxn ang="0">
                  <a:pos x="176" y="177"/>
                </a:cxn>
                <a:cxn ang="0">
                  <a:pos x="0" y="177"/>
                </a:cxn>
                <a:cxn ang="0">
                  <a:pos x="7" y="145"/>
                </a:cxn>
                <a:cxn ang="0">
                  <a:pos x="152" y="145"/>
                </a:cxn>
                <a:cxn ang="0">
                  <a:pos x="181" y="0"/>
                </a:cxn>
                <a:cxn ang="0">
                  <a:pos x="211" y="0"/>
                </a:cxn>
                <a:cxn ang="0">
                  <a:pos x="106" y="48"/>
                </a:cxn>
                <a:cxn ang="0">
                  <a:pos x="100" y="80"/>
                </a:cxn>
                <a:cxn ang="0">
                  <a:pos x="18" y="80"/>
                </a:cxn>
                <a:cxn ang="0">
                  <a:pos x="24" y="48"/>
                </a:cxn>
                <a:cxn ang="0">
                  <a:pos x="106" y="48"/>
                </a:cxn>
                <a:cxn ang="0">
                  <a:pos x="97" y="97"/>
                </a:cxn>
                <a:cxn ang="0">
                  <a:pos x="91" y="129"/>
                </a:cxn>
                <a:cxn ang="0">
                  <a:pos x="10" y="129"/>
                </a:cxn>
                <a:cxn ang="0">
                  <a:pos x="14" y="97"/>
                </a:cxn>
                <a:cxn ang="0">
                  <a:pos x="97" y="97"/>
                </a:cxn>
              </a:cxnLst>
              <a:rect l="0" t="0" r="r" b="b"/>
              <a:pathLst>
                <a:path w="211" h="177">
                  <a:moveTo>
                    <a:pt x="164" y="0"/>
                  </a:moveTo>
                  <a:lnTo>
                    <a:pt x="138" y="129"/>
                  </a:lnTo>
                  <a:lnTo>
                    <a:pt x="108" y="129"/>
                  </a:lnTo>
                  <a:lnTo>
                    <a:pt x="132" y="0"/>
                  </a:lnTo>
                  <a:lnTo>
                    <a:pt x="164" y="0"/>
                  </a:lnTo>
                  <a:close/>
                  <a:moveTo>
                    <a:pt x="116" y="0"/>
                  </a:moveTo>
                  <a:lnTo>
                    <a:pt x="110" y="32"/>
                  </a:lnTo>
                  <a:lnTo>
                    <a:pt x="27" y="32"/>
                  </a:lnTo>
                  <a:lnTo>
                    <a:pt x="33" y="0"/>
                  </a:lnTo>
                  <a:lnTo>
                    <a:pt x="116" y="0"/>
                  </a:lnTo>
                  <a:close/>
                  <a:moveTo>
                    <a:pt x="211" y="0"/>
                  </a:moveTo>
                  <a:lnTo>
                    <a:pt x="176" y="177"/>
                  </a:lnTo>
                  <a:lnTo>
                    <a:pt x="0" y="177"/>
                  </a:lnTo>
                  <a:lnTo>
                    <a:pt x="7" y="145"/>
                  </a:lnTo>
                  <a:lnTo>
                    <a:pt x="152" y="145"/>
                  </a:lnTo>
                  <a:lnTo>
                    <a:pt x="181" y="0"/>
                  </a:lnTo>
                  <a:lnTo>
                    <a:pt x="211" y="0"/>
                  </a:lnTo>
                  <a:close/>
                  <a:moveTo>
                    <a:pt x="106" y="48"/>
                  </a:moveTo>
                  <a:lnTo>
                    <a:pt x="100" y="80"/>
                  </a:lnTo>
                  <a:lnTo>
                    <a:pt x="18" y="80"/>
                  </a:lnTo>
                  <a:lnTo>
                    <a:pt x="24" y="48"/>
                  </a:lnTo>
                  <a:lnTo>
                    <a:pt x="106" y="48"/>
                  </a:lnTo>
                  <a:close/>
                  <a:moveTo>
                    <a:pt x="97" y="97"/>
                  </a:moveTo>
                  <a:lnTo>
                    <a:pt x="91" y="129"/>
                  </a:lnTo>
                  <a:lnTo>
                    <a:pt x="10" y="129"/>
                  </a:lnTo>
                  <a:lnTo>
                    <a:pt x="14" y="97"/>
                  </a:lnTo>
                  <a:lnTo>
                    <a:pt x="97" y="97"/>
                  </a:lnTo>
                  <a:close/>
                </a:path>
              </a:pathLst>
            </a:custGeom>
            <a:solidFill>
              <a:schemeClr val="tx1"/>
            </a:solidFill>
            <a:ln w="9525">
              <a:noFill/>
              <a:round/>
              <a:headEnd/>
              <a:tailEnd/>
            </a:ln>
          </p:spPr>
          <p:txBody>
            <a:bodyPr/>
            <a:lstStyle/>
            <a:p>
              <a:endParaRPr lang="en-US"/>
            </a:p>
          </p:txBody>
        </p:sp>
        <p:sp>
          <p:nvSpPr>
            <p:cNvPr id="3131" name="Freeform 59"/>
            <p:cNvSpPr>
              <a:spLocks noEditPoints="1"/>
            </p:cNvSpPr>
            <p:nvPr userDrawn="1"/>
          </p:nvSpPr>
          <p:spPr bwMode="black">
            <a:xfrm>
              <a:off x="4690" y="4058"/>
              <a:ext cx="799" cy="102"/>
            </a:xfrm>
            <a:custGeom>
              <a:avLst/>
              <a:gdLst/>
              <a:ahLst/>
              <a:cxnLst>
                <a:cxn ang="0">
                  <a:pos x="909" y="167"/>
                </a:cxn>
                <a:cxn ang="0">
                  <a:pos x="895" y="108"/>
                </a:cxn>
                <a:cxn ang="0">
                  <a:pos x="955" y="56"/>
                </a:cxn>
                <a:cxn ang="0">
                  <a:pos x="979" y="94"/>
                </a:cxn>
                <a:cxn ang="0">
                  <a:pos x="1351" y="49"/>
                </a:cxn>
                <a:cxn ang="0">
                  <a:pos x="1295" y="140"/>
                </a:cxn>
                <a:cxn ang="0">
                  <a:pos x="1357" y="181"/>
                </a:cxn>
                <a:cxn ang="0">
                  <a:pos x="1384" y="162"/>
                </a:cxn>
                <a:cxn ang="0">
                  <a:pos x="1338" y="162"/>
                </a:cxn>
                <a:cxn ang="0">
                  <a:pos x="1328" y="103"/>
                </a:cxn>
                <a:cxn ang="0">
                  <a:pos x="1395" y="56"/>
                </a:cxn>
                <a:cxn ang="0">
                  <a:pos x="1420" y="49"/>
                </a:cxn>
                <a:cxn ang="0">
                  <a:pos x="1192" y="46"/>
                </a:cxn>
                <a:cxn ang="0">
                  <a:pos x="1282" y="46"/>
                </a:cxn>
                <a:cxn ang="0">
                  <a:pos x="1111" y="153"/>
                </a:cxn>
                <a:cxn ang="0">
                  <a:pos x="1067" y="167"/>
                </a:cxn>
                <a:cxn ang="0">
                  <a:pos x="1049" y="134"/>
                </a:cxn>
                <a:cxn ang="0">
                  <a:pos x="1021" y="143"/>
                </a:cxn>
                <a:cxn ang="0">
                  <a:pos x="1071" y="181"/>
                </a:cxn>
                <a:cxn ang="0">
                  <a:pos x="1132" y="143"/>
                </a:cxn>
                <a:cxn ang="0">
                  <a:pos x="975" y="46"/>
                </a:cxn>
                <a:cxn ang="0">
                  <a:pos x="878" y="80"/>
                </a:cxn>
                <a:cxn ang="0">
                  <a:pos x="879" y="167"/>
                </a:cxn>
                <a:cxn ang="0">
                  <a:pos x="984" y="156"/>
                </a:cxn>
                <a:cxn ang="0">
                  <a:pos x="1000" y="64"/>
                </a:cxn>
                <a:cxn ang="0">
                  <a:pos x="829" y="80"/>
                </a:cxn>
                <a:cxn ang="0">
                  <a:pos x="795" y="100"/>
                </a:cxn>
                <a:cxn ang="0">
                  <a:pos x="721" y="99"/>
                </a:cxn>
                <a:cxn ang="0">
                  <a:pos x="698" y="65"/>
                </a:cxn>
                <a:cxn ang="0">
                  <a:pos x="668" y="40"/>
                </a:cxn>
                <a:cxn ang="0">
                  <a:pos x="630" y="69"/>
                </a:cxn>
                <a:cxn ang="0">
                  <a:pos x="603" y="126"/>
                </a:cxn>
                <a:cxn ang="0">
                  <a:pos x="602" y="172"/>
                </a:cxn>
                <a:cxn ang="0">
                  <a:pos x="659" y="170"/>
                </a:cxn>
                <a:cxn ang="0">
                  <a:pos x="478" y="45"/>
                </a:cxn>
                <a:cxn ang="0">
                  <a:pos x="559" y="61"/>
                </a:cxn>
                <a:cxn ang="0">
                  <a:pos x="435" y="43"/>
                </a:cxn>
                <a:cxn ang="0">
                  <a:pos x="383" y="81"/>
                </a:cxn>
                <a:cxn ang="0">
                  <a:pos x="416" y="129"/>
                </a:cxn>
                <a:cxn ang="0">
                  <a:pos x="421" y="162"/>
                </a:cxn>
                <a:cxn ang="0">
                  <a:pos x="378" y="148"/>
                </a:cxn>
                <a:cxn ang="0">
                  <a:pos x="407" y="180"/>
                </a:cxn>
                <a:cxn ang="0">
                  <a:pos x="453" y="130"/>
                </a:cxn>
                <a:cxn ang="0">
                  <a:pos x="410" y="84"/>
                </a:cxn>
                <a:cxn ang="0">
                  <a:pos x="422" y="56"/>
                </a:cxn>
                <a:cxn ang="0">
                  <a:pos x="464" y="53"/>
                </a:cxn>
                <a:cxn ang="0">
                  <a:pos x="273" y="46"/>
                </a:cxn>
                <a:cxn ang="0">
                  <a:pos x="364" y="46"/>
                </a:cxn>
                <a:cxn ang="0">
                  <a:pos x="216" y="177"/>
                </a:cxn>
                <a:cxn ang="0">
                  <a:pos x="226" y="73"/>
                </a:cxn>
                <a:cxn ang="0">
                  <a:pos x="194" y="46"/>
                </a:cxn>
                <a:cxn ang="0">
                  <a:pos x="102" y="156"/>
                </a:cxn>
                <a:cxn ang="0">
                  <a:pos x="118" y="73"/>
                </a:cxn>
                <a:cxn ang="0">
                  <a:pos x="127" y="22"/>
                </a:cxn>
                <a:cxn ang="0">
                  <a:pos x="654" y="69"/>
                </a:cxn>
                <a:cxn ang="0">
                  <a:pos x="679" y="53"/>
                </a:cxn>
                <a:cxn ang="0">
                  <a:pos x="645" y="164"/>
                </a:cxn>
                <a:cxn ang="0">
                  <a:pos x="621" y="132"/>
                </a:cxn>
                <a:cxn ang="0">
                  <a:pos x="645" y="164"/>
                </a:cxn>
                <a:cxn ang="0">
                  <a:pos x="181" y="59"/>
                </a:cxn>
                <a:cxn ang="0">
                  <a:pos x="192" y="94"/>
                </a:cxn>
              </a:cxnLst>
              <a:rect l="0" t="0" r="r" b="b"/>
              <a:pathLst>
                <a:path w="1430" h="181">
                  <a:moveTo>
                    <a:pt x="965" y="143"/>
                  </a:moveTo>
                  <a:lnTo>
                    <a:pt x="965" y="143"/>
                  </a:lnTo>
                  <a:lnTo>
                    <a:pt x="955" y="154"/>
                  </a:lnTo>
                  <a:lnTo>
                    <a:pt x="946" y="164"/>
                  </a:lnTo>
                  <a:lnTo>
                    <a:pt x="935" y="169"/>
                  </a:lnTo>
                  <a:lnTo>
                    <a:pt x="924" y="170"/>
                  </a:lnTo>
                  <a:lnTo>
                    <a:pt x="924" y="170"/>
                  </a:lnTo>
                  <a:lnTo>
                    <a:pt x="916" y="170"/>
                  </a:lnTo>
                  <a:lnTo>
                    <a:pt x="909" y="167"/>
                  </a:lnTo>
                  <a:lnTo>
                    <a:pt x="905" y="165"/>
                  </a:lnTo>
                  <a:lnTo>
                    <a:pt x="900" y="161"/>
                  </a:lnTo>
                  <a:lnTo>
                    <a:pt x="897" y="156"/>
                  </a:lnTo>
                  <a:lnTo>
                    <a:pt x="894" y="150"/>
                  </a:lnTo>
                  <a:lnTo>
                    <a:pt x="892" y="143"/>
                  </a:lnTo>
                  <a:lnTo>
                    <a:pt x="892" y="134"/>
                  </a:lnTo>
                  <a:lnTo>
                    <a:pt x="892" y="134"/>
                  </a:lnTo>
                  <a:lnTo>
                    <a:pt x="892" y="121"/>
                  </a:lnTo>
                  <a:lnTo>
                    <a:pt x="895" y="108"/>
                  </a:lnTo>
                  <a:lnTo>
                    <a:pt x="900" y="96"/>
                  </a:lnTo>
                  <a:lnTo>
                    <a:pt x="906" y="83"/>
                  </a:lnTo>
                  <a:lnTo>
                    <a:pt x="906" y="83"/>
                  </a:lnTo>
                  <a:lnTo>
                    <a:pt x="916" y="72"/>
                  </a:lnTo>
                  <a:lnTo>
                    <a:pt x="925" y="62"/>
                  </a:lnTo>
                  <a:lnTo>
                    <a:pt x="936" y="57"/>
                  </a:lnTo>
                  <a:lnTo>
                    <a:pt x="949" y="56"/>
                  </a:lnTo>
                  <a:lnTo>
                    <a:pt x="949" y="56"/>
                  </a:lnTo>
                  <a:lnTo>
                    <a:pt x="955" y="56"/>
                  </a:lnTo>
                  <a:lnTo>
                    <a:pt x="962" y="59"/>
                  </a:lnTo>
                  <a:lnTo>
                    <a:pt x="968" y="62"/>
                  </a:lnTo>
                  <a:lnTo>
                    <a:pt x="973" y="67"/>
                  </a:lnTo>
                  <a:lnTo>
                    <a:pt x="973" y="67"/>
                  </a:lnTo>
                  <a:lnTo>
                    <a:pt x="976" y="73"/>
                  </a:lnTo>
                  <a:lnTo>
                    <a:pt x="978" y="80"/>
                  </a:lnTo>
                  <a:lnTo>
                    <a:pt x="979" y="86"/>
                  </a:lnTo>
                  <a:lnTo>
                    <a:pt x="979" y="94"/>
                  </a:lnTo>
                  <a:lnTo>
                    <a:pt x="979" y="94"/>
                  </a:lnTo>
                  <a:lnTo>
                    <a:pt x="979" y="107"/>
                  </a:lnTo>
                  <a:lnTo>
                    <a:pt x="976" y="119"/>
                  </a:lnTo>
                  <a:lnTo>
                    <a:pt x="971" y="132"/>
                  </a:lnTo>
                  <a:lnTo>
                    <a:pt x="965" y="143"/>
                  </a:lnTo>
                  <a:lnTo>
                    <a:pt x="965" y="143"/>
                  </a:lnTo>
                  <a:close/>
                  <a:moveTo>
                    <a:pt x="1385" y="43"/>
                  </a:moveTo>
                  <a:lnTo>
                    <a:pt x="1385" y="43"/>
                  </a:lnTo>
                  <a:lnTo>
                    <a:pt x="1366" y="45"/>
                  </a:lnTo>
                  <a:lnTo>
                    <a:pt x="1351" y="49"/>
                  </a:lnTo>
                  <a:lnTo>
                    <a:pt x="1335" y="56"/>
                  </a:lnTo>
                  <a:lnTo>
                    <a:pt x="1322" y="67"/>
                  </a:lnTo>
                  <a:lnTo>
                    <a:pt x="1322" y="67"/>
                  </a:lnTo>
                  <a:lnTo>
                    <a:pt x="1309" y="80"/>
                  </a:lnTo>
                  <a:lnTo>
                    <a:pt x="1301" y="94"/>
                  </a:lnTo>
                  <a:lnTo>
                    <a:pt x="1295" y="111"/>
                  </a:lnTo>
                  <a:lnTo>
                    <a:pt x="1293" y="129"/>
                  </a:lnTo>
                  <a:lnTo>
                    <a:pt x="1293" y="129"/>
                  </a:lnTo>
                  <a:lnTo>
                    <a:pt x="1295" y="140"/>
                  </a:lnTo>
                  <a:lnTo>
                    <a:pt x="1298" y="151"/>
                  </a:lnTo>
                  <a:lnTo>
                    <a:pt x="1305" y="161"/>
                  </a:lnTo>
                  <a:lnTo>
                    <a:pt x="1314" y="169"/>
                  </a:lnTo>
                  <a:lnTo>
                    <a:pt x="1314" y="169"/>
                  </a:lnTo>
                  <a:lnTo>
                    <a:pt x="1324" y="173"/>
                  </a:lnTo>
                  <a:lnTo>
                    <a:pt x="1333" y="178"/>
                  </a:lnTo>
                  <a:lnTo>
                    <a:pt x="1344" y="180"/>
                  </a:lnTo>
                  <a:lnTo>
                    <a:pt x="1357" y="181"/>
                  </a:lnTo>
                  <a:lnTo>
                    <a:pt x="1357" y="181"/>
                  </a:lnTo>
                  <a:lnTo>
                    <a:pt x="1368" y="180"/>
                  </a:lnTo>
                  <a:lnTo>
                    <a:pt x="1381" y="178"/>
                  </a:lnTo>
                  <a:lnTo>
                    <a:pt x="1409" y="170"/>
                  </a:lnTo>
                  <a:lnTo>
                    <a:pt x="1420" y="119"/>
                  </a:lnTo>
                  <a:lnTo>
                    <a:pt x="1420" y="119"/>
                  </a:lnTo>
                  <a:lnTo>
                    <a:pt x="1408" y="121"/>
                  </a:lnTo>
                  <a:lnTo>
                    <a:pt x="1408" y="121"/>
                  </a:lnTo>
                  <a:lnTo>
                    <a:pt x="1392" y="119"/>
                  </a:lnTo>
                  <a:lnTo>
                    <a:pt x="1384" y="162"/>
                  </a:lnTo>
                  <a:lnTo>
                    <a:pt x="1384" y="162"/>
                  </a:lnTo>
                  <a:lnTo>
                    <a:pt x="1381" y="165"/>
                  </a:lnTo>
                  <a:lnTo>
                    <a:pt x="1374" y="167"/>
                  </a:lnTo>
                  <a:lnTo>
                    <a:pt x="1368" y="169"/>
                  </a:lnTo>
                  <a:lnTo>
                    <a:pt x="1357" y="169"/>
                  </a:lnTo>
                  <a:lnTo>
                    <a:pt x="1357" y="169"/>
                  </a:lnTo>
                  <a:lnTo>
                    <a:pt x="1351" y="167"/>
                  </a:lnTo>
                  <a:lnTo>
                    <a:pt x="1343" y="165"/>
                  </a:lnTo>
                  <a:lnTo>
                    <a:pt x="1338" y="162"/>
                  </a:lnTo>
                  <a:lnTo>
                    <a:pt x="1333" y="158"/>
                  </a:lnTo>
                  <a:lnTo>
                    <a:pt x="1333" y="158"/>
                  </a:lnTo>
                  <a:lnTo>
                    <a:pt x="1330" y="153"/>
                  </a:lnTo>
                  <a:lnTo>
                    <a:pt x="1327" y="146"/>
                  </a:lnTo>
                  <a:lnTo>
                    <a:pt x="1325" y="138"/>
                  </a:lnTo>
                  <a:lnTo>
                    <a:pt x="1325" y="130"/>
                  </a:lnTo>
                  <a:lnTo>
                    <a:pt x="1325" y="130"/>
                  </a:lnTo>
                  <a:lnTo>
                    <a:pt x="1325" y="118"/>
                  </a:lnTo>
                  <a:lnTo>
                    <a:pt x="1328" y="103"/>
                  </a:lnTo>
                  <a:lnTo>
                    <a:pt x="1333" y="92"/>
                  </a:lnTo>
                  <a:lnTo>
                    <a:pt x="1341" y="80"/>
                  </a:lnTo>
                  <a:lnTo>
                    <a:pt x="1341" y="80"/>
                  </a:lnTo>
                  <a:lnTo>
                    <a:pt x="1351" y="69"/>
                  </a:lnTo>
                  <a:lnTo>
                    <a:pt x="1360" y="61"/>
                  </a:lnTo>
                  <a:lnTo>
                    <a:pt x="1373" y="56"/>
                  </a:lnTo>
                  <a:lnTo>
                    <a:pt x="1385" y="54"/>
                  </a:lnTo>
                  <a:lnTo>
                    <a:pt x="1385" y="54"/>
                  </a:lnTo>
                  <a:lnTo>
                    <a:pt x="1395" y="56"/>
                  </a:lnTo>
                  <a:lnTo>
                    <a:pt x="1404" y="59"/>
                  </a:lnTo>
                  <a:lnTo>
                    <a:pt x="1404" y="59"/>
                  </a:lnTo>
                  <a:lnTo>
                    <a:pt x="1414" y="65"/>
                  </a:lnTo>
                  <a:lnTo>
                    <a:pt x="1417" y="70"/>
                  </a:lnTo>
                  <a:lnTo>
                    <a:pt x="1419" y="73"/>
                  </a:lnTo>
                  <a:lnTo>
                    <a:pt x="1422" y="73"/>
                  </a:lnTo>
                  <a:lnTo>
                    <a:pt x="1430" y="56"/>
                  </a:lnTo>
                  <a:lnTo>
                    <a:pt x="1430" y="56"/>
                  </a:lnTo>
                  <a:lnTo>
                    <a:pt x="1420" y="49"/>
                  </a:lnTo>
                  <a:lnTo>
                    <a:pt x="1411" y="46"/>
                  </a:lnTo>
                  <a:lnTo>
                    <a:pt x="1398" y="45"/>
                  </a:lnTo>
                  <a:lnTo>
                    <a:pt x="1385" y="43"/>
                  </a:lnTo>
                  <a:lnTo>
                    <a:pt x="1385" y="43"/>
                  </a:lnTo>
                  <a:close/>
                  <a:moveTo>
                    <a:pt x="1282" y="46"/>
                  </a:moveTo>
                  <a:lnTo>
                    <a:pt x="1282" y="46"/>
                  </a:lnTo>
                  <a:lnTo>
                    <a:pt x="1276" y="46"/>
                  </a:lnTo>
                  <a:lnTo>
                    <a:pt x="1257" y="134"/>
                  </a:lnTo>
                  <a:lnTo>
                    <a:pt x="1192" y="46"/>
                  </a:lnTo>
                  <a:lnTo>
                    <a:pt x="1174" y="46"/>
                  </a:lnTo>
                  <a:lnTo>
                    <a:pt x="1149" y="177"/>
                  </a:lnTo>
                  <a:lnTo>
                    <a:pt x="1165" y="177"/>
                  </a:lnTo>
                  <a:lnTo>
                    <a:pt x="1182" y="83"/>
                  </a:lnTo>
                  <a:lnTo>
                    <a:pt x="1249" y="177"/>
                  </a:lnTo>
                  <a:lnTo>
                    <a:pt x="1263" y="177"/>
                  </a:lnTo>
                  <a:lnTo>
                    <a:pt x="1290" y="46"/>
                  </a:lnTo>
                  <a:lnTo>
                    <a:pt x="1290" y="46"/>
                  </a:lnTo>
                  <a:lnTo>
                    <a:pt x="1282" y="46"/>
                  </a:lnTo>
                  <a:lnTo>
                    <a:pt x="1282" y="46"/>
                  </a:lnTo>
                  <a:close/>
                  <a:moveTo>
                    <a:pt x="1144" y="48"/>
                  </a:moveTo>
                  <a:lnTo>
                    <a:pt x="1144" y="48"/>
                  </a:lnTo>
                  <a:lnTo>
                    <a:pt x="1138" y="46"/>
                  </a:lnTo>
                  <a:lnTo>
                    <a:pt x="1120" y="132"/>
                  </a:lnTo>
                  <a:lnTo>
                    <a:pt x="1120" y="132"/>
                  </a:lnTo>
                  <a:lnTo>
                    <a:pt x="1117" y="140"/>
                  </a:lnTo>
                  <a:lnTo>
                    <a:pt x="1114" y="146"/>
                  </a:lnTo>
                  <a:lnTo>
                    <a:pt x="1111" y="153"/>
                  </a:lnTo>
                  <a:lnTo>
                    <a:pt x="1105" y="158"/>
                  </a:lnTo>
                  <a:lnTo>
                    <a:pt x="1105" y="158"/>
                  </a:lnTo>
                  <a:lnTo>
                    <a:pt x="1100" y="162"/>
                  </a:lnTo>
                  <a:lnTo>
                    <a:pt x="1092" y="165"/>
                  </a:lnTo>
                  <a:lnTo>
                    <a:pt x="1086" y="167"/>
                  </a:lnTo>
                  <a:lnTo>
                    <a:pt x="1078" y="169"/>
                  </a:lnTo>
                  <a:lnTo>
                    <a:pt x="1078" y="169"/>
                  </a:lnTo>
                  <a:lnTo>
                    <a:pt x="1071" y="169"/>
                  </a:lnTo>
                  <a:lnTo>
                    <a:pt x="1067" y="167"/>
                  </a:lnTo>
                  <a:lnTo>
                    <a:pt x="1062" y="164"/>
                  </a:lnTo>
                  <a:lnTo>
                    <a:pt x="1057" y="161"/>
                  </a:lnTo>
                  <a:lnTo>
                    <a:pt x="1057" y="161"/>
                  </a:lnTo>
                  <a:lnTo>
                    <a:pt x="1054" y="158"/>
                  </a:lnTo>
                  <a:lnTo>
                    <a:pt x="1051" y="153"/>
                  </a:lnTo>
                  <a:lnTo>
                    <a:pt x="1049" y="146"/>
                  </a:lnTo>
                  <a:lnTo>
                    <a:pt x="1049" y="142"/>
                  </a:lnTo>
                  <a:lnTo>
                    <a:pt x="1049" y="142"/>
                  </a:lnTo>
                  <a:lnTo>
                    <a:pt x="1049" y="134"/>
                  </a:lnTo>
                  <a:lnTo>
                    <a:pt x="1067" y="48"/>
                  </a:lnTo>
                  <a:lnTo>
                    <a:pt x="1067" y="48"/>
                  </a:lnTo>
                  <a:lnTo>
                    <a:pt x="1055" y="48"/>
                  </a:lnTo>
                  <a:lnTo>
                    <a:pt x="1055" y="48"/>
                  </a:lnTo>
                  <a:lnTo>
                    <a:pt x="1038" y="48"/>
                  </a:lnTo>
                  <a:lnTo>
                    <a:pt x="1022" y="134"/>
                  </a:lnTo>
                  <a:lnTo>
                    <a:pt x="1022" y="134"/>
                  </a:lnTo>
                  <a:lnTo>
                    <a:pt x="1021" y="143"/>
                  </a:lnTo>
                  <a:lnTo>
                    <a:pt x="1021" y="143"/>
                  </a:lnTo>
                  <a:lnTo>
                    <a:pt x="1022" y="153"/>
                  </a:lnTo>
                  <a:lnTo>
                    <a:pt x="1025" y="161"/>
                  </a:lnTo>
                  <a:lnTo>
                    <a:pt x="1030" y="167"/>
                  </a:lnTo>
                  <a:lnTo>
                    <a:pt x="1036" y="173"/>
                  </a:lnTo>
                  <a:lnTo>
                    <a:pt x="1036" y="173"/>
                  </a:lnTo>
                  <a:lnTo>
                    <a:pt x="1044" y="177"/>
                  </a:lnTo>
                  <a:lnTo>
                    <a:pt x="1052" y="178"/>
                  </a:lnTo>
                  <a:lnTo>
                    <a:pt x="1062" y="180"/>
                  </a:lnTo>
                  <a:lnTo>
                    <a:pt x="1071" y="181"/>
                  </a:lnTo>
                  <a:lnTo>
                    <a:pt x="1071" y="181"/>
                  </a:lnTo>
                  <a:lnTo>
                    <a:pt x="1082" y="180"/>
                  </a:lnTo>
                  <a:lnTo>
                    <a:pt x="1094" y="178"/>
                  </a:lnTo>
                  <a:lnTo>
                    <a:pt x="1103" y="173"/>
                  </a:lnTo>
                  <a:lnTo>
                    <a:pt x="1113" y="169"/>
                  </a:lnTo>
                  <a:lnTo>
                    <a:pt x="1113" y="169"/>
                  </a:lnTo>
                  <a:lnTo>
                    <a:pt x="1120" y="161"/>
                  </a:lnTo>
                  <a:lnTo>
                    <a:pt x="1127" y="153"/>
                  </a:lnTo>
                  <a:lnTo>
                    <a:pt x="1132" y="143"/>
                  </a:lnTo>
                  <a:lnTo>
                    <a:pt x="1135" y="132"/>
                  </a:lnTo>
                  <a:lnTo>
                    <a:pt x="1152" y="48"/>
                  </a:lnTo>
                  <a:lnTo>
                    <a:pt x="1152" y="48"/>
                  </a:lnTo>
                  <a:lnTo>
                    <a:pt x="1144" y="48"/>
                  </a:lnTo>
                  <a:lnTo>
                    <a:pt x="1144" y="48"/>
                  </a:lnTo>
                  <a:close/>
                  <a:moveTo>
                    <a:pt x="994" y="56"/>
                  </a:moveTo>
                  <a:lnTo>
                    <a:pt x="994" y="56"/>
                  </a:lnTo>
                  <a:lnTo>
                    <a:pt x="984" y="51"/>
                  </a:lnTo>
                  <a:lnTo>
                    <a:pt x="975" y="46"/>
                  </a:lnTo>
                  <a:lnTo>
                    <a:pt x="963" y="45"/>
                  </a:lnTo>
                  <a:lnTo>
                    <a:pt x="951" y="43"/>
                  </a:lnTo>
                  <a:lnTo>
                    <a:pt x="951" y="43"/>
                  </a:lnTo>
                  <a:lnTo>
                    <a:pt x="933" y="45"/>
                  </a:lnTo>
                  <a:lnTo>
                    <a:pt x="917" y="49"/>
                  </a:lnTo>
                  <a:lnTo>
                    <a:pt x="903" y="56"/>
                  </a:lnTo>
                  <a:lnTo>
                    <a:pt x="890" y="67"/>
                  </a:lnTo>
                  <a:lnTo>
                    <a:pt x="890" y="67"/>
                  </a:lnTo>
                  <a:lnTo>
                    <a:pt x="878" y="80"/>
                  </a:lnTo>
                  <a:lnTo>
                    <a:pt x="870" y="94"/>
                  </a:lnTo>
                  <a:lnTo>
                    <a:pt x="865" y="110"/>
                  </a:lnTo>
                  <a:lnTo>
                    <a:pt x="863" y="127"/>
                  </a:lnTo>
                  <a:lnTo>
                    <a:pt x="863" y="127"/>
                  </a:lnTo>
                  <a:lnTo>
                    <a:pt x="863" y="138"/>
                  </a:lnTo>
                  <a:lnTo>
                    <a:pt x="867" y="150"/>
                  </a:lnTo>
                  <a:lnTo>
                    <a:pt x="871" y="159"/>
                  </a:lnTo>
                  <a:lnTo>
                    <a:pt x="879" y="167"/>
                  </a:lnTo>
                  <a:lnTo>
                    <a:pt x="879" y="167"/>
                  </a:lnTo>
                  <a:lnTo>
                    <a:pt x="887" y="173"/>
                  </a:lnTo>
                  <a:lnTo>
                    <a:pt x="897" y="177"/>
                  </a:lnTo>
                  <a:lnTo>
                    <a:pt x="908" y="180"/>
                  </a:lnTo>
                  <a:lnTo>
                    <a:pt x="921" y="181"/>
                  </a:lnTo>
                  <a:lnTo>
                    <a:pt x="921" y="181"/>
                  </a:lnTo>
                  <a:lnTo>
                    <a:pt x="938" y="180"/>
                  </a:lnTo>
                  <a:lnTo>
                    <a:pt x="954" y="175"/>
                  </a:lnTo>
                  <a:lnTo>
                    <a:pt x="970" y="167"/>
                  </a:lnTo>
                  <a:lnTo>
                    <a:pt x="984" y="156"/>
                  </a:lnTo>
                  <a:lnTo>
                    <a:pt x="984" y="156"/>
                  </a:lnTo>
                  <a:lnTo>
                    <a:pt x="995" y="143"/>
                  </a:lnTo>
                  <a:lnTo>
                    <a:pt x="1003" y="129"/>
                  </a:lnTo>
                  <a:lnTo>
                    <a:pt x="1008" y="113"/>
                  </a:lnTo>
                  <a:lnTo>
                    <a:pt x="1009" y="96"/>
                  </a:lnTo>
                  <a:lnTo>
                    <a:pt x="1009" y="96"/>
                  </a:lnTo>
                  <a:lnTo>
                    <a:pt x="1009" y="84"/>
                  </a:lnTo>
                  <a:lnTo>
                    <a:pt x="1006" y="73"/>
                  </a:lnTo>
                  <a:lnTo>
                    <a:pt x="1000" y="64"/>
                  </a:lnTo>
                  <a:lnTo>
                    <a:pt x="994" y="56"/>
                  </a:lnTo>
                  <a:lnTo>
                    <a:pt x="994" y="56"/>
                  </a:lnTo>
                  <a:close/>
                  <a:moveTo>
                    <a:pt x="894" y="2"/>
                  </a:moveTo>
                  <a:lnTo>
                    <a:pt x="894" y="2"/>
                  </a:lnTo>
                  <a:lnTo>
                    <a:pt x="889" y="2"/>
                  </a:lnTo>
                  <a:lnTo>
                    <a:pt x="883" y="0"/>
                  </a:lnTo>
                  <a:lnTo>
                    <a:pt x="883" y="0"/>
                  </a:lnTo>
                  <a:lnTo>
                    <a:pt x="856" y="43"/>
                  </a:lnTo>
                  <a:lnTo>
                    <a:pt x="829" y="80"/>
                  </a:lnTo>
                  <a:lnTo>
                    <a:pt x="829" y="80"/>
                  </a:lnTo>
                  <a:lnTo>
                    <a:pt x="805" y="0"/>
                  </a:lnTo>
                  <a:lnTo>
                    <a:pt x="805" y="0"/>
                  </a:lnTo>
                  <a:lnTo>
                    <a:pt x="795" y="2"/>
                  </a:lnTo>
                  <a:lnTo>
                    <a:pt x="786" y="2"/>
                  </a:lnTo>
                  <a:lnTo>
                    <a:pt x="786" y="2"/>
                  </a:lnTo>
                  <a:lnTo>
                    <a:pt x="773" y="2"/>
                  </a:lnTo>
                  <a:lnTo>
                    <a:pt x="760" y="0"/>
                  </a:lnTo>
                  <a:lnTo>
                    <a:pt x="795" y="100"/>
                  </a:lnTo>
                  <a:lnTo>
                    <a:pt x="781" y="177"/>
                  </a:lnTo>
                  <a:lnTo>
                    <a:pt x="819" y="177"/>
                  </a:lnTo>
                  <a:lnTo>
                    <a:pt x="833" y="97"/>
                  </a:lnTo>
                  <a:lnTo>
                    <a:pt x="833" y="97"/>
                  </a:lnTo>
                  <a:lnTo>
                    <a:pt x="908" y="0"/>
                  </a:lnTo>
                  <a:lnTo>
                    <a:pt x="908" y="0"/>
                  </a:lnTo>
                  <a:lnTo>
                    <a:pt x="894" y="2"/>
                  </a:lnTo>
                  <a:lnTo>
                    <a:pt x="894" y="2"/>
                  </a:lnTo>
                  <a:close/>
                  <a:moveTo>
                    <a:pt x="721" y="99"/>
                  </a:moveTo>
                  <a:lnTo>
                    <a:pt x="721" y="99"/>
                  </a:lnTo>
                  <a:lnTo>
                    <a:pt x="705" y="119"/>
                  </a:lnTo>
                  <a:lnTo>
                    <a:pt x="691" y="135"/>
                  </a:lnTo>
                  <a:lnTo>
                    <a:pt x="667" y="99"/>
                  </a:lnTo>
                  <a:lnTo>
                    <a:pt x="667" y="99"/>
                  </a:lnTo>
                  <a:lnTo>
                    <a:pt x="681" y="89"/>
                  </a:lnTo>
                  <a:lnTo>
                    <a:pt x="691" y="80"/>
                  </a:lnTo>
                  <a:lnTo>
                    <a:pt x="697" y="70"/>
                  </a:lnTo>
                  <a:lnTo>
                    <a:pt x="698" y="65"/>
                  </a:lnTo>
                  <a:lnTo>
                    <a:pt x="698" y="62"/>
                  </a:lnTo>
                  <a:lnTo>
                    <a:pt x="698" y="62"/>
                  </a:lnTo>
                  <a:lnTo>
                    <a:pt x="698" y="56"/>
                  </a:lnTo>
                  <a:lnTo>
                    <a:pt x="697" y="53"/>
                  </a:lnTo>
                  <a:lnTo>
                    <a:pt x="695" y="48"/>
                  </a:lnTo>
                  <a:lnTo>
                    <a:pt x="692" y="45"/>
                  </a:lnTo>
                  <a:lnTo>
                    <a:pt x="687" y="43"/>
                  </a:lnTo>
                  <a:lnTo>
                    <a:pt x="683" y="41"/>
                  </a:lnTo>
                  <a:lnTo>
                    <a:pt x="668" y="40"/>
                  </a:lnTo>
                  <a:lnTo>
                    <a:pt x="668" y="40"/>
                  </a:lnTo>
                  <a:lnTo>
                    <a:pt x="660" y="40"/>
                  </a:lnTo>
                  <a:lnTo>
                    <a:pt x="654" y="41"/>
                  </a:lnTo>
                  <a:lnTo>
                    <a:pt x="646" y="45"/>
                  </a:lnTo>
                  <a:lnTo>
                    <a:pt x="641" y="49"/>
                  </a:lnTo>
                  <a:lnTo>
                    <a:pt x="641" y="49"/>
                  </a:lnTo>
                  <a:lnTo>
                    <a:pt x="635" y="56"/>
                  </a:lnTo>
                  <a:lnTo>
                    <a:pt x="632" y="62"/>
                  </a:lnTo>
                  <a:lnTo>
                    <a:pt x="630" y="69"/>
                  </a:lnTo>
                  <a:lnTo>
                    <a:pt x="629" y="76"/>
                  </a:lnTo>
                  <a:lnTo>
                    <a:pt x="629" y="76"/>
                  </a:lnTo>
                  <a:lnTo>
                    <a:pt x="629" y="83"/>
                  </a:lnTo>
                  <a:lnTo>
                    <a:pt x="630" y="89"/>
                  </a:lnTo>
                  <a:lnTo>
                    <a:pt x="637" y="103"/>
                  </a:lnTo>
                  <a:lnTo>
                    <a:pt x="637" y="103"/>
                  </a:lnTo>
                  <a:lnTo>
                    <a:pt x="618" y="115"/>
                  </a:lnTo>
                  <a:lnTo>
                    <a:pt x="610" y="119"/>
                  </a:lnTo>
                  <a:lnTo>
                    <a:pt x="603" y="126"/>
                  </a:lnTo>
                  <a:lnTo>
                    <a:pt x="599" y="132"/>
                  </a:lnTo>
                  <a:lnTo>
                    <a:pt x="595" y="137"/>
                  </a:lnTo>
                  <a:lnTo>
                    <a:pt x="592" y="143"/>
                  </a:lnTo>
                  <a:lnTo>
                    <a:pt x="592" y="150"/>
                  </a:lnTo>
                  <a:lnTo>
                    <a:pt x="592" y="150"/>
                  </a:lnTo>
                  <a:lnTo>
                    <a:pt x="592" y="156"/>
                  </a:lnTo>
                  <a:lnTo>
                    <a:pt x="595" y="162"/>
                  </a:lnTo>
                  <a:lnTo>
                    <a:pt x="599" y="167"/>
                  </a:lnTo>
                  <a:lnTo>
                    <a:pt x="602" y="172"/>
                  </a:lnTo>
                  <a:lnTo>
                    <a:pt x="602" y="172"/>
                  </a:lnTo>
                  <a:lnTo>
                    <a:pt x="606" y="175"/>
                  </a:lnTo>
                  <a:lnTo>
                    <a:pt x="613" y="177"/>
                  </a:lnTo>
                  <a:lnTo>
                    <a:pt x="619" y="178"/>
                  </a:lnTo>
                  <a:lnTo>
                    <a:pt x="626" y="178"/>
                  </a:lnTo>
                  <a:lnTo>
                    <a:pt x="626" y="178"/>
                  </a:lnTo>
                  <a:lnTo>
                    <a:pt x="637" y="178"/>
                  </a:lnTo>
                  <a:lnTo>
                    <a:pt x="648" y="175"/>
                  </a:lnTo>
                  <a:lnTo>
                    <a:pt x="659" y="170"/>
                  </a:lnTo>
                  <a:lnTo>
                    <a:pt x="672" y="162"/>
                  </a:lnTo>
                  <a:lnTo>
                    <a:pt x="679" y="177"/>
                  </a:lnTo>
                  <a:lnTo>
                    <a:pt x="718" y="177"/>
                  </a:lnTo>
                  <a:lnTo>
                    <a:pt x="695" y="145"/>
                  </a:lnTo>
                  <a:lnTo>
                    <a:pt x="695" y="145"/>
                  </a:lnTo>
                  <a:lnTo>
                    <a:pt x="730" y="110"/>
                  </a:lnTo>
                  <a:lnTo>
                    <a:pt x="721" y="99"/>
                  </a:lnTo>
                  <a:close/>
                  <a:moveTo>
                    <a:pt x="478" y="45"/>
                  </a:moveTo>
                  <a:lnTo>
                    <a:pt x="478" y="45"/>
                  </a:lnTo>
                  <a:lnTo>
                    <a:pt x="476" y="54"/>
                  </a:lnTo>
                  <a:lnTo>
                    <a:pt x="475" y="61"/>
                  </a:lnTo>
                  <a:lnTo>
                    <a:pt x="475" y="61"/>
                  </a:lnTo>
                  <a:lnTo>
                    <a:pt x="510" y="59"/>
                  </a:lnTo>
                  <a:lnTo>
                    <a:pt x="488" y="177"/>
                  </a:lnTo>
                  <a:lnTo>
                    <a:pt x="514" y="177"/>
                  </a:lnTo>
                  <a:lnTo>
                    <a:pt x="538" y="59"/>
                  </a:lnTo>
                  <a:lnTo>
                    <a:pt x="538" y="59"/>
                  </a:lnTo>
                  <a:lnTo>
                    <a:pt x="559" y="61"/>
                  </a:lnTo>
                  <a:lnTo>
                    <a:pt x="572" y="62"/>
                  </a:lnTo>
                  <a:lnTo>
                    <a:pt x="572" y="62"/>
                  </a:lnTo>
                  <a:lnTo>
                    <a:pt x="572" y="53"/>
                  </a:lnTo>
                  <a:lnTo>
                    <a:pt x="575" y="45"/>
                  </a:lnTo>
                  <a:lnTo>
                    <a:pt x="478" y="45"/>
                  </a:lnTo>
                  <a:close/>
                  <a:moveTo>
                    <a:pt x="449" y="46"/>
                  </a:moveTo>
                  <a:lnTo>
                    <a:pt x="449" y="46"/>
                  </a:lnTo>
                  <a:lnTo>
                    <a:pt x="441" y="43"/>
                  </a:lnTo>
                  <a:lnTo>
                    <a:pt x="435" y="43"/>
                  </a:lnTo>
                  <a:lnTo>
                    <a:pt x="435" y="43"/>
                  </a:lnTo>
                  <a:lnTo>
                    <a:pt x="424" y="45"/>
                  </a:lnTo>
                  <a:lnTo>
                    <a:pt x="415" y="46"/>
                  </a:lnTo>
                  <a:lnTo>
                    <a:pt x="407" y="51"/>
                  </a:lnTo>
                  <a:lnTo>
                    <a:pt x="399" y="56"/>
                  </a:lnTo>
                  <a:lnTo>
                    <a:pt x="399" y="56"/>
                  </a:lnTo>
                  <a:lnTo>
                    <a:pt x="391" y="64"/>
                  </a:lnTo>
                  <a:lnTo>
                    <a:pt x="386" y="72"/>
                  </a:lnTo>
                  <a:lnTo>
                    <a:pt x="383" y="81"/>
                  </a:lnTo>
                  <a:lnTo>
                    <a:pt x="383" y="91"/>
                  </a:lnTo>
                  <a:lnTo>
                    <a:pt x="383" y="91"/>
                  </a:lnTo>
                  <a:lnTo>
                    <a:pt x="383" y="97"/>
                  </a:lnTo>
                  <a:lnTo>
                    <a:pt x="386" y="103"/>
                  </a:lnTo>
                  <a:lnTo>
                    <a:pt x="389" y="110"/>
                  </a:lnTo>
                  <a:lnTo>
                    <a:pt x="394" y="115"/>
                  </a:lnTo>
                  <a:lnTo>
                    <a:pt x="394" y="115"/>
                  </a:lnTo>
                  <a:lnTo>
                    <a:pt x="416" y="129"/>
                  </a:lnTo>
                  <a:lnTo>
                    <a:pt x="416" y="129"/>
                  </a:lnTo>
                  <a:lnTo>
                    <a:pt x="421" y="132"/>
                  </a:lnTo>
                  <a:lnTo>
                    <a:pt x="426" y="137"/>
                  </a:lnTo>
                  <a:lnTo>
                    <a:pt x="427" y="142"/>
                  </a:lnTo>
                  <a:lnTo>
                    <a:pt x="429" y="145"/>
                  </a:lnTo>
                  <a:lnTo>
                    <a:pt x="429" y="145"/>
                  </a:lnTo>
                  <a:lnTo>
                    <a:pt x="427" y="150"/>
                  </a:lnTo>
                  <a:lnTo>
                    <a:pt x="426" y="154"/>
                  </a:lnTo>
                  <a:lnTo>
                    <a:pt x="424" y="159"/>
                  </a:lnTo>
                  <a:lnTo>
                    <a:pt x="421" y="162"/>
                  </a:lnTo>
                  <a:lnTo>
                    <a:pt x="421" y="162"/>
                  </a:lnTo>
                  <a:lnTo>
                    <a:pt x="411" y="167"/>
                  </a:lnTo>
                  <a:lnTo>
                    <a:pt x="402" y="169"/>
                  </a:lnTo>
                  <a:lnTo>
                    <a:pt x="402" y="169"/>
                  </a:lnTo>
                  <a:lnTo>
                    <a:pt x="391" y="167"/>
                  </a:lnTo>
                  <a:lnTo>
                    <a:pt x="384" y="164"/>
                  </a:lnTo>
                  <a:lnTo>
                    <a:pt x="381" y="161"/>
                  </a:lnTo>
                  <a:lnTo>
                    <a:pt x="380" y="158"/>
                  </a:lnTo>
                  <a:lnTo>
                    <a:pt x="378" y="148"/>
                  </a:lnTo>
                  <a:lnTo>
                    <a:pt x="376" y="148"/>
                  </a:lnTo>
                  <a:lnTo>
                    <a:pt x="365" y="172"/>
                  </a:lnTo>
                  <a:lnTo>
                    <a:pt x="365" y="172"/>
                  </a:lnTo>
                  <a:lnTo>
                    <a:pt x="370" y="177"/>
                  </a:lnTo>
                  <a:lnTo>
                    <a:pt x="378" y="178"/>
                  </a:lnTo>
                  <a:lnTo>
                    <a:pt x="386" y="180"/>
                  </a:lnTo>
                  <a:lnTo>
                    <a:pt x="395" y="181"/>
                  </a:lnTo>
                  <a:lnTo>
                    <a:pt x="395" y="181"/>
                  </a:lnTo>
                  <a:lnTo>
                    <a:pt x="407" y="180"/>
                  </a:lnTo>
                  <a:lnTo>
                    <a:pt x="418" y="178"/>
                  </a:lnTo>
                  <a:lnTo>
                    <a:pt x="427" y="173"/>
                  </a:lnTo>
                  <a:lnTo>
                    <a:pt x="435" y="167"/>
                  </a:lnTo>
                  <a:lnTo>
                    <a:pt x="435" y="167"/>
                  </a:lnTo>
                  <a:lnTo>
                    <a:pt x="443" y="161"/>
                  </a:lnTo>
                  <a:lnTo>
                    <a:pt x="449" y="151"/>
                  </a:lnTo>
                  <a:lnTo>
                    <a:pt x="453" y="142"/>
                  </a:lnTo>
                  <a:lnTo>
                    <a:pt x="453" y="130"/>
                  </a:lnTo>
                  <a:lnTo>
                    <a:pt x="453" y="130"/>
                  </a:lnTo>
                  <a:lnTo>
                    <a:pt x="453" y="124"/>
                  </a:lnTo>
                  <a:lnTo>
                    <a:pt x="449" y="118"/>
                  </a:lnTo>
                  <a:lnTo>
                    <a:pt x="446" y="111"/>
                  </a:lnTo>
                  <a:lnTo>
                    <a:pt x="441" y="107"/>
                  </a:lnTo>
                  <a:lnTo>
                    <a:pt x="441" y="107"/>
                  </a:lnTo>
                  <a:lnTo>
                    <a:pt x="419" y="92"/>
                  </a:lnTo>
                  <a:lnTo>
                    <a:pt x="419" y="92"/>
                  </a:lnTo>
                  <a:lnTo>
                    <a:pt x="415" y="89"/>
                  </a:lnTo>
                  <a:lnTo>
                    <a:pt x="410" y="84"/>
                  </a:lnTo>
                  <a:lnTo>
                    <a:pt x="408" y="80"/>
                  </a:lnTo>
                  <a:lnTo>
                    <a:pt x="407" y="75"/>
                  </a:lnTo>
                  <a:lnTo>
                    <a:pt x="407" y="75"/>
                  </a:lnTo>
                  <a:lnTo>
                    <a:pt x="408" y="72"/>
                  </a:lnTo>
                  <a:lnTo>
                    <a:pt x="408" y="67"/>
                  </a:lnTo>
                  <a:lnTo>
                    <a:pt x="411" y="64"/>
                  </a:lnTo>
                  <a:lnTo>
                    <a:pt x="415" y="61"/>
                  </a:lnTo>
                  <a:lnTo>
                    <a:pt x="415" y="61"/>
                  </a:lnTo>
                  <a:lnTo>
                    <a:pt x="422" y="56"/>
                  </a:lnTo>
                  <a:lnTo>
                    <a:pt x="432" y="54"/>
                  </a:lnTo>
                  <a:lnTo>
                    <a:pt x="432" y="54"/>
                  </a:lnTo>
                  <a:lnTo>
                    <a:pt x="438" y="56"/>
                  </a:lnTo>
                  <a:lnTo>
                    <a:pt x="445" y="59"/>
                  </a:lnTo>
                  <a:lnTo>
                    <a:pt x="445" y="59"/>
                  </a:lnTo>
                  <a:lnTo>
                    <a:pt x="449" y="64"/>
                  </a:lnTo>
                  <a:lnTo>
                    <a:pt x="451" y="72"/>
                  </a:lnTo>
                  <a:lnTo>
                    <a:pt x="454" y="72"/>
                  </a:lnTo>
                  <a:lnTo>
                    <a:pt x="464" y="53"/>
                  </a:lnTo>
                  <a:lnTo>
                    <a:pt x="464" y="53"/>
                  </a:lnTo>
                  <a:lnTo>
                    <a:pt x="459" y="49"/>
                  </a:lnTo>
                  <a:lnTo>
                    <a:pt x="449" y="46"/>
                  </a:lnTo>
                  <a:lnTo>
                    <a:pt x="449" y="46"/>
                  </a:lnTo>
                  <a:close/>
                  <a:moveTo>
                    <a:pt x="364" y="46"/>
                  </a:moveTo>
                  <a:lnTo>
                    <a:pt x="364" y="46"/>
                  </a:lnTo>
                  <a:lnTo>
                    <a:pt x="357" y="46"/>
                  </a:lnTo>
                  <a:lnTo>
                    <a:pt x="340" y="135"/>
                  </a:lnTo>
                  <a:lnTo>
                    <a:pt x="273" y="46"/>
                  </a:lnTo>
                  <a:lnTo>
                    <a:pt x="257" y="46"/>
                  </a:lnTo>
                  <a:lnTo>
                    <a:pt x="231" y="177"/>
                  </a:lnTo>
                  <a:lnTo>
                    <a:pt x="246" y="177"/>
                  </a:lnTo>
                  <a:lnTo>
                    <a:pt x="264" y="83"/>
                  </a:lnTo>
                  <a:lnTo>
                    <a:pt x="330" y="177"/>
                  </a:lnTo>
                  <a:lnTo>
                    <a:pt x="346" y="177"/>
                  </a:lnTo>
                  <a:lnTo>
                    <a:pt x="372" y="46"/>
                  </a:lnTo>
                  <a:lnTo>
                    <a:pt x="372" y="46"/>
                  </a:lnTo>
                  <a:lnTo>
                    <a:pt x="364" y="46"/>
                  </a:lnTo>
                  <a:lnTo>
                    <a:pt x="364" y="46"/>
                  </a:lnTo>
                  <a:close/>
                  <a:moveTo>
                    <a:pt x="194" y="46"/>
                  </a:moveTo>
                  <a:lnTo>
                    <a:pt x="143" y="46"/>
                  </a:lnTo>
                  <a:lnTo>
                    <a:pt x="118" y="177"/>
                  </a:lnTo>
                  <a:lnTo>
                    <a:pt x="146" y="177"/>
                  </a:lnTo>
                  <a:lnTo>
                    <a:pt x="158" y="118"/>
                  </a:lnTo>
                  <a:lnTo>
                    <a:pt x="161" y="118"/>
                  </a:lnTo>
                  <a:lnTo>
                    <a:pt x="183" y="177"/>
                  </a:lnTo>
                  <a:lnTo>
                    <a:pt x="216" y="177"/>
                  </a:lnTo>
                  <a:lnTo>
                    <a:pt x="188" y="113"/>
                  </a:lnTo>
                  <a:lnTo>
                    <a:pt x="188" y="113"/>
                  </a:lnTo>
                  <a:lnTo>
                    <a:pt x="204" y="107"/>
                  </a:lnTo>
                  <a:lnTo>
                    <a:pt x="215" y="99"/>
                  </a:lnTo>
                  <a:lnTo>
                    <a:pt x="215" y="99"/>
                  </a:lnTo>
                  <a:lnTo>
                    <a:pt x="219" y="94"/>
                  </a:lnTo>
                  <a:lnTo>
                    <a:pt x="223" y="88"/>
                  </a:lnTo>
                  <a:lnTo>
                    <a:pt x="226" y="81"/>
                  </a:lnTo>
                  <a:lnTo>
                    <a:pt x="226" y="73"/>
                  </a:lnTo>
                  <a:lnTo>
                    <a:pt x="226" y="73"/>
                  </a:lnTo>
                  <a:lnTo>
                    <a:pt x="226" y="67"/>
                  </a:lnTo>
                  <a:lnTo>
                    <a:pt x="224" y="61"/>
                  </a:lnTo>
                  <a:lnTo>
                    <a:pt x="221" y="57"/>
                  </a:lnTo>
                  <a:lnTo>
                    <a:pt x="218" y="53"/>
                  </a:lnTo>
                  <a:lnTo>
                    <a:pt x="213" y="49"/>
                  </a:lnTo>
                  <a:lnTo>
                    <a:pt x="208" y="48"/>
                  </a:lnTo>
                  <a:lnTo>
                    <a:pt x="194" y="46"/>
                  </a:lnTo>
                  <a:lnTo>
                    <a:pt x="194" y="46"/>
                  </a:lnTo>
                  <a:close/>
                  <a:moveTo>
                    <a:pt x="34" y="0"/>
                  </a:moveTo>
                  <a:lnTo>
                    <a:pt x="0" y="177"/>
                  </a:lnTo>
                  <a:lnTo>
                    <a:pt x="99" y="177"/>
                  </a:lnTo>
                  <a:lnTo>
                    <a:pt x="99" y="177"/>
                  </a:lnTo>
                  <a:lnTo>
                    <a:pt x="97" y="170"/>
                  </a:lnTo>
                  <a:lnTo>
                    <a:pt x="97" y="165"/>
                  </a:lnTo>
                  <a:lnTo>
                    <a:pt x="99" y="161"/>
                  </a:lnTo>
                  <a:lnTo>
                    <a:pt x="102" y="156"/>
                  </a:lnTo>
                  <a:lnTo>
                    <a:pt x="102" y="156"/>
                  </a:lnTo>
                  <a:lnTo>
                    <a:pt x="50" y="159"/>
                  </a:lnTo>
                  <a:lnTo>
                    <a:pt x="42" y="159"/>
                  </a:lnTo>
                  <a:lnTo>
                    <a:pt x="54" y="91"/>
                  </a:lnTo>
                  <a:lnTo>
                    <a:pt x="54" y="91"/>
                  </a:lnTo>
                  <a:lnTo>
                    <a:pt x="88" y="92"/>
                  </a:lnTo>
                  <a:lnTo>
                    <a:pt x="113" y="96"/>
                  </a:lnTo>
                  <a:lnTo>
                    <a:pt x="113" y="96"/>
                  </a:lnTo>
                  <a:lnTo>
                    <a:pt x="113" y="81"/>
                  </a:lnTo>
                  <a:lnTo>
                    <a:pt x="118" y="73"/>
                  </a:lnTo>
                  <a:lnTo>
                    <a:pt x="118" y="73"/>
                  </a:lnTo>
                  <a:lnTo>
                    <a:pt x="75" y="75"/>
                  </a:lnTo>
                  <a:lnTo>
                    <a:pt x="75" y="75"/>
                  </a:lnTo>
                  <a:lnTo>
                    <a:pt x="59" y="75"/>
                  </a:lnTo>
                  <a:lnTo>
                    <a:pt x="69" y="19"/>
                  </a:lnTo>
                  <a:lnTo>
                    <a:pt x="83" y="19"/>
                  </a:lnTo>
                  <a:lnTo>
                    <a:pt x="83" y="19"/>
                  </a:lnTo>
                  <a:lnTo>
                    <a:pt x="105" y="19"/>
                  </a:lnTo>
                  <a:lnTo>
                    <a:pt x="127" y="22"/>
                  </a:lnTo>
                  <a:lnTo>
                    <a:pt x="127" y="22"/>
                  </a:lnTo>
                  <a:lnTo>
                    <a:pt x="129" y="10"/>
                  </a:lnTo>
                  <a:lnTo>
                    <a:pt x="132" y="0"/>
                  </a:lnTo>
                  <a:lnTo>
                    <a:pt x="34" y="0"/>
                  </a:lnTo>
                  <a:close/>
                  <a:moveTo>
                    <a:pt x="662" y="91"/>
                  </a:moveTo>
                  <a:lnTo>
                    <a:pt x="662" y="91"/>
                  </a:lnTo>
                  <a:lnTo>
                    <a:pt x="657" y="78"/>
                  </a:lnTo>
                  <a:lnTo>
                    <a:pt x="654" y="69"/>
                  </a:lnTo>
                  <a:lnTo>
                    <a:pt x="654" y="69"/>
                  </a:lnTo>
                  <a:lnTo>
                    <a:pt x="656" y="61"/>
                  </a:lnTo>
                  <a:lnTo>
                    <a:pt x="659" y="56"/>
                  </a:lnTo>
                  <a:lnTo>
                    <a:pt x="659" y="56"/>
                  </a:lnTo>
                  <a:lnTo>
                    <a:pt x="665" y="51"/>
                  </a:lnTo>
                  <a:lnTo>
                    <a:pt x="672" y="49"/>
                  </a:lnTo>
                  <a:lnTo>
                    <a:pt x="672" y="49"/>
                  </a:lnTo>
                  <a:lnTo>
                    <a:pt x="676" y="51"/>
                  </a:lnTo>
                  <a:lnTo>
                    <a:pt x="679" y="53"/>
                  </a:lnTo>
                  <a:lnTo>
                    <a:pt x="679" y="53"/>
                  </a:lnTo>
                  <a:lnTo>
                    <a:pt x="683" y="57"/>
                  </a:lnTo>
                  <a:lnTo>
                    <a:pt x="683" y="62"/>
                  </a:lnTo>
                  <a:lnTo>
                    <a:pt x="683" y="62"/>
                  </a:lnTo>
                  <a:lnTo>
                    <a:pt x="683" y="70"/>
                  </a:lnTo>
                  <a:lnTo>
                    <a:pt x="678" y="76"/>
                  </a:lnTo>
                  <a:lnTo>
                    <a:pt x="672" y="84"/>
                  </a:lnTo>
                  <a:lnTo>
                    <a:pt x="662" y="91"/>
                  </a:lnTo>
                  <a:lnTo>
                    <a:pt x="662" y="91"/>
                  </a:lnTo>
                  <a:close/>
                  <a:moveTo>
                    <a:pt x="645" y="164"/>
                  </a:moveTo>
                  <a:lnTo>
                    <a:pt x="645" y="164"/>
                  </a:lnTo>
                  <a:lnTo>
                    <a:pt x="633" y="162"/>
                  </a:lnTo>
                  <a:lnTo>
                    <a:pt x="629" y="161"/>
                  </a:lnTo>
                  <a:lnTo>
                    <a:pt x="626" y="158"/>
                  </a:lnTo>
                  <a:lnTo>
                    <a:pt x="624" y="154"/>
                  </a:lnTo>
                  <a:lnTo>
                    <a:pt x="621" y="151"/>
                  </a:lnTo>
                  <a:lnTo>
                    <a:pt x="619" y="140"/>
                  </a:lnTo>
                  <a:lnTo>
                    <a:pt x="619" y="140"/>
                  </a:lnTo>
                  <a:lnTo>
                    <a:pt x="621" y="132"/>
                  </a:lnTo>
                  <a:lnTo>
                    <a:pt x="627" y="124"/>
                  </a:lnTo>
                  <a:lnTo>
                    <a:pt x="627" y="124"/>
                  </a:lnTo>
                  <a:lnTo>
                    <a:pt x="633" y="116"/>
                  </a:lnTo>
                  <a:lnTo>
                    <a:pt x="640" y="113"/>
                  </a:lnTo>
                  <a:lnTo>
                    <a:pt x="667" y="156"/>
                  </a:lnTo>
                  <a:lnTo>
                    <a:pt x="667" y="156"/>
                  </a:lnTo>
                  <a:lnTo>
                    <a:pt x="654" y="162"/>
                  </a:lnTo>
                  <a:lnTo>
                    <a:pt x="645" y="164"/>
                  </a:lnTo>
                  <a:lnTo>
                    <a:pt x="645" y="164"/>
                  </a:lnTo>
                  <a:close/>
                  <a:moveTo>
                    <a:pt x="189" y="99"/>
                  </a:moveTo>
                  <a:lnTo>
                    <a:pt x="189" y="99"/>
                  </a:lnTo>
                  <a:lnTo>
                    <a:pt x="185" y="103"/>
                  </a:lnTo>
                  <a:lnTo>
                    <a:pt x="180" y="107"/>
                  </a:lnTo>
                  <a:lnTo>
                    <a:pt x="173" y="108"/>
                  </a:lnTo>
                  <a:lnTo>
                    <a:pt x="165" y="110"/>
                  </a:lnTo>
                  <a:lnTo>
                    <a:pt x="161" y="110"/>
                  </a:lnTo>
                  <a:lnTo>
                    <a:pt x="170" y="59"/>
                  </a:lnTo>
                  <a:lnTo>
                    <a:pt x="181" y="59"/>
                  </a:lnTo>
                  <a:lnTo>
                    <a:pt x="181" y="59"/>
                  </a:lnTo>
                  <a:lnTo>
                    <a:pt x="188" y="61"/>
                  </a:lnTo>
                  <a:lnTo>
                    <a:pt x="192" y="62"/>
                  </a:lnTo>
                  <a:lnTo>
                    <a:pt x="196" y="67"/>
                  </a:lnTo>
                  <a:lnTo>
                    <a:pt x="197" y="73"/>
                  </a:lnTo>
                  <a:lnTo>
                    <a:pt x="197" y="73"/>
                  </a:lnTo>
                  <a:lnTo>
                    <a:pt x="196" y="81"/>
                  </a:lnTo>
                  <a:lnTo>
                    <a:pt x="194" y="88"/>
                  </a:lnTo>
                  <a:lnTo>
                    <a:pt x="192" y="94"/>
                  </a:lnTo>
                  <a:lnTo>
                    <a:pt x="189" y="99"/>
                  </a:lnTo>
                  <a:lnTo>
                    <a:pt x="189" y="99"/>
                  </a:lnTo>
                  <a:close/>
                </a:path>
              </a:pathLst>
            </a:custGeom>
            <a:solidFill>
              <a:schemeClr val="tx1"/>
            </a:solidFill>
            <a:ln w="9525">
              <a:noFill/>
              <a:round/>
              <a:headEnd/>
              <a:tailEnd/>
            </a:ln>
          </p:spPr>
          <p:txBody>
            <a:bodyPr/>
            <a:lstStyle/>
            <a:p>
              <a:endParaRPr lang="en-US"/>
            </a:p>
          </p:txBody>
        </p:sp>
        <p:sp>
          <p:nvSpPr>
            <p:cNvPr id="3132" name="Freeform 60"/>
            <p:cNvSpPr>
              <a:spLocks noEditPoints="1"/>
            </p:cNvSpPr>
            <p:nvPr userDrawn="1"/>
          </p:nvSpPr>
          <p:spPr bwMode="black">
            <a:xfrm>
              <a:off x="4673" y="4207"/>
              <a:ext cx="50" cy="58"/>
            </a:xfrm>
            <a:custGeom>
              <a:avLst/>
              <a:gdLst/>
              <a:ahLst/>
              <a:cxnLst>
                <a:cxn ang="0">
                  <a:pos x="70" y="38"/>
                </a:cxn>
                <a:cxn ang="0">
                  <a:pos x="65" y="54"/>
                </a:cxn>
                <a:cxn ang="0">
                  <a:pos x="57" y="65"/>
                </a:cxn>
                <a:cxn ang="0">
                  <a:pos x="47" y="72"/>
                </a:cxn>
                <a:cxn ang="0">
                  <a:pos x="36" y="75"/>
                </a:cxn>
                <a:cxn ang="0">
                  <a:pos x="31" y="73"/>
                </a:cxn>
                <a:cxn ang="0">
                  <a:pos x="24" y="70"/>
                </a:cxn>
                <a:cxn ang="0">
                  <a:pos x="19" y="62"/>
                </a:cxn>
                <a:cxn ang="0">
                  <a:pos x="19" y="49"/>
                </a:cxn>
                <a:cxn ang="0">
                  <a:pos x="19" y="41"/>
                </a:cxn>
                <a:cxn ang="0">
                  <a:pos x="30" y="16"/>
                </a:cxn>
                <a:cxn ang="0">
                  <a:pos x="39" y="10"/>
                </a:cxn>
                <a:cxn ang="0">
                  <a:pos x="51" y="7"/>
                </a:cxn>
                <a:cxn ang="0">
                  <a:pos x="55" y="7"/>
                </a:cxn>
                <a:cxn ang="0">
                  <a:pos x="65" y="11"/>
                </a:cxn>
                <a:cxn ang="0">
                  <a:pos x="70" y="19"/>
                </a:cxn>
                <a:cxn ang="0">
                  <a:pos x="70" y="30"/>
                </a:cxn>
                <a:cxn ang="0">
                  <a:pos x="70" y="38"/>
                </a:cxn>
                <a:cxn ang="0">
                  <a:pos x="52" y="0"/>
                </a:cxn>
                <a:cxn ang="0">
                  <a:pos x="33" y="3"/>
                </a:cxn>
                <a:cxn ang="0">
                  <a:pos x="19" y="11"/>
                </a:cxn>
                <a:cxn ang="0">
                  <a:pos x="8" y="24"/>
                </a:cxn>
                <a:cxn ang="0">
                  <a:pos x="1" y="40"/>
                </a:cxn>
                <a:cxn ang="0">
                  <a:pos x="0" y="51"/>
                </a:cxn>
                <a:cxn ang="0">
                  <a:pos x="3" y="65"/>
                </a:cxn>
                <a:cxn ang="0">
                  <a:pos x="12" y="76"/>
                </a:cxn>
                <a:cxn ang="0">
                  <a:pos x="27" y="81"/>
                </a:cxn>
                <a:cxn ang="0">
                  <a:pos x="35" y="81"/>
                </a:cxn>
                <a:cxn ang="0">
                  <a:pos x="60" y="103"/>
                </a:cxn>
                <a:cxn ang="0">
                  <a:pos x="70" y="99"/>
                </a:cxn>
                <a:cxn ang="0">
                  <a:pos x="77" y="97"/>
                </a:cxn>
                <a:cxn ang="0">
                  <a:pos x="51" y="80"/>
                </a:cxn>
                <a:cxn ang="0">
                  <a:pos x="76" y="64"/>
                </a:cxn>
                <a:cxn ang="0">
                  <a:pos x="85" y="46"/>
                </a:cxn>
                <a:cxn ang="0">
                  <a:pos x="87" y="40"/>
                </a:cxn>
                <a:cxn ang="0">
                  <a:pos x="87" y="22"/>
                </a:cxn>
                <a:cxn ang="0">
                  <a:pos x="81" y="10"/>
                </a:cxn>
                <a:cxn ang="0">
                  <a:pos x="70" y="2"/>
                </a:cxn>
                <a:cxn ang="0">
                  <a:pos x="52" y="0"/>
                </a:cxn>
              </a:cxnLst>
              <a:rect l="0" t="0" r="r" b="b"/>
              <a:pathLst>
                <a:path w="89" h="103">
                  <a:moveTo>
                    <a:pt x="70" y="38"/>
                  </a:moveTo>
                  <a:lnTo>
                    <a:pt x="70" y="38"/>
                  </a:lnTo>
                  <a:lnTo>
                    <a:pt x="66" y="46"/>
                  </a:lnTo>
                  <a:lnTo>
                    <a:pt x="65" y="54"/>
                  </a:lnTo>
                  <a:lnTo>
                    <a:pt x="60" y="61"/>
                  </a:lnTo>
                  <a:lnTo>
                    <a:pt x="57" y="65"/>
                  </a:lnTo>
                  <a:lnTo>
                    <a:pt x="52" y="70"/>
                  </a:lnTo>
                  <a:lnTo>
                    <a:pt x="47" y="72"/>
                  </a:lnTo>
                  <a:lnTo>
                    <a:pt x="43" y="73"/>
                  </a:lnTo>
                  <a:lnTo>
                    <a:pt x="36" y="75"/>
                  </a:lnTo>
                  <a:lnTo>
                    <a:pt x="36" y="75"/>
                  </a:lnTo>
                  <a:lnTo>
                    <a:pt x="31" y="73"/>
                  </a:lnTo>
                  <a:lnTo>
                    <a:pt x="28" y="73"/>
                  </a:lnTo>
                  <a:lnTo>
                    <a:pt x="24" y="70"/>
                  </a:lnTo>
                  <a:lnTo>
                    <a:pt x="22" y="67"/>
                  </a:lnTo>
                  <a:lnTo>
                    <a:pt x="19" y="62"/>
                  </a:lnTo>
                  <a:lnTo>
                    <a:pt x="19" y="57"/>
                  </a:lnTo>
                  <a:lnTo>
                    <a:pt x="19" y="49"/>
                  </a:lnTo>
                  <a:lnTo>
                    <a:pt x="19" y="41"/>
                  </a:lnTo>
                  <a:lnTo>
                    <a:pt x="19" y="41"/>
                  </a:lnTo>
                  <a:lnTo>
                    <a:pt x="24" y="27"/>
                  </a:lnTo>
                  <a:lnTo>
                    <a:pt x="30" y="16"/>
                  </a:lnTo>
                  <a:lnTo>
                    <a:pt x="35" y="13"/>
                  </a:lnTo>
                  <a:lnTo>
                    <a:pt x="39" y="10"/>
                  </a:lnTo>
                  <a:lnTo>
                    <a:pt x="46" y="7"/>
                  </a:lnTo>
                  <a:lnTo>
                    <a:pt x="51" y="7"/>
                  </a:lnTo>
                  <a:lnTo>
                    <a:pt x="51" y="7"/>
                  </a:lnTo>
                  <a:lnTo>
                    <a:pt x="55" y="7"/>
                  </a:lnTo>
                  <a:lnTo>
                    <a:pt x="60" y="8"/>
                  </a:lnTo>
                  <a:lnTo>
                    <a:pt x="65" y="11"/>
                  </a:lnTo>
                  <a:lnTo>
                    <a:pt x="66" y="14"/>
                  </a:lnTo>
                  <a:lnTo>
                    <a:pt x="70" y="19"/>
                  </a:lnTo>
                  <a:lnTo>
                    <a:pt x="70" y="24"/>
                  </a:lnTo>
                  <a:lnTo>
                    <a:pt x="70" y="30"/>
                  </a:lnTo>
                  <a:lnTo>
                    <a:pt x="70" y="38"/>
                  </a:lnTo>
                  <a:lnTo>
                    <a:pt x="70" y="38"/>
                  </a:lnTo>
                  <a:close/>
                  <a:moveTo>
                    <a:pt x="52" y="0"/>
                  </a:moveTo>
                  <a:lnTo>
                    <a:pt x="52" y="0"/>
                  </a:lnTo>
                  <a:lnTo>
                    <a:pt x="43" y="0"/>
                  </a:lnTo>
                  <a:lnTo>
                    <a:pt x="33" y="3"/>
                  </a:lnTo>
                  <a:lnTo>
                    <a:pt x="25" y="7"/>
                  </a:lnTo>
                  <a:lnTo>
                    <a:pt x="19" y="11"/>
                  </a:lnTo>
                  <a:lnTo>
                    <a:pt x="12" y="18"/>
                  </a:lnTo>
                  <a:lnTo>
                    <a:pt x="8" y="24"/>
                  </a:lnTo>
                  <a:lnTo>
                    <a:pt x="3" y="32"/>
                  </a:lnTo>
                  <a:lnTo>
                    <a:pt x="1" y="40"/>
                  </a:lnTo>
                  <a:lnTo>
                    <a:pt x="1" y="40"/>
                  </a:lnTo>
                  <a:lnTo>
                    <a:pt x="0" y="51"/>
                  </a:lnTo>
                  <a:lnTo>
                    <a:pt x="0" y="59"/>
                  </a:lnTo>
                  <a:lnTo>
                    <a:pt x="3" y="65"/>
                  </a:lnTo>
                  <a:lnTo>
                    <a:pt x="8" y="72"/>
                  </a:lnTo>
                  <a:lnTo>
                    <a:pt x="12" y="76"/>
                  </a:lnTo>
                  <a:lnTo>
                    <a:pt x="19" y="80"/>
                  </a:lnTo>
                  <a:lnTo>
                    <a:pt x="27" y="81"/>
                  </a:lnTo>
                  <a:lnTo>
                    <a:pt x="35" y="81"/>
                  </a:lnTo>
                  <a:lnTo>
                    <a:pt x="35" y="81"/>
                  </a:lnTo>
                  <a:lnTo>
                    <a:pt x="49" y="92"/>
                  </a:lnTo>
                  <a:lnTo>
                    <a:pt x="60" y="103"/>
                  </a:lnTo>
                  <a:lnTo>
                    <a:pt x="60" y="103"/>
                  </a:lnTo>
                  <a:lnTo>
                    <a:pt x="70" y="99"/>
                  </a:lnTo>
                  <a:lnTo>
                    <a:pt x="77" y="97"/>
                  </a:lnTo>
                  <a:lnTo>
                    <a:pt x="77" y="97"/>
                  </a:lnTo>
                  <a:lnTo>
                    <a:pt x="51" y="80"/>
                  </a:lnTo>
                  <a:lnTo>
                    <a:pt x="51" y="80"/>
                  </a:lnTo>
                  <a:lnTo>
                    <a:pt x="65" y="73"/>
                  </a:lnTo>
                  <a:lnTo>
                    <a:pt x="76" y="64"/>
                  </a:lnTo>
                  <a:lnTo>
                    <a:pt x="84" y="53"/>
                  </a:lnTo>
                  <a:lnTo>
                    <a:pt x="85" y="46"/>
                  </a:lnTo>
                  <a:lnTo>
                    <a:pt x="87" y="40"/>
                  </a:lnTo>
                  <a:lnTo>
                    <a:pt x="87" y="40"/>
                  </a:lnTo>
                  <a:lnTo>
                    <a:pt x="89" y="30"/>
                  </a:lnTo>
                  <a:lnTo>
                    <a:pt x="87" y="22"/>
                  </a:lnTo>
                  <a:lnTo>
                    <a:pt x="85" y="16"/>
                  </a:lnTo>
                  <a:lnTo>
                    <a:pt x="81" y="10"/>
                  </a:lnTo>
                  <a:lnTo>
                    <a:pt x="76" y="5"/>
                  </a:lnTo>
                  <a:lnTo>
                    <a:pt x="70" y="2"/>
                  </a:lnTo>
                  <a:lnTo>
                    <a:pt x="62" y="0"/>
                  </a:lnTo>
                  <a:lnTo>
                    <a:pt x="52" y="0"/>
                  </a:lnTo>
                  <a:lnTo>
                    <a:pt x="52" y="0"/>
                  </a:lnTo>
                  <a:close/>
                </a:path>
              </a:pathLst>
            </a:custGeom>
            <a:solidFill>
              <a:schemeClr val="tx1"/>
            </a:solidFill>
            <a:ln w="9525">
              <a:noFill/>
              <a:round/>
              <a:headEnd/>
              <a:tailEnd/>
            </a:ln>
          </p:spPr>
          <p:txBody>
            <a:bodyPr/>
            <a:lstStyle/>
            <a:p>
              <a:endParaRPr lang="en-US"/>
            </a:p>
          </p:txBody>
        </p:sp>
        <p:sp>
          <p:nvSpPr>
            <p:cNvPr id="3133" name="Freeform 61"/>
            <p:cNvSpPr>
              <a:spLocks/>
            </p:cNvSpPr>
            <p:nvPr userDrawn="1"/>
          </p:nvSpPr>
          <p:spPr bwMode="black">
            <a:xfrm>
              <a:off x="4726" y="4221"/>
              <a:ext cx="33" cy="31"/>
            </a:xfrm>
            <a:custGeom>
              <a:avLst/>
              <a:gdLst/>
              <a:ahLst/>
              <a:cxnLst>
                <a:cxn ang="0">
                  <a:pos x="33" y="48"/>
                </a:cxn>
                <a:cxn ang="0">
                  <a:pos x="33" y="48"/>
                </a:cxn>
                <a:cxn ang="0">
                  <a:pos x="33" y="48"/>
                </a:cxn>
                <a:cxn ang="0">
                  <a:pos x="28" y="51"/>
                </a:cxn>
                <a:cxn ang="0">
                  <a:pos x="24" y="54"/>
                </a:cxn>
                <a:cxn ang="0">
                  <a:pos x="19" y="57"/>
                </a:cxn>
                <a:cxn ang="0">
                  <a:pos x="14" y="57"/>
                </a:cxn>
                <a:cxn ang="0">
                  <a:pos x="14" y="57"/>
                </a:cxn>
                <a:cxn ang="0">
                  <a:pos x="6" y="56"/>
                </a:cxn>
                <a:cxn ang="0">
                  <a:pos x="2" y="52"/>
                </a:cxn>
                <a:cxn ang="0">
                  <a:pos x="0" y="46"/>
                </a:cxn>
                <a:cxn ang="0">
                  <a:pos x="0" y="37"/>
                </a:cxn>
                <a:cxn ang="0">
                  <a:pos x="0" y="37"/>
                </a:cxn>
                <a:cxn ang="0">
                  <a:pos x="5" y="17"/>
                </a:cxn>
                <a:cxn ang="0">
                  <a:pos x="5" y="17"/>
                </a:cxn>
                <a:cxn ang="0">
                  <a:pos x="8" y="0"/>
                </a:cxn>
                <a:cxn ang="0">
                  <a:pos x="8" y="0"/>
                </a:cxn>
                <a:cxn ang="0">
                  <a:pos x="16" y="2"/>
                </a:cxn>
                <a:cxn ang="0">
                  <a:pos x="16" y="2"/>
                </a:cxn>
                <a:cxn ang="0">
                  <a:pos x="24" y="0"/>
                </a:cxn>
                <a:cxn ang="0">
                  <a:pos x="24" y="0"/>
                </a:cxn>
                <a:cxn ang="0">
                  <a:pos x="21" y="14"/>
                </a:cxn>
                <a:cxn ang="0">
                  <a:pos x="17" y="33"/>
                </a:cxn>
                <a:cxn ang="0">
                  <a:pos x="17" y="33"/>
                </a:cxn>
                <a:cxn ang="0">
                  <a:pos x="16" y="40"/>
                </a:cxn>
                <a:cxn ang="0">
                  <a:pos x="17" y="45"/>
                </a:cxn>
                <a:cxn ang="0">
                  <a:pos x="19" y="46"/>
                </a:cxn>
                <a:cxn ang="0">
                  <a:pos x="24" y="48"/>
                </a:cxn>
                <a:cxn ang="0">
                  <a:pos x="24" y="48"/>
                </a:cxn>
                <a:cxn ang="0">
                  <a:pos x="28" y="46"/>
                </a:cxn>
                <a:cxn ang="0">
                  <a:pos x="32" y="43"/>
                </a:cxn>
                <a:cxn ang="0">
                  <a:pos x="35" y="38"/>
                </a:cxn>
                <a:cxn ang="0">
                  <a:pos x="36" y="30"/>
                </a:cxn>
                <a:cxn ang="0">
                  <a:pos x="38" y="25"/>
                </a:cxn>
                <a:cxn ang="0">
                  <a:pos x="38" y="25"/>
                </a:cxn>
                <a:cxn ang="0">
                  <a:pos x="41" y="0"/>
                </a:cxn>
                <a:cxn ang="0">
                  <a:pos x="41" y="0"/>
                </a:cxn>
                <a:cxn ang="0">
                  <a:pos x="51" y="2"/>
                </a:cxn>
                <a:cxn ang="0">
                  <a:pos x="51" y="2"/>
                </a:cxn>
                <a:cxn ang="0">
                  <a:pos x="59" y="0"/>
                </a:cxn>
                <a:cxn ang="0">
                  <a:pos x="59" y="0"/>
                </a:cxn>
                <a:cxn ang="0">
                  <a:pos x="52" y="25"/>
                </a:cxn>
                <a:cxn ang="0">
                  <a:pos x="52" y="30"/>
                </a:cxn>
                <a:cxn ang="0">
                  <a:pos x="52" y="30"/>
                </a:cxn>
                <a:cxn ang="0">
                  <a:pos x="48" y="56"/>
                </a:cxn>
                <a:cxn ang="0">
                  <a:pos x="48" y="56"/>
                </a:cxn>
                <a:cxn ang="0">
                  <a:pos x="40" y="56"/>
                </a:cxn>
                <a:cxn ang="0">
                  <a:pos x="40" y="56"/>
                </a:cxn>
                <a:cxn ang="0">
                  <a:pos x="32" y="56"/>
                </a:cxn>
                <a:cxn ang="0">
                  <a:pos x="33" y="48"/>
                </a:cxn>
              </a:cxnLst>
              <a:rect l="0" t="0" r="r" b="b"/>
              <a:pathLst>
                <a:path w="59" h="57">
                  <a:moveTo>
                    <a:pt x="33" y="48"/>
                  </a:moveTo>
                  <a:lnTo>
                    <a:pt x="33" y="48"/>
                  </a:lnTo>
                  <a:lnTo>
                    <a:pt x="33" y="48"/>
                  </a:lnTo>
                  <a:lnTo>
                    <a:pt x="28" y="51"/>
                  </a:lnTo>
                  <a:lnTo>
                    <a:pt x="24" y="54"/>
                  </a:lnTo>
                  <a:lnTo>
                    <a:pt x="19" y="57"/>
                  </a:lnTo>
                  <a:lnTo>
                    <a:pt x="14" y="57"/>
                  </a:lnTo>
                  <a:lnTo>
                    <a:pt x="14" y="57"/>
                  </a:lnTo>
                  <a:lnTo>
                    <a:pt x="6" y="56"/>
                  </a:lnTo>
                  <a:lnTo>
                    <a:pt x="2" y="52"/>
                  </a:lnTo>
                  <a:lnTo>
                    <a:pt x="0" y="46"/>
                  </a:lnTo>
                  <a:lnTo>
                    <a:pt x="0" y="37"/>
                  </a:lnTo>
                  <a:lnTo>
                    <a:pt x="0" y="37"/>
                  </a:lnTo>
                  <a:lnTo>
                    <a:pt x="5" y="17"/>
                  </a:lnTo>
                  <a:lnTo>
                    <a:pt x="5" y="17"/>
                  </a:lnTo>
                  <a:lnTo>
                    <a:pt x="8" y="0"/>
                  </a:lnTo>
                  <a:lnTo>
                    <a:pt x="8" y="0"/>
                  </a:lnTo>
                  <a:lnTo>
                    <a:pt x="16" y="2"/>
                  </a:lnTo>
                  <a:lnTo>
                    <a:pt x="16" y="2"/>
                  </a:lnTo>
                  <a:lnTo>
                    <a:pt x="24" y="0"/>
                  </a:lnTo>
                  <a:lnTo>
                    <a:pt x="24" y="0"/>
                  </a:lnTo>
                  <a:lnTo>
                    <a:pt x="21" y="14"/>
                  </a:lnTo>
                  <a:lnTo>
                    <a:pt x="17" y="33"/>
                  </a:lnTo>
                  <a:lnTo>
                    <a:pt x="17" y="33"/>
                  </a:lnTo>
                  <a:lnTo>
                    <a:pt x="16" y="40"/>
                  </a:lnTo>
                  <a:lnTo>
                    <a:pt x="17" y="45"/>
                  </a:lnTo>
                  <a:lnTo>
                    <a:pt x="19" y="46"/>
                  </a:lnTo>
                  <a:lnTo>
                    <a:pt x="24" y="48"/>
                  </a:lnTo>
                  <a:lnTo>
                    <a:pt x="24" y="48"/>
                  </a:lnTo>
                  <a:lnTo>
                    <a:pt x="28" y="46"/>
                  </a:lnTo>
                  <a:lnTo>
                    <a:pt x="32" y="43"/>
                  </a:lnTo>
                  <a:lnTo>
                    <a:pt x="35" y="38"/>
                  </a:lnTo>
                  <a:lnTo>
                    <a:pt x="36" y="30"/>
                  </a:lnTo>
                  <a:lnTo>
                    <a:pt x="38" y="25"/>
                  </a:lnTo>
                  <a:lnTo>
                    <a:pt x="38" y="25"/>
                  </a:lnTo>
                  <a:lnTo>
                    <a:pt x="41" y="0"/>
                  </a:lnTo>
                  <a:lnTo>
                    <a:pt x="41" y="0"/>
                  </a:lnTo>
                  <a:lnTo>
                    <a:pt x="51" y="2"/>
                  </a:lnTo>
                  <a:lnTo>
                    <a:pt x="51" y="2"/>
                  </a:lnTo>
                  <a:lnTo>
                    <a:pt x="59" y="0"/>
                  </a:lnTo>
                  <a:lnTo>
                    <a:pt x="59" y="0"/>
                  </a:lnTo>
                  <a:lnTo>
                    <a:pt x="52" y="25"/>
                  </a:lnTo>
                  <a:lnTo>
                    <a:pt x="52" y="30"/>
                  </a:lnTo>
                  <a:lnTo>
                    <a:pt x="52" y="30"/>
                  </a:lnTo>
                  <a:lnTo>
                    <a:pt x="48" y="56"/>
                  </a:lnTo>
                  <a:lnTo>
                    <a:pt x="48" y="56"/>
                  </a:lnTo>
                  <a:lnTo>
                    <a:pt x="40" y="56"/>
                  </a:lnTo>
                  <a:lnTo>
                    <a:pt x="40" y="56"/>
                  </a:lnTo>
                  <a:lnTo>
                    <a:pt x="32" y="56"/>
                  </a:lnTo>
                  <a:lnTo>
                    <a:pt x="33" y="48"/>
                  </a:lnTo>
                  <a:close/>
                </a:path>
              </a:pathLst>
            </a:custGeom>
            <a:solidFill>
              <a:schemeClr val="tx1"/>
            </a:solidFill>
            <a:ln w="9525">
              <a:noFill/>
              <a:round/>
              <a:headEnd/>
              <a:tailEnd/>
            </a:ln>
          </p:spPr>
          <p:txBody>
            <a:bodyPr/>
            <a:lstStyle/>
            <a:p>
              <a:endParaRPr lang="en-US"/>
            </a:p>
          </p:txBody>
        </p:sp>
        <p:sp>
          <p:nvSpPr>
            <p:cNvPr id="3134" name="Freeform 62"/>
            <p:cNvSpPr>
              <a:spLocks noEditPoints="1"/>
            </p:cNvSpPr>
            <p:nvPr userDrawn="1"/>
          </p:nvSpPr>
          <p:spPr bwMode="black">
            <a:xfrm>
              <a:off x="4760" y="4219"/>
              <a:ext cx="29" cy="33"/>
            </a:xfrm>
            <a:custGeom>
              <a:avLst/>
              <a:gdLst/>
              <a:ahLst/>
              <a:cxnLst>
                <a:cxn ang="0">
                  <a:pos x="32" y="40"/>
                </a:cxn>
                <a:cxn ang="0">
                  <a:pos x="28" y="48"/>
                </a:cxn>
                <a:cxn ang="0">
                  <a:pos x="20" y="51"/>
                </a:cxn>
                <a:cxn ang="0">
                  <a:pos x="19" y="51"/>
                </a:cxn>
                <a:cxn ang="0">
                  <a:pos x="16" y="47"/>
                </a:cxn>
                <a:cxn ang="0">
                  <a:pos x="16" y="43"/>
                </a:cxn>
                <a:cxn ang="0">
                  <a:pos x="24" y="32"/>
                </a:cxn>
                <a:cxn ang="0">
                  <a:pos x="35" y="27"/>
                </a:cxn>
                <a:cxn ang="0">
                  <a:pos x="32" y="40"/>
                </a:cxn>
                <a:cxn ang="0">
                  <a:pos x="12" y="16"/>
                </a:cxn>
                <a:cxn ang="0">
                  <a:pos x="19" y="12"/>
                </a:cxn>
                <a:cxn ang="0">
                  <a:pos x="27" y="10"/>
                </a:cxn>
                <a:cxn ang="0">
                  <a:pos x="35" y="13"/>
                </a:cxn>
                <a:cxn ang="0">
                  <a:pos x="36" y="19"/>
                </a:cxn>
                <a:cxn ang="0">
                  <a:pos x="35" y="23"/>
                </a:cxn>
                <a:cxn ang="0">
                  <a:pos x="20" y="27"/>
                </a:cxn>
                <a:cxn ang="0">
                  <a:pos x="12" y="31"/>
                </a:cxn>
                <a:cxn ang="0">
                  <a:pos x="3" y="39"/>
                </a:cxn>
                <a:cxn ang="0">
                  <a:pos x="0" y="45"/>
                </a:cxn>
                <a:cxn ang="0">
                  <a:pos x="1" y="54"/>
                </a:cxn>
                <a:cxn ang="0">
                  <a:pos x="14" y="59"/>
                </a:cxn>
                <a:cxn ang="0">
                  <a:pos x="19" y="59"/>
                </a:cxn>
                <a:cxn ang="0">
                  <a:pos x="30" y="51"/>
                </a:cxn>
                <a:cxn ang="0">
                  <a:pos x="32" y="54"/>
                </a:cxn>
                <a:cxn ang="0">
                  <a:pos x="35" y="59"/>
                </a:cxn>
                <a:cxn ang="0">
                  <a:pos x="39" y="59"/>
                </a:cxn>
                <a:cxn ang="0">
                  <a:pos x="51" y="56"/>
                </a:cxn>
                <a:cxn ang="0">
                  <a:pos x="51" y="53"/>
                </a:cxn>
                <a:cxn ang="0">
                  <a:pos x="46" y="53"/>
                </a:cxn>
                <a:cxn ang="0">
                  <a:pos x="46" y="45"/>
                </a:cxn>
                <a:cxn ang="0">
                  <a:pos x="51" y="19"/>
                </a:cxn>
                <a:cxn ang="0">
                  <a:pos x="51" y="12"/>
                </a:cxn>
                <a:cxn ang="0">
                  <a:pos x="47" y="5"/>
                </a:cxn>
                <a:cxn ang="0">
                  <a:pos x="33" y="0"/>
                </a:cxn>
                <a:cxn ang="0">
                  <a:pos x="28" y="2"/>
                </a:cxn>
                <a:cxn ang="0">
                  <a:pos x="11" y="10"/>
                </a:cxn>
              </a:cxnLst>
              <a:rect l="0" t="0" r="r" b="b"/>
              <a:pathLst>
                <a:path w="51" h="59">
                  <a:moveTo>
                    <a:pt x="32" y="40"/>
                  </a:moveTo>
                  <a:lnTo>
                    <a:pt x="32" y="40"/>
                  </a:lnTo>
                  <a:lnTo>
                    <a:pt x="30" y="45"/>
                  </a:lnTo>
                  <a:lnTo>
                    <a:pt x="28" y="48"/>
                  </a:lnTo>
                  <a:lnTo>
                    <a:pt x="25" y="51"/>
                  </a:lnTo>
                  <a:lnTo>
                    <a:pt x="20" y="51"/>
                  </a:lnTo>
                  <a:lnTo>
                    <a:pt x="20" y="51"/>
                  </a:lnTo>
                  <a:lnTo>
                    <a:pt x="19" y="51"/>
                  </a:lnTo>
                  <a:lnTo>
                    <a:pt x="17" y="50"/>
                  </a:lnTo>
                  <a:lnTo>
                    <a:pt x="16" y="47"/>
                  </a:lnTo>
                  <a:lnTo>
                    <a:pt x="16" y="43"/>
                  </a:lnTo>
                  <a:lnTo>
                    <a:pt x="16" y="43"/>
                  </a:lnTo>
                  <a:lnTo>
                    <a:pt x="19" y="37"/>
                  </a:lnTo>
                  <a:lnTo>
                    <a:pt x="24" y="32"/>
                  </a:lnTo>
                  <a:lnTo>
                    <a:pt x="35" y="27"/>
                  </a:lnTo>
                  <a:lnTo>
                    <a:pt x="35" y="27"/>
                  </a:lnTo>
                  <a:lnTo>
                    <a:pt x="32" y="40"/>
                  </a:lnTo>
                  <a:lnTo>
                    <a:pt x="32" y="40"/>
                  </a:lnTo>
                  <a:close/>
                  <a:moveTo>
                    <a:pt x="11" y="16"/>
                  </a:moveTo>
                  <a:lnTo>
                    <a:pt x="12" y="16"/>
                  </a:lnTo>
                  <a:lnTo>
                    <a:pt x="12" y="16"/>
                  </a:lnTo>
                  <a:lnTo>
                    <a:pt x="19" y="12"/>
                  </a:lnTo>
                  <a:lnTo>
                    <a:pt x="27" y="10"/>
                  </a:lnTo>
                  <a:lnTo>
                    <a:pt x="27" y="10"/>
                  </a:lnTo>
                  <a:lnTo>
                    <a:pt x="32" y="10"/>
                  </a:lnTo>
                  <a:lnTo>
                    <a:pt x="35" y="13"/>
                  </a:lnTo>
                  <a:lnTo>
                    <a:pt x="36" y="16"/>
                  </a:lnTo>
                  <a:lnTo>
                    <a:pt x="36" y="19"/>
                  </a:lnTo>
                  <a:lnTo>
                    <a:pt x="36" y="19"/>
                  </a:lnTo>
                  <a:lnTo>
                    <a:pt x="35" y="23"/>
                  </a:lnTo>
                  <a:lnTo>
                    <a:pt x="33" y="24"/>
                  </a:lnTo>
                  <a:lnTo>
                    <a:pt x="20" y="27"/>
                  </a:lnTo>
                  <a:lnTo>
                    <a:pt x="20" y="27"/>
                  </a:lnTo>
                  <a:lnTo>
                    <a:pt x="12" y="31"/>
                  </a:lnTo>
                  <a:lnTo>
                    <a:pt x="6" y="34"/>
                  </a:lnTo>
                  <a:lnTo>
                    <a:pt x="3" y="39"/>
                  </a:lnTo>
                  <a:lnTo>
                    <a:pt x="0" y="45"/>
                  </a:lnTo>
                  <a:lnTo>
                    <a:pt x="0" y="45"/>
                  </a:lnTo>
                  <a:lnTo>
                    <a:pt x="0" y="50"/>
                  </a:lnTo>
                  <a:lnTo>
                    <a:pt x="1" y="54"/>
                  </a:lnTo>
                  <a:lnTo>
                    <a:pt x="6" y="58"/>
                  </a:lnTo>
                  <a:lnTo>
                    <a:pt x="14" y="59"/>
                  </a:lnTo>
                  <a:lnTo>
                    <a:pt x="14" y="59"/>
                  </a:lnTo>
                  <a:lnTo>
                    <a:pt x="19" y="59"/>
                  </a:lnTo>
                  <a:lnTo>
                    <a:pt x="22" y="58"/>
                  </a:lnTo>
                  <a:lnTo>
                    <a:pt x="30" y="51"/>
                  </a:lnTo>
                  <a:lnTo>
                    <a:pt x="30" y="51"/>
                  </a:lnTo>
                  <a:lnTo>
                    <a:pt x="32" y="54"/>
                  </a:lnTo>
                  <a:lnTo>
                    <a:pt x="33" y="58"/>
                  </a:lnTo>
                  <a:lnTo>
                    <a:pt x="35" y="59"/>
                  </a:lnTo>
                  <a:lnTo>
                    <a:pt x="39" y="59"/>
                  </a:lnTo>
                  <a:lnTo>
                    <a:pt x="39" y="59"/>
                  </a:lnTo>
                  <a:lnTo>
                    <a:pt x="44" y="59"/>
                  </a:lnTo>
                  <a:lnTo>
                    <a:pt x="51" y="56"/>
                  </a:lnTo>
                  <a:lnTo>
                    <a:pt x="51" y="53"/>
                  </a:lnTo>
                  <a:lnTo>
                    <a:pt x="51" y="53"/>
                  </a:lnTo>
                  <a:lnTo>
                    <a:pt x="47" y="53"/>
                  </a:lnTo>
                  <a:lnTo>
                    <a:pt x="46" y="53"/>
                  </a:lnTo>
                  <a:lnTo>
                    <a:pt x="46" y="50"/>
                  </a:lnTo>
                  <a:lnTo>
                    <a:pt x="46" y="45"/>
                  </a:lnTo>
                  <a:lnTo>
                    <a:pt x="46" y="45"/>
                  </a:lnTo>
                  <a:lnTo>
                    <a:pt x="51" y="19"/>
                  </a:lnTo>
                  <a:lnTo>
                    <a:pt x="51" y="19"/>
                  </a:lnTo>
                  <a:lnTo>
                    <a:pt x="51" y="12"/>
                  </a:lnTo>
                  <a:lnTo>
                    <a:pt x="49" y="8"/>
                  </a:lnTo>
                  <a:lnTo>
                    <a:pt x="47" y="5"/>
                  </a:lnTo>
                  <a:lnTo>
                    <a:pt x="41" y="2"/>
                  </a:lnTo>
                  <a:lnTo>
                    <a:pt x="33" y="0"/>
                  </a:lnTo>
                  <a:lnTo>
                    <a:pt x="33" y="0"/>
                  </a:lnTo>
                  <a:lnTo>
                    <a:pt x="28" y="2"/>
                  </a:lnTo>
                  <a:lnTo>
                    <a:pt x="22" y="4"/>
                  </a:lnTo>
                  <a:lnTo>
                    <a:pt x="11" y="10"/>
                  </a:lnTo>
                  <a:lnTo>
                    <a:pt x="11" y="16"/>
                  </a:lnTo>
                  <a:close/>
                </a:path>
              </a:pathLst>
            </a:custGeom>
            <a:solidFill>
              <a:schemeClr val="tx1"/>
            </a:solidFill>
            <a:ln w="9525">
              <a:noFill/>
              <a:round/>
              <a:headEnd/>
              <a:tailEnd/>
            </a:ln>
          </p:spPr>
          <p:txBody>
            <a:bodyPr/>
            <a:lstStyle/>
            <a:p>
              <a:endParaRPr lang="en-US"/>
            </a:p>
          </p:txBody>
        </p:sp>
        <p:sp>
          <p:nvSpPr>
            <p:cNvPr id="3135" name="Freeform 63"/>
            <p:cNvSpPr>
              <a:spLocks/>
            </p:cNvSpPr>
            <p:nvPr userDrawn="1"/>
          </p:nvSpPr>
          <p:spPr bwMode="black">
            <a:xfrm>
              <a:off x="4794" y="4204"/>
              <a:ext cx="20" cy="48"/>
            </a:xfrm>
            <a:custGeom>
              <a:avLst/>
              <a:gdLst/>
              <a:ahLst/>
              <a:cxnLst>
                <a:cxn ang="0">
                  <a:pos x="11" y="40"/>
                </a:cxn>
                <a:cxn ang="0">
                  <a:pos x="11" y="40"/>
                </a:cxn>
                <a:cxn ang="0">
                  <a:pos x="18" y="0"/>
                </a:cxn>
                <a:cxn ang="0">
                  <a:pos x="18" y="0"/>
                </a:cxn>
                <a:cxn ang="0">
                  <a:pos x="25" y="0"/>
                </a:cxn>
                <a:cxn ang="0">
                  <a:pos x="25" y="0"/>
                </a:cxn>
                <a:cxn ang="0">
                  <a:pos x="35" y="0"/>
                </a:cxn>
                <a:cxn ang="0">
                  <a:pos x="35" y="0"/>
                </a:cxn>
                <a:cxn ang="0">
                  <a:pos x="25" y="40"/>
                </a:cxn>
                <a:cxn ang="0">
                  <a:pos x="24" y="46"/>
                </a:cxn>
                <a:cxn ang="0">
                  <a:pos x="24" y="46"/>
                </a:cxn>
                <a:cxn ang="0">
                  <a:pos x="18" y="86"/>
                </a:cxn>
                <a:cxn ang="0">
                  <a:pos x="18" y="86"/>
                </a:cxn>
                <a:cxn ang="0">
                  <a:pos x="10" y="86"/>
                </a:cxn>
                <a:cxn ang="0">
                  <a:pos x="10" y="86"/>
                </a:cxn>
                <a:cxn ang="0">
                  <a:pos x="0" y="86"/>
                </a:cxn>
                <a:cxn ang="0">
                  <a:pos x="0" y="86"/>
                </a:cxn>
                <a:cxn ang="0">
                  <a:pos x="10" y="46"/>
                </a:cxn>
                <a:cxn ang="0">
                  <a:pos x="11" y="40"/>
                </a:cxn>
              </a:cxnLst>
              <a:rect l="0" t="0" r="r" b="b"/>
              <a:pathLst>
                <a:path w="35" h="86">
                  <a:moveTo>
                    <a:pt x="11" y="40"/>
                  </a:moveTo>
                  <a:lnTo>
                    <a:pt x="11" y="40"/>
                  </a:lnTo>
                  <a:lnTo>
                    <a:pt x="18" y="0"/>
                  </a:lnTo>
                  <a:lnTo>
                    <a:pt x="18" y="0"/>
                  </a:lnTo>
                  <a:lnTo>
                    <a:pt x="25" y="0"/>
                  </a:lnTo>
                  <a:lnTo>
                    <a:pt x="25" y="0"/>
                  </a:lnTo>
                  <a:lnTo>
                    <a:pt x="35" y="0"/>
                  </a:lnTo>
                  <a:lnTo>
                    <a:pt x="35" y="0"/>
                  </a:lnTo>
                  <a:lnTo>
                    <a:pt x="25" y="40"/>
                  </a:lnTo>
                  <a:lnTo>
                    <a:pt x="24" y="46"/>
                  </a:lnTo>
                  <a:lnTo>
                    <a:pt x="24" y="46"/>
                  </a:lnTo>
                  <a:lnTo>
                    <a:pt x="18" y="86"/>
                  </a:lnTo>
                  <a:lnTo>
                    <a:pt x="18" y="86"/>
                  </a:lnTo>
                  <a:lnTo>
                    <a:pt x="10" y="86"/>
                  </a:lnTo>
                  <a:lnTo>
                    <a:pt x="10" y="86"/>
                  </a:lnTo>
                  <a:lnTo>
                    <a:pt x="0" y="86"/>
                  </a:lnTo>
                  <a:lnTo>
                    <a:pt x="0" y="86"/>
                  </a:lnTo>
                  <a:lnTo>
                    <a:pt x="10" y="46"/>
                  </a:lnTo>
                  <a:lnTo>
                    <a:pt x="11" y="40"/>
                  </a:lnTo>
                  <a:close/>
                </a:path>
              </a:pathLst>
            </a:custGeom>
            <a:solidFill>
              <a:schemeClr val="tx1"/>
            </a:solidFill>
            <a:ln w="9525">
              <a:noFill/>
              <a:round/>
              <a:headEnd/>
              <a:tailEnd/>
            </a:ln>
          </p:spPr>
          <p:txBody>
            <a:bodyPr/>
            <a:lstStyle/>
            <a:p>
              <a:endParaRPr lang="en-US"/>
            </a:p>
          </p:txBody>
        </p:sp>
        <p:sp>
          <p:nvSpPr>
            <p:cNvPr id="3136" name="Freeform 64"/>
            <p:cNvSpPr>
              <a:spLocks noEditPoints="1"/>
            </p:cNvSpPr>
            <p:nvPr userDrawn="1"/>
          </p:nvSpPr>
          <p:spPr bwMode="black">
            <a:xfrm>
              <a:off x="4812" y="4204"/>
              <a:ext cx="20" cy="48"/>
            </a:xfrm>
            <a:custGeom>
              <a:avLst/>
              <a:gdLst/>
              <a:ahLst/>
              <a:cxnLst>
                <a:cxn ang="0">
                  <a:pos x="8" y="55"/>
                </a:cxn>
                <a:cxn ang="0">
                  <a:pos x="8" y="55"/>
                </a:cxn>
                <a:cxn ang="0">
                  <a:pos x="12" y="30"/>
                </a:cxn>
                <a:cxn ang="0">
                  <a:pos x="12" y="30"/>
                </a:cxn>
                <a:cxn ang="0">
                  <a:pos x="19" y="32"/>
                </a:cxn>
                <a:cxn ang="0">
                  <a:pos x="19" y="32"/>
                </a:cxn>
                <a:cxn ang="0">
                  <a:pos x="29" y="30"/>
                </a:cxn>
                <a:cxn ang="0">
                  <a:pos x="29" y="30"/>
                </a:cxn>
                <a:cxn ang="0">
                  <a:pos x="23" y="55"/>
                </a:cxn>
                <a:cxn ang="0">
                  <a:pos x="23" y="60"/>
                </a:cxn>
                <a:cxn ang="0">
                  <a:pos x="23" y="60"/>
                </a:cxn>
                <a:cxn ang="0">
                  <a:pos x="18" y="86"/>
                </a:cxn>
                <a:cxn ang="0">
                  <a:pos x="18" y="86"/>
                </a:cxn>
                <a:cxn ang="0">
                  <a:pos x="10" y="86"/>
                </a:cxn>
                <a:cxn ang="0">
                  <a:pos x="10" y="86"/>
                </a:cxn>
                <a:cxn ang="0">
                  <a:pos x="0" y="86"/>
                </a:cxn>
                <a:cxn ang="0">
                  <a:pos x="0" y="86"/>
                </a:cxn>
                <a:cxn ang="0">
                  <a:pos x="7" y="60"/>
                </a:cxn>
                <a:cxn ang="0">
                  <a:pos x="8" y="55"/>
                </a:cxn>
                <a:cxn ang="0">
                  <a:pos x="26" y="0"/>
                </a:cxn>
                <a:cxn ang="0">
                  <a:pos x="26" y="0"/>
                </a:cxn>
                <a:cxn ang="0">
                  <a:pos x="29" y="1"/>
                </a:cxn>
                <a:cxn ang="0">
                  <a:pos x="32" y="3"/>
                </a:cxn>
                <a:cxn ang="0">
                  <a:pos x="34" y="6"/>
                </a:cxn>
                <a:cxn ang="0">
                  <a:pos x="34" y="9"/>
                </a:cxn>
                <a:cxn ang="0">
                  <a:pos x="34" y="9"/>
                </a:cxn>
                <a:cxn ang="0">
                  <a:pos x="32" y="13"/>
                </a:cxn>
                <a:cxn ang="0">
                  <a:pos x="29" y="16"/>
                </a:cxn>
                <a:cxn ang="0">
                  <a:pos x="26" y="17"/>
                </a:cxn>
                <a:cxn ang="0">
                  <a:pos x="23" y="19"/>
                </a:cxn>
                <a:cxn ang="0">
                  <a:pos x="23" y="19"/>
                </a:cxn>
                <a:cxn ang="0">
                  <a:pos x="19" y="17"/>
                </a:cxn>
                <a:cxn ang="0">
                  <a:pos x="16" y="16"/>
                </a:cxn>
                <a:cxn ang="0">
                  <a:pos x="16" y="13"/>
                </a:cxn>
                <a:cxn ang="0">
                  <a:pos x="15" y="9"/>
                </a:cxn>
                <a:cxn ang="0">
                  <a:pos x="15" y="9"/>
                </a:cxn>
                <a:cxn ang="0">
                  <a:pos x="16" y="6"/>
                </a:cxn>
                <a:cxn ang="0">
                  <a:pos x="19" y="3"/>
                </a:cxn>
                <a:cxn ang="0">
                  <a:pos x="23" y="1"/>
                </a:cxn>
                <a:cxn ang="0">
                  <a:pos x="26" y="0"/>
                </a:cxn>
                <a:cxn ang="0">
                  <a:pos x="26" y="0"/>
                </a:cxn>
              </a:cxnLst>
              <a:rect l="0" t="0" r="r" b="b"/>
              <a:pathLst>
                <a:path w="34" h="86">
                  <a:moveTo>
                    <a:pt x="8" y="55"/>
                  </a:moveTo>
                  <a:lnTo>
                    <a:pt x="8" y="55"/>
                  </a:lnTo>
                  <a:lnTo>
                    <a:pt x="12" y="30"/>
                  </a:lnTo>
                  <a:lnTo>
                    <a:pt x="12" y="30"/>
                  </a:lnTo>
                  <a:lnTo>
                    <a:pt x="19" y="32"/>
                  </a:lnTo>
                  <a:lnTo>
                    <a:pt x="19" y="32"/>
                  </a:lnTo>
                  <a:lnTo>
                    <a:pt x="29" y="30"/>
                  </a:lnTo>
                  <a:lnTo>
                    <a:pt x="29" y="30"/>
                  </a:lnTo>
                  <a:lnTo>
                    <a:pt x="23" y="55"/>
                  </a:lnTo>
                  <a:lnTo>
                    <a:pt x="23" y="60"/>
                  </a:lnTo>
                  <a:lnTo>
                    <a:pt x="23" y="60"/>
                  </a:lnTo>
                  <a:lnTo>
                    <a:pt x="18" y="86"/>
                  </a:lnTo>
                  <a:lnTo>
                    <a:pt x="18" y="86"/>
                  </a:lnTo>
                  <a:lnTo>
                    <a:pt x="10" y="86"/>
                  </a:lnTo>
                  <a:lnTo>
                    <a:pt x="10" y="86"/>
                  </a:lnTo>
                  <a:lnTo>
                    <a:pt x="0" y="86"/>
                  </a:lnTo>
                  <a:lnTo>
                    <a:pt x="0" y="86"/>
                  </a:lnTo>
                  <a:lnTo>
                    <a:pt x="7" y="60"/>
                  </a:lnTo>
                  <a:lnTo>
                    <a:pt x="8" y="55"/>
                  </a:lnTo>
                  <a:close/>
                  <a:moveTo>
                    <a:pt x="26" y="0"/>
                  </a:moveTo>
                  <a:lnTo>
                    <a:pt x="26" y="0"/>
                  </a:lnTo>
                  <a:lnTo>
                    <a:pt x="29" y="1"/>
                  </a:lnTo>
                  <a:lnTo>
                    <a:pt x="32" y="3"/>
                  </a:lnTo>
                  <a:lnTo>
                    <a:pt x="34" y="6"/>
                  </a:lnTo>
                  <a:lnTo>
                    <a:pt x="34" y="9"/>
                  </a:lnTo>
                  <a:lnTo>
                    <a:pt x="34" y="9"/>
                  </a:lnTo>
                  <a:lnTo>
                    <a:pt x="32" y="13"/>
                  </a:lnTo>
                  <a:lnTo>
                    <a:pt x="29" y="16"/>
                  </a:lnTo>
                  <a:lnTo>
                    <a:pt x="26" y="17"/>
                  </a:lnTo>
                  <a:lnTo>
                    <a:pt x="23" y="19"/>
                  </a:lnTo>
                  <a:lnTo>
                    <a:pt x="23" y="19"/>
                  </a:lnTo>
                  <a:lnTo>
                    <a:pt x="19" y="17"/>
                  </a:lnTo>
                  <a:lnTo>
                    <a:pt x="16" y="16"/>
                  </a:lnTo>
                  <a:lnTo>
                    <a:pt x="16" y="13"/>
                  </a:lnTo>
                  <a:lnTo>
                    <a:pt x="15" y="9"/>
                  </a:lnTo>
                  <a:lnTo>
                    <a:pt x="15" y="9"/>
                  </a:lnTo>
                  <a:lnTo>
                    <a:pt x="16" y="6"/>
                  </a:lnTo>
                  <a:lnTo>
                    <a:pt x="19" y="3"/>
                  </a:lnTo>
                  <a:lnTo>
                    <a:pt x="23" y="1"/>
                  </a:lnTo>
                  <a:lnTo>
                    <a:pt x="26" y="0"/>
                  </a:lnTo>
                  <a:lnTo>
                    <a:pt x="26" y="0"/>
                  </a:lnTo>
                  <a:close/>
                </a:path>
              </a:pathLst>
            </a:custGeom>
            <a:solidFill>
              <a:schemeClr val="tx1"/>
            </a:solidFill>
            <a:ln w="9525">
              <a:noFill/>
              <a:round/>
              <a:headEnd/>
              <a:tailEnd/>
            </a:ln>
          </p:spPr>
          <p:txBody>
            <a:bodyPr/>
            <a:lstStyle/>
            <a:p>
              <a:endParaRPr lang="en-US"/>
            </a:p>
          </p:txBody>
        </p:sp>
        <p:sp>
          <p:nvSpPr>
            <p:cNvPr id="3137" name="Freeform 65"/>
            <p:cNvSpPr>
              <a:spLocks/>
            </p:cNvSpPr>
            <p:nvPr userDrawn="1"/>
          </p:nvSpPr>
          <p:spPr bwMode="black">
            <a:xfrm>
              <a:off x="4835" y="4210"/>
              <a:ext cx="18" cy="42"/>
            </a:xfrm>
            <a:custGeom>
              <a:avLst/>
              <a:gdLst/>
              <a:ahLst/>
              <a:cxnLst>
                <a:cxn ang="0">
                  <a:pos x="33" y="21"/>
                </a:cxn>
                <a:cxn ang="0">
                  <a:pos x="33" y="21"/>
                </a:cxn>
                <a:cxn ang="0">
                  <a:pos x="33" y="24"/>
                </a:cxn>
                <a:cxn ang="0">
                  <a:pos x="33" y="24"/>
                </a:cxn>
                <a:cxn ang="0">
                  <a:pos x="32" y="27"/>
                </a:cxn>
                <a:cxn ang="0">
                  <a:pos x="22" y="25"/>
                </a:cxn>
                <a:cxn ang="0">
                  <a:pos x="22" y="25"/>
                </a:cxn>
                <a:cxn ang="0">
                  <a:pos x="18" y="51"/>
                </a:cxn>
                <a:cxn ang="0">
                  <a:pos x="18" y="51"/>
                </a:cxn>
                <a:cxn ang="0">
                  <a:pos x="16" y="60"/>
                </a:cxn>
                <a:cxn ang="0">
                  <a:pos x="14" y="67"/>
                </a:cxn>
                <a:cxn ang="0">
                  <a:pos x="16" y="70"/>
                </a:cxn>
                <a:cxn ang="0">
                  <a:pos x="19" y="70"/>
                </a:cxn>
                <a:cxn ang="0">
                  <a:pos x="19" y="70"/>
                </a:cxn>
                <a:cxn ang="0">
                  <a:pos x="25" y="68"/>
                </a:cxn>
                <a:cxn ang="0">
                  <a:pos x="24" y="73"/>
                </a:cxn>
                <a:cxn ang="0">
                  <a:pos x="24" y="73"/>
                </a:cxn>
                <a:cxn ang="0">
                  <a:pos x="18" y="76"/>
                </a:cxn>
                <a:cxn ang="0">
                  <a:pos x="11" y="76"/>
                </a:cxn>
                <a:cxn ang="0">
                  <a:pos x="11" y="76"/>
                </a:cxn>
                <a:cxn ang="0">
                  <a:pos x="5" y="75"/>
                </a:cxn>
                <a:cxn ang="0">
                  <a:pos x="2" y="71"/>
                </a:cxn>
                <a:cxn ang="0">
                  <a:pos x="0" y="67"/>
                </a:cxn>
                <a:cxn ang="0">
                  <a:pos x="0" y="59"/>
                </a:cxn>
                <a:cxn ang="0">
                  <a:pos x="0" y="59"/>
                </a:cxn>
                <a:cxn ang="0">
                  <a:pos x="8" y="25"/>
                </a:cxn>
                <a:cxn ang="0">
                  <a:pos x="0" y="27"/>
                </a:cxn>
                <a:cxn ang="0">
                  <a:pos x="0" y="27"/>
                </a:cxn>
                <a:cxn ang="0">
                  <a:pos x="0" y="24"/>
                </a:cxn>
                <a:cxn ang="0">
                  <a:pos x="0" y="24"/>
                </a:cxn>
                <a:cxn ang="0">
                  <a:pos x="0" y="21"/>
                </a:cxn>
                <a:cxn ang="0">
                  <a:pos x="8" y="21"/>
                </a:cxn>
                <a:cxn ang="0">
                  <a:pos x="8" y="21"/>
                </a:cxn>
                <a:cxn ang="0">
                  <a:pos x="11" y="6"/>
                </a:cxn>
                <a:cxn ang="0">
                  <a:pos x="11" y="6"/>
                </a:cxn>
                <a:cxn ang="0">
                  <a:pos x="27" y="0"/>
                </a:cxn>
                <a:cxn ang="0">
                  <a:pos x="29" y="0"/>
                </a:cxn>
                <a:cxn ang="0">
                  <a:pos x="29" y="0"/>
                </a:cxn>
                <a:cxn ang="0">
                  <a:pos x="24" y="21"/>
                </a:cxn>
                <a:cxn ang="0">
                  <a:pos x="33" y="21"/>
                </a:cxn>
              </a:cxnLst>
              <a:rect l="0" t="0" r="r" b="b"/>
              <a:pathLst>
                <a:path w="33" h="76">
                  <a:moveTo>
                    <a:pt x="33" y="21"/>
                  </a:moveTo>
                  <a:lnTo>
                    <a:pt x="33" y="21"/>
                  </a:lnTo>
                  <a:lnTo>
                    <a:pt x="33" y="24"/>
                  </a:lnTo>
                  <a:lnTo>
                    <a:pt x="33" y="24"/>
                  </a:lnTo>
                  <a:lnTo>
                    <a:pt x="32" y="27"/>
                  </a:lnTo>
                  <a:lnTo>
                    <a:pt x="22" y="25"/>
                  </a:lnTo>
                  <a:lnTo>
                    <a:pt x="22" y="25"/>
                  </a:lnTo>
                  <a:lnTo>
                    <a:pt x="18" y="51"/>
                  </a:lnTo>
                  <a:lnTo>
                    <a:pt x="18" y="51"/>
                  </a:lnTo>
                  <a:lnTo>
                    <a:pt x="16" y="60"/>
                  </a:lnTo>
                  <a:lnTo>
                    <a:pt x="14" y="67"/>
                  </a:lnTo>
                  <a:lnTo>
                    <a:pt x="16" y="70"/>
                  </a:lnTo>
                  <a:lnTo>
                    <a:pt x="19" y="70"/>
                  </a:lnTo>
                  <a:lnTo>
                    <a:pt x="19" y="70"/>
                  </a:lnTo>
                  <a:lnTo>
                    <a:pt x="25" y="68"/>
                  </a:lnTo>
                  <a:lnTo>
                    <a:pt x="24" y="73"/>
                  </a:lnTo>
                  <a:lnTo>
                    <a:pt x="24" y="73"/>
                  </a:lnTo>
                  <a:lnTo>
                    <a:pt x="18" y="76"/>
                  </a:lnTo>
                  <a:lnTo>
                    <a:pt x="11" y="76"/>
                  </a:lnTo>
                  <a:lnTo>
                    <a:pt x="11" y="76"/>
                  </a:lnTo>
                  <a:lnTo>
                    <a:pt x="5" y="75"/>
                  </a:lnTo>
                  <a:lnTo>
                    <a:pt x="2" y="71"/>
                  </a:lnTo>
                  <a:lnTo>
                    <a:pt x="0" y="67"/>
                  </a:lnTo>
                  <a:lnTo>
                    <a:pt x="0" y="59"/>
                  </a:lnTo>
                  <a:lnTo>
                    <a:pt x="0" y="59"/>
                  </a:lnTo>
                  <a:lnTo>
                    <a:pt x="8" y="25"/>
                  </a:lnTo>
                  <a:lnTo>
                    <a:pt x="0" y="27"/>
                  </a:lnTo>
                  <a:lnTo>
                    <a:pt x="0" y="27"/>
                  </a:lnTo>
                  <a:lnTo>
                    <a:pt x="0" y="24"/>
                  </a:lnTo>
                  <a:lnTo>
                    <a:pt x="0" y="24"/>
                  </a:lnTo>
                  <a:lnTo>
                    <a:pt x="0" y="21"/>
                  </a:lnTo>
                  <a:lnTo>
                    <a:pt x="8" y="21"/>
                  </a:lnTo>
                  <a:lnTo>
                    <a:pt x="8" y="21"/>
                  </a:lnTo>
                  <a:lnTo>
                    <a:pt x="11" y="6"/>
                  </a:lnTo>
                  <a:lnTo>
                    <a:pt x="11" y="6"/>
                  </a:lnTo>
                  <a:lnTo>
                    <a:pt x="27" y="0"/>
                  </a:lnTo>
                  <a:lnTo>
                    <a:pt x="29" y="0"/>
                  </a:lnTo>
                  <a:lnTo>
                    <a:pt x="29" y="0"/>
                  </a:lnTo>
                  <a:lnTo>
                    <a:pt x="24" y="21"/>
                  </a:lnTo>
                  <a:lnTo>
                    <a:pt x="33" y="21"/>
                  </a:lnTo>
                  <a:close/>
                </a:path>
              </a:pathLst>
            </a:custGeom>
            <a:solidFill>
              <a:schemeClr val="tx1"/>
            </a:solidFill>
            <a:ln w="9525">
              <a:noFill/>
              <a:round/>
              <a:headEnd/>
              <a:tailEnd/>
            </a:ln>
          </p:spPr>
          <p:txBody>
            <a:bodyPr/>
            <a:lstStyle/>
            <a:p>
              <a:endParaRPr lang="en-US"/>
            </a:p>
          </p:txBody>
        </p:sp>
        <p:sp>
          <p:nvSpPr>
            <p:cNvPr id="3138" name="Freeform 66"/>
            <p:cNvSpPr>
              <a:spLocks/>
            </p:cNvSpPr>
            <p:nvPr userDrawn="1"/>
          </p:nvSpPr>
          <p:spPr bwMode="black">
            <a:xfrm>
              <a:off x="4853" y="4221"/>
              <a:ext cx="34" cy="48"/>
            </a:xfrm>
            <a:custGeom>
              <a:avLst/>
              <a:gdLst/>
              <a:ahLst/>
              <a:cxnLst>
                <a:cxn ang="0">
                  <a:pos x="51" y="0"/>
                </a:cxn>
                <a:cxn ang="0">
                  <a:pos x="51" y="0"/>
                </a:cxn>
                <a:cxn ang="0">
                  <a:pos x="55" y="2"/>
                </a:cxn>
                <a:cxn ang="0">
                  <a:pos x="55" y="2"/>
                </a:cxn>
                <a:cxn ang="0">
                  <a:pos x="62" y="0"/>
                </a:cxn>
                <a:cxn ang="0">
                  <a:pos x="62" y="0"/>
                </a:cxn>
                <a:cxn ang="0">
                  <a:pos x="41" y="35"/>
                </a:cxn>
                <a:cxn ang="0">
                  <a:pos x="9" y="86"/>
                </a:cxn>
                <a:cxn ang="0">
                  <a:pos x="9" y="86"/>
                </a:cxn>
                <a:cxn ang="0">
                  <a:pos x="5" y="86"/>
                </a:cxn>
                <a:cxn ang="0">
                  <a:pos x="5" y="86"/>
                </a:cxn>
                <a:cxn ang="0">
                  <a:pos x="0" y="86"/>
                </a:cxn>
                <a:cxn ang="0">
                  <a:pos x="0" y="86"/>
                </a:cxn>
                <a:cxn ang="0">
                  <a:pos x="19" y="56"/>
                </a:cxn>
                <a:cxn ang="0">
                  <a:pos x="19" y="56"/>
                </a:cxn>
                <a:cxn ang="0">
                  <a:pos x="8" y="0"/>
                </a:cxn>
                <a:cxn ang="0">
                  <a:pos x="8" y="0"/>
                </a:cxn>
                <a:cxn ang="0">
                  <a:pos x="16" y="2"/>
                </a:cxn>
                <a:cxn ang="0">
                  <a:pos x="16" y="2"/>
                </a:cxn>
                <a:cxn ang="0">
                  <a:pos x="25" y="0"/>
                </a:cxn>
                <a:cxn ang="0">
                  <a:pos x="25" y="0"/>
                </a:cxn>
                <a:cxn ang="0">
                  <a:pos x="32" y="37"/>
                </a:cxn>
                <a:cxn ang="0">
                  <a:pos x="32" y="37"/>
                </a:cxn>
                <a:cxn ang="0">
                  <a:pos x="51" y="0"/>
                </a:cxn>
                <a:cxn ang="0">
                  <a:pos x="51" y="0"/>
                </a:cxn>
              </a:cxnLst>
              <a:rect l="0" t="0" r="r" b="b"/>
              <a:pathLst>
                <a:path w="62" h="86">
                  <a:moveTo>
                    <a:pt x="51" y="0"/>
                  </a:moveTo>
                  <a:lnTo>
                    <a:pt x="51" y="0"/>
                  </a:lnTo>
                  <a:lnTo>
                    <a:pt x="55" y="2"/>
                  </a:lnTo>
                  <a:lnTo>
                    <a:pt x="55" y="2"/>
                  </a:lnTo>
                  <a:lnTo>
                    <a:pt x="62" y="0"/>
                  </a:lnTo>
                  <a:lnTo>
                    <a:pt x="62" y="0"/>
                  </a:lnTo>
                  <a:lnTo>
                    <a:pt x="41" y="35"/>
                  </a:lnTo>
                  <a:lnTo>
                    <a:pt x="9" y="86"/>
                  </a:lnTo>
                  <a:lnTo>
                    <a:pt x="9" y="86"/>
                  </a:lnTo>
                  <a:lnTo>
                    <a:pt x="5" y="86"/>
                  </a:lnTo>
                  <a:lnTo>
                    <a:pt x="5" y="86"/>
                  </a:lnTo>
                  <a:lnTo>
                    <a:pt x="0" y="86"/>
                  </a:lnTo>
                  <a:lnTo>
                    <a:pt x="0" y="86"/>
                  </a:lnTo>
                  <a:lnTo>
                    <a:pt x="19" y="56"/>
                  </a:lnTo>
                  <a:lnTo>
                    <a:pt x="19" y="56"/>
                  </a:lnTo>
                  <a:lnTo>
                    <a:pt x="8" y="0"/>
                  </a:lnTo>
                  <a:lnTo>
                    <a:pt x="8" y="0"/>
                  </a:lnTo>
                  <a:lnTo>
                    <a:pt x="16" y="2"/>
                  </a:lnTo>
                  <a:lnTo>
                    <a:pt x="16" y="2"/>
                  </a:lnTo>
                  <a:lnTo>
                    <a:pt x="25" y="0"/>
                  </a:lnTo>
                  <a:lnTo>
                    <a:pt x="25" y="0"/>
                  </a:lnTo>
                  <a:lnTo>
                    <a:pt x="32" y="37"/>
                  </a:lnTo>
                  <a:lnTo>
                    <a:pt x="32" y="37"/>
                  </a:lnTo>
                  <a:lnTo>
                    <a:pt x="51" y="0"/>
                  </a:lnTo>
                  <a:lnTo>
                    <a:pt x="51" y="0"/>
                  </a:lnTo>
                  <a:close/>
                </a:path>
              </a:pathLst>
            </a:custGeom>
            <a:solidFill>
              <a:schemeClr val="tx1"/>
            </a:solidFill>
            <a:ln w="9525">
              <a:noFill/>
              <a:round/>
              <a:headEnd/>
              <a:tailEnd/>
            </a:ln>
          </p:spPr>
          <p:txBody>
            <a:bodyPr/>
            <a:lstStyle/>
            <a:p>
              <a:endParaRPr lang="en-US"/>
            </a:p>
          </p:txBody>
        </p:sp>
        <p:sp>
          <p:nvSpPr>
            <p:cNvPr id="3139" name="Freeform 67"/>
            <p:cNvSpPr>
              <a:spLocks/>
            </p:cNvSpPr>
            <p:nvPr userDrawn="1"/>
          </p:nvSpPr>
          <p:spPr bwMode="black">
            <a:xfrm>
              <a:off x="4897" y="4208"/>
              <a:ext cx="20" cy="44"/>
            </a:xfrm>
            <a:custGeom>
              <a:avLst/>
              <a:gdLst/>
              <a:ahLst/>
              <a:cxnLst>
                <a:cxn ang="0">
                  <a:pos x="10" y="32"/>
                </a:cxn>
                <a:cxn ang="0">
                  <a:pos x="10" y="32"/>
                </a:cxn>
                <a:cxn ang="0">
                  <a:pos x="16" y="0"/>
                </a:cxn>
                <a:cxn ang="0">
                  <a:pos x="16" y="0"/>
                </a:cxn>
                <a:cxn ang="0">
                  <a:pos x="25" y="0"/>
                </a:cxn>
                <a:cxn ang="0">
                  <a:pos x="25" y="0"/>
                </a:cxn>
                <a:cxn ang="0">
                  <a:pos x="35" y="0"/>
                </a:cxn>
                <a:cxn ang="0">
                  <a:pos x="35" y="0"/>
                </a:cxn>
                <a:cxn ang="0">
                  <a:pos x="27" y="32"/>
                </a:cxn>
                <a:cxn ang="0">
                  <a:pos x="24" y="46"/>
                </a:cxn>
                <a:cxn ang="0">
                  <a:pos x="24" y="46"/>
                </a:cxn>
                <a:cxn ang="0">
                  <a:pos x="19" y="78"/>
                </a:cxn>
                <a:cxn ang="0">
                  <a:pos x="19" y="78"/>
                </a:cxn>
                <a:cxn ang="0">
                  <a:pos x="10" y="78"/>
                </a:cxn>
                <a:cxn ang="0">
                  <a:pos x="10" y="78"/>
                </a:cxn>
                <a:cxn ang="0">
                  <a:pos x="0" y="78"/>
                </a:cxn>
                <a:cxn ang="0">
                  <a:pos x="0" y="78"/>
                </a:cxn>
                <a:cxn ang="0">
                  <a:pos x="8" y="46"/>
                </a:cxn>
                <a:cxn ang="0">
                  <a:pos x="10" y="32"/>
                </a:cxn>
              </a:cxnLst>
              <a:rect l="0" t="0" r="r" b="b"/>
              <a:pathLst>
                <a:path w="35" h="78">
                  <a:moveTo>
                    <a:pt x="10" y="32"/>
                  </a:moveTo>
                  <a:lnTo>
                    <a:pt x="10" y="32"/>
                  </a:lnTo>
                  <a:lnTo>
                    <a:pt x="16" y="0"/>
                  </a:lnTo>
                  <a:lnTo>
                    <a:pt x="16" y="0"/>
                  </a:lnTo>
                  <a:lnTo>
                    <a:pt x="25" y="0"/>
                  </a:lnTo>
                  <a:lnTo>
                    <a:pt x="25" y="0"/>
                  </a:lnTo>
                  <a:lnTo>
                    <a:pt x="35" y="0"/>
                  </a:lnTo>
                  <a:lnTo>
                    <a:pt x="35" y="0"/>
                  </a:lnTo>
                  <a:lnTo>
                    <a:pt x="27" y="32"/>
                  </a:lnTo>
                  <a:lnTo>
                    <a:pt x="24" y="46"/>
                  </a:lnTo>
                  <a:lnTo>
                    <a:pt x="24" y="46"/>
                  </a:lnTo>
                  <a:lnTo>
                    <a:pt x="19" y="78"/>
                  </a:lnTo>
                  <a:lnTo>
                    <a:pt x="19" y="78"/>
                  </a:lnTo>
                  <a:lnTo>
                    <a:pt x="10" y="78"/>
                  </a:lnTo>
                  <a:lnTo>
                    <a:pt x="10" y="78"/>
                  </a:lnTo>
                  <a:lnTo>
                    <a:pt x="0" y="78"/>
                  </a:lnTo>
                  <a:lnTo>
                    <a:pt x="0" y="78"/>
                  </a:lnTo>
                  <a:lnTo>
                    <a:pt x="8" y="46"/>
                  </a:lnTo>
                  <a:lnTo>
                    <a:pt x="10" y="32"/>
                  </a:lnTo>
                  <a:close/>
                </a:path>
              </a:pathLst>
            </a:custGeom>
            <a:solidFill>
              <a:schemeClr val="tx1"/>
            </a:solidFill>
            <a:ln w="9525">
              <a:noFill/>
              <a:round/>
              <a:headEnd/>
              <a:tailEnd/>
            </a:ln>
          </p:spPr>
          <p:txBody>
            <a:bodyPr/>
            <a:lstStyle/>
            <a:p>
              <a:endParaRPr lang="en-US"/>
            </a:p>
          </p:txBody>
        </p:sp>
        <p:sp>
          <p:nvSpPr>
            <p:cNvPr id="3140" name="Freeform 68"/>
            <p:cNvSpPr>
              <a:spLocks/>
            </p:cNvSpPr>
            <p:nvPr userDrawn="1"/>
          </p:nvSpPr>
          <p:spPr bwMode="black">
            <a:xfrm>
              <a:off x="4916" y="4219"/>
              <a:ext cx="33" cy="33"/>
            </a:xfrm>
            <a:custGeom>
              <a:avLst/>
              <a:gdLst/>
              <a:ahLst/>
              <a:cxnLst>
                <a:cxn ang="0">
                  <a:pos x="26" y="12"/>
                </a:cxn>
                <a:cxn ang="0">
                  <a:pos x="26" y="12"/>
                </a:cxn>
                <a:cxn ang="0">
                  <a:pos x="26" y="12"/>
                </a:cxn>
                <a:cxn ang="0">
                  <a:pos x="31" y="7"/>
                </a:cxn>
                <a:cxn ang="0">
                  <a:pos x="35" y="4"/>
                </a:cxn>
                <a:cxn ang="0">
                  <a:pos x="40" y="2"/>
                </a:cxn>
                <a:cxn ang="0">
                  <a:pos x="45" y="0"/>
                </a:cxn>
                <a:cxn ang="0">
                  <a:pos x="45" y="0"/>
                </a:cxn>
                <a:cxn ang="0">
                  <a:pos x="53" y="2"/>
                </a:cxn>
                <a:cxn ang="0">
                  <a:pos x="58" y="7"/>
                </a:cxn>
                <a:cxn ang="0">
                  <a:pos x="59" y="13"/>
                </a:cxn>
                <a:cxn ang="0">
                  <a:pos x="59" y="23"/>
                </a:cxn>
                <a:cxn ang="0">
                  <a:pos x="59" y="23"/>
                </a:cxn>
                <a:cxn ang="0">
                  <a:pos x="54" y="42"/>
                </a:cxn>
                <a:cxn ang="0">
                  <a:pos x="54" y="42"/>
                </a:cxn>
                <a:cxn ang="0">
                  <a:pos x="51" y="58"/>
                </a:cxn>
                <a:cxn ang="0">
                  <a:pos x="51" y="58"/>
                </a:cxn>
                <a:cxn ang="0">
                  <a:pos x="43" y="58"/>
                </a:cxn>
                <a:cxn ang="0">
                  <a:pos x="43" y="58"/>
                </a:cxn>
                <a:cxn ang="0">
                  <a:pos x="35" y="58"/>
                </a:cxn>
                <a:cxn ang="0">
                  <a:pos x="35" y="58"/>
                </a:cxn>
                <a:cxn ang="0">
                  <a:pos x="38" y="43"/>
                </a:cxn>
                <a:cxn ang="0">
                  <a:pos x="42" y="26"/>
                </a:cxn>
                <a:cxn ang="0">
                  <a:pos x="42" y="26"/>
                </a:cxn>
                <a:cxn ang="0">
                  <a:pos x="43" y="19"/>
                </a:cxn>
                <a:cxn ang="0">
                  <a:pos x="42" y="15"/>
                </a:cxn>
                <a:cxn ang="0">
                  <a:pos x="40" y="12"/>
                </a:cxn>
                <a:cxn ang="0">
                  <a:pos x="35" y="12"/>
                </a:cxn>
                <a:cxn ang="0">
                  <a:pos x="35" y="12"/>
                </a:cxn>
                <a:cxn ang="0">
                  <a:pos x="31" y="13"/>
                </a:cxn>
                <a:cxn ang="0">
                  <a:pos x="27" y="16"/>
                </a:cxn>
                <a:cxn ang="0">
                  <a:pos x="24" y="21"/>
                </a:cxn>
                <a:cxn ang="0">
                  <a:pos x="23" y="27"/>
                </a:cxn>
                <a:cxn ang="0">
                  <a:pos x="21" y="32"/>
                </a:cxn>
                <a:cxn ang="0">
                  <a:pos x="21" y="32"/>
                </a:cxn>
                <a:cxn ang="0">
                  <a:pos x="18" y="58"/>
                </a:cxn>
                <a:cxn ang="0">
                  <a:pos x="18" y="58"/>
                </a:cxn>
                <a:cxn ang="0">
                  <a:pos x="8" y="58"/>
                </a:cxn>
                <a:cxn ang="0">
                  <a:pos x="8" y="58"/>
                </a:cxn>
                <a:cxn ang="0">
                  <a:pos x="0" y="58"/>
                </a:cxn>
                <a:cxn ang="0">
                  <a:pos x="0" y="58"/>
                </a:cxn>
                <a:cxn ang="0">
                  <a:pos x="7" y="32"/>
                </a:cxn>
                <a:cxn ang="0">
                  <a:pos x="7" y="27"/>
                </a:cxn>
                <a:cxn ang="0">
                  <a:pos x="7" y="27"/>
                </a:cxn>
                <a:cxn ang="0">
                  <a:pos x="12" y="2"/>
                </a:cxn>
                <a:cxn ang="0">
                  <a:pos x="12" y="2"/>
                </a:cxn>
                <a:cxn ang="0">
                  <a:pos x="19" y="4"/>
                </a:cxn>
                <a:cxn ang="0">
                  <a:pos x="19" y="4"/>
                </a:cxn>
                <a:cxn ang="0">
                  <a:pos x="27" y="2"/>
                </a:cxn>
                <a:cxn ang="0">
                  <a:pos x="26" y="12"/>
                </a:cxn>
              </a:cxnLst>
              <a:rect l="0" t="0" r="r" b="b"/>
              <a:pathLst>
                <a:path w="59" h="58">
                  <a:moveTo>
                    <a:pt x="26" y="12"/>
                  </a:moveTo>
                  <a:lnTo>
                    <a:pt x="26" y="12"/>
                  </a:lnTo>
                  <a:lnTo>
                    <a:pt x="26" y="12"/>
                  </a:lnTo>
                  <a:lnTo>
                    <a:pt x="31" y="7"/>
                  </a:lnTo>
                  <a:lnTo>
                    <a:pt x="35" y="4"/>
                  </a:lnTo>
                  <a:lnTo>
                    <a:pt x="40" y="2"/>
                  </a:lnTo>
                  <a:lnTo>
                    <a:pt x="45" y="0"/>
                  </a:lnTo>
                  <a:lnTo>
                    <a:pt x="45" y="0"/>
                  </a:lnTo>
                  <a:lnTo>
                    <a:pt x="53" y="2"/>
                  </a:lnTo>
                  <a:lnTo>
                    <a:pt x="58" y="7"/>
                  </a:lnTo>
                  <a:lnTo>
                    <a:pt x="59" y="13"/>
                  </a:lnTo>
                  <a:lnTo>
                    <a:pt x="59" y="23"/>
                  </a:lnTo>
                  <a:lnTo>
                    <a:pt x="59" y="23"/>
                  </a:lnTo>
                  <a:lnTo>
                    <a:pt x="54" y="42"/>
                  </a:lnTo>
                  <a:lnTo>
                    <a:pt x="54" y="42"/>
                  </a:lnTo>
                  <a:lnTo>
                    <a:pt x="51" y="58"/>
                  </a:lnTo>
                  <a:lnTo>
                    <a:pt x="51" y="58"/>
                  </a:lnTo>
                  <a:lnTo>
                    <a:pt x="43" y="58"/>
                  </a:lnTo>
                  <a:lnTo>
                    <a:pt x="43" y="58"/>
                  </a:lnTo>
                  <a:lnTo>
                    <a:pt x="35" y="58"/>
                  </a:lnTo>
                  <a:lnTo>
                    <a:pt x="35" y="58"/>
                  </a:lnTo>
                  <a:lnTo>
                    <a:pt x="38" y="43"/>
                  </a:lnTo>
                  <a:lnTo>
                    <a:pt x="42" y="26"/>
                  </a:lnTo>
                  <a:lnTo>
                    <a:pt x="42" y="26"/>
                  </a:lnTo>
                  <a:lnTo>
                    <a:pt x="43" y="19"/>
                  </a:lnTo>
                  <a:lnTo>
                    <a:pt x="42" y="15"/>
                  </a:lnTo>
                  <a:lnTo>
                    <a:pt x="40" y="12"/>
                  </a:lnTo>
                  <a:lnTo>
                    <a:pt x="35" y="12"/>
                  </a:lnTo>
                  <a:lnTo>
                    <a:pt x="35" y="12"/>
                  </a:lnTo>
                  <a:lnTo>
                    <a:pt x="31" y="13"/>
                  </a:lnTo>
                  <a:lnTo>
                    <a:pt x="27" y="16"/>
                  </a:lnTo>
                  <a:lnTo>
                    <a:pt x="24" y="21"/>
                  </a:lnTo>
                  <a:lnTo>
                    <a:pt x="23" y="27"/>
                  </a:lnTo>
                  <a:lnTo>
                    <a:pt x="21" y="32"/>
                  </a:lnTo>
                  <a:lnTo>
                    <a:pt x="21" y="32"/>
                  </a:lnTo>
                  <a:lnTo>
                    <a:pt x="18" y="58"/>
                  </a:lnTo>
                  <a:lnTo>
                    <a:pt x="18" y="58"/>
                  </a:lnTo>
                  <a:lnTo>
                    <a:pt x="8" y="58"/>
                  </a:lnTo>
                  <a:lnTo>
                    <a:pt x="8" y="58"/>
                  </a:lnTo>
                  <a:lnTo>
                    <a:pt x="0" y="58"/>
                  </a:lnTo>
                  <a:lnTo>
                    <a:pt x="0" y="58"/>
                  </a:lnTo>
                  <a:lnTo>
                    <a:pt x="7" y="32"/>
                  </a:lnTo>
                  <a:lnTo>
                    <a:pt x="7" y="27"/>
                  </a:lnTo>
                  <a:lnTo>
                    <a:pt x="7" y="27"/>
                  </a:lnTo>
                  <a:lnTo>
                    <a:pt x="12" y="2"/>
                  </a:lnTo>
                  <a:lnTo>
                    <a:pt x="12" y="2"/>
                  </a:lnTo>
                  <a:lnTo>
                    <a:pt x="19" y="4"/>
                  </a:lnTo>
                  <a:lnTo>
                    <a:pt x="19" y="4"/>
                  </a:lnTo>
                  <a:lnTo>
                    <a:pt x="27" y="2"/>
                  </a:lnTo>
                  <a:lnTo>
                    <a:pt x="26" y="12"/>
                  </a:lnTo>
                  <a:close/>
                </a:path>
              </a:pathLst>
            </a:custGeom>
            <a:solidFill>
              <a:schemeClr val="tx1"/>
            </a:solidFill>
            <a:ln w="9525">
              <a:noFill/>
              <a:round/>
              <a:headEnd/>
              <a:tailEnd/>
            </a:ln>
          </p:spPr>
          <p:txBody>
            <a:bodyPr/>
            <a:lstStyle/>
            <a:p>
              <a:endParaRPr lang="en-US"/>
            </a:p>
          </p:txBody>
        </p:sp>
        <p:sp>
          <p:nvSpPr>
            <p:cNvPr id="3141" name="Freeform 69"/>
            <p:cNvSpPr>
              <a:spLocks/>
            </p:cNvSpPr>
            <p:nvPr userDrawn="1"/>
          </p:nvSpPr>
          <p:spPr bwMode="black">
            <a:xfrm>
              <a:off x="4966" y="4208"/>
              <a:ext cx="33" cy="44"/>
            </a:xfrm>
            <a:custGeom>
              <a:avLst/>
              <a:gdLst/>
              <a:ahLst/>
              <a:cxnLst>
                <a:cxn ang="0">
                  <a:pos x="9" y="32"/>
                </a:cxn>
                <a:cxn ang="0">
                  <a:pos x="9" y="32"/>
                </a:cxn>
                <a:cxn ang="0">
                  <a:pos x="16" y="0"/>
                </a:cxn>
                <a:cxn ang="0">
                  <a:pos x="16" y="0"/>
                </a:cxn>
                <a:cxn ang="0">
                  <a:pos x="35" y="0"/>
                </a:cxn>
                <a:cxn ang="0">
                  <a:pos x="35" y="0"/>
                </a:cxn>
                <a:cxn ang="0">
                  <a:pos x="59" y="0"/>
                </a:cxn>
                <a:cxn ang="0">
                  <a:pos x="59" y="0"/>
                </a:cxn>
                <a:cxn ang="0">
                  <a:pos x="57" y="5"/>
                </a:cxn>
                <a:cxn ang="0">
                  <a:pos x="57" y="5"/>
                </a:cxn>
                <a:cxn ang="0">
                  <a:pos x="57" y="9"/>
                </a:cxn>
                <a:cxn ang="0">
                  <a:pos x="57" y="9"/>
                </a:cxn>
                <a:cxn ang="0">
                  <a:pos x="32" y="8"/>
                </a:cxn>
                <a:cxn ang="0">
                  <a:pos x="32" y="8"/>
                </a:cxn>
                <a:cxn ang="0">
                  <a:pos x="27" y="33"/>
                </a:cxn>
                <a:cxn ang="0">
                  <a:pos x="27" y="33"/>
                </a:cxn>
                <a:cxn ang="0">
                  <a:pos x="52" y="32"/>
                </a:cxn>
                <a:cxn ang="0">
                  <a:pos x="52" y="32"/>
                </a:cxn>
                <a:cxn ang="0">
                  <a:pos x="51" y="36"/>
                </a:cxn>
                <a:cxn ang="0">
                  <a:pos x="51" y="36"/>
                </a:cxn>
                <a:cxn ang="0">
                  <a:pos x="51" y="41"/>
                </a:cxn>
                <a:cxn ang="0">
                  <a:pos x="51" y="41"/>
                </a:cxn>
                <a:cxn ang="0">
                  <a:pos x="25" y="41"/>
                </a:cxn>
                <a:cxn ang="0">
                  <a:pos x="25" y="41"/>
                </a:cxn>
                <a:cxn ang="0">
                  <a:pos x="22" y="55"/>
                </a:cxn>
                <a:cxn ang="0">
                  <a:pos x="22" y="55"/>
                </a:cxn>
                <a:cxn ang="0">
                  <a:pos x="19" y="70"/>
                </a:cxn>
                <a:cxn ang="0">
                  <a:pos x="19" y="70"/>
                </a:cxn>
                <a:cxn ang="0">
                  <a:pos x="46" y="68"/>
                </a:cxn>
                <a:cxn ang="0">
                  <a:pos x="46" y="68"/>
                </a:cxn>
                <a:cxn ang="0">
                  <a:pos x="44" y="73"/>
                </a:cxn>
                <a:cxn ang="0">
                  <a:pos x="44" y="73"/>
                </a:cxn>
                <a:cxn ang="0">
                  <a:pos x="44" y="78"/>
                </a:cxn>
                <a:cxn ang="0">
                  <a:pos x="44" y="78"/>
                </a:cxn>
                <a:cxn ang="0">
                  <a:pos x="24" y="78"/>
                </a:cxn>
                <a:cxn ang="0">
                  <a:pos x="24" y="78"/>
                </a:cxn>
                <a:cxn ang="0">
                  <a:pos x="0" y="78"/>
                </a:cxn>
                <a:cxn ang="0">
                  <a:pos x="0" y="78"/>
                </a:cxn>
                <a:cxn ang="0">
                  <a:pos x="6" y="46"/>
                </a:cxn>
                <a:cxn ang="0">
                  <a:pos x="9" y="32"/>
                </a:cxn>
              </a:cxnLst>
              <a:rect l="0" t="0" r="r" b="b"/>
              <a:pathLst>
                <a:path w="59" h="78">
                  <a:moveTo>
                    <a:pt x="9" y="32"/>
                  </a:moveTo>
                  <a:lnTo>
                    <a:pt x="9" y="32"/>
                  </a:lnTo>
                  <a:lnTo>
                    <a:pt x="16" y="0"/>
                  </a:lnTo>
                  <a:lnTo>
                    <a:pt x="16" y="0"/>
                  </a:lnTo>
                  <a:lnTo>
                    <a:pt x="35" y="0"/>
                  </a:lnTo>
                  <a:lnTo>
                    <a:pt x="35" y="0"/>
                  </a:lnTo>
                  <a:lnTo>
                    <a:pt x="59" y="0"/>
                  </a:lnTo>
                  <a:lnTo>
                    <a:pt x="59" y="0"/>
                  </a:lnTo>
                  <a:lnTo>
                    <a:pt x="57" y="5"/>
                  </a:lnTo>
                  <a:lnTo>
                    <a:pt x="57" y="5"/>
                  </a:lnTo>
                  <a:lnTo>
                    <a:pt x="57" y="9"/>
                  </a:lnTo>
                  <a:lnTo>
                    <a:pt x="57" y="9"/>
                  </a:lnTo>
                  <a:lnTo>
                    <a:pt x="32" y="8"/>
                  </a:lnTo>
                  <a:lnTo>
                    <a:pt x="32" y="8"/>
                  </a:lnTo>
                  <a:lnTo>
                    <a:pt x="27" y="33"/>
                  </a:lnTo>
                  <a:lnTo>
                    <a:pt x="27" y="33"/>
                  </a:lnTo>
                  <a:lnTo>
                    <a:pt x="52" y="32"/>
                  </a:lnTo>
                  <a:lnTo>
                    <a:pt x="52" y="32"/>
                  </a:lnTo>
                  <a:lnTo>
                    <a:pt x="51" y="36"/>
                  </a:lnTo>
                  <a:lnTo>
                    <a:pt x="51" y="36"/>
                  </a:lnTo>
                  <a:lnTo>
                    <a:pt x="51" y="41"/>
                  </a:lnTo>
                  <a:lnTo>
                    <a:pt x="51" y="41"/>
                  </a:lnTo>
                  <a:lnTo>
                    <a:pt x="25" y="41"/>
                  </a:lnTo>
                  <a:lnTo>
                    <a:pt x="25" y="41"/>
                  </a:lnTo>
                  <a:lnTo>
                    <a:pt x="22" y="55"/>
                  </a:lnTo>
                  <a:lnTo>
                    <a:pt x="22" y="55"/>
                  </a:lnTo>
                  <a:lnTo>
                    <a:pt x="19" y="70"/>
                  </a:lnTo>
                  <a:lnTo>
                    <a:pt x="19" y="70"/>
                  </a:lnTo>
                  <a:lnTo>
                    <a:pt x="46" y="68"/>
                  </a:lnTo>
                  <a:lnTo>
                    <a:pt x="46" y="68"/>
                  </a:lnTo>
                  <a:lnTo>
                    <a:pt x="44" y="73"/>
                  </a:lnTo>
                  <a:lnTo>
                    <a:pt x="44" y="73"/>
                  </a:lnTo>
                  <a:lnTo>
                    <a:pt x="44" y="78"/>
                  </a:lnTo>
                  <a:lnTo>
                    <a:pt x="44" y="78"/>
                  </a:lnTo>
                  <a:lnTo>
                    <a:pt x="24" y="78"/>
                  </a:lnTo>
                  <a:lnTo>
                    <a:pt x="24" y="78"/>
                  </a:lnTo>
                  <a:lnTo>
                    <a:pt x="0" y="78"/>
                  </a:lnTo>
                  <a:lnTo>
                    <a:pt x="0" y="78"/>
                  </a:lnTo>
                  <a:lnTo>
                    <a:pt x="6" y="46"/>
                  </a:lnTo>
                  <a:lnTo>
                    <a:pt x="9" y="32"/>
                  </a:lnTo>
                  <a:close/>
                </a:path>
              </a:pathLst>
            </a:custGeom>
            <a:solidFill>
              <a:schemeClr val="tx1"/>
            </a:solidFill>
            <a:ln w="9525">
              <a:noFill/>
              <a:round/>
              <a:headEnd/>
              <a:tailEnd/>
            </a:ln>
          </p:spPr>
          <p:txBody>
            <a:bodyPr/>
            <a:lstStyle/>
            <a:p>
              <a:endParaRPr lang="en-US"/>
            </a:p>
          </p:txBody>
        </p:sp>
        <p:sp>
          <p:nvSpPr>
            <p:cNvPr id="3142" name="Freeform 70"/>
            <p:cNvSpPr>
              <a:spLocks/>
            </p:cNvSpPr>
            <p:nvPr userDrawn="1"/>
          </p:nvSpPr>
          <p:spPr bwMode="black">
            <a:xfrm>
              <a:off x="5002" y="4221"/>
              <a:ext cx="29" cy="31"/>
            </a:xfrm>
            <a:custGeom>
              <a:avLst/>
              <a:gdLst/>
              <a:ahLst/>
              <a:cxnLst>
                <a:cxn ang="0">
                  <a:pos x="23" y="41"/>
                </a:cxn>
                <a:cxn ang="0">
                  <a:pos x="23" y="41"/>
                </a:cxn>
                <a:cxn ang="0">
                  <a:pos x="43" y="0"/>
                </a:cxn>
                <a:cxn ang="0">
                  <a:pos x="43" y="0"/>
                </a:cxn>
                <a:cxn ang="0">
                  <a:pos x="48" y="2"/>
                </a:cxn>
                <a:cxn ang="0">
                  <a:pos x="48" y="2"/>
                </a:cxn>
                <a:cxn ang="0">
                  <a:pos x="53" y="0"/>
                </a:cxn>
                <a:cxn ang="0">
                  <a:pos x="53" y="0"/>
                </a:cxn>
                <a:cxn ang="0">
                  <a:pos x="38" y="24"/>
                </a:cxn>
                <a:cxn ang="0">
                  <a:pos x="30" y="38"/>
                </a:cxn>
                <a:cxn ang="0">
                  <a:pos x="21" y="56"/>
                </a:cxn>
                <a:cxn ang="0">
                  <a:pos x="21" y="56"/>
                </a:cxn>
                <a:cxn ang="0">
                  <a:pos x="15" y="56"/>
                </a:cxn>
                <a:cxn ang="0">
                  <a:pos x="15" y="56"/>
                </a:cxn>
                <a:cxn ang="0">
                  <a:pos x="8" y="56"/>
                </a:cxn>
                <a:cxn ang="0">
                  <a:pos x="8" y="56"/>
                </a:cxn>
                <a:cxn ang="0">
                  <a:pos x="0" y="0"/>
                </a:cxn>
                <a:cxn ang="0">
                  <a:pos x="0" y="0"/>
                </a:cxn>
                <a:cxn ang="0">
                  <a:pos x="8" y="2"/>
                </a:cxn>
                <a:cxn ang="0">
                  <a:pos x="8" y="2"/>
                </a:cxn>
                <a:cxn ang="0">
                  <a:pos x="18" y="0"/>
                </a:cxn>
                <a:cxn ang="0">
                  <a:pos x="18" y="0"/>
                </a:cxn>
                <a:cxn ang="0">
                  <a:pos x="23" y="41"/>
                </a:cxn>
                <a:cxn ang="0">
                  <a:pos x="23" y="41"/>
                </a:cxn>
              </a:cxnLst>
              <a:rect l="0" t="0" r="r" b="b"/>
              <a:pathLst>
                <a:path w="53" h="56">
                  <a:moveTo>
                    <a:pt x="23" y="41"/>
                  </a:moveTo>
                  <a:lnTo>
                    <a:pt x="23" y="41"/>
                  </a:lnTo>
                  <a:lnTo>
                    <a:pt x="43" y="0"/>
                  </a:lnTo>
                  <a:lnTo>
                    <a:pt x="43" y="0"/>
                  </a:lnTo>
                  <a:lnTo>
                    <a:pt x="48" y="2"/>
                  </a:lnTo>
                  <a:lnTo>
                    <a:pt x="48" y="2"/>
                  </a:lnTo>
                  <a:lnTo>
                    <a:pt x="53" y="0"/>
                  </a:lnTo>
                  <a:lnTo>
                    <a:pt x="53" y="0"/>
                  </a:lnTo>
                  <a:lnTo>
                    <a:pt x="38" y="24"/>
                  </a:lnTo>
                  <a:lnTo>
                    <a:pt x="30" y="38"/>
                  </a:lnTo>
                  <a:lnTo>
                    <a:pt x="21" y="56"/>
                  </a:lnTo>
                  <a:lnTo>
                    <a:pt x="21" y="56"/>
                  </a:lnTo>
                  <a:lnTo>
                    <a:pt x="15" y="56"/>
                  </a:lnTo>
                  <a:lnTo>
                    <a:pt x="15" y="56"/>
                  </a:lnTo>
                  <a:lnTo>
                    <a:pt x="8" y="56"/>
                  </a:lnTo>
                  <a:lnTo>
                    <a:pt x="8" y="56"/>
                  </a:lnTo>
                  <a:lnTo>
                    <a:pt x="0" y="0"/>
                  </a:lnTo>
                  <a:lnTo>
                    <a:pt x="0" y="0"/>
                  </a:lnTo>
                  <a:lnTo>
                    <a:pt x="8" y="2"/>
                  </a:lnTo>
                  <a:lnTo>
                    <a:pt x="8" y="2"/>
                  </a:lnTo>
                  <a:lnTo>
                    <a:pt x="18" y="0"/>
                  </a:lnTo>
                  <a:lnTo>
                    <a:pt x="18" y="0"/>
                  </a:lnTo>
                  <a:lnTo>
                    <a:pt x="23" y="41"/>
                  </a:lnTo>
                  <a:lnTo>
                    <a:pt x="23" y="41"/>
                  </a:lnTo>
                  <a:close/>
                </a:path>
              </a:pathLst>
            </a:custGeom>
            <a:solidFill>
              <a:schemeClr val="tx1"/>
            </a:solidFill>
            <a:ln w="9525">
              <a:noFill/>
              <a:round/>
              <a:headEnd/>
              <a:tailEnd/>
            </a:ln>
          </p:spPr>
          <p:txBody>
            <a:bodyPr/>
            <a:lstStyle/>
            <a:p>
              <a:endParaRPr lang="en-US"/>
            </a:p>
          </p:txBody>
        </p:sp>
        <p:sp>
          <p:nvSpPr>
            <p:cNvPr id="3143" name="Freeform 71"/>
            <p:cNvSpPr>
              <a:spLocks noEditPoints="1"/>
            </p:cNvSpPr>
            <p:nvPr userDrawn="1"/>
          </p:nvSpPr>
          <p:spPr bwMode="black">
            <a:xfrm>
              <a:off x="5030" y="4219"/>
              <a:ext cx="29" cy="33"/>
            </a:xfrm>
            <a:custGeom>
              <a:avLst/>
              <a:gdLst/>
              <a:ahLst/>
              <a:cxnLst>
                <a:cxn ang="0">
                  <a:pos x="19" y="26"/>
                </a:cxn>
                <a:cxn ang="0">
                  <a:pos x="19" y="26"/>
                </a:cxn>
                <a:cxn ang="0">
                  <a:pos x="21" y="18"/>
                </a:cxn>
                <a:cxn ang="0">
                  <a:pos x="24" y="13"/>
                </a:cxn>
                <a:cxn ang="0">
                  <a:pos x="27" y="8"/>
                </a:cxn>
                <a:cxn ang="0">
                  <a:pos x="32" y="7"/>
                </a:cxn>
                <a:cxn ang="0">
                  <a:pos x="32" y="7"/>
                </a:cxn>
                <a:cxn ang="0">
                  <a:pos x="35" y="8"/>
                </a:cxn>
                <a:cxn ang="0">
                  <a:pos x="38" y="12"/>
                </a:cxn>
                <a:cxn ang="0">
                  <a:pos x="38" y="18"/>
                </a:cxn>
                <a:cxn ang="0">
                  <a:pos x="37" y="26"/>
                </a:cxn>
                <a:cxn ang="0">
                  <a:pos x="19" y="26"/>
                </a:cxn>
                <a:cxn ang="0">
                  <a:pos x="51" y="31"/>
                </a:cxn>
                <a:cxn ang="0">
                  <a:pos x="51" y="31"/>
                </a:cxn>
                <a:cxn ang="0">
                  <a:pos x="52" y="26"/>
                </a:cxn>
                <a:cxn ang="0">
                  <a:pos x="52" y="26"/>
                </a:cxn>
                <a:cxn ang="0">
                  <a:pos x="52" y="16"/>
                </a:cxn>
                <a:cxn ang="0">
                  <a:pos x="51" y="12"/>
                </a:cxn>
                <a:cxn ang="0">
                  <a:pos x="49" y="8"/>
                </a:cxn>
                <a:cxn ang="0">
                  <a:pos x="46" y="5"/>
                </a:cxn>
                <a:cxn ang="0">
                  <a:pos x="43" y="4"/>
                </a:cxn>
                <a:cxn ang="0">
                  <a:pos x="38" y="2"/>
                </a:cxn>
                <a:cxn ang="0">
                  <a:pos x="33" y="0"/>
                </a:cxn>
                <a:cxn ang="0">
                  <a:pos x="33" y="0"/>
                </a:cxn>
                <a:cxn ang="0">
                  <a:pos x="22" y="4"/>
                </a:cxn>
                <a:cxn ang="0">
                  <a:pos x="18" y="5"/>
                </a:cxn>
                <a:cxn ang="0">
                  <a:pos x="13" y="8"/>
                </a:cxn>
                <a:cxn ang="0">
                  <a:pos x="10" y="13"/>
                </a:cxn>
                <a:cxn ang="0">
                  <a:pos x="6" y="18"/>
                </a:cxn>
                <a:cxn ang="0">
                  <a:pos x="3" y="24"/>
                </a:cxn>
                <a:cxn ang="0">
                  <a:pos x="2" y="31"/>
                </a:cxn>
                <a:cxn ang="0">
                  <a:pos x="2" y="31"/>
                </a:cxn>
                <a:cxn ang="0">
                  <a:pos x="0" y="37"/>
                </a:cxn>
                <a:cxn ang="0">
                  <a:pos x="2" y="43"/>
                </a:cxn>
                <a:cxn ang="0">
                  <a:pos x="3" y="48"/>
                </a:cxn>
                <a:cxn ang="0">
                  <a:pos x="5" y="53"/>
                </a:cxn>
                <a:cxn ang="0">
                  <a:pos x="10" y="56"/>
                </a:cxn>
                <a:cxn ang="0">
                  <a:pos x="13" y="58"/>
                </a:cxn>
                <a:cxn ang="0">
                  <a:pos x="24" y="59"/>
                </a:cxn>
                <a:cxn ang="0">
                  <a:pos x="24" y="59"/>
                </a:cxn>
                <a:cxn ang="0">
                  <a:pos x="35" y="58"/>
                </a:cxn>
                <a:cxn ang="0">
                  <a:pos x="41" y="54"/>
                </a:cxn>
                <a:cxn ang="0">
                  <a:pos x="46" y="48"/>
                </a:cxn>
                <a:cxn ang="0">
                  <a:pos x="44" y="47"/>
                </a:cxn>
                <a:cxn ang="0">
                  <a:pos x="44" y="47"/>
                </a:cxn>
                <a:cxn ang="0">
                  <a:pos x="37" y="51"/>
                </a:cxn>
                <a:cxn ang="0">
                  <a:pos x="30" y="51"/>
                </a:cxn>
                <a:cxn ang="0">
                  <a:pos x="30" y="51"/>
                </a:cxn>
                <a:cxn ang="0">
                  <a:pos x="25" y="51"/>
                </a:cxn>
                <a:cxn ang="0">
                  <a:pos x="22" y="50"/>
                </a:cxn>
                <a:cxn ang="0">
                  <a:pos x="19" y="47"/>
                </a:cxn>
                <a:cxn ang="0">
                  <a:pos x="18" y="39"/>
                </a:cxn>
                <a:cxn ang="0">
                  <a:pos x="19" y="31"/>
                </a:cxn>
                <a:cxn ang="0">
                  <a:pos x="51" y="31"/>
                </a:cxn>
              </a:cxnLst>
              <a:rect l="0" t="0" r="r" b="b"/>
              <a:pathLst>
                <a:path w="52" h="59">
                  <a:moveTo>
                    <a:pt x="19" y="26"/>
                  </a:moveTo>
                  <a:lnTo>
                    <a:pt x="19" y="26"/>
                  </a:lnTo>
                  <a:lnTo>
                    <a:pt x="21" y="18"/>
                  </a:lnTo>
                  <a:lnTo>
                    <a:pt x="24" y="13"/>
                  </a:lnTo>
                  <a:lnTo>
                    <a:pt x="27" y="8"/>
                  </a:lnTo>
                  <a:lnTo>
                    <a:pt x="32" y="7"/>
                  </a:lnTo>
                  <a:lnTo>
                    <a:pt x="32" y="7"/>
                  </a:lnTo>
                  <a:lnTo>
                    <a:pt x="35" y="8"/>
                  </a:lnTo>
                  <a:lnTo>
                    <a:pt x="38" y="12"/>
                  </a:lnTo>
                  <a:lnTo>
                    <a:pt x="38" y="18"/>
                  </a:lnTo>
                  <a:lnTo>
                    <a:pt x="37" y="26"/>
                  </a:lnTo>
                  <a:lnTo>
                    <a:pt x="19" y="26"/>
                  </a:lnTo>
                  <a:close/>
                  <a:moveTo>
                    <a:pt x="51" y="31"/>
                  </a:moveTo>
                  <a:lnTo>
                    <a:pt x="51" y="31"/>
                  </a:lnTo>
                  <a:lnTo>
                    <a:pt x="52" y="26"/>
                  </a:lnTo>
                  <a:lnTo>
                    <a:pt x="52" y="26"/>
                  </a:lnTo>
                  <a:lnTo>
                    <a:pt x="52" y="16"/>
                  </a:lnTo>
                  <a:lnTo>
                    <a:pt x="51" y="12"/>
                  </a:lnTo>
                  <a:lnTo>
                    <a:pt x="49" y="8"/>
                  </a:lnTo>
                  <a:lnTo>
                    <a:pt x="46" y="5"/>
                  </a:lnTo>
                  <a:lnTo>
                    <a:pt x="43" y="4"/>
                  </a:lnTo>
                  <a:lnTo>
                    <a:pt x="38" y="2"/>
                  </a:lnTo>
                  <a:lnTo>
                    <a:pt x="33" y="0"/>
                  </a:lnTo>
                  <a:lnTo>
                    <a:pt x="33" y="0"/>
                  </a:lnTo>
                  <a:lnTo>
                    <a:pt x="22" y="4"/>
                  </a:lnTo>
                  <a:lnTo>
                    <a:pt x="18" y="5"/>
                  </a:lnTo>
                  <a:lnTo>
                    <a:pt x="13" y="8"/>
                  </a:lnTo>
                  <a:lnTo>
                    <a:pt x="10" y="13"/>
                  </a:lnTo>
                  <a:lnTo>
                    <a:pt x="6" y="18"/>
                  </a:lnTo>
                  <a:lnTo>
                    <a:pt x="3" y="24"/>
                  </a:lnTo>
                  <a:lnTo>
                    <a:pt x="2" y="31"/>
                  </a:lnTo>
                  <a:lnTo>
                    <a:pt x="2" y="31"/>
                  </a:lnTo>
                  <a:lnTo>
                    <a:pt x="0" y="37"/>
                  </a:lnTo>
                  <a:lnTo>
                    <a:pt x="2" y="43"/>
                  </a:lnTo>
                  <a:lnTo>
                    <a:pt x="3" y="48"/>
                  </a:lnTo>
                  <a:lnTo>
                    <a:pt x="5" y="53"/>
                  </a:lnTo>
                  <a:lnTo>
                    <a:pt x="10" y="56"/>
                  </a:lnTo>
                  <a:lnTo>
                    <a:pt x="13" y="58"/>
                  </a:lnTo>
                  <a:lnTo>
                    <a:pt x="24" y="59"/>
                  </a:lnTo>
                  <a:lnTo>
                    <a:pt x="24" y="59"/>
                  </a:lnTo>
                  <a:lnTo>
                    <a:pt x="35" y="58"/>
                  </a:lnTo>
                  <a:lnTo>
                    <a:pt x="41" y="54"/>
                  </a:lnTo>
                  <a:lnTo>
                    <a:pt x="46" y="48"/>
                  </a:lnTo>
                  <a:lnTo>
                    <a:pt x="44" y="47"/>
                  </a:lnTo>
                  <a:lnTo>
                    <a:pt x="44" y="47"/>
                  </a:lnTo>
                  <a:lnTo>
                    <a:pt x="37" y="51"/>
                  </a:lnTo>
                  <a:lnTo>
                    <a:pt x="30" y="51"/>
                  </a:lnTo>
                  <a:lnTo>
                    <a:pt x="30" y="51"/>
                  </a:lnTo>
                  <a:lnTo>
                    <a:pt x="25" y="51"/>
                  </a:lnTo>
                  <a:lnTo>
                    <a:pt x="22" y="50"/>
                  </a:lnTo>
                  <a:lnTo>
                    <a:pt x="19" y="47"/>
                  </a:lnTo>
                  <a:lnTo>
                    <a:pt x="18" y="39"/>
                  </a:lnTo>
                  <a:lnTo>
                    <a:pt x="19" y="31"/>
                  </a:lnTo>
                  <a:lnTo>
                    <a:pt x="51" y="31"/>
                  </a:lnTo>
                  <a:close/>
                </a:path>
              </a:pathLst>
            </a:custGeom>
            <a:solidFill>
              <a:schemeClr val="tx1"/>
            </a:solidFill>
            <a:ln w="9525">
              <a:noFill/>
              <a:round/>
              <a:headEnd/>
              <a:tailEnd/>
            </a:ln>
          </p:spPr>
          <p:txBody>
            <a:bodyPr/>
            <a:lstStyle/>
            <a:p>
              <a:endParaRPr lang="en-US"/>
            </a:p>
          </p:txBody>
        </p:sp>
        <p:sp>
          <p:nvSpPr>
            <p:cNvPr id="3144" name="Freeform 72"/>
            <p:cNvSpPr>
              <a:spLocks/>
            </p:cNvSpPr>
            <p:nvPr userDrawn="1"/>
          </p:nvSpPr>
          <p:spPr bwMode="black">
            <a:xfrm>
              <a:off x="5062" y="4221"/>
              <a:ext cx="25" cy="31"/>
            </a:xfrm>
            <a:custGeom>
              <a:avLst/>
              <a:gdLst/>
              <a:ahLst/>
              <a:cxnLst>
                <a:cxn ang="0">
                  <a:pos x="24" y="14"/>
                </a:cxn>
                <a:cxn ang="0">
                  <a:pos x="24" y="14"/>
                </a:cxn>
                <a:cxn ang="0">
                  <a:pos x="24" y="14"/>
                </a:cxn>
                <a:cxn ang="0">
                  <a:pos x="29" y="8"/>
                </a:cxn>
                <a:cxn ang="0">
                  <a:pos x="33" y="3"/>
                </a:cxn>
                <a:cxn ang="0">
                  <a:pos x="40" y="0"/>
                </a:cxn>
                <a:cxn ang="0">
                  <a:pos x="45" y="0"/>
                </a:cxn>
                <a:cxn ang="0">
                  <a:pos x="45" y="0"/>
                </a:cxn>
                <a:cxn ang="0">
                  <a:pos x="46" y="0"/>
                </a:cxn>
                <a:cxn ang="0">
                  <a:pos x="46" y="0"/>
                </a:cxn>
                <a:cxn ang="0">
                  <a:pos x="45" y="8"/>
                </a:cxn>
                <a:cxn ang="0">
                  <a:pos x="45" y="8"/>
                </a:cxn>
                <a:cxn ang="0">
                  <a:pos x="43" y="16"/>
                </a:cxn>
                <a:cxn ang="0">
                  <a:pos x="41" y="16"/>
                </a:cxn>
                <a:cxn ang="0">
                  <a:pos x="41" y="16"/>
                </a:cxn>
                <a:cxn ang="0">
                  <a:pos x="40" y="16"/>
                </a:cxn>
                <a:cxn ang="0">
                  <a:pos x="37" y="14"/>
                </a:cxn>
                <a:cxn ang="0">
                  <a:pos x="37" y="14"/>
                </a:cxn>
                <a:cxn ang="0">
                  <a:pos x="32" y="16"/>
                </a:cxn>
                <a:cxn ang="0">
                  <a:pos x="27" y="17"/>
                </a:cxn>
                <a:cxn ang="0">
                  <a:pos x="24" y="22"/>
                </a:cxn>
                <a:cxn ang="0">
                  <a:pos x="22" y="25"/>
                </a:cxn>
                <a:cxn ang="0">
                  <a:pos x="22" y="30"/>
                </a:cxn>
                <a:cxn ang="0">
                  <a:pos x="22" y="30"/>
                </a:cxn>
                <a:cxn ang="0">
                  <a:pos x="18" y="56"/>
                </a:cxn>
                <a:cxn ang="0">
                  <a:pos x="18" y="56"/>
                </a:cxn>
                <a:cxn ang="0">
                  <a:pos x="10" y="56"/>
                </a:cxn>
                <a:cxn ang="0">
                  <a:pos x="10" y="56"/>
                </a:cxn>
                <a:cxn ang="0">
                  <a:pos x="0" y="56"/>
                </a:cxn>
                <a:cxn ang="0">
                  <a:pos x="0" y="56"/>
                </a:cxn>
                <a:cxn ang="0">
                  <a:pos x="7" y="30"/>
                </a:cxn>
                <a:cxn ang="0">
                  <a:pos x="8" y="25"/>
                </a:cxn>
                <a:cxn ang="0">
                  <a:pos x="8" y="25"/>
                </a:cxn>
                <a:cxn ang="0">
                  <a:pos x="11" y="0"/>
                </a:cxn>
                <a:cxn ang="0">
                  <a:pos x="11" y="0"/>
                </a:cxn>
                <a:cxn ang="0">
                  <a:pos x="19" y="2"/>
                </a:cxn>
                <a:cxn ang="0">
                  <a:pos x="19" y="2"/>
                </a:cxn>
                <a:cxn ang="0">
                  <a:pos x="27" y="0"/>
                </a:cxn>
                <a:cxn ang="0">
                  <a:pos x="24" y="14"/>
                </a:cxn>
              </a:cxnLst>
              <a:rect l="0" t="0" r="r" b="b"/>
              <a:pathLst>
                <a:path w="46" h="56">
                  <a:moveTo>
                    <a:pt x="24" y="14"/>
                  </a:moveTo>
                  <a:lnTo>
                    <a:pt x="24" y="14"/>
                  </a:lnTo>
                  <a:lnTo>
                    <a:pt x="24" y="14"/>
                  </a:lnTo>
                  <a:lnTo>
                    <a:pt x="29" y="8"/>
                  </a:lnTo>
                  <a:lnTo>
                    <a:pt x="33" y="3"/>
                  </a:lnTo>
                  <a:lnTo>
                    <a:pt x="40" y="0"/>
                  </a:lnTo>
                  <a:lnTo>
                    <a:pt x="45" y="0"/>
                  </a:lnTo>
                  <a:lnTo>
                    <a:pt x="45" y="0"/>
                  </a:lnTo>
                  <a:lnTo>
                    <a:pt x="46" y="0"/>
                  </a:lnTo>
                  <a:lnTo>
                    <a:pt x="46" y="0"/>
                  </a:lnTo>
                  <a:lnTo>
                    <a:pt x="45" y="8"/>
                  </a:lnTo>
                  <a:lnTo>
                    <a:pt x="45" y="8"/>
                  </a:lnTo>
                  <a:lnTo>
                    <a:pt x="43" y="16"/>
                  </a:lnTo>
                  <a:lnTo>
                    <a:pt x="41" y="16"/>
                  </a:lnTo>
                  <a:lnTo>
                    <a:pt x="41" y="16"/>
                  </a:lnTo>
                  <a:lnTo>
                    <a:pt x="40" y="16"/>
                  </a:lnTo>
                  <a:lnTo>
                    <a:pt x="37" y="14"/>
                  </a:lnTo>
                  <a:lnTo>
                    <a:pt x="37" y="14"/>
                  </a:lnTo>
                  <a:lnTo>
                    <a:pt x="32" y="16"/>
                  </a:lnTo>
                  <a:lnTo>
                    <a:pt x="27" y="17"/>
                  </a:lnTo>
                  <a:lnTo>
                    <a:pt x="24" y="22"/>
                  </a:lnTo>
                  <a:lnTo>
                    <a:pt x="22" y="25"/>
                  </a:lnTo>
                  <a:lnTo>
                    <a:pt x="22" y="30"/>
                  </a:lnTo>
                  <a:lnTo>
                    <a:pt x="22" y="30"/>
                  </a:lnTo>
                  <a:lnTo>
                    <a:pt x="18" y="56"/>
                  </a:lnTo>
                  <a:lnTo>
                    <a:pt x="18" y="56"/>
                  </a:lnTo>
                  <a:lnTo>
                    <a:pt x="10" y="56"/>
                  </a:lnTo>
                  <a:lnTo>
                    <a:pt x="10" y="56"/>
                  </a:lnTo>
                  <a:lnTo>
                    <a:pt x="0" y="56"/>
                  </a:lnTo>
                  <a:lnTo>
                    <a:pt x="0" y="56"/>
                  </a:lnTo>
                  <a:lnTo>
                    <a:pt x="7" y="30"/>
                  </a:lnTo>
                  <a:lnTo>
                    <a:pt x="8" y="25"/>
                  </a:lnTo>
                  <a:lnTo>
                    <a:pt x="8" y="25"/>
                  </a:lnTo>
                  <a:lnTo>
                    <a:pt x="11" y="0"/>
                  </a:lnTo>
                  <a:lnTo>
                    <a:pt x="11" y="0"/>
                  </a:lnTo>
                  <a:lnTo>
                    <a:pt x="19" y="2"/>
                  </a:lnTo>
                  <a:lnTo>
                    <a:pt x="19" y="2"/>
                  </a:lnTo>
                  <a:lnTo>
                    <a:pt x="27" y="0"/>
                  </a:lnTo>
                  <a:lnTo>
                    <a:pt x="24" y="14"/>
                  </a:lnTo>
                  <a:close/>
                </a:path>
              </a:pathLst>
            </a:custGeom>
            <a:solidFill>
              <a:schemeClr val="tx1"/>
            </a:solidFill>
            <a:ln w="9525">
              <a:noFill/>
              <a:round/>
              <a:headEnd/>
              <a:tailEnd/>
            </a:ln>
          </p:spPr>
          <p:txBody>
            <a:bodyPr/>
            <a:lstStyle/>
            <a:p>
              <a:endParaRPr lang="en-US"/>
            </a:p>
          </p:txBody>
        </p:sp>
        <p:sp>
          <p:nvSpPr>
            <p:cNvPr id="3145" name="Freeform 73"/>
            <p:cNvSpPr>
              <a:spLocks/>
            </p:cNvSpPr>
            <p:nvPr userDrawn="1"/>
          </p:nvSpPr>
          <p:spPr bwMode="black">
            <a:xfrm>
              <a:off x="5087" y="4221"/>
              <a:ext cx="34" cy="48"/>
            </a:xfrm>
            <a:custGeom>
              <a:avLst/>
              <a:gdLst/>
              <a:ahLst/>
              <a:cxnLst>
                <a:cxn ang="0">
                  <a:pos x="50" y="0"/>
                </a:cxn>
                <a:cxn ang="0">
                  <a:pos x="50" y="0"/>
                </a:cxn>
                <a:cxn ang="0">
                  <a:pos x="55" y="2"/>
                </a:cxn>
                <a:cxn ang="0">
                  <a:pos x="55" y="2"/>
                </a:cxn>
                <a:cxn ang="0">
                  <a:pos x="61" y="0"/>
                </a:cxn>
                <a:cxn ang="0">
                  <a:pos x="61" y="0"/>
                </a:cxn>
                <a:cxn ang="0">
                  <a:pos x="41" y="35"/>
                </a:cxn>
                <a:cxn ang="0">
                  <a:pos x="9" y="86"/>
                </a:cxn>
                <a:cxn ang="0">
                  <a:pos x="9" y="86"/>
                </a:cxn>
                <a:cxn ang="0">
                  <a:pos x="4" y="86"/>
                </a:cxn>
                <a:cxn ang="0">
                  <a:pos x="4" y="86"/>
                </a:cxn>
                <a:cxn ang="0">
                  <a:pos x="0" y="86"/>
                </a:cxn>
                <a:cxn ang="0">
                  <a:pos x="0" y="86"/>
                </a:cxn>
                <a:cxn ang="0">
                  <a:pos x="19" y="56"/>
                </a:cxn>
                <a:cxn ang="0">
                  <a:pos x="19" y="56"/>
                </a:cxn>
                <a:cxn ang="0">
                  <a:pos x="8" y="0"/>
                </a:cxn>
                <a:cxn ang="0">
                  <a:pos x="8" y="0"/>
                </a:cxn>
                <a:cxn ang="0">
                  <a:pos x="15" y="2"/>
                </a:cxn>
                <a:cxn ang="0">
                  <a:pos x="15" y="2"/>
                </a:cxn>
                <a:cxn ang="0">
                  <a:pos x="25" y="0"/>
                </a:cxn>
                <a:cxn ang="0">
                  <a:pos x="25" y="0"/>
                </a:cxn>
                <a:cxn ang="0">
                  <a:pos x="31" y="37"/>
                </a:cxn>
                <a:cxn ang="0">
                  <a:pos x="31" y="37"/>
                </a:cxn>
                <a:cxn ang="0">
                  <a:pos x="50" y="0"/>
                </a:cxn>
                <a:cxn ang="0">
                  <a:pos x="50" y="0"/>
                </a:cxn>
              </a:cxnLst>
              <a:rect l="0" t="0" r="r" b="b"/>
              <a:pathLst>
                <a:path w="61" h="86">
                  <a:moveTo>
                    <a:pt x="50" y="0"/>
                  </a:moveTo>
                  <a:lnTo>
                    <a:pt x="50" y="0"/>
                  </a:lnTo>
                  <a:lnTo>
                    <a:pt x="55" y="2"/>
                  </a:lnTo>
                  <a:lnTo>
                    <a:pt x="55" y="2"/>
                  </a:lnTo>
                  <a:lnTo>
                    <a:pt x="61" y="0"/>
                  </a:lnTo>
                  <a:lnTo>
                    <a:pt x="61" y="0"/>
                  </a:lnTo>
                  <a:lnTo>
                    <a:pt x="41" y="35"/>
                  </a:lnTo>
                  <a:lnTo>
                    <a:pt x="9" y="86"/>
                  </a:lnTo>
                  <a:lnTo>
                    <a:pt x="9" y="86"/>
                  </a:lnTo>
                  <a:lnTo>
                    <a:pt x="4" y="86"/>
                  </a:lnTo>
                  <a:lnTo>
                    <a:pt x="4" y="86"/>
                  </a:lnTo>
                  <a:lnTo>
                    <a:pt x="0" y="86"/>
                  </a:lnTo>
                  <a:lnTo>
                    <a:pt x="0" y="86"/>
                  </a:lnTo>
                  <a:lnTo>
                    <a:pt x="19" y="56"/>
                  </a:lnTo>
                  <a:lnTo>
                    <a:pt x="19" y="56"/>
                  </a:lnTo>
                  <a:lnTo>
                    <a:pt x="8" y="0"/>
                  </a:lnTo>
                  <a:lnTo>
                    <a:pt x="8" y="0"/>
                  </a:lnTo>
                  <a:lnTo>
                    <a:pt x="15" y="2"/>
                  </a:lnTo>
                  <a:lnTo>
                    <a:pt x="15" y="2"/>
                  </a:lnTo>
                  <a:lnTo>
                    <a:pt x="25" y="0"/>
                  </a:lnTo>
                  <a:lnTo>
                    <a:pt x="25" y="0"/>
                  </a:lnTo>
                  <a:lnTo>
                    <a:pt x="31" y="37"/>
                  </a:lnTo>
                  <a:lnTo>
                    <a:pt x="31" y="37"/>
                  </a:lnTo>
                  <a:lnTo>
                    <a:pt x="50" y="0"/>
                  </a:lnTo>
                  <a:lnTo>
                    <a:pt x="50" y="0"/>
                  </a:lnTo>
                  <a:close/>
                </a:path>
              </a:pathLst>
            </a:custGeom>
            <a:solidFill>
              <a:schemeClr val="tx1"/>
            </a:solidFill>
            <a:ln w="9525">
              <a:noFill/>
              <a:round/>
              <a:headEnd/>
              <a:tailEnd/>
            </a:ln>
          </p:spPr>
          <p:txBody>
            <a:bodyPr/>
            <a:lstStyle/>
            <a:p>
              <a:endParaRPr lang="en-US"/>
            </a:p>
          </p:txBody>
        </p:sp>
        <p:sp>
          <p:nvSpPr>
            <p:cNvPr id="3146" name="Freeform 74"/>
            <p:cNvSpPr>
              <a:spLocks/>
            </p:cNvSpPr>
            <p:nvPr userDrawn="1"/>
          </p:nvSpPr>
          <p:spPr bwMode="black">
            <a:xfrm>
              <a:off x="5123" y="4210"/>
              <a:ext cx="20" cy="42"/>
            </a:xfrm>
            <a:custGeom>
              <a:avLst/>
              <a:gdLst/>
              <a:ahLst/>
              <a:cxnLst>
                <a:cxn ang="0">
                  <a:pos x="35" y="21"/>
                </a:cxn>
                <a:cxn ang="0">
                  <a:pos x="35" y="21"/>
                </a:cxn>
                <a:cxn ang="0">
                  <a:pos x="33" y="24"/>
                </a:cxn>
                <a:cxn ang="0">
                  <a:pos x="33" y="24"/>
                </a:cxn>
                <a:cxn ang="0">
                  <a:pos x="33" y="27"/>
                </a:cxn>
                <a:cxn ang="0">
                  <a:pos x="23" y="25"/>
                </a:cxn>
                <a:cxn ang="0">
                  <a:pos x="23" y="25"/>
                </a:cxn>
                <a:cxn ang="0">
                  <a:pos x="17" y="51"/>
                </a:cxn>
                <a:cxn ang="0">
                  <a:pos x="17" y="51"/>
                </a:cxn>
                <a:cxn ang="0">
                  <a:pos x="16" y="60"/>
                </a:cxn>
                <a:cxn ang="0">
                  <a:pos x="16" y="67"/>
                </a:cxn>
                <a:cxn ang="0">
                  <a:pos x="17" y="70"/>
                </a:cxn>
                <a:cxn ang="0">
                  <a:pos x="20" y="70"/>
                </a:cxn>
                <a:cxn ang="0">
                  <a:pos x="20" y="70"/>
                </a:cxn>
                <a:cxn ang="0">
                  <a:pos x="25" y="68"/>
                </a:cxn>
                <a:cxn ang="0">
                  <a:pos x="25" y="73"/>
                </a:cxn>
                <a:cxn ang="0">
                  <a:pos x="25" y="73"/>
                </a:cxn>
                <a:cxn ang="0">
                  <a:pos x="19" y="76"/>
                </a:cxn>
                <a:cxn ang="0">
                  <a:pos x="12" y="76"/>
                </a:cxn>
                <a:cxn ang="0">
                  <a:pos x="12" y="76"/>
                </a:cxn>
                <a:cxn ang="0">
                  <a:pos x="6" y="75"/>
                </a:cxn>
                <a:cxn ang="0">
                  <a:pos x="1" y="71"/>
                </a:cxn>
                <a:cxn ang="0">
                  <a:pos x="0" y="67"/>
                </a:cxn>
                <a:cxn ang="0">
                  <a:pos x="1" y="59"/>
                </a:cxn>
                <a:cxn ang="0">
                  <a:pos x="1" y="59"/>
                </a:cxn>
                <a:cxn ang="0">
                  <a:pos x="8" y="25"/>
                </a:cxn>
                <a:cxn ang="0">
                  <a:pos x="0" y="27"/>
                </a:cxn>
                <a:cxn ang="0">
                  <a:pos x="0" y="27"/>
                </a:cxn>
                <a:cxn ang="0">
                  <a:pos x="1" y="24"/>
                </a:cxn>
                <a:cxn ang="0">
                  <a:pos x="1" y="24"/>
                </a:cxn>
                <a:cxn ang="0">
                  <a:pos x="1" y="21"/>
                </a:cxn>
                <a:cxn ang="0">
                  <a:pos x="9" y="21"/>
                </a:cxn>
                <a:cxn ang="0">
                  <a:pos x="9" y="21"/>
                </a:cxn>
                <a:cxn ang="0">
                  <a:pos x="11" y="6"/>
                </a:cxn>
                <a:cxn ang="0">
                  <a:pos x="11" y="6"/>
                </a:cxn>
                <a:cxn ang="0">
                  <a:pos x="28" y="0"/>
                </a:cxn>
                <a:cxn ang="0">
                  <a:pos x="30" y="0"/>
                </a:cxn>
                <a:cxn ang="0">
                  <a:pos x="30" y="0"/>
                </a:cxn>
                <a:cxn ang="0">
                  <a:pos x="23" y="21"/>
                </a:cxn>
                <a:cxn ang="0">
                  <a:pos x="35" y="21"/>
                </a:cxn>
              </a:cxnLst>
              <a:rect l="0" t="0" r="r" b="b"/>
              <a:pathLst>
                <a:path w="35" h="76">
                  <a:moveTo>
                    <a:pt x="35" y="21"/>
                  </a:moveTo>
                  <a:lnTo>
                    <a:pt x="35" y="21"/>
                  </a:lnTo>
                  <a:lnTo>
                    <a:pt x="33" y="24"/>
                  </a:lnTo>
                  <a:lnTo>
                    <a:pt x="33" y="24"/>
                  </a:lnTo>
                  <a:lnTo>
                    <a:pt x="33" y="27"/>
                  </a:lnTo>
                  <a:lnTo>
                    <a:pt x="23" y="25"/>
                  </a:lnTo>
                  <a:lnTo>
                    <a:pt x="23" y="25"/>
                  </a:lnTo>
                  <a:lnTo>
                    <a:pt x="17" y="51"/>
                  </a:lnTo>
                  <a:lnTo>
                    <a:pt x="17" y="51"/>
                  </a:lnTo>
                  <a:lnTo>
                    <a:pt x="16" y="60"/>
                  </a:lnTo>
                  <a:lnTo>
                    <a:pt x="16" y="67"/>
                  </a:lnTo>
                  <a:lnTo>
                    <a:pt x="17" y="70"/>
                  </a:lnTo>
                  <a:lnTo>
                    <a:pt x="20" y="70"/>
                  </a:lnTo>
                  <a:lnTo>
                    <a:pt x="20" y="70"/>
                  </a:lnTo>
                  <a:lnTo>
                    <a:pt x="25" y="68"/>
                  </a:lnTo>
                  <a:lnTo>
                    <a:pt x="25" y="73"/>
                  </a:lnTo>
                  <a:lnTo>
                    <a:pt x="25" y="73"/>
                  </a:lnTo>
                  <a:lnTo>
                    <a:pt x="19" y="76"/>
                  </a:lnTo>
                  <a:lnTo>
                    <a:pt x="12" y="76"/>
                  </a:lnTo>
                  <a:lnTo>
                    <a:pt x="12" y="76"/>
                  </a:lnTo>
                  <a:lnTo>
                    <a:pt x="6" y="75"/>
                  </a:lnTo>
                  <a:lnTo>
                    <a:pt x="1" y="71"/>
                  </a:lnTo>
                  <a:lnTo>
                    <a:pt x="0" y="67"/>
                  </a:lnTo>
                  <a:lnTo>
                    <a:pt x="1" y="59"/>
                  </a:lnTo>
                  <a:lnTo>
                    <a:pt x="1" y="59"/>
                  </a:lnTo>
                  <a:lnTo>
                    <a:pt x="8" y="25"/>
                  </a:lnTo>
                  <a:lnTo>
                    <a:pt x="0" y="27"/>
                  </a:lnTo>
                  <a:lnTo>
                    <a:pt x="0" y="27"/>
                  </a:lnTo>
                  <a:lnTo>
                    <a:pt x="1" y="24"/>
                  </a:lnTo>
                  <a:lnTo>
                    <a:pt x="1" y="24"/>
                  </a:lnTo>
                  <a:lnTo>
                    <a:pt x="1" y="21"/>
                  </a:lnTo>
                  <a:lnTo>
                    <a:pt x="9" y="21"/>
                  </a:lnTo>
                  <a:lnTo>
                    <a:pt x="9" y="21"/>
                  </a:lnTo>
                  <a:lnTo>
                    <a:pt x="11" y="6"/>
                  </a:lnTo>
                  <a:lnTo>
                    <a:pt x="11" y="6"/>
                  </a:lnTo>
                  <a:lnTo>
                    <a:pt x="28" y="0"/>
                  </a:lnTo>
                  <a:lnTo>
                    <a:pt x="30" y="0"/>
                  </a:lnTo>
                  <a:lnTo>
                    <a:pt x="30" y="0"/>
                  </a:lnTo>
                  <a:lnTo>
                    <a:pt x="23" y="21"/>
                  </a:lnTo>
                  <a:lnTo>
                    <a:pt x="35" y="21"/>
                  </a:lnTo>
                  <a:close/>
                </a:path>
              </a:pathLst>
            </a:custGeom>
            <a:solidFill>
              <a:schemeClr val="tx1"/>
            </a:solidFill>
            <a:ln w="9525">
              <a:noFill/>
              <a:round/>
              <a:headEnd/>
              <a:tailEnd/>
            </a:ln>
          </p:spPr>
          <p:txBody>
            <a:bodyPr/>
            <a:lstStyle/>
            <a:p>
              <a:endParaRPr lang="en-US"/>
            </a:p>
          </p:txBody>
        </p:sp>
        <p:sp>
          <p:nvSpPr>
            <p:cNvPr id="3147" name="Freeform 75"/>
            <p:cNvSpPr>
              <a:spLocks/>
            </p:cNvSpPr>
            <p:nvPr userDrawn="1"/>
          </p:nvSpPr>
          <p:spPr bwMode="black">
            <a:xfrm>
              <a:off x="5143" y="4204"/>
              <a:ext cx="33" cy="48"/>
            </a:xfrm>
            <a:custGeom>
              <a:avLst/>
              <a:gdLst/>
              <a:ahLst/>
              <a:cxnLst>
                <a:cxn ang="0">
                  <a:pos x="11" y="40"/>
                </a:cxn>
                <a:cxn ang="0">
                  <a:pos x="11" y="40"/>
                </a:cxn>
                <a:cxn ang="0">
                  <a:pos x="18" y="0"/>
                </a:cxn>
                <a:cxn ang="0">
                  <a:pos x="18" y="0"/>
                </a:cxn>
                <a:cxn ang="0">
                  <a:pos x="26" y="0"/>
                </a:cxn>
                <a:cxn ang="0">
                  <a:pos x="26" y="0"/>
                </a:cxn>
                <a:cxn ang="0">
                  <a:pos x="35" y="0"/>
                </a:cxn>
                <a:cxn ang="0">
                  <a:pos x="35" y="0"/>
                </a:cxn>
                <a:cxn ang="0">
                  <a:pos x="26" y="40"/>
                </a:cxn>
                <a:cxn ang="0">
                  <a:pos x="26" y="40"/>
                </a:cxn>
                <a:cxn ang="0">
                  <a:pos x="26" y="40"/>
                </a:cxn>
                <a:cxn ang="0">
                  <a:pos x="30" y="35"/>
                </a:cxn>
                <a:cxn ang="0">
                  <a:pos x="35" y="32"/>
                </a:cxn>
                <a:cxn ang="0">
                  <a:pos x="40" y="30"/>
                </a:cxn>
                <a:cxn ang="0">
                  <a:pos x="45" y="28"/>
                </a:cxn>
                <a:cxn ang="0">
                  <a:pos x="45" y="28"/>
                </a:cxn>
                <a:cxn ang="0">
                  <a:pos x="52" y="30"/>
                </a:cxn>
                <a:cxn ang="0">
                  <a:pos x="57" y="35"/>
                </a:cxn>
                <a:cxn ang="0">
                  <a:pos x="59" y="41"/>
                </a:cxn>
                <a:cxn ang="0">
                  <a:pos x="59" y="51"/>
                </a:cxn>
                <a:cxn ang="0">
                  <a:pos x="59" y="51"/>
                </a:cxn>
                <a:cxn ang="0">
                  <a:pos x="54" y="70"/>
                </a:cxn>
                <a:cxn ang="0">
                  <a:pos x="54" y="70"/>
                </a:cxn>
                <a:cxn ang="0">
                  <a:pos x="52" y="86"/>
                </a:cxn>
                <a:cxn ang="0">
                  <a:pos x="52" y="86"/>
                </a:cxn>
                <a:cxn ang="0">
                  <a:pos x="43" y="86"/>
                </a:cxn>
                <a:cxn ang="0">
                  <a:pos x="43" y="86"/>
                </a:cxn>
                <a:cxn ang="0">
                  <a:pos x="35" y="86"/>
                </a:cxn>
                <a:cxn ang="0">
                  <a:pos x="35" y="86"/>
                </a:cxn>
                <a:cxn ang="0">
                  <a:pos x="38" y="71"/>
                </a:cxn>
                <a:cxn ang="0">
                  <a:pos x="43" y="54"/>
                </a:cxn>
                <a:cxn ang="0">
                  <a:pos x="43" y="54"/>
                </a:cxn>
                <a:cxn ang="0">
                  <a:pos x="43" y="47"/>
                </a:cxn>
                <a:cxn ang="0">
                  <a:pos x="41" y="43"/>
                </a:cxn>
                <a:cxn ang="0">
                  <a:pos x="40" y="40"/>
                </a:cxn>
                <a:cxn ang="0">
                  <a:pos x="35" y="40"/>
                </a:cxn>
                <a:cxn ang="0">
                  <a:pos x="35" y="40"/>
                </a:cxn>
                <a:cxn ang="0">
                  <a:pos x="32" y="41"/>
                </a:cxn>
                <a:cxn ang="0">
                  <a:pos x="27" y="44"/>
                </a:cxn>
                <a:cxn ang="0">
                  <a:pos x="24" y="49"/>
                </a:cxn>
                <a:cxn ang="0">
                  <a:pos x="22" y="55"/>
                </a:cxn>
                <a:cxn ang="0">
                  <a:pos x="22" y="60"/>
                </a:cxn>
                <a:cxn ang="0">
                  <a:pos x="22" y="60"/>
                </a:cxn>
                <a:cxn ang="0">
                  <a:pos x="18" y="86"/>
                </a:cxn>
                <a:cxn ang="0">
                  <a:pos x="18" y="86"/>
                </a:cxn>
                <a:cxn ang="0">
                  <a:pos x="10" y="86"/>
                </a:cxn>
                <a:cxn ang="0">
                  <a:pos x="10" y="86"/>
                </a:cxn>
                <a:cxn ang="0">
                  <a:pos x="0" y="86"/>
                </a:cxn>
                <a:cxn ang="0">
                  <a:pos x="0" y="86"/>
                </a:cxn>
                <a:cxn ang="0">
                  <a:pos x="10" y="46"/>
                </a:cxn>
                <a:cxn ang="0">
                  <a:pos x="11" y="40"/>
                </a:cxn>
              </a:cxnLst>
              <a:rect l="0" t="0" r="r" b="b"/>
              <a:pathLst>
                <a:path w="59" h="86">
                  <a:moveTo>
                    <a:pt x="11" y="40"/>
                  </a:moveTo>
                  <a:lnTo>
                    <a:pt x="11" y="40"/>
                  </a:lnTo>
                  <a:lnTo>
                    <a:pt x="18" y="0"/>
                  </a:lnTo>
                  <a:lnTo>
                    <a:pt x="18" y="0"/>
                  </a:lnTo>
                  <a:lnTo>
                    <a:pt x="26" y="0"/>
                  </a:lnTo>
                  <a:lnTo>
                    <a:pt x="26" y="0"/>
                  </a:lnTo>
                  <a:lnTo>
                    <a:pt x="35" y="0"/>
                  </a:lnTo>
                  <a:lnTo>
                    <a:pt x="35" y="0"/>
                  </a:lnTo>
                  <a:lnTo>
                    <a:pt x="26" y="40"/>
                  </a:lnTo>
                  <a:lnTo>
                    <a:pt x="26" y="40"/>
                  </a:lnTo>
                  <a:lnTo>
                    <a:pt x="26" y="40"/>
                  </a:lnTo>
                  <a:lnTo>
                    <a:pt x="30" y="35"/>
                  </a:lnTo>
                  <a:lnTo>
                    <a:pt x="35" y="32"/>
                  </a:lnTo>
                  <a:lnTo>
                    <a:pt x="40" y="30"/>
                  </a:lnTo>
                  <a:lnTo>
                    <a:pt x="45" y="28"/>
                  </a:lnTo>
                  <a:lnTo>
                    <a:pt x="45" y="28"/>
                  </a:lnTo>
                  <a:lnTo>
                    <a:pt x="52" y="30"/>
                  </a:lnTo>
                  <a:lnTo>
                    <a:pt x="57" y="35"/>
                  </a:lnTo>
                  <a:lnTo>
                    <a:pt x="59" y="41"/>
                  </a:lnTo>
                  <a:lnTo>
                    <a:pt x="59" y="51"/>
                  </a:lnTo>
                  <a:lnTo>
                    <a:pt x="59" y="51"/>
                  </a:lnTo>
                  <a:lnTo>
                    <a:pt x="54" y="70"/>
                  </a:lnTo>
                  <a:lnTo>
                    <a:pt x="54" y="70"/>
                  </a:lnTo>
                  <a:lnTo>
                    <a:pt x="52" y="86"/>
                  </a:lnTo>
                  <a:lnTo>
                    <a:pt x="52" y="86"/>
                  </a:lnTo>
                  <a:lnTo>
                    <a:pt x="43" y="86"/>
                  </a:lnTo>
                  <a:lnTo>
                    <a:pt x="43" y="86"/>
                  </a:lnTo>
                  <a:lnTo>
                    <a:pt x="35" y="86"/>
                  </a:lnTo>
                  <a:lnTo>
                    <a:pt x="35" y="86"/>
                  </a:lnTo>
                  <a:lnTo>
                    <a:pt x="38" y="71"/>
                  </a:lnTo>
                  <a:lnTo>
                    <a:pt x="43" y="54"/>
                  </a:lnTo>
                  <a:lnTo>
                    <a:pt x="43" y="54"/>
                  </a:lnTo>
                  <a:lnTo>
                    <a:pt x="43" y="47"/>
                  </a:lnTo>
                  <a:lnTo>
                    <a:pt x="41" y="43"/>
                  </a:lnTo>
                  <a:lnTo>
                    <a:pt x="40" y="40"/>
                  </a:lnTo>
                  <a:lnTo>
                    <a:pt x="35" y="40"/>
                  </a:lnTo>
                  <a:lnTo>
                    <a:pt x="35" y="40"/>
                  </a:lnTo>
                  <a:lnTo>
                    <a:pt x="32" y="41"/>
                  </a:lnTo>
                  <a:lnTo>
                    <a:pt x="27" y="44"/>
                  </a:lnTo>
                  <a:lnTo>
                    <a:pt x="24" y="49"/>
                  </a:lnTo>
                  <a:lnTo>
                    <a:pt x="22" y="55"/>
                  </a:lnTo>
                  <a:lnTo>
                    <a:pt x="22" y="60"/>
                  </a:lnTo>
                  <a:lnTo>
                    <a:pt x="22" y="60"/>
                  </a:lnTo>
                  <a:lnTo>
                    <a:pt x="18" y="86"/>
                  </a:lnTo>
                  <a:lnTo>
                    <a:pt x="18" y="86"/>
                  </a:lnTo>
                  <a:lnTo>
                    <a:pt x="10" y="86"/>
                  </a:lnTo>
                  <a:lnTo>
                    <a:pt x="10" y="86"/>
                  </a:lnTo>
                  <a:lnTo>
                    <a:pt x="0" y="86"/>
                  </a:lnTo>
                  <a:lnTo>
                    <a:pt x="0" y="86"/>
                  </a:lnTo>
                  <a:lnTo>
                    <a:pt x="10" y="46"/>
                  </a:lnTo>
                  <a:lnTo>
                    <a:pt x="11" y="40"/>
                  </a:lnTo>
                  <a:close/>
                </a:path>
              </a:pathLst>
            </a:custGeom>
            <a:solidFill>
              <a:schemeClr val="tx1"/>
            </a:solidFill>
            <a:ln w="9525">
              <a:noFill/>
              <a:round/>
              <a:headEnd/>
              <a:tailEnd/>
            </a:ln>
          </p:spPr>
          <p:txBody>
            <a:bodyPr/>
            <a:lstStyle/>
            <a:p>
              <a:endParaRPr lang="en-US"/>
            </a:p>
          </p:txBody>
        </p:sp>
        <p:sp>
          <p:nvSpPr>
            <p:cNvPr id="3148" name="Freeform 76"/>
            <p:cNvSpPr>
              <a:spLocks noEditPoints="1"/>
            </p:cNvSpPr>
            <p:nvPr userDrawn="1"/>
          </p:nvSpPr>
          <p:spPr bwMode="black">
            <a:xfrm>
              <a:off x="5181" y="4204"/>
              <a:ext cx="18" cy="48"/>
            </a:xfrm>
            <a:custGeom>
              <a:avLst/>
              <a:gdLst/>
              <a:ahLst/>
              <a:cxnLst>
                <a:cxn ang="0">
                  <a:pos x="6" y="55"/>
                </a:cxn>
                <a:cxn ang="0">
                  <a:pos x="6" y="55"/>
                </a:cxn>
                <a:cxn ang="0">
                  <a:pos x="11" y="30"/>
                </a:cxn>
                <a:cxn ang="0">
                  <a:pos x="11" y="30"/>
                </a:cxn>
                <a:cxn ang="0">
                  <a:pos x="19" y="32"/>
                </a:cxn>
                <a:cxn ang="0">
                  <a:pos x="19" y="32"/>
                </a:cxn>
                <a:cxn ang="0">
                  <a:pos x="28" y="30"/>
                </a:cxn>
                <a:cxn ang="0">
                  <a:pos x="28" y="30"/>
                </a:cxn>
                <a:cxn ang="0">
                  <a:pos x="22" y="55"/>
                </a:cxn>
                <a:cxn ang="0">
                  <a:pos x="20" y="60"/>
                </a:cxn>
                <a:cxn ang="0">
                  <a:pos x="20" y="60"/>
                </a:cxn>
                <a:cxn ang="0">
                  <a:pos x="17" y="86"/>
                </a:cxn>
                <a:cxn ang="0">
                  <a:pos x="17" y="86"/>
                </a:cxn>
                <a:cxn ang="0">
                  <a:pos x="9" y="86"/>
                </a:cxn>
                <a:cxn ang="0">
                  <a:pos x="9" y="86"/>
                </a:cxn>
                <a:cxn ang="0">
                  <a:pos x="0" y="86"/>
                </a:cxn>
                <a:cxn ang="0">
                  <a:pos x="0" y="86"/>
                </a:cxn>
                <a:cxn ang="0">
                  <a:pos x="6" y="60"/>
                </a:cxn>
                <a:cxn ang="0">
                  <a:pos x="6" y="55"/>
                </a:cxn>
                <a:cxn ang="0">
                  <a:pos x="25" y="0"/>
                </a:cxn>
                <a:cxn ang="0">
                  <a:pos x="25" y="0"/>
                </a:cxn>
                <a:cxn ang="0">
                  <a:pos x="28" y="1"/>
                </a:cxn>
                <a:cxn ang="0">
                  <a:pos x="31" y="3"/>
                </a:cxn>
                <a:cxn ang="0">
                  <a:pos x="33" y="6"/>
                </a:cxn>
                <a:cxn ang="0">
                  <a:pos x="33" y="9"/>
                </a:cxn>
                <a:cxn ang="0">
                  <a:pos x="33" y="9"/>
                </a:cxn>
                <a:cxn ang="0">
                  <a:pos x="31" y="13"/>
                </a:cxn>
                <a:cxn ang="0">
                  <a:pos x="28" y="16"/>
                </a:cxn>
                <a:cxn ang="0">
                  <a:pos x="25" y="17"/>
                </a:cxn>
                <a:cxn ang="0">
                  <a:pos x="22" y="19"/>
                </a:cxn>
                <a:cxn ang="0">
                  <a:pos x="22" y="19"/>
                </a:cxn>
                <a:cxn ang="0">
                  <a:pos x="19" y="17"/>
                </a:cxn>
                <a:cxn ang="0">
                  <a:pos x="16" y="16"/>
                </a:cxn>
                <a:cxn ang="0">
                  <a:pos x="14" y="13"/>
                </a:cxn>
                <a:cxn ang="0">
                  <a:pos x="14" y="9"/>
                </a:cxn>
                <a:cxn ang="0">
                  <a:pos x="14" y="9"/>
                </a:cxn>
                <a:cxn ang="0">
                  <a:pos x="16" y="6"/>
                </a:cxn>
                <a:cxn ang="0">
                  <a:pos x="19" y="3"/>
                </a:cxn>
                <a:cxn ang="0">
                  <a:pos x="22" y="1"/>
                </a:cxn>
                <a:cxn ang="0">
                  <a:pos x="25" y="0"/>
                </a:cxn>
                <a:cxn ang="0">
                  <a:pos x="25" y="0"/>
                </a:cxn>
              </a:cxnLst>
              <a:rect l="0" t="0" r="r" b="b"/>
              <a:pathLst>
                <a:path w="33" h="86">
                  <a:moveTo>
                    <a:pt x="6" y="55"/>
                  </a:moveTo>
                  <a:lnTo>
                    <a:pt x="6" y="55"/>
                  </a:lnTo>
                  <a:lnTo>
                    <a:pt x="11" y="30"/>
                  </a:lnTo>
                  <a:lnTo>
                    <a:pt x="11" y="30"/>
                  </a:lnTo>
                  <a:lnTo>
                    <a:pt x="19" y="32"/>
                  </a:lnTo>
                  <a:lnTo>
                    <a:pt x="19" y="32"/>
                  </a:lnTo>
                  <a:lnTo>
                    <a:pt x="28" y="30"/>
                  </a:lnTo>
                  <a:lnTo>
                    <a:pt x="28" y="30"/>
                  </a:lnTo>
                  <a:lnTo>
                    <a:pt x="22" y="55"/>
                  </a:lnTo>
                  <a:lnTo>
                    <a:pt x="20" y="60"/>
                  </a:lnTo>
                  <a:lnTo>
                    <a:pt x="20" y="60"/>
                  </a:lnTo>
                  <a:lnTo>
                    <a:pt x="17" y="86"/>
                  </a:lnTo>
                  <a:lnTo>
                    <a:pt x="17" y="86"/>
                  </a:lnTo>
                  <a:lnTo>
                    <a:pt x="9" y="86"/>
                  </a:lnTo>
                  <a:lnTo>
                    <a:pt x="9" y="86"/>
                  </a:lnTo>
                  <a:lnTo>
                    <a:pt x="0" y="86"/>
                  </a:lnTo>
                  <a:lnTo>
                    <a:pt x="0" y="86"/>
                  </a:lnTo>
                  <a:lnTo>
                    <a:pt x="6" y="60"/>
                  </a:lnTo>
                  <a:lnTo>
                    <a:pt x="6" y="55"/>
                  </a:lnTo>
                  <a:close/>
                  <a:moveTo>
                    <a:pt x="25" y="0"/>
                  </a:moveTo>
                  <a:lnTo>
                    <a:pt x="25" y="0"/>
                  </a:lnTo>
                  <a:lnTo>
                    <a:pt x="28" y="1"/>
                  </a:lnTo>
                  <a:lnTo>
                    <a:pt x="31" y="3"/>
                  </a:lnTo>
                  <a:lnTo>
                    <a:pt x="33" y="6"/>
                  </a:lnTo>
                  <a:lnTo>
                    <a:pt x="33" y="9"/>
                  </a:lnTo>
                  <a:lnTo>
                    <a:pt x="33" y="9"/>
                  </a:lnTo>
                  <a:lnTo>
                    <a:pt x="31" y="13"/>
                  </a:lnTo>
                  <a:lnTo>
                    <a:pt x="28" y="16"/>
                  </a:lnTo>
                  <a:lnTo>
                    <a:pt x="25" y="17"/>
                  </a:lnTo>
                  <a:lnTo>
                    <a:pt x="22" y="19"/>
                  </a:lnTo>
                  <a:lnTo>
                    <a:pt x="22" y="19"/>
                  </a:lnTo>
                  <a:lnTo>
                    <a:pt x="19" y="17"/>
                  </a:lnTo>
                  <a:lnTo>
                    <a:pt x="16" y="16"/>
                  </a:lnTo>
                  <a:lnTo>
                    <a:pt x="14" y="13"/>
                  </a:lnTo>
                  <a:lnTo>
                    <a:pt x="14" y="9"/>
                  </a:lnTo>
                  <a:lnTo>
                    <a:pt x="14" y="9"/>
                  </a:lnTo>
                  <a:lnTo>
                    <a:pt x="16" y="6"/>
                  </a:lnTo>
                  <a:lnTo>
                    <a:pt x="19" y="3"/>
                  </a:lnTo>
                  <a:lnTo>
                    <a:pt x="22" y="1"/>
                  </a:lnTo>
                  <a:lnTo>
                    <a:pt x="25" y="0"/>
                  </a:lnTo>
                  <a:lnTo>
                    <a:pt x="25" y="0"/>
                  </a:lnTo>
                  <a:close/>
                </a:path>
              </a:pathLst>
            </a:custGeom>
            <a:solidFill>
              <a:schemeClr val="tx1"/>
            </a:solidFill>
            <a:ln w="9525">
              <a:noFill/>
              <a:round/>
              <a:headEnd/>
              <a:tailEnd/>
            </a:ln>
          </p:spPr>
          <p:txBody>
            <a:bodyPr/>
            <a:lstStyle/>
            <a:p>
              <a:endParaRPr lang="en-US"/>
            </a:p>
          </p:txBody>
        </p:sp>
        <p:sp>
          <p:nvSpPr>
            <p:cNvPr id="3149" name="Freeform 77"/>
            <p:cNvSpPr>
              <a:spLocks/>
            </p:cNvSpPr>
            <p:nvPr userDrawn="1"/>
          </p:nvSpPr>
          <p:spPr bwMode="black">
            <a:xfrm>
              <a:off x="5199" y="4219"/>
              <a:ext cx="33" cy="33"/>
            </a:xfrm>
            <a:custGeom>
              <a:avLst/>
              <a:gdLst/>
              <a:ahLst/>
              <a:cxnLst>
                <a:cxn ang="0">
                  <a:pos x="25" y="12"/>
                </a:cxn>
                <a:cxn ang="0">
                  <a:pos x="25" y="12"/>
                </a:cxn>
                <a:cxn ang="0">
                  <a:pos x="25" y="12"/>
                </a:cxn>
                <a:cxn ang="0">
                  <a:pos x="30" y="7"/>
                </a:cxn>
                <a:cxn ang="0">
                  <a:pos x="35" y="4"/>
                </a:cxn>
                <a:cxn ang="0">
                  <a:pos x="40" y="2"/>
                </a:cxn>
                <a:cxn ang="0">
                  <a:pos x="44" y="0"/>
                </a:cxn>
                <a:cxn ang="0">
                  <a:pos x="44" y="0"/>
                </a:cxn>
                <a:cxn ang="0">
                  <a:pos x="52" y="2"/>
                </a:cxn>
                <a:cxn ang="0">
                  <a:pos x="57" y="7"/>
                </a:cxn>
                <a:cxn ang="0">
                  <a:pos x="59" y="13"/>
                </a:cxn>
                <a:cxn ang="0">
                  <a:pos x="59" y="23"/>
                </a:cxn>
                <a:cxn ang="0">
                  <a:pos x="59" y="23"/>
                </a:cxn>
                <a:cxn ang="0">
                  <a:pos x="54" y="42"/>
                </a:cxn>
                <a:cxn ang="0">
                  <a:pos x="54" y="42"/>
                </a:cxn>
                <a:cxn ang="0">
                  <a:pos x="52" y="58"/>
                </a:cxn>
                <a:cxn ang="0">
                  <a:pos x="52" y="58"/>
                </a:cxn>
                <a:cxn ang="0">
                  <a:pos x="43" y="58"/>
                </a:cxn>
                <a:cxn ang="0">
                  <a:pos x="43" y="58"/>
                </a:cxn>
                <a:cxn ang="0">
                  <a:pos x="35" y="58"/>
                </a:cxn>
                <a:cxn ang="0">
                  <a:pos x="35" y="58"/>
                </a:cxn>
                <a:cxn ang="0">
                  <a:pos x="38" y="43"/>
                </a:cxn>
                <a:cxn ang="0">
                  <a:pos x="43" y="26"/>
                </a:cxn>
                <a:cxn ang="0">
                  <a:pos x="43" y="26"/>
                </a:cxn>
                <a:cxn ang="0">
                  <a:pos x="43" y="19"/>
                </a:cxn>
                <a:cxn ang="0">
                  <a:pos x="41" y="15"/>
                </a:cxn>
                <a:cxn ang="0">
                  <a:pos x="40" y="12"/>
                </a:cxn>
                <a:cxn ang="0">
                  <a:pos x="37" y="12"/>
                </a:cxn>
                <a:cxn ang="0">
                  <a:pos x="37" y="12"/>
                </a:cxn>
                <a:cxn ang="0">
                  <a:pos x="32" y="13"/>
                </a:cxn>
                <a:cxn ang="0">
                  <a:pos x="27" y="16"/>
                </a:cxn>
                <a:cxn ang="0">
                  <a:pos x="24" y="21"/>
                </a:cxn>
                <a:cxn ang="0">
                  <a:pos x="22" y="27"/>
                </a:cxn>
                <a:cxn ang="0">
                  <a:pos x="22" y="32"/>
                </a:cxn>
                <a:cxn ang="0">
                  <a:pos x="22" y="32"/>
                </a:cxn>
                <a:cxn ang="0">
                  <a:pos x="18" y="58"/>
                </a:cxn>
                <a:cxn ang="0">
                  <a:pos x="18" y="58"/>
                </a:cxn>
                <a:cxn ang="0">
                  <a:pos x="10" y="58"/>
                </a:cxn>
                <a:cxn ang="0">
                  <a:pos x="10" y="58"/>
                </a:cxn>
                <a:cxn ang="0">
                  <a:pos x="0" y="58"/>
                </a:cxn>
                <a:cxn ang="0">
                  <a:pos x="0" y="58"/>
                </a:cxn>
                <a:cxn ang="0">
                  <a:pos x="6" y="32"/>
                </a:cxn>
                <a:cxn ang="0">
                  <a:pos x="8" y="27"/>
                </a:cxn>
                <a:cxn ang="0">
                  <a:pos x="8" y="27"/>
                </a:cxn>
                <a:cxn ang="0">
                  <a:pos x="11" y="2"/>
                </a:cxn>
                <a:cxn ang="0">
                  <a:pos x="11" y="2"/>
                </a:cxn>
                <a:cxn ang="0">
                  <a:pos x="19" y="4"/>
                </a:cxn>
                <a:cxn ang="0">
                  <a:pos x="19" y="4"/>
                </a:cxn>
                <a:cxn ang="0">
                  <a:pos x="29" y="2"/>
                </a:cxn>
                <a:cxn ang="0">
                  <a:pos x="25" y="12"/>
                </a:cxn>
              </a:cxnLst>
              <a:rect l="0" t="0" r="r" b="b"/>
              <a:pathLst>
                <a:path w="59" h="58">
                  <a:moveTo>
                    <a:pt x="25" y="12"/>
                  </a:moveTo>
                  <a:lnTo>
                    <a:pt x="25" y="12"/>
                  </a:lnTo>
                  <a:lnTo>
                    <a:pt x="25" y="12"/>
                  </a:lnTo>
                  <a:lnTo>
                    <a:pt x="30" y="7"/>
                  </a:lnTo>
                  <a:lnTo>
                    <a:pt x="35" y="4"/>
                  </a:lnTo>
                  <a:lnTo>
                    <a:pt x="40" y="2"/>
                  </a:lnTo>
                  <a:lnTo>
                    <a:pt x="44" y="0"/>
                  </a:lnTo>
                  <a:lnTo>
                    <a:pt x="44" y="0"/>
                  </a:lnTo>
                  <a:lnTo>
                    <a:pt x="52" y="2"/>
                  </a:lnTo>
                  <a:lnTo>
                    <a:pt x="57" y="7"/>
                  </a:lnTo>
                  <a:lnTo>
                    <a:pt x="59" y="13"/>
                  </a:lnTo>
                  <a:lnTo>
                    <a:pt x="59" y="23"/>
                  </a:lnTo>
                  <a:lnTo>
                    <a:pt x="59" y="23"/>
                  </a:lnTo>
                  <a:lnTo>
                    <a:pt x="54" y="42"/>
                  </a:lnTo>
                  <a:lnTo>
                    <a:pt x="54" y="42"/>
                  </a:lnTo>
                  <a:lnTo>
                    <a:pt x="52" y="58"/>
                  </a:lnTo>
                  <a:lnTo>
                    <a:pt x="52" y="58"/>
                  </a:lnTo>
                  <a:lnTo>
                    <a:pt x="43" y="58"/>
                  </a:lnTo>
                  <a:lnTo>
                    <a:pt x="43" y="58"/>
                  </a:lnTo>
                  <a:lnTo>
                    <a:pt x="35" y="58"/>
                  </a:lnTo>
                  <a:lnTo>
                    <a:pt x="35" y="58"/>
                  </a:lnTo>
                  <a:lnTo>
                    <a:pt x="38" y="43"/>
                  </a:lnTo>
                  <a:lnTo>
                    <a:pt x="43" y="26"/>
                  </a:lnTo>
                  <a:lnTo>
                    <a:pt x="43" y="26"/>
                  </a:lnTo>
                  <a:lnTo>
                    <a:pt x="43" y="19"/>
                  </a:lnTo>
                  <a:lnTo>
                    <a:pt x="41" y="15"/>
                  </a:lnTo>
                  <a:lnTo>
                    <a:pt x="40" y="12"/>
                  </a:lnTo>
                  <a:lnTo>
                    <a:pt x="37" y="12"/>
                  </a:lnTo>
                  <a:lnTo>
                    <a:pt x="37" y="12"/>
                  </a:lnTo>
                  <a:lnTo>
                    <a:pt x="32" y="13"/>
                  </a:lnTo>
                  <a:lnTo>
                    <a:pt x="27" y="16"/>
                  </a:lnTo>
                  <a:lnTo>
                    <a:pt x="24" y="21"/>
                  </a:lnTo>
                  <a:lnTo>
                    <a:pt x="22" y="27"/>
                  </a:lnTo>
                  <a:lnTo>
                    <a:pt x="22" y="32"/>
                  </a:lnTo>
                  <a:lnTo>
                    <a:pt x="22" y="32"/>
                  </a:lnTo>
                  <a:lnTo>
                    <a:pt x="18" y="58"/>
                  </a:lnTo>
                  <a:lnTo>
                    <a:pt x="18" y="58"/>
                  </a:lnTo>
                  <a:lnTo>
                    <a:pt x="10" y="58"/>
                  </a:lnTo>
                  <a:lnTo>
                    <a:pt x="10" y="58"/>
                  </a:lnTo>
                  <a:lnTo>
                    <a:pt x="0" y="58"/>
                  </a:lnTo>
                  <a:lnTo>
                    <a:pt x="0" y="58"/>
                  </a:lnTo>
                  <a:lnTo>
                    <a:pt x="6" y="32"/>
                  </a:lnTo>
                  <a:lnTo>
                    <a:pt x="8" y="27"/>
                  </a:lnTo>
                  <a:lnTo>
                    <a:pt x="8" y="27"/>
                  </a:lnTo>
                  <a:lnTo>
                    <a:pt x="11" y="2"/>
                  </a:lnTo>
                  <a:lnTo>
                    <a:pt x="11" y="2"/>
                  </a:lnTo>
                  <a:lnTo>
                    <a:pt x="19" y="4"/>
                  </a:lnTo>
                  <a:lnTo>
                    <a:pt x="19" y="4"/>
                  </a:lnTo>
                  <a:lnTo>
                    <a:pt x="29" y="2"/>
                  </a:lnTo>
                  <a:lnTo>
                    <a:pt x="25" y="12"/>
                  </a:lnTo>
                  <a:close/>
                </a:path>
              </a:pathLst>
            </a:custGeom>
            <a:solidFill>
              <a:schemeClr val="tx1"/>
            </a:solidFill>
            <a:ln w="9525">
              <a:noFill/>
              <a:round/>
              <a:headEnd/>
              <a:tailEnd/>
            </a:ln>
          </p:spPr>
          <p:txBody>
            <a:bodyPr/>
            <a:lstStyle/>
            <a:p>
              <a:endParaRPr lang="en-US"/>
            </a:p>
          </p:txBody>
        </p:sp>
        <p:sp>
          <p:nvSpPr>
            <p:cNvPr id="3150" name="Freeform 78"/>
            <p:cNvSpPr>
              <a:spLocks noEditPoints="1"/>
            </p:cNvSpPr>
            <p:nvPr userDrawn="1"/>
          </p:nvSpPr>
          <p:spPr bwMode="black">
            <a:xfrm>
              <a:off x="5233" y="4219"/>
              <a:ext cx="36" cy="50"/>
            </a:xfrm>
            <a:custGeom>
              <a:avLst/>
              <a:gdLst/>
              <a:ahLst/>
              <a:cxnLst>
                <a:cxn ang="0">
                  <a:pos x="40" y="70"/>
                </a:cxn>
                <a:cxn ang="0">
                  <a:pos x="35" y="80"/>
                </a:cxn>
                <a:cxn ang="0">
                  <a:pos x="24" y="83"/>
                </a:cxn>
                <a:cxn ang="0">
                  <a:pos x="18" y="83"/>
                </a:cxn>
                <a:cxn ang="0">
                  <a:pos x="11" y="77"/>
                </a:cxn>
                <a:cxn ang="0">
                  <a:pos x="11" y="70"/>
                </a:cxn>
                <a:cxn ang="0">
                  <a:pos x="18" y="61"/>
                </a:cxn>
                <a:cxn ang="0">
                  <a:pos x="26" y="59"/>
                </a:cxn>
                <a:cxn ang="0">
                  <a:pos x="32" y="59"/>
                </a:cxn>
                <a:cxn ang="0">
                  <a:pos x="40" y="64"/>
                </a:cxn>
                <a:cxn ang="0">
                  <a:pos x="40" y="70"/>
                </a:cxn>
                <a:cxn ang="0">
                  <a:pos x="65" y="7"/>
                </a:cxn>
                <a:cxn ang="0">
                  <a:pos x="65" y="5"/>
                </a:cxn>
                <a:cxn ang="0">
                  <a:pos x="65" y="2"/>
                </a:cxn>
                <a:cxn ang="0">
                  <a:pos x="54" y="2"/>
                </a:cxn>
                <a:cxn ang="0">
                  <a:pos x="48" y="2"/>
                </a:cxn>
                <a:cxn ang="0">
                  <a:pos x="38" y="0"/>
                </a:cxn>
                <a:cxn ang="0">
                  <a:pos x="21" y="7"/>
                </a:cxn>
                <a:cxn ang="0">
                  <a:pos x="11" y="19"/>
                </a:cxn>
                <a:cxn ang="0">
                  <a:pos x="11" y="26"/>
                </a:cxn>
                <a:cxn ang="0">
                  <a:pos x="13" y="32"/>
                </a:cxn>
                <a:cxn ang="0">
                  <a:pos x="23" y="37"/>
                </a:cxn>
                <a:cxn ang="0">
                  <a:pos x="23" y="39"/>
                </a:cxn>
                <a:cxn ang="0">
                  <a:pos x="13" y="43"/>
                </a:cxn>
                <a:cxn ang="0">
                  <a:pos x="10" y="50"/>
                </a:cxn>
                <a:cxn ang="0">
                  <a:pos x="10" y="53"/>
                </a:cxn>
                <a:cxn ang="0">
                  <a:pos x="15" y="59"/>
                </a:cxn>
                <a:cxn ang="0">
                  <a:pos x="15" y="59"/>
                </a:cxn>
                <a:cxn ang="0">
                  <a:pos x="5" y="64"/>
                </a:cxn>
                <a:cxn ang="0">
                  <a:pos x="0" y="74"/>
                </a:cxn>
                <a:cxn ang="0">
                  <a:pos x="0" y="80"/>
                </a:cxn>
                <a:cxn ang="0">
                  <a:pos x="10" y="88"/>
                </a:cxn>
                <a:cxn ang="0">
                  <a:pos x="19" y="88"/>
                </a:cxn>
                <a:cxn ang="0">
                  <a:pos x="42" y="83"/>
                </a:cxn>
                <a:cxn ang="0">
                  <a:pos x="50" y="75"/>
                </a:cxn>
                <a:cxn ang="0">
                  <a:pos x="54" y="64"/>
                </a:cxn>
                <a:cxn ang="0">
                  <a:pos x="54" y="58"/>
                </a:cxn>
                <a:cxn ang="0">
                  <a:pos x="46" y="50"/>
                </a:cxn>
                <a:cxn ang="0">
                  <a:pos x="30" y="48"/>
                </a:cxn>
                <a:cxn ang="0">
                  <a:pos x="27" y="48"/>
                </a:cxn>
                <a:cxn ang="0">
                  <a:pos x="23" y="45"/>
                </a:cxn>
                <a:cxn ang="0">
                  <a:pos x="23" y="43"/>
                </a:cxn>
                <a:cxn ang="0">
                  <a:pos x="27" y="39"/>
                </a:cxn>
                <a:cxn ang="0">
                  <a:pos x="32" y="39"/>
                </a:cxn>
                <a:cxn ang="0">
                  <a:pos x="42" y="37"/>
                </a:cxn>
                <a:cxn ang="0">
                  <a:pos x="54" y="27"/>
                </a:cxn>
                <a:cxn ang="0">
                  <a:pos x="57" y="19"/>
                </a:cxn>
                <a:cxn ang="0">
                  <a:pos x="57" y="12"/>
                </a:cxn>
                <a:cxn ang="0">
                  <a:pos x="54" y="7"/>
                </a:cxn>
                <a:cxn ang="0">
                  <a:pos x="37" y="5"/>
                </a:cxn>
                <a:cxn ang="0">
                  <a:pos x="40" y="7"/>
                </a:cxn>
                <a:cxn ang="0">
                  <a:pos x="43" y="13"/>
                </a:cxn>
                <a:cxn ang="0">
                  <a:pos x="42" y="19"/>
                </a:cxn>
                <a:cxn ang="0">
                  <a:pos x="38" y="31"/>
                </a:cxn>
                <a:cxn ang="0">
                  <a:pos x="32" y="34"/>
                </a:cxn>
                <a:cxn ang="0">
                  <a:pos x="29" y="34"/>
                </a:cxn>
                <a:cxn ang="0">
                  <a:pos x="26" y="27"/>
                </a:cxn>
                <a:cxn ang="0">
                  <a:pos x="27" y="21"/>
                </a:cxn>
                <a:cxn ang="0">
                  <a:pos x="30" y="10"/>
                </a:cxn>
                <a:cxn ang="0">
                  <a:pos x="37" y="5"/>
                </a:cxn>
              </a:cxnLst>
              <a:rect l="0" t="0" r="r" b="b"/>
              <a:pathLst>
                <a:path w="65" h="88">
                  <a:moveTo>
                    <a:pt x="40" y="70"/>
                  </a:moveTo>
                  <a:lnTo>
                    <a:pt x="40" y="70"/>
                  </a:lnTo>
                  <a:lnTo>
                    <a:pt x="38" y="75"/>
                  </a:lnTo>
                  <a:lnTo>
                    <a:pt x="35" y="80"/>
                  </a:lnTo>
                  <a:lnTo>
                    <a:pt x="29" y="83"/>
                  </a:lnTo>
                  <a:lnTo>
                    <a:pt x="24" y="83"/>
                  </a:lnTo>
                  <a:lnTo>
                    <a:pt x="24" y="83"/>
                  </a:lnTo>
                  <a:lnTo>
                    <a:pt x="18" y="83"/>
                  </a:lnTo>
                  <a:lnTo>
                    <a:pt x="13" y="80"/>
                  </a:lnTo>
                  <a:lnTo>
                    <a:pt x="11" y="77"/>
                  </a:lnTo>
                  <a:lnTo>
                    <a:pt x="11" y="70"/>
                  </a:lnTo>
                  <a:lnTo>
                    <a:pt x="11" y="70"/>
                  </a:lnTo>
                  <a:lnTo>
                    <a:pt x="15" y="64"/>
                  </a:lnTo>
                  <a:lnTo>
                    <a:pt x="18" y="61"/>
                  </a:lnTo>
                  <a:lnTo>
                    <a:pt x="18" y="61"/>
                  </a:lnTo>
                  <a:lnTo>
                    <a:pt x="26" y="59"/>
                  </a:lnTo>
                  <a:lnTo>
                    <a:pt x="26" y="59"/>
                  </a:lnTo>
                  <a:lnTo>
                    <a:pt x="32" y="59"/>
                  </a:lnTo>
                  <a:lnTo>
                    <a:pt x="37" y="61"/>
                  </a:lnTo>
                  <a:lnTo>
                    <a:pt x="40" y="64"/>
                  </a:lnTo>
                  <a:lnTo>
                    <a:pt x="40" y="70"/>
                  </a:lnTo>
                  <a:lnTo>
                    <a:pt x="40" y="70"/>
                  </a:lnTo>
                  <a:close/>
                  <a:moveTo>
                    <a:pt x="65" y="7"/>
                  </a:moveTo>
                  <a:lnTo>
                    <a:pt x="65" y="7"/>
                  </a:lnTo>
                  <a:lnTo>
                    <a:pt x="65" y="5"/>
                  </a:lnTo>
                  <a:lnTo>
                    <a:pt x="65" y="5"/>
                  </a:lnTo>
                  <a:lnTo>
                    <a:pt x="65" y="2"/>
                  </a:lnTo>
                  <a:lnTo>
                    <a:pt x="65" y="2"/>
                  </a:lnTo>
                  <a:lnTo>
                    <a:pt x="54" y="2"/>
                  </a:lnTo>
                  <a:lnTo>
                    <a:pt x="54" y="2"/>
                  </a:lnTo>
                  <a:lnTo>
                    <a:pt x="48" y="2"/>
                  </a:lnTo>
                  <a:lnTo>
                    <a:pt x="48" y="2"/>
                  </a:lnTo>
                  <a:lnTo>
                    <a:pt x="38" y="0"/>
                  </a:lnTo>
                  <a:lnTo>
                    <a:pt x="38" y="0"/>
                  </a:lnTo>
                  <a:lnTo>
                    <a:pt x="29" y="2"/>
                  </a:lnTo>
                  <a:lnTo>
                    <a:pt x="21" y="7"/>
                  </a:lnTo>
                  <a:lnTo>
                    <a:pt x="15" y="12"/>
                  </a:lnTo>
                  <a:lnTo>
                    <a:pt x="11" y="19"/>
                  </a:lnTo>
                  <a:lnTo>
                    <a:pt x="11" y="19"/>
                  </a:lnTo>
                  <a:lnTo>
                    <a:pt x="11" y="26"/>
                  </a:lnTo>
                  <a:lnTo>
                    <a:pt x="13" y="32"/>
                  </a:lnTo>
                  <a:lnTo>
                    <a:pt x="13" y="32"/>
                  </a:lnTo>
                  <a:lnTo>
                    <a:pt x="16" y="35"/>
                  </a:lnTo>
                  <a:lnTo>
                    <a:pt x="23" y="37"/>
                  </a:lnTo>
                  <a:lnTo>
                    <a:pt x="23" y="39"/>
                  </a:lnTo>
                  <a:lnTo>
                    <a:pt x="23" y="39"/>
                  </a:lnTo>
                  <a:lnTo>
                    <a:pt x="18" y="40"/>
                  </a:lnTo>
                  <a:lnTo>
                    <a:pt x="13" y="43"/>
                  </a:lnTo>
                  <a:lnTo>
                    <a:pt x="11" y="47"/>
                  </a:lnTo>
                  <a:lnTo>
                    <a:pt x="10" y="50"/>
                  </a:lnTo>
                  <a:lnTo>
                    <a:pt x="10" y="50"/>
                  </a:lnTo>
                  <a:lnTo>
                    <a:pt x="10" y="53"/>
                  </a:lnTo>
                  <a:lnTo>
                    <a:pt x="10" y="54"/>
                  </a:lnTo>
                  <a:lnTo>
                    <a:pt x="15" y="59"/>
                  </a:lnTo>
                  <a:lnTo>
                    <a:pt x="15" y="59"/>
                  </a:lnTo>
                  <a:lnTo>
                    <a:pt x="15" y="59"/>
                  </a:lnTo>
                  <a:lnTo>
                    <a:pt x="10" y="61"/>
                  </a:lnTo>
                  <a:lnTo>
                    <a:pt x="5" y="64"/>
                  </a:lnTo>
                  <a:lnTo>
                    <a:pt x="2" y="69"/>
                  </a:lnTo>
                  <a:lnTo>
                    <a:pt x="0" y="74"/>
                  </a:lnTo>
                  <a:lnTo>
                    <a:pt x="0" y="74"/>
                  </a:lnTo>
                  <a:lnTo>
                    <a:pt x="0" y="80"/>
                  </a:lnTo>
                  <a:lnTo>
                    <a:pt x="4" y="85"/>
                  </a:lnTo>
                  <a:lnTo>
                    <a:pt x="10" y="88"/>
                  </a:lnTo>
                  <a:lnTo>
                    <a:pt x="19" y="88"/>
                  </a:lnTo>
                  <a:lnTo>
                    <a:pt x="19" y="88"/>
                  </a:lnTo>
                  <a:lnTo>
                    <a:pt x="30" y="86"/>
                  </a:lnTo>
                  <a:lnTo>
                    <a:pt x="42" y="83"/>
                  </a:lnTo>
                  <a:lnTo>
                    <a:pt x="46" y="80"/>
                  </a:lnTo>
                  <a:lnTo>
                    <a:pt x="50" y="75"/>
                  </a:lnTo>
                  <a:lnTo>
                    <a:pt x="53" y="70"/>
                  </a:lnTo>
                  <a:lnTo>
                    <a:pt x="54" y="64"/>
                  </a:lnTo>
                  <a:lnTo>
                    <a:pt x="54" y="64"/>
                  </a:lnTo>
                  <a:lnTo>
                    <a:pt x="54" y="58"/>
                  </a:lnTo>
                  <a:lnTo>
                    <a:pt x="53" y="53"/>
                  </a:lnTo>
                  <a:lnTo>
                    <a:pt x="46" y="50"/>
                  </a:lnTo>
                  <a:lnTo>
                    <a:pt x="38" y="48"/>
                  </a:lnTo>
                  <a:lnTo>
                    <a:pt x="30" y="48"/>
                  </a:lnTo>
                  <a:lnTo>
                    <a:pt x="30" y="48"/>
                  </a:lnTo>
                  <a:lnTo>
                    <a:pt x="27" y="48"/>
                  </a:lnTo>
                  <a:lnTo>
                    <a:pt x="24" y="47"/>
                  </a:lnTo>
                  <a:lnTo>
                    <a:pt x="23" y="45"/>
                  </a:lnTo>
                  <a:lnTo>
                    <a:pt x="23" y="43"/>
                  </a:lnTo>
                  <a:lnTo>
                    <a:pt x="23" y="43"/>
                  </a:lnTo>
                  <a:lnTo>
                    <a:pt x="24" y="40"/>
                  </a:lnTo>
                  <a:lnTo>
                    <a:pt x="27" y="39"/>
                  </a:lnTo>
                  <a:lnTo>
                    <a:pt x="27" y="39"/>
                  </a:lnTo>
                  <a:lnTo>
                    <a:pt x="32" y="39"/>
                  </a:lnTo>
                  <a:lnTo>
                    <a:pt x="32" y="39"/>
                  </a:lnTo>
                  <a:lnTo>
                    <a:pt x="42" y="37"/>
                  </a:lnTo>
                  <a:lnTo>
                    <a:pt x="50" y="34"/>
                  </a:lnTo>
                  <a:lnTo>
                    <a:pt x="54" y="27"/>
                  </a:lnTo>
                  <a:lnTo>
                    <a:pt x="57" y="19"/>
                  </a:lnTo>
                  <a:lnTo>
                    <a:pt x="57" y="19"/>
                  </a:lnTo>
                  <a:lnTo>
                    <a:pt x="59" y="16"/>
                  </a:lnTo>
                  <a:lnTo>
                    <a:pt x="57" y="12"/>
                  </a:lnTo>
                  <a:lnTo>
                    <a:pt x="54" y="7"/>
                  </a:lnTo>
                  <a:lnTo>
                    <a:pt x="54" y="7"/>
                  </a:lnTo>
                  <a:lnTo>
                    <a:pt x="65" y="7"/>
                  </a:lnTo>
                  <a:close/>
                  <a:moveTo>
                    <a:pt x="37" y="5"/>
                  </a:moveTo>
                  <a:lnTo>
                    <a:pt x="37" y="5"/>
                  </a:lnTo>
                  <a:lnTo>
                    <a:pt x="40" y="7"/>
                  </a:lnTo>
                  <a:lnTo>
                    <a:pt x="42" y="8"/>
                  </a:lnTo>
                  <a:lnTo>
                    <a:pt x="43" y="13"/>
                  </a:lnTo>
                  <a:lnTo>
                    <a:pt x="42" y="19"/>
                  </a:lnTo>
                  <a:lnTo>
                    <a:pt x="42" y="19"/>
                  </a:lnTo>
                  <a:lnTo>
                    <a:pt x="40" y="26"/>
                  </a:lnTo>
                  <a:lnTo>
                    <a:pt x="38" y="31"/>
                  </a:lnTo>
                  <a:lnTo>
                    <a:pt x="35" y="34"/>
                  </a:lnTo>
                  <a:lnTo>
                    <a:pt x="32" y="34"/>
                  </a:lnTo>
                  <a:lnTo>
                    <a:pt x="32" y="34"/>
                  </a:lnTo>
                  <a:lnTo>
                    <a:pt x="29" y="34"/>
                  </a:lnTo>
                  <a:lnTo>
                    <a:pt x="27" y="31"/>
                  </a:lnTo>
                  <a:lnTo>
                    <a:pt x="26" y="27"/>
                  </a:lnTo>
                  <a:lnTo>
                    <a:pt x="27" y="21"/>
                  </a:lnTo>
                  <a:lnTo>
                    <a:pt x="27" y="21"/>
                  </a:lnTo>
                  <a:lnTo>
                    <a:pt x="29" y="15"/>
                  </a:lnTo>
                  <a:lnTo>
                    <a:pt x="30" y="10"/>
                  </a:lnTo>
                  <a:lnTo>
                    <a:pt x="34" y="7"/>
                  </a:lnTo>
                  <a:lnTo>
                    <a:pt x="37" y="5"/>
                  </a:lnTo>
                  <a:lnTo>
                    <a:pt x="37" y="5"/>
                  </a:lnTo>
                  <a:close/>
                </a:path>
              </a:pathLst>
            </a:custGeom>
            <a:solidFill>
              <a:schemeClr val="tx1"/>
            </a:solidFill>
            <a:ln w="9525">
              <a:noFill/>
              <a:round/>
              <a:headEnd/>
              <a:tailEnd/>
            </a:ln>
          </p:spPr>
          <p:txBody>
            <a:bodyPr/>
            <a:lstStyle/>
            <a:p>
              <a:endParaRPr lang="en-US"/>
            </a:p>
          </p:txBody>
        </p:sp>
        <p:sp>
          <p:nvSpPr>
            <p:cNvPr id="3151" name="Freeform 79"/>
            <p:cNvSpPr>
              <a:spLocks/>
            </p:cNvSpPr>
            <p:nvPr userDrawn="1"/>
          </p:nvSpPr>
          <p:spPr bwMode="black">
            <a:xfrm>
              <a:off x="5287" y="4208"/>
              <a:ext cx="62" cy="44"/>
            </a:xfrm>
            <a:custGeom>
              <a:avLst/>
              <a:gdLst/>
              <a:ahLst/>
              <a:cxnLst>
                <a:cxn ang="0">
                  <a:pos x="49" y="22"/>
                </a:cxn>
                <a:cxn ang="0">
                  <a:pos x="49" y="22"/>
                </a:cxn>
                <a:cxn ang="0">
                  <a:pos x="35" y="49"/>
                </a:cxn>
                <a:cxn ang="0">
                  <a:pos x="19" y="78"/>
                </a:cxn>
                <a:cxn ang="0">
                  <a:pos x="19" y="78"/>
                </a:cxn>
                <a:cxn ang="0">
                  <a:pos x="14" y="78"/>
                </a:cxn>
                <a:cxn ang="0">
                  <a:pos x="14" y="78"/>
                </a:cxn>
                <a:cxn ang="0">
                  <a:pos x="8" y="78"/>
                </a:cxn>
                <a:cxn ang="0">
                  <a:pos x="8" y="78"/>
                </a:cxn>
                <a:cxn ang="0">
                  <a:pos x="5" y="33"/>
                </a:cxn>
                <a:cxn ang="0">
                  <a:pos x="0" y="0"/>
                </a:cxn>
                <a:cxn ang="0">
                  <a:pos x="0" y="0"/>
                </a:cxn>
                <a:cxn ang="0">
                  <a:pos x="10" y="0"/>
                </a:cxn>
                <a:cxn ang="0">
                  <a:pos x="10" y="0"/>
                </a:cxn>
                <a:cxn ang="0">
                  <a:pos x="19" y="0"/>
                </a:cxn>
                <a:cxn ang="0">
                  <a:pos x="19" y="0"/>
                </a:cxn>
                <a:cxn ang="0">
                  <a:pos x="22" y="57"/>
                </a:cxn>
                <a:cxn ang="0">
                  <a:pos x="24" y="57"/>
                </a:cxn>
                <a:cxn ang="0">
                  <a:pos x="24" y="57"/>
                </a:cxn>
                <a:cxn ang="0">
                  <a:pos x="54" y="0"/>
                </a:cxn>
                <a:cxn ang="0">
                  <a:pos x="54" y="0"/>
                </a:cxn>
                <a:cxn ang="0">
                  <a:pos x="59" y="0"/>
                </a:cxn>
                <a:cxn ang="0">
                  <a:pos x="59" y="0"/>
                </a:cxn>
                <a:cxn ang="0">
                  <a:pos x="65" y="0"/>
                </a:cxn>
                <a:cxn ang="0">
                  <a:pos x="65" y="0"/>
                </a:cxn>
                <a:cxn ang="0">
                  <a:pos x="68" y="27"/>
                </a:cxn>
                <a:cxn ang="0">
                  <a:pos x="72" y="57"/>
                </a:cxn>
                <a:cxn ang="0">
                  <a:pos x="73" y="57"/>
                </a:cxn>
                <a:cxn ang="0">
                  <a:pos x="73" y="57"/>
                </a:cxn>
                <a:cxn ang="0">
                  <a:pos x="100" y="0"/>
                </a:cxn>
                <a:cxn ang="0">
                  <a:pos x="100" y="0"/>
                </a:cxn>
                <a:cxn ang="0">
                  <a:pos x="105" y="0"/>
                </a:cxn>
                <a:cxn ang="0">
                  <a:pos x="105" y="0"/>
                </a:cxn>
                <a:cxn ang="0">
                  <a:pos x="110" y="0"/>
                </a:cxn>
                <a:cxn ang="0">
                  <a:pos x="110" y="0"/>
                </a:cxn>
                <a:cxn ang="0">
                  <a:pos x="92" y="33"/>
                </a:cxn>
                <a:cxn ang="0">
                  <a:pos x="70" y="78"/>
                </a:cxn>
                <a:cxn ang="0">
                  <a:pos x="70" y="78"/>
                </a:cxn>
                <a:cxn ang="0">
                  <a:pos x="64" y="78"/>
                </a:cxn>
                <a:cxn ang="0">
                  <a:pos x="64" y="78"/>
                </a:cxn>
                <a:cxn ang="0">
                  <a:pos x="57" y="78"/>
                </a:cxn>
                <a:cxn ang="0">
                  <a:pos x="57" y="78"/>
                </a:cxn>
                <a:cxn ang="0">
                  <a:pos x="54" y="51"/>
                </a:cxn>
                <a:cxn ang="0">
                  <a:pos x="51" y="22"/>
                </a:cxn>
                <a:cxn ang="0">
                  <a:pos x="49" y="22"/>
                </a:cxn>
              </a:cxnLst>
              <a:rect l="0" t="0" r="r" b="b"/>
              <a:pathLst>
                <a:path w="110" h="78">
                  <a:moveTo>
                    <a:pt x="49" y="22"/>
                  </a:moveTo>
                  <a:lnTo>
                    <a:pt x="49" y="22"/>
                  </a:lnTo>
                  <a:lnTo>
                    <a:pt x="35" y="49"/>
                  </a:lnTo>
                  <a:lnTo>
                    <a:pt x="19" y="78"/>
                  </a:lnTo>
                  <a:lnTo>
                    <a:pt x="19" y="78"/>
                  </a:lnTo>
                  <a:lnTo>
                    <a:pt x="14" y="78"/>
                  </a:lnTo>
                  <a:lnTo>
                    <a:pt x="14" y="78"/>
                  </a:lnTo>
                  <a:lnTo>
                    <a:pt x="8" y="78"/>
                  </a:lnTo>
                  <a:lnTo>
                    <a:pt x="8" y="78"/>
                  </a:lnTo>
                  <a:lnTo>
                    <a:pt x="5" y="33"/>
                  </a:lnTo>
                  <a:lnTo>
                    <a:pt x="0" y="0"/>
                  </a:lnTo>
                  <a:lnTo>
                    <a:pt x="0" y="0"/>
                  </a:lnTo>
                  <a:lnTo>
                    <a:pt x="10" y="0"/>
                  </a:lnTo>
                  <a:lnTo>
                    <a:pt x="10" y="0"/>
                  </a:lnTo>
                  <a:lnTo>
                    <a:pt x="19" y="0"/>
                  </a:lnTo>
                  <a:lnTo>
                    <a:pt x="19" y="0"/>
                  </a:lnTo>
                  <a:lnTo>
                    <a:pt x="22" y="57"/>
                  </a:lnTo>
                  <a:lnTo>
                    <a:pt x="24" y="57"/>
                  </a:lnTo>
                  <a:lnTo>
                    <a:pt x="24" y="57"/>
                  </a:lnTo>
                  <a:lnTo>
                    <a:pt x="54" y="0"/>
                  </a:lnTo>
                  <a:lnTo>
                    <a:pt x="54" y="0"/>
                  </a:lnTo>
                  <a:lnTo>
                    <a:pt x="59" y="0"/>
                  </a:lnTo>
                  <a:lnTo>
                    <a:pt x="59" y="0"/>
                  </a:lnTo>
                  <a:lnTo>
                    <a:pt x="65" y="0"/>
                  </a:lnTo>
                  <a:lnTo>
                    <a:pt x="65" y="0"/>
                  </a:lnTo>
                  <a:lnTo>
                    <a:pt x="68" y="27"/>
                  </a:lnTo>
                  <a:lnTo>
                    <a:pt x="72" y="57"/>
                  </a:lnTo>
                  <a:lnTo>
                    <a:pt x="73" y="57"/>
                  </a:lnTo>
                  <a:lnTo>
                    <a:pt x="73" y="57"/>
                  </a:lnTo>
                  <a:lnTo>
                    <a:pt x="100" y="0"/>
                  </a:lnTo>
                  <a:lnTo>
                    <a:pt x="100" y="0"/>
                  </a:lnTo>
                  <a:lnTo>
                    <a:pt x="105" y="0"/>
                  </a:lnTo>
                  <a:lnTo>
                    <a:pt x="105" y="0"/>
                  </a:lnTo>
                  <a:lnTo>
                    <a:pt x="110" y="0"/>
                  </a:lnTo>
                  <a:lnTo>
                    <a:pt x="110" y="0"/>
                  </a:lnTo>
                  <a:lnTo>
                    <a:pt x="92" y="33"/>
                  </a:lnTo>
                  <a:lnTo>
                    <a:pt x="70" y="78"/>
                  </a:lnTo>
                  <a:lnTo>
                    <a:pt x="70" y="78"/>
                  </a:lnTo>
                  <a:lnTo>
                    <a:pt x="64" y="78"/>
                  </a:lnTo>
                  <a:lnTo>
                    <a:pt x="64" y="78"/>
                  </a:lnTo>
                  <a:lnTo>
                    <a:pt x="57" y="78"/>
                  </a:lnTo>
                  <a:lnTo>
                    <a:pt x="57" y="78"/>
                  </a:lnTo>
                  <a:lnTo>
                    <a:pt x="54" y="51"/>
                  </a:lnTo>
                  <a:lnTo>
                    <a:pt x="51" y="22"/>
                  </a:lnTo>
                  <a:lnTo>
                    <a:pt x="49" y="22"/>
                  </a:lnTo>
                  <a:close/>
                </a:path>
              </a:pathLst>
            </a:custGeom>
            <a:solidFill>
              <a:schemeClr val="tx1"/>
            </a:solidFill>
            <a:ln w="9525">
              <a:noFill/>
              <a:round/>
              <a:headEnd/>
              <a:tailEnd/>
            </a:ln>
          </p:spPr>
          <p:txBody>
            <a:bodyPr/>
            <a:lstStyle/>
            <a:p>
              <a:endParaRPr lang="en-US"/>
            </a:p>
          </p:txBody>
        </p:sp>
        <p:sp>
          <p:nvSpPr>
            <p:cNvPr id="3152" name="Freeform 80"/>
            <p:cNvSpPr>
              <a:spLocks noEditPoints="1"/>
            </p:cNvSpPr>
            <p:nvPr userDrawn="1"/>
          </p:nvSpPr>
          <p:spPr bwMode="black">
            <a:xfrm>
              <a:off x="5341" y="4219"/>
              <a:ext cx="29" cy="33"/>
            </a:xfrm>
            <a:custGeom>
              <a:avLst/>
              <a:gdLst/>
              <a:ahLst/>
              <a:cxnLst>
                <a:cxn ang="0">
                  <a:pos x="19" y="26"/>
                </a:cxn>
                <a:cxn ang="0">
                  <a:pos x="19" y="26"/>
                </a:cxn>
                <a:cxn ang="0">
                  <a:pos x="21" y="18"/>
                </a:cxn>
                <a:cxn ang="0">
                  <a:pos x="24" y="13"/>
                </a:cxn>
                <a:cxn ang="0">
                  <a:pos x="27" y="8"/>
                </a:cxn>
                <a:cxn ang="0">
                  <a:pos x="32" y="7"/>
                </a:cxn>
                <a:cxn ang="0">
                  <a:pos x="32" y="7"/>
                </a:cxn>
                <a:cxn ang="0">
                  <a:pos x="35" y="8"/>
                </a:cxn>
                <a:cxn ang="0">
                  <a:pos x="38" y="12"/>
                </a:cxn>
                <a:cxn ang="0">
                  <a:pos x="38" y="18"/>
                </a:cxn>
                <a:cxn ang="0">
                  <a:pos x="36" y="26"/>
                </a:cxn>
                <a:cxn ang="0">
                  <a:pos x="19" y="26"/>
                </a:cxn>
                <a:cxn ang="0">
                  <a:pos x="51" y="31"/>
                </a:cxn>
                <a:cxn ang="0">
                  <a:pos x="51" y="31"/>
                </a:cxn>
                <a:cxn ang="0">
                  <a:pos x="52" y="26"/>
                </a:cxn>
                <a:cxn ang="0">
                  <a:pos x="52" y="26"/>
                </a:cxn>
                <a:cxn ang="0">
                  <a:pos x="52" y="16"/>
                </a:cxn>
                <a:cxn ang="0">
                  <a:pos x="51" y="12"/>
                </a:cxn>
                <a:cxn ang="0">
                  <a:pos x="49" y="8"/>
                </a:cxn>
                <a:cxn ang="0">
                  <a:pos x="46" y="5"/>
                </a:cxn>
                <a:cxn ang="0">
                  <a:pos x="43" y="4"/>
                </a:cxn>
                <a:cxn ang="0">
                  <a:pos x="38" y="2"/>
                </a:cxn>
                <a:cxn ang="0">
                  <a:pos x="33" y="0"/>
                </a:cxn>
                <a:cxn ang="0">
                  <a:pos x="33" y="0"/>
                </a:cxn>
                <a:cxn ang="0">
                  <a:pos x="22" y="4"/>
                </a:cxn>
                <a:cxn ang="0">
                  <a:pos x="17" y="5"/>
                </a:cxn>
                <a:cxn ang="0">
                  <a:pos x="13" y="8"/>
                </a:cxn>
                <a:cxn ang="0">
                  <a:pos x="9" y="13"/>
                </a:cxn>
                <a:cxn ang="0">
                  <a:pos x="6" y="18"/>
                </a:cxn>
                <a:cxn ang="0">
                  <a:pos x="3" y="24"/>
                </a:cxn>
                <a:cxn ang="0">
                  <a:pos x="1" y="31"/>
                </a:cxn>
                <a:cxn ang="0">
                  <a:pos x="1" y="31"/>
                </a:cxn>
                <a:cxn ang="0">
                  <a:pos x="0" y="37"/>
                </a:cxn>
                <a:cxn ang="0">
                  <a:pos x="1" y="43"/>
                </a:cxn>
                <a:cxn ang="0">
                  <a:pos x="3" y="48"/>
                </a:cxn>
                <a:cxn ang="0">
                  <a:pos x="5" y="53"/>
                </a:cxn>
                <a:cxn ang="0">
                  <a:pos x="9" y="56"/>
                </a:cxn>
                <a:cxn ang="0">
                  <a:pos x="13" y="58"/>
                </a:cxn>
                <a:cxn ang="0">
                  <a:pos x="24" y="59"/>
                </a:cxn>
                <a:cxn ang="0">
                  <a:pos x="24" y="59"/>
                </a:cxn>
                <a:cxn ang="0">
                  <a:pos x="35" y="58"/>
                </a:cxn>
                <a:cxn ang="0">
                  <a:pos x="41" y="54"/>
                </a:cxn>
                <a:cxn ang="0">
                  <a:pos x="46" y="48"/>
                </a:cxn>
                <a:cxn ang="0">
                  <a:pos x="44" y="47"/>
                </a:cxn>
                <a:cxn ang="0">
                  <a:pos x="44" y="47"/>
                </a:cxn>
                <a:cxn ang="0">
                  <a:pos x="36" y="51"/>
                </a:cxn>
                <a:cxn ang="0">
                  <a:pos x="28" y="51"/>
                </a:cxn>
                <a:cxn ang="0">
                  <a:pos x="28" y="51"/>
                </a:cxn>
                <a:cxn ang="0">
                  <a:pos x="25" y="51"/>
                </a:cxn>
                <a:cxn ang="0">
                  <a:pos x="22" y="50"/>
                </a:cxn>
                <a:cxn ang="0">
                  <a:pos x="19" y="47"/>
                </a:cxn>
                <a:cxn ang="0">
                  <a:pos x="17" y="39"/>
                </a:cxn>
                <a:cxn ang="0">
                  <a:pos x="19" y="31"/>
                </a:cxn>
                <a:cxn ang="0">
                  <a:pos x="51" y="31"/>
                </a:cxn>
              </a:cxnLst>
              <a:rect l="0" t="0" r="r" b="b"/>
              <a:pathLst>
                <a:path w="52" h="59">
                  <a:moveTo>
                    <a:pt x="19" y="26"/>
                  </a:moveTo>
                  <a:lnTo>
                    <a:pt x="19" y="26"/>
                  </a:lnTo>
                  <a:lnTo>
                    <a:pt x="21" y="18"/>
                  </a:lnTo>
                  <a:lnTo>
                    <a:pt x="24" y="13"/>
                  </a:lnTo>
                  <a:lnTo>
                    <a:pt x="27" y="8"/>
                  </a:lnTo>
                  <a:lnTo>
                    <a:pt x="32" y="7"/>
                  </a:lnTo>
                  <a:lnTo>
                    <a:pt x="32" y="7"/>
                  </a:lnTo>
                  <a:lnTo>
                    <a:pt x="35" y="8"/>
                  </a:lnTo>
                  <a:lnTo>
                    <a:pt x="38" y="12"/>
                  </a:lnTo>
                  <a:lnTo>
                    <a:pt x="38" y="18"/>
                  </a:lnTo>
                  <a:lnTo>
                    <a:pt x="36" y="26"/>
                  </a:lnTo>
                  <a:lnTo>
                    <a:pt x="19" y="26"/>
                  </a:lnTo>
                  <a:close/>
                  <a:moveTo>
                    <a:pt x="51" y="31"/>
                  </a:moveTo>
                  <a:lnTo>
                    <a:pt x="51" y="31"/>
                  </a:lnTo>
                  <a:lnTo>
                    <a:pt x="52" y="26"/>
                  </a:lnTo>
                  <a:lnTo>
                    <a:pt x="52" y="26"/>
                  </a:lnTo>
                  <a:lnTo>
                    <a:pt x="52" y="16"/>
                  </a:lnTo>
                  <a:lnTo>
                    <a:pt x="51" y="12"/>
                  </a:lnTo>
                  <a:lnTo>
                    <a:pt x="49" y="8"/>
                  </a:lnTo>
                  <a:lnTo>
                    <a:pt x="46" y="5"/>
                  </a:lnTo>
                  <a:lnTo>
                    <a:pt x="43" y="4"/>
                  </a:lnTo>
                  <a:lnTo>
                    <a:pt x="38" y="2"/>
                  </a:lnTo>
                  <a:lnTo>
                    <a:pt x="33" y="0"/>
                  </a:lnTo>
                  <a:lnTo>
                    <a:pt x="33" y="0"/>
                  </a:lnTo>
                  <a:lnTo>
                    <a:pt x="22" y="4"/>
                  </a:lnTo>
                  <a:lnTo>
                    <a:pt x="17" y="5"/>
                  </a:lnTo>
                  <a:lnTo>
                    <a:pt x="13" y="8"/>
                  </a:lnTo>
                  <a:lnTo>
                    <a:pt x="9" y="13"/>
                  </a:lnTo>
                  <a:lnTo>
                    <a:pt x="6" y="18"/>
                  </a:lnTo>
                  <a:lnTo>
                    <a:pt x="3" y="24"/>
                  </a:lnTo>
                  <a:lnTo>
                    <a:pt x="1" y="31"/>
                  </a:lnTo>
                  <a:lnTo>
                    <a:pt x="1" y="31"/>
                  </a:lnTo>
                  <a:lnTo>
                    <a:pt x="0" y="37"/>
                  </a:lnTo>
                  <a:lnTo>
                    <a:pt x="1" y="43"/>
                  </a:lnTo>
                  <a:lnTo>
                    <a:pt x="3" y="48"/>
                  </a:lnTo>
                  <a:lnTo>
                    <a:pt x="5" y="53"/>
                  </a:lnTo>
                  <a:lnTo>
                    <a:pt x="9" y="56"/>
                  </a:lnTo>
                  <a:lnTo>
                    <a:pt x="13" y="58"/>
                  </a:lnTo>
                  <a:lnTo>
                    <a:pt x="24" y="59"/>
                  </a:lnTo>
                  <a:lnTo>
                    <a:pt x="24" y="59"/>
                  </a:lnTo>
                  <a:lnTo>
                    <a:pt x="35" y="58"/>
                  </a:lnTo>
                  <a:lnTo>
                    <a:pt x="41" y="54"/>
                  </a:lnTo>
                  <a:lnTo>
                    <a:pt x="46" y="48"/>
                  </a:lnTo>
                  <a:lnTo>
                    <a:pt x="44" y="47"/>
                  </a:lnTo>
                  <a:lnTo>
                    <a:pt x="44" y="47"/>
                  </a:lnTo>
                  <a:lnTo>
                    <a:pt x="36" y="51"/>
                  </a:lnTo>
                  <a:lnTo>
                    <a:pt x="28" y="51"/>
                  </a:lnTo>
                  <a:lnTo>
                    <a:pt x="28" y="51"/>
                  </a:lnTo>
                  <a:lnTo>
                    <a:pt x="25" y="51"/>
                  </a:lnTo>
                  <a:lnTo>
                    <a:pt x="22" y="50"/>
                  </a:lnTo>
                  <a:lnTo>
                    <a:pt x="19" y="47"/>
                  </a:lnTo>
                  <a:lnTo>
                    <a:pt x="17" y="39"/>
                  </a:lnTo>
                  <a:lnTo>
                    <a:pt x="19" y="31"/>
                  </a:lnTo>
                  <a:lnTo>
                    <a:pt x="51" y="31"/>
                  </a:lnTo>
                  <a:close/>
                </a:path>
              </a:pathLst>
            </a:custGeom>
            <a:solidFill>
              <a:schemeClr val="tx1"/>
            </a:solidFill>
            <a:ln w="9525">
              <a:noFill/>
              <a:round/>
              <a:headEnd/>
              <a:tailEnd/>
            </a:ln>
          </p:spPr>
          <p:txBody>
            <a:bodyPr/>
            <a:lstStyle/>
            <a:p>
              <a:endParaRPr lang="en-US"/>
            </a:p>
          </p:txBody>
        </p:sp>
        <p:sp>
          <p:nvSpPr>
            <p:cNvPr id="3153" name="Freeform 81"/>
            <p:cNvSpPr>
              <a:spLocks noEditPoints="1"/>
            </p:cNvSpPr>
            <p:nvPr userDrawn="1"/>
          </p:nvSpPr>
          <p:spPr bwMode="black">
            <a:xfrm>
              <a:off x="5389" y="4208"/>
              <a:ext cx="46" cy="44"/>
            </a:xfrm>
            <a:custGeom>
              <a:avLst/>
              <a:gdLst/>
              <a:ahLst/>
              <a:cxnLst>
                <a:cxn ang="0">
                  <a:pos x="27" y="28"/>
                </a:cxn>
                <a:cxn ang="0">
                  <a:pos x="27" y="28"/>
                </a:cxn>
                <a:cxn ang="0">
                  <a:pos x="31" y="6"/>
                </a:cxn>
                <a:cxn ang="0">
                  <a:pos x="31" y="6"/>
                </a:cxn>
                <a:cxn ang="0">
                  <a:pos x="42" y="6"/>
                </a:cxn>
                <a:cxn ang="0">
                  <a:pos x="42" y="6"/>
                </a:cxn>
                <a:cxn ang="0">
                  <a:pos x="49" y="6"/>
                </a:cxn>
                <a:cxn ang="0">
                  <a:pos x="54" y="8"/>
                </a:cxn>
                <a:cxn ang="0">
                  <a:pos x="57" y="11"/>
                </a:cxn>
                <a:cxn ang="0">
                  <a:pos x="60" y="14"/>
                </a:cxn>
                <a:cxn ang="0">
                  <a:pos x="63" y="19"/>
                </a:cxn>
                <a:cxn ang="0">
                  <a:pos x="65" y="24"/>
                </a:cxn>
                <a:cxn ang="0">
                  <a:pos x="65" y="30"/>
                </a:cxn>
                <a:cxn ang="0">
                  <a:pos x="63" y="36"/>
                </a:cxn>
                <a:cxn ang="0">
                  <a:pos x="63" y="36"/>
                </a:cxn>
                <a:cxn ang="0">
                  <a:pos x="61" y="44"/>
                </a:cxn>
                <a:cxn ang="0">
                  <a:pos x="58" y="52"/>
                </a:cxn>
                <a:cxn ang="0">
                  <a:pos x="55" y="57"/>
                </a:cxn>
                <a:cxn ang="0">
                  <a:pos x="50" y="63"/>
                </a:cxn>
                <a:cxn ang="0">
                  <a:pos x="46" y="67"/>
                </a:cxn>
                <a:cxn ang="0">
                  <a:pos x="41" y="70"/>
                </a:cxn>
                <a:cxn ang="0">
                  <a:pos x="34" y="71"/>
                </a:cxn>
                <a:cxn ang="0">
                  <a:pos x="28" y="71"/>
                </a:cxn>
                <a:cxn ang="0">
                  <a:pos x="28" y="71"/>
                </a:cxn>
                <a:cxn ang="0">
                  <a:pos x="19" y="71"/>
                </a:cxn>
                <a:cxn ang="0">
                  <a:pos x="19" y="71"/>
                </a:cxn>
                <a:cxn ang="0">
                  <a:pos x="23" y="49"/>
                </a:cxn>
                <a:cxn ang="0">
                  <a:pos x="27" y="28"/>
                </a:cxn>
                <a:cxn ang="0">
                  <a:pos x="6" y="46"/>
                </a:cxn>
                <a:cxn ang="0">
                  <a:pos x="6" y="46"/>
                </a:cxn>
                <a:cxn ang="0">
                  <a:pos x="0" y="78"/>
                </a:cxn>
                <a:cxn ang="0">
                  <a:pos x="0" y="78"/>
                </a:cxn>
                <a:cxn ang="0">
                  <a:pos x="9" y="78"/>
                </a:cxn>
                <a:cxn ang="0">
                  <a:pos x="9" y="78"/>
                </a:cxn>
                <a:cxn ang="0">
                  <a:pos x="34" y="78"/>
                </a:cxn>
                <a:cxn ang="0">
                  <a:pos x="34" y="78"/>
                </a:cxn>
                <a:cxn ang="0">
                  <a:pos x="42" y="78"/>
                </a:cxn>
                <a:cxn ang="0">
                  <a:pos x="50" y="74"/>
                </a:cxn>
                <a:cxn ang="0">
                  <a:pos x="57" y="71"/>
                </a:cxn>
                <a:cxn ang="0">
                  <a:pos x="63" y="67"/>
                </a:cxn>
                <a:cxn ang="0">
                  <a:pos x="69" y="60"/>
                </a:cxn>
                <a:cxn ang="0">
                  <a:pos x="74" y="54"/>
                </a:cxn>
                <a:cxn ang="0">
                  <a:pos x="79" y="46"/>
                </a:cxn>
                <a:cxn ang="0">
                  <a:pos x="82" y="36"/>
                </a:cxn>
                <a:cxn ang="0">
                  <a:pos x="82" y="36"/>
                </a:cxn>
                <a:cxn ang="0">
                  <a:pos x="82" y="27"/>
                </a:cxn>
                <a:cxn ang="0">
                  <a:pos x="82" y="19"/>
                </a:cxn>
                <a:cxn ang="0">
                  <a:pos x="79" y="12"/>
                </a:cxn>
                <a:cxn ang="0">
                  <a:pos x="74" y="8"/>
                </a:cxn>
                <a:cxn ang="0">
                  <a:pos x="69" y="3"/>
                </a:cxn>
                <a:cxn ang="0">
                  <a:pos x="61" y="1"/>
                </a:cxn>
                <a:cxn ang="0">
                  <a:pos x="54" y="0"/>
                </a:cxn>
                <a:cxn ang="0">
                  <a:pos x="44" y="0"/>
                </a:cxn>
                <a:cxn ang="0">
                  <a:pos x="44" y="0"/>
                </a:cxn>
                <a:cxn ang="0">
                  <a:pos x="23" y="0"/>
                </a:cxn>
                <a:cxn ang="0">
                  <a:pos x="23" y="0"/>
                </a:cxn>
                <a:cxn ang="0">
                  <a:pos x="15" y="0"/>
                </a:cxn>
                <a:cxn ang="0">
                  <a:pos x="15" y="0"/>
                </a:cxn>
                <a:cxn ang="0">
                  <a:pos x="9" y="32"/>
                </a:cxn>
                <a:cxn ang="0">
                  <a:pos x="6" y="46"/>
                </a:cxn>
              </a:cxnLst>
              <a:rect l="0" t="0" r="r" b="b"/>
              <a:pathLst>
                <a:path w="82" h="78">
                  <a:moveTo>
                    <a:pt x="27" y="28"/>
                  </a:moveTo>
                  <a:lnTo>
                    <a:pt x="27" y="28"/>
                  </a:lnTo>
                  <a:lnTo>
                    <a:pt x="31" y="6"/>
                  </a:lnTo>
                  <a:lnTo>
                    <a:pt x="31" y="6"/>
                  </a:lnTo>
                  <a:lnTo>
                    <a:pt x="42" y="6"/>
                  </a:lnTo>
                  <a:lnTo>
                    <a:pt x="42" y="6"/>
                  </a:lnTo>
                  <a:lnTo>
                    <a:pt x="49" y="6"/>
                  </a:lnTo>
                  <a:lnTo>
                    <a:pt x="54" y="8"/>
                  </a:lnTo>
                  <a:lnTo>
                    <a:pt x="57" y="11"/>
                  </a:lnTo>
                  <a:lnTo>
                    <a:pt x="60" y="14"/>
                  </a:lnTo>
                  <a:lnTo>
                    <a:pt x="63" y="19"/>
                  </a:lnTo>
                  <a:lnTo>
                    <a:pt x="65" y="24"/>
                  </a:lnTo>
                  <a:lnTo>
                    <a:pt x="65" y="30"/>
                  </a:lnTo>
                  <a:lnTo>
                    <a:pt x="63" y="36"/>
                  </a:lnTo>
                  <a:lnTo>
                    <a:pt x="63" y="36"/>
                  </a:lnTo>
                  <a:lnTo>
                    <a:pt x="61" y="44"/>
                  </a:lnTo>
                  <a:lnTo>
                    <a:pt x="58" y="52"/>
                  </a:lnTo>
                  <a:lnTo>
                    <a:pt x="55" y="57"/>
                  </a:lnTo>
                  <a:lnTo>
                    <a:pt x="50" y="63"/>
                  </a:lnTo>
                  <a:lnTo>
                    <a:pt x="46" y="67"/>
                  </a:lnTo>
                  <a:lnTo>
                    <a:pt x="41" y="70"/>
                  </a:lnTo>
                  <a:lnTo>
                    <a:pt x="34" y="71"/>
                  </a:lnTo>
                  <a:lnTo>
                    <a:pt x="28" y="71"/>
                  </a:lnTo>
                  <a:lnTo>
                    <a:pt x="28" y="71"/>
                  </a:lnTo>
                  <a:lnTo>
                    <a:pt x="19" y="71"/>
                  </a:lnTo>
                  <a:lnTo>
                    <a:pt x="19" y="71"/>
                  </a:lnTo>
                  <a:lnTo>
                    <a:pt x="23" y="49"/>
                  </a:lnTo>
                  <a:lnTo>
                    <a:pt x="27" y="28"/>
                  </a:lnTo>
                  <a:close/>
                  <a:moveTo>
                    <a:pt x="6" y="46"/>
                  </a:moveTo>
                  <a:lnTo>
                    <a:pt x="6" y="46"/>
                  </a:lnTo>
                  <a:lnTo>
                    <a:pt x="0" y="78"/>
                  </a:lnTo>
                  <a:lnTo>
                    <a:pt x="0" y="78"/>
                  </a:lnTo>
                  <a:lnTo>
                    <a:pt x="9" y="78"/>
                  </a:lnTo>
                  <a:lnTo>
                    <a:pt x="9" y="78"/>
                  </a:lnTo>
                  <a:lnTo>
                    <a:pt x="34" y="78"/>
                  </a:lnTo>
                  <a:lnTo>
                    <a:pt x="34" y="78"/>
                  </a:lnTo>
                  <a:lnTo>
                    <a:pt x="42" y="78"/>
                  </a:lnTo>
                  <a:lnTo>
                    <a:pt x="50" y="74"/>
                  </a:lnTo>
                  <a:lnTo>
                    <a:pt x="57" y="71"/>
                  </a:lnTo>
                  <a:lnTo>
                    <a:pt x="63" y="67"/>
                  </a:lnTo>
                  <a:lnTo>
                    <a:pt x="69" y="60"/>
                  </a:lnTo>
                  <a:lnTo>
                    <a:pt x="74" y="54"/>
                  </a:lnTo>
                  <a:lnTo>
                    <a:pt x="79" y="46"/>
                  </a:lnTo>
                  <a:lnTo>
                    <a:pt x="82" y="36"/>
                  </a:lnTo>
                  <a:lnTo>
                    <a:pt x="82" y="36"/>
                  </a:lnTo>
                  <a:lnTo>
                    <a:pt x="82" y="27"/>
                  </a:lnTo>
                  <a:lnTo>
                    <a:pt x="82" y="19"/>
                  </a:lnTo>
                  <a:lnTo>
                    <a:pt x="79" y="12"/>
                  </a:lnTo>
                  <a:lnTo>
                    <a:pt x="74" y="8"/>
                  </a:lnTo>
                  <a:lnTo>
                    <a:pt x="69" y="3"/>
                  </a:lnTo>
                  <a:lnTo>
                    <a:pt x="61" y="1"/>
                  </a:lnTo>
                  <a:lnTo>
                    <a:pt x="54" y="0"/>
                  </a:lnTo>
                  <a:lnTo>
                    <a:pt x="44" y="0"/>
                  </a:lnTo>
                  <a:lnTo>
                    <a:pt x="44" y="0"/>
                  </a:lnTo>
                  <a:lnTo>
                    <a:pt x="23" y="0"/>
                  </a:lnTo>
                  <a:lnTo>
                    <a:pt x="23" y="0"/>
                  </a:lnTo>
                  <a:lnTo>
                    <a:pt x="15" y="0"/>
                  </a:lnTo>
                  <a:lnTo>
                    <a:pt x="15" y="0"/>
                  </a:lnTo>
                  <a:lnTo>
                    <a:pt x="9" y="32"/>
                  </a:lnTo>
                  <a:lnTo>
                    <a:pt x="6" y="46"/>
                  </a:lnTo>
                  <a:close/>
                </a:path>
              </a:pathLst>
            </a:custGeom>
            <a:solidFill>
              <a:schemeClr val="tx1"/>
            </a:solidFill>
            <a:ln w="9525">
              <a:noFill/>
              <a:round/>
              <a:headEnd/>
              <a:tailEnd/>
            </a:ln>
          </p:spPr>
          <p:txBody>
            <a:bodyPr/>
            <a:lstStyle/>
            <a:p>
              <a:endParaRPr lang="en-US"/>
            </a:p>
          </p:txBody>
        </p:sp>
        <p:sp>
          <p:nvSpPr>
            <p:cNvPr id="3154" name="Freeform 82"/>
            <p:cNvSpPr>
              <a:spLocks noEditPoints="1"/>
            </p:cNvSpPr>
            <p:nvPr userDrawn="1"/>
          </p:nvSpPr>
          <p:spPr bwMode="black">
            <a:xfrm>
              <a:off x="5436" y="4219"/>
              <a:ext cx="32" cy="33"/>
            </a:xfrm>
            <a:custGeom>
              <a:avLst/>
              <a:gdLst/>
              <a:ahLst/>
              <a:cxnLst>
                <a:cxn ang="0">
                  <a:pos x="40" y="27"/>
                </a:cxn>
                <a:cxn ang="0">
                  <a:pos x="40" y="27"/>
                </a:cxn>
                <a:cxn ang="0">
                  <a:pos x="38" y="39"/>
                </a:cxn>
                <a:cxn ang="0">
                  <a:pos x="34" y="48"/>
                </a:cxn>
                <a:cxn ang="0">
                  <a:pos x="29" y="53"/>
                </a:cxn>
                <a:cxn ang="0">
                  <a:pos x="24" y="54"/>
                </a:cxn>
                <a:cxn ang="0">
                  <a:pos x="24" y="54"/>
                </a:cxn>
                <a:cxn ang="0">
                  <a:pos x="22" y="54"/>
                </a:cxn>
                <a:cxn ang="0">
                  <a:pos x="19" y="53"/>
                </a:cxn>
                <a:cxn ang="0">
                  <a:pos x="18" y="48"/>
                </a:cxn>
                <a:cxn ang="0">
                  <a:pos x="16" y="40"/>
                </a:cxn>
                <a:cxn ang="0">
                  <a:pos x="18" y="32"/>
                </a:cxn>
                <a:cxn ang="0">
                  <a:pos x="18" y="32"/>
                </a:cxn>
                <a:cxn ang="0">
                  <a:pos x="21" y="21"/>
                </a:cxn>
                <a:cxn ang="0">
                  <a:pos x="24" y="13"/>
                </a:cxn>
                <a:cxn ang="0">
                  <a:pos x="29" y="8"/>
                </a:cxn>
                <a:cxn ang="0">
                  <a:pos x="34" y="7"/>
                </a:cxn>
                <a:cxn ang="0">
                  <a:pos x="34" y="7"/>
                </a:cxn>
                <a:cxn ang="0">
                  <a:pos x="38" y="8"/>
                </a:cxn>
                <a:cxn ang="0">
                  <a:pos x="41" y="12"/>
                </a:cxn>
                <a:cxn ang="0">
                  <a:pos x="41" y="18"/>
                </a:cxn>
                <a:cxn ang="0">
                  <a:pos x="40" y="27"/>
                </a:cxn>
                <a:cxn ang="0">
                  <a:pos x="40" y="27"/>
                </a:cxn>
                <a:cxn ang="0">
                  <a:pos x="0" y="32"/>
                </a:cxn>
                <a:cxn ang="0">
                  <a:pos x="0" y="32"/>
                </a:cxn>
                <a:cxn ang="0">
                  <a:pos x="0" y="39"/>
                </a:cxn>
                <a:cxn ang="0">
                  <a:pos x="0" y="45"/>
                </a:cxn>
                <a:cxn ang="0">
                  <a:pos x="3" y="50"/>
                </a:cxn>
                <a:cxn ang="0">
                  <a:pos x="5" y="53"/>
                </a:cxn>
                <a:cxn ang="0">
                  <a:pos x="10" y="56"/>
                </a:cxn>
                <a:cxn ang="0">
                  <a:pos x="13" y="58"/>
                </a:cxn>
                <a:cxn ang="0">
                  <a:pos x="24" y="59"/>
                </a:cxn>
                <a:cxn ang="0">
                  <a:pos x="24" y="59"/>
                </a:cxn>
                <a:cxn ang="0">
                  <a:pos x="29" y="59"/>
                </a:cxn>
                <a:cxn ang="0">
                  <a:pos x="35" y="58"/>
                </a:cxn>
                <a:cxn ang="0">
                  <a:pos x="40" y="54"/>
                </a:cxn>
                <a:cxn ang="0">
                  <a:pos x="45" y="51"/>
                </a:cxn>
                <a:cxn ang="0">
                  <a:pos x="49" y="47"/>
                </a:cxn>
                <a:cxn ang="0">
                  <a:pos x="53" y="42"/>
                </a:cxn>
                <a:cxn ang="0">
                  <a:pos x="56" y="35"/>
                </a:cxn>
                <a:cxn ang="0">
                  <a:pos x="57" y="29"/>
                </a:cxn>
                <a:cxn ang="0">
                  <a:pos x="57" y="29"/>
                </a:cxn>
                <a:cxn ang="0">
                  <a:pos x="57" y="23"/>
                </a:cxn>
                <a:cxn ang="0">
                  <a:pos x="57" y="18"/>
                </a:cxn>
                <a:cxn ang="0">
                  <a:pos x="56" y="13"/>
                </a:cxn>
                <a:cxn ang="0">
                  <a:pos x="54" y="8"/>
                </a:cxn>
                <a:cxn ang="0">
                  <a:pos x="51" y="5"/>
                </a:cxn>
                <a:cxn ang="0">
                  <a:pos x="46" y="4"/>
                </a:cxn>
                <a:cxn ang="0">
                  <a:pos x="41" y="2"/>
                </a:cxn>
                <a:cxn ang="0">
                  <a:pos x="35" y="0"/>
                </a:cxn>
                <a:cxn ang="0">
                  <a:pos x="35" y="0"/>
                </a:cxn>
                <a:cxn ang="0">
                  <a:pos x="24" y="4"/>
                </a:cxn>
                <a:cxn ang="0">
                  <a:pos x="19" y="5"/>
                </a:cxn>
                <a:cxn ang="0">
                  <a:pos x="15" y="8"/>
                </a:cxn>
                <a:cxn ang="0">
                  <a:pos x="10" y="13"/>
                </a:cxn>
                <a:cxn ang="0">
                  <a:pos x="7" y="18"/>
                </a:cxn>
                <a:cxn ang="0">
                  <a:pos x="3" y="24"/>
                </a:cxn>
                <a:cxn ang="0">
                  <a:pos x="0" y="32"/>
                </a:cxn>
                <a:cxn ang="0">
                  <a:pos x="0" y="32"/>
                </a:cxn>
              </a:cxnLst>
              <a:rect l="0" t="0" r="r" b="b"/>
              <a:pathLst>
                <a:path w="57" h="59">
                  <a:moveTo>
                    <a:pt x="40" y="27"/>
                  </a:moveTo>
                  <a:lnTo>
                    <a:pt x="40" y="27"/>
                  </a:lnTo>
                  <a:lnTo>
                    <a:pt x="38" y="39"/>
                  </a:lnTo>
                  <a:lnTo>
                    <a:pt x="34" y="48"/>
                  </a:lnTo>
                  <a:lnTo>
                    <a:pt x="29" y="53"/>
                  </a:lnTo>
                  <a:lnTo>
                    <a:pt x="24" y="54"/>
                  </a:lnTo>
                  <a:lnTo>
                    <a:pt x="24" y="54"/>
                  </a:lnTo>
                  <a:lnTo>
                    <a:pt x="22" y="54"/>
                  </a:lnTo>
                  <a:lnTo>
                    <a:pt x="19" y="53"/>
                  </a:lnTo>
                  <a:lnTo>
                    <a:pt x="18" y="48"/>
                  </a:lnTo>
                  <a:lnTo>
                    <a:pt x="16" y="40"/>
                  </a:lnTo>
                  <a:lnTo>
                    <a:pt x="18" y="32"/>
                  </a:lnTo>
                  <a:lnTo>
                    <a:pt x="18" y="32"/>
                  </a:lnTo>
                  <a:lnTo>
                    <a:pt x="21" y="21"/>
                  </a:lnTo>
                  <a:lnTo>
                    <a:pt x="24" y="13"/>
                  </a:lnTo>
                  <a:lnTo>
                    <a:pt x="29" y="8"/>
                  </a:lnTo>
                  <a:lnTo>
                    <a:pt x="34" y="7"/>
                  </a:lnTo>
                  <a:lnTo>
                    <a:pt x="34" y="7"/>
                  </a:lnTo>
                  <a:lnTo>
                    <a:pt x="38" y="8"/>
                  </a:lnTo>
                  <a:lnTo>
                    <a:pt x="41" y="12"/>
                  </a:lnTo>
                  <a:lnTo>
                    <a:pt x="41" y="18"/>
                  </a:lnTo>
                  <a:lnTo>
                    <a:pt x="40" y="27"/>
                  </a:lnTo>
                  <a:lnTo>
                    <a:pt x="40" y="27"/>
                  </a:lnTo>
                  <a:close/>
                  <a:moveTo>
                    <a:pt x="0" y="32"/>
                  </a:moveTo>
                  <a:lnTo>
                    <a:pt x="0" y="32"/>
                  </a:lnTo>
                  <a:lnTo>
                    <a:pt x="0" y="39"/>
                  </a:lnTo>
                  <a:lnTo>
                    <a:pt x="0" y="45"/>
                  </a:lnTo>
                  <a:lnTo>
                    <a:pt x="3" y="50"/>
                  </a:lnTo>
                  <a:lnTo>
                    <a:pt x="5" y="53"/>
                  </a:lnTo>
                  <a:lnTo>
                    <a:pt x="10" y="56"/>
                  </a:lnTo>
                  <a:lnTo>
                    <a:pt x="13" y="58"/>
                  </a:lnTo>
                  <a:lnTo>
                    <a:pt x="24" y="59"/>
                  </a:lnTo>
                  <a:lnTo>
                    <a:pt x="24" y="59"/>
                  </a:lnTo>
                  <a:lnTo>
                    <a:pt x="29" y="59"/>
                  </a:lnTo>
                  <a:lnTo>
                    <a:pt x="35" y="58"/>
                  </a:lnTo>
                  <a:lnTo>
                    <a:pt x="40" y="54"/>
                  </a:lnTo>
                  <a:lnTo>
                    <a:pt x="45" y="51"/>
                  </a:lnTo>
                  <a:lnTo>
                    <a:pt x="49" y="47"/>
                  </a:lnTo>
                  <a:lnTo>
                    <a:pt x="53" y="42"/>
                  </a:lnTo>
                  <a:lnTo>
                    <a:pt x="56" y="35"/>
                  </a:lnTo>
                  <a:lnTo>
                    <a:pt x="57" y="29"/>
                  </a:lnTo>
                  <a:lnTo>
                    <a:pt x="57" y="29"/>
                  </a:lnTo>
                  <a:lnTo>
                    <a:pt x="57" y="23"/>
                  </a:lnTo>
                  <a:lnTo>
                    <a:pt x="57" y="18"/>
                  </a:lnTo>
                  <a:lnTo>
                    <a:pt x="56" y="13"/>
                  </a:lnTo>
                  <a:lnTo>
                    <a:pt x="54" y="8"/>
                  </a:lnTo>
                  <a:lnTo>
                    <a:pt x="51" y="5"/>
                  </a:lnTo>
                  <a:lnTo>
                    <a:pt x="46" y="4"/>
                  </a:lnTo>
                  <a:lnTo>
                    <a:pt x="41" y="2"/>
                  </a:lnTo>
                  <a:lnTo>
                    <a:pt x="35" y="0"/>
                  </a:lnTo>
                  <a:lnTo>
                    <a:pt x="35" y="0"/>
                  </a:lnTo>
                  <a:lnTo>
                    <a:pt x="24" y="4"/>
                  </a:lnTo>
                  <a:lnTo>
                    <a:pt x="19" y="5"/>
                  </a:lnTo>
                  <a:lnTo>
                    <a:pt x="15" y="8"/>
                  </a:lnTo>
                  <a:lnTo>
                    <a:pt x="10" y="13"/>
                  </a:lnTo>
                  <a:lnTo>
                    <a:pt x="7" y="18"/>
                  </a:lnTo>
                  <a:lnTo>
                    <a:pt x="3" y="24"/>
                  </a:lnTo>
                  <a:lnTo>
                    <a:pt x="0" y="32"/>
                  </a:lnTo>
                  <a:lnTo>
                    <a:pt x="0" y="32"/>
                  </a:lnTo>
                  <a:close/>
                </a:path>
              </a:pathLst>
            </a:custGeom>
            <a:solidFill>
              <a:schemeClr val="tx1"/>
            </a:solidFill>
            <a:ln w="9525">
              <a:noFill/>
              <a:round/>
              <a:headEnd/>
              <a:tailEnd/>
            </a:ln>
          </p:spPr>
          <p:txBody>
            <a:bodyPr/>
            <a:lstStyle/>
            <a:p>
              <a:endParaRPr lang="en-US"/>
            </a:p>
          </p:txBody>
        </p:sp>
      </p:grpSp>
      <p:sp>
        <p:nvSpPr>
          <p:cNvPr id="3158" name="Freeform 86"/>
          <p:cNvSpPr>
            <a:spLocks/>
          </p:cNvSpPr>
          <p:nvPr/>
        </p:nvSpPr>
        <p:spPr bwMode="gray">
          <a:xfrm>
            <a:off x="3330575" y="565150"/>
            <a:ext cx="6573838" cy="2586038"/>
          </a:xfrm>
          <a:custGeom>
            <a:avLst/>
            <a:gdLst/>
            <a:ahLst/>
            <a:cxnLst>
              <a:cxn ang="0">
                <a:pos x="0" y="1629"/>
              </a:cxn>
              <a:cxn ang="0">
                <a:pos x="3822" y="0"/>
              </a:cxn>
              <a:cxn ang="0">
                <a:pos x="3822" y="492"/>
              </a:cxn>
              <a:cxn ang="0">
                <a:pos x="0" y="1629"/>
              </a:cxn>
            </a:cxnLst>
            <a:rect l="0" t="0" r="r" b="b"/>
            <a:pathLst>
              <a:path w="3822" h="1629">
                <a:moveTo>
                  <a:pt x="0" y="1629"/>
                </a:moveTo>
                <a:lnTo>
                  <a:pt x="3822" y="0"/>
                </a:lnTo>
                <a:lnTo>
                  <a:pt x="3822" y="492"/>
                </a:lnTo>
                <a:lnTo>
                  <a:pt x="0" y="1629"/>
                </a:lnTo>
                <a:close/>
              </a:path>
            </a:pathLst>
          </a:custGeom>
          <a:solidFill>
            <a:schemeClr val="tx2"/>
          </a:solidFill>
          <a:ln w="9525">
            <a:noFill/>
            <a:round/>
            <a:headEnd/>
            <a:tailEnd/>
          </a:ln>
          <a:effectLst/>
        </p:spPr>
        <p:txBody>
          <a:bodyPr/>
          <a:lstStyle/>
          <a:p>
            <a:endParaRPr lang="en-US"/>
          </a:p>
        </p:txBody>
      </p:sp>
      <p:sp>
        <p:nvSpPr>
          <p:cNvPr id="3161" name="AutoShape 89"/>
          <p:cNvSpPr>
            <a:spLocks noChangeArrowheads="1"/>
          </p:cNvSpPr>
          <p:nvPr/>
        </p:nvSpPr>
        <p:spPr bwMode="gray">
          <a:xfrm rot="5400000">
            <a:off x="7144" y="1146969"/>
            <a:ext cx="3313112" cy="3327400"/>
          </a:xfrm>
          <a:prstGeom prst="triangle">
            <a:avLst>
              <a:gd name="adj" fmla="val 60227"/>
            </a:avLst>
          </a:prstGeom>
          <a:blipFill dpi="0" rotWithShape="0">
            <a:blip r:embed="rId2" cstate="print"/>
            <a:srcRect/>
            <a:stretch>
              <a:fillRect r="-48978"/>
            </a:stretch>
          </a:blipFill>
          <a:ln w="9525">
            <a:noFill/>
            <a:miter lim="800000"/>
            <a:headEnd/>
            <a:tailEnd/>
          </a:ln>
          <a:effectLst/>
        </p:spPr>
        <p:txBody>
          <a:bodyPr rot="10800000" vert="eaVert" wrap="none" anchor="ctr"/>
          <a:lstStyle/>
          <a:p>
            <a:endParaRPr lang="zh-CN" altLang="en-US">
              <a:solidFill>
                <a:schemeClr val="tx1"/>
              </a:solidFill>
              <a:ea typeface="宋体" pitchFamily="2"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zh-CN" altLang="en-US"/>
              <a:t>并购交易咨询服务建议书</a:t>
            </a:r>
          </a:p>
        </p:txBody>
      </p:sp>
      <p:sp>
        <p:nvSpPr>
          <p:cNvPr id="5" name="Date Placeholder 4"/>
          <p:cNvSpPr>
            <a:spLocks noGrp="1"/>
          </p:cNvSpPr>
          <p:nvPr>
            <p:ph type="dt" sz="half" idx="11"/>
          </p:nvPr>
        </p:nvSpPr>
        <p:spPr/>
        <p:txBody>
          <a:bodyPr/>
          <a:lstStyle>
            <a:lvl1pPr>
              <a:defRPr/>
            </a:lvl1pPr>
          </a:lstStyle>
          <a:p>
            <a:r>
              <a:rPr lang="en-US" altLang="zh-CN"/>
              <a:t>2009</a:t>
            </a:r>
            <a:r>
              <a:rPr lang="zh-CN" altLang="en-US"/>
              <a:t>年</a:t>
            </a:r>
            <a:r>
              <a:rPr lang="en-US" altLang="zh-CN"/>
              <a:t>6</a:t>
            </a:r>
            <a:r>
              <a:rPr lang="zh-CN" altLang="en-US"/>
              <a:t>月</a:t>
            </a:r>
            <a:r>
              <a:rPr lang="en-US" altLang="zh-CN"/>
              <a:t>20</a:t>
            </a:r>
            <a:r>
              <a:rPr lang="zh-CN" altLang="en-US"/>
              <a:t>日</a:t>
            </a:r>
          </a:p>
        </p:txBody>
      </p:sp>
      <p:sp>
        <p:nvSpPr>
          <p:cNvPr id="6" name="Slide Number Placeholder 5"/>
          <p:cNvSpPr>
            <a:spLocks noGrp="1"/>
          </p:cNvSpPr>
          <p:nvPr>
            <p:ph type="sldNum" sz="quarter" idx="12"/>
          </p:nvPr>
        </p:nvSpPr>
        <p:spPr/>
        <p:txBody>
          <a:bodyPr/>
          <a:lstStyle>
            <a:lvl1pPr>
              <a:defRPr/>
            </a:lvl1pPr>
          </a:lstStyle>
          <a:p>
            <a:r>
              <a:rPr lang="zh-CN" altLang="en-US"/>
              <a:t>第 </a:t>
            </a:r>
            <a:fld id="{549C6CE4-78BA-4377-AE3B-90868C338584}" type="slidenum">
              <a:rPr lang="en-US" altLang="zh-CN"/>
              <a:pPr/>
              <a:t>‹#›</a:t>
            </a:fld>
            <a:r>
              <a:rPr lang="zh-CN" altLang="en-US"/>
              <a:t>页</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3913" y="244475"/>
            <a:ext cx="2224087" cy="5668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0063" y="244475"/>
            <a:ext cx="6521450"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zh-CN" altLang="en-US"/>
              <a:t>并购交易咨询服务建议书</a:t>
            </a:r>
          </a:p>
        </p:txBody>
      </p:sp>
      <p:sp>
        <p:nvSpPr>
          <p:cNvPr id="5" name="Date Placeholder 4"/>
          <p:cNvSpPr>
            <a:spLocks noGrp="1"/>
          </p:cNvSpPr>
          <p:nvPr>
            <p:ph type="dt" sz="half" idx="11"/>
          </p:nvPr>
        </p:nvSpPr>
        <p:spPr/>
        <p:txBody>
          <a:bodyPr/>
          <a:lstStyle>
            <a:lvl1pPr>
              <a:defRPr/>
            </a:lvl1pPr>
          </a:lstStyle>
          <a:p>
            <a:r>
              <a:rPr lang="en-US" altLang="zh-CN"/>
              <a:t>2009</a:t>
            </a:r>
            <a:r>
              <a:rPr lang="zh-CN" altLang="en-US"/>
              <a:t>年</a:t>
            </a:r>
            <a:r>
              <a:rPr lang="en-US" altLang="zh-CN"/>
              <a:t>6</a:t>
            </a:r>
            <a:r>
              <a:rPr lang="zh-CN" altLang="en-US"/>
              <a:t>月</a:t>
            </a:r>
            <a:r>
              <a:rPr lang="en-US" altLang="zh-CN"/>
              <a:t>20</a:t>
            </a:r>
            <a:r>
              <a:rPr lang="zh-CN" altLang="en-US"/>
              <a:t>日</a:t>
            </a:r>
          </a:p>
        </p:txBody>
      </p:sp>
      <p:sp>
        <p:nvSpPr>
          <p:cNvPr id="6" name="Slide Number Placeholder 5"/>
          <p:cNvSpPr>
            <a:spLocks noGrp="1"/>
          </p:cNvSpPr>
          <p:nvPr>
            <p:ph type="sldNum" sz="quarter" idx="12"/>
          </p:nvPr>
        </p:nvSpPr>
        <p:spPr/>
        <p:txBody>
          <a:bodyPr/>
          <a:lstStyle>
            <a:lvl1pPr>
              <a:defRPr/>
            </a:lvl1pPr>
          </a:lstStyle>
          <a:p>
            <a:r>
              <a:rPr lang="zh-CN" altLang="en-US"/>
              <a:t>第 </a:t>
            </a:r>
            <a:fld id="{C4126099-A973-4A39-98E5-F15CF0645DB2}" type="slidenum">
              <a:rPr lang="en-US" altLang="zh-CN"/>
              <a:pPr/>
              <a:t>‹#›</a:t>
            </a:fld>
            <a:r>
              <a:rPr lang="zh-CN" altLang="en-US"/>
              <a:t>页</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0063" y="244475"/>
            <a:ext cx="8893175" cy="8080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8000" y="1412875"/>
            <a:ext cx="4368800" cy="4500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412875"/>
            <a:ext cx="4368800" cy="4500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079750" y="6429375"/>
            <a:ext cx="3729038" cy="168275"/>
          </a:xfrm>
        </p:spPr>
        <p:txBody>
          <a:bodyPr/>
          <a:lstStyle>
            <a:lvl1pPr>
              <a:defRPr/>
            </a:lvl1pPr>
          </a:lstStyle>
          <a:p>
            <a:r>
              <a:rPr lang="zh-CN" altLang="en-US"/>
              <a:t>并购交易咨询服务建议书</a:t>
            </a:r>
          </a:p>
        </p:txBody>
      </p:sp>
      <p:sp>
        <p:nvSpPr>
          <p:cNvPr id="6" name="Date Placeholder 5"/>
          <p:cNvSpPr>
            <a:spLocks noGrp="1"/>
          </p:cNvSpPr>
          <p:nvPr>
            <p:ph type="dt" sz="half" idx="11"/>
          </p:nvPr>
        </p:nvSpPr>
        <p:spPr>
          <a:xfrm>
            <a:off x="538163" y="6429375"/>
            <a:ext cx="1570037" cy="168275"/>
          </a:xfrm>
        </p:spPr>
        <p:txBody>
          <a:bodyPr/>
          <a:lstStyle>
            <a:lvl1pPr>
              <a:defRPr/>
            </a:lvl1pPr>
          </a:lstStyle>
          <a:p>
            <a:r>
              <a:rPr lang="en-US" altLang="zh-CN"/>
              <a:t>2009</a:t>
            </a:r>
            <a:r>
              <a:rPr lang="zh-CN" altLang="en-US"/>
              <a:t>年</a:t>
            </a:r>
            <a:r>
              <a:rPr lang="en-US" altLang="zh-CN"/>
              <a:t>6</a:t>
            </a:r>
            <a:r>
              <a:rPr lang="zh-CN" altLang="en-US"/>
              <a:t>月</a:t>
            </a:r>
            <a:r>
              <a:rPr lang="en-US" altLang="zh-CN"/>
              <a:t>20</a:t>
            </a:r>
            <a:r>
              <a:rPr lang="zh-CN" altLang="en-US"/>
              <a:t>日</a:t>
            </a:r>
          </a:p>
        </p:txBody>
      </p:sp>
      <p:sp>
        <p:nvSpPr>
          <p:cNvPr id="7" name="Slide Number Placeholder 6"/>
          <p:cNvSpPr>
            <a:spLocks noGrp="1"/>
          </p:cNvSpPr>
          <p:nvPr>
            <p:ph type="sldNum" sz="quarter" idx="12"/>
          </p:nvPr>
        </p:nvSpPr>
        <p:spPr>
          <a:xfrm>
            <a:off x="2163763" y="6429375"/>
            <a:ext cx="857250" cy="168275"/>
          </a:xfrm>
        </p:spPr>
        <p:txBody>
          <a:bodyPr/>
          <a:lstStyle>
            <a:lvl1pPr>
              <a:defRPr/>
            </a:lvl1pPr>
          </a:lstStyle>
          <a:p>
            <a:r>
              <a:rPr lang="zh-CN" altLang="en-US"/>
              <a:t>第 </a:t>
            </a:r>
            <a:fld id="{9662B1E9-0DD1-4A16-9CB0-1EA62F51D49B}" type="slidenum">
              <a:rPr lang="en-US" altLang="zh-CN"/>
              <a:pPr/>
              <a:t>‹#›</a:t>
            </a:fld>
            <a:r>
              <a:rPr lang="zh-CN" altLang="en-US"/>
              <a:t>页</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0063" y="244475"/>
            <a:ext cx="8893175" cy="8080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412875"/>
            <a:ext cx="8890000" cy="4500563"/>
          </a:xfrm>
        </p:spPr>
        <p:txBody>
          <a:bodyPr/>
          <a:lstStyle/>
          <a:p>
            <a:endParaRPr lang="en-US"/>
          </a:p>
        </p:txBody>
      </p:sp>
      <p:sp>
        <p:nvSpPr>
          <p:cNvPr id="4" name="Footer Placeholder 3"/>
          <p:cNvSpPr>
            <a:spLocks noGrp="1"/>
          </p:cNvSpPr>
          <p:nvPr>
            <p:ph type="ftr" sz="quarter" idx="10"/>
          </p:nvPr>
        </p:nvSpPr>
        <p:spPr>
          <a:xfrm>
            <a:off x="3079750" y="6429375"/>
            <a:ext cx="3729038" cy="168275"/>
          </a:xfrm>
        </p:spPr>
        <p:txBody>
          <a:bodyPr/>
          <a:lstStyle>
            <a:lvl1pPr>
              <a:defRPr/>
            </a:lvl1pPr>
          </a:lstStyle>
          <a:p>
            <a:r>
              <a:rPr lang="zh-CN" altLang="en-US"/>
              <a:t>并购交易咨询服务建议书</a:t>
            </a:r>
          </a:p>
        </p:txBody>
      </p:sp>
      <p:sp>
        <p:nvSpPr>
          <p:cNvPr id="5" name="Date Placeholder 4"/>
          <p:cNvSpPr>
            <a:spLocks noGrp="1"/>
          </p:cNvSpPr>
          <p:nvPr>
            <p:ph type="dt" sz="half" idx="11"/>
          </p:nvPr>
        </p:nvSpPr>
        <p:spPr>
          <a:xfrm>
            <a:off x="538163" y="6429375"/>
            <a:ext cx="1570037" cy="168275"/>
          </a:xfrm>
        </p:spPr>
        <p:txBody>
          <a:bodyPr/>
          <a:lstStyle>
            <a:lvl1pPr>
              <a:defRPr/>
            </a:lvl1pPr>
          </a:lstStyle>
          <a:p>
            <a:r>
              <a:rPr lang="en-US" altLang="zh-CN"/>
              <a:t>2009</a:t>
            </a:r>
            <a:r>
              <a:rPr lang="zh-CN" altLang="en-US"/>
              <a:t>年</a:t>
            </a:r>
            <a:r>
              <a:rPr lang="en-US" altLang="zh-CN"/>
              <a:t>6</a:t>
            </a:r>
            <a:r>
              <a:rPr lang="zh-CN" altLang="en-US"/>
              <a:t>月</a:t>
            </a:r>
            <a:r>
              <a:rPr lang="en-US" altLang="zh-CN"/>
              <a:t>20</a:t>
            </a:r>
            <a:r>
              <a:rPr lang="zh-CN" altLang="en-US"/>
              <a:t>日</a:t>
            </a:r>
          </a:p>
        </p:txBody>
      </p:sp>
      <p:sp>
        <p:nvSpPr>
          <p:cNvPr id="6" name="Slide Number Placeholder 5"/>
          <p:cNvSpPr>
            <a:spLocks noGrp="1"/>
          </p:cNvSpPr>
          <p:nvPr>
            <p:ph type="sldNum" sz="quarter" idx="12"/>
          </p:nvPr>
        </p:nvSpPr>
        <p:spPr>
          <a:xfrm>
            <a:off x="2163763" y="6429375"/>
            <a:ext cx="857250" cy="168275"/>
          </a:xfrm>
        </p:spPr>
        <p:txBody>
          <a:bodyPr/>
          <a:lstStyle>
            <a:lvl1pPr>
              <a:defRPr/>
            </a:lvl1pPr>
          </a:lstStyle>
          <a:p>
            <a:r>
              <a:rPr lang="zh-CN" altLang="en-US"/>
              <a:t>第 </a:t>
            </a:r>
            <a:fld id="{C108D9A1-663F-46F5-9C19-C84CC9692C04}" type="slidenum">
              <a:rPr lang="en-US" altLang="zh-CN"/>
              <a:pPr/>
              <a:t>‹#›</a:t>
            </a:fld>
            <a:r>
              <a:rPr lang="zh-CN" altLang="en-US"/>
              <a:t>页</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89122" name="Rectangle 2"/>
          <p:cNvSpPr>
            <a:spLocks noGrp="1" noChangeArrowheads="1"/>
          </p:cNvSpPr>
          <p:nvPr>
            <p:ph type="ctrTitle"/>
          </p:nvPr>
        </p:nvSpPr>
        <p:spPr bwMode="black">
          <a:xfrm>
            <a:off x="501650" y="244475"/>
            <a:ext cx="8896350" cy="808038"/>
          </a:xfrm>
          <a:ln algn="ctr"/>
        </p:spPr>
        <p:txBody>
          <a:bodyPr/>
          <a:lstStyle>
            <a:lvl1pPr>
              <a:defRPr>
                <a:solidFill>
                  <a:schemeClr val="accent1"/>
                </a:solidFill>
              </a:defRPr>
            </a:lvl1pPr>
          </a:lstStyle>
          <a:p>
            <a:r>
              <a:rPr lang="en-US" altLang="zh-CN"/>
              <a:t>Click to edit Master title</a:t>
            </a:r>
          </a:p>
        </p:txBody>
      </p:sp>
      <p:sp>
        <p:nvSpPr>
          <p:cNvPr id="389123" name="Rectangle 3"/>
          <p:cNvSpPr>
            <a:spLocks noGrp="1" noChangeArrowheads="1"/>
          </p:cNvSpPr>
          <p:nvPr>
            <p:ph type="subTitle" idx="1"/>
          </p:nvPr>
        </p:nvSpPr>
        <p:spPr bwMode="black">
          <a:xfrm>
            <a:off x="1052513" y="1449388"/>
            <a:ext cx="7800975" cy="358775"/>
          </a:xfrm>
        </p:spPr>
        <p:txBody>
          <a:bodyPr lIns="0" tIns="0" rIns="0" bIns="0"/>
          <a:lstStyle>
            <a:lvl1pPr>
              <a:lnSpc>
                <a:spcPct val="85000"/>
              </a:lnSpc>
              <a:defRPr/>
            </a:lvl1pPr>
          </a:lstStyle>
          <a:p>
            <a:r>
              <a:rPr lang="en-US" altLang="zh-CN"/>
              <a:t>Text</a:t>
            </a:r>
          </a:p>
        </p:txBody>
      </p:sp>
      <p:pic>
        <p:nvPicPr>
          <p:cNvPr id="389150" name="Picture 30" descr="11deg_grey_100"/>
          <p:cNvPicPr>
            <a:picLocks noChangeAspect="1" noChangeArrowheads="1"/>
          </p:cNvPicPr>
          <p:nvPr/>
        </p:nvPicPr>
        <p:blipFill>
          <a:blip r:embed="rId2" cstate="print"/>
          <a:srcRect/>
          <a:stretch>
            <a:fillRect/>
          </a:stretch>
        </p:blipFill>
        <p:spPr bwMode="gray">
          <a:xfrm>
            <a:off x="501650" y="1052513"/>
            <a:ext cx="8896350" cy="5184775"/>
          </a:xfrm>
          <a:prstGeom prst="rect">
            <a:avLst/>
          </a:prstGeom>
          <a:noFill/>
        </p:spPr>
      </p:pic>
      <p:grpSp>
        <p:nvGrpSpPr>
          <p:cNvPr id="389151" name="Group 31"/>
          <p:cNvGrpSpPr>
            <a:grpSpLocks/>
          </p:cNvGrpSpPr>
          <p:nvPr/>
        </p:nvGrpSpPr>
        <p:grpSpPr bwMode="auto">
          <a:xfrm>
            <a:off x="7791450" y="6380163"/>
            <a:ext cx="1606550" cy="334962"/>
            <a:chOff x="4554" y="4058"/>
            <a:chExt cx="935" cy="211"/>
          </a:xfrm>
        </p:grpSpPr>
        <p:sp>
          <p:nvSpPr>
            <p:cNvPr id="389152" name="Freeform 32"/>
            <p:cNvSpPr>
              <a:spLocks noEditPoints="1"/>
            </p:cNvSpPr>
            <p:nvPr userDrawn="1"/>
          </p:nvSpPr>
          <p:spPr bwMode="black">
            <a:xfrm>
              <a:off x="4554" y="4058"/>
              <a:ext cx="118" cy="99"/>
            </a:xfrm>
            <a:custGeom>
              <a:avLst/>
              <a:gdLst/>
              <a:ahLst/>
              <a:cxnLst>
                <a:cxn ang="0">
                  <a:pos x="164" y="0"/>
                </a:cxn>
                <a:cxn ang="0">
                  <a:pos x="138" y="129"/>
                </a:cxn>
                <a:cxn ang="0">
                  <a:pos x="108" y="129"/>
                </a:cxn>
                <a:cxn ang="0">
                  <a:pos x="132" y="0"/>
                </a:cxn>
                <a:cxn ang="0">
                  <a:pos x="164" y="0"/>
                </a:cxn>
                <a:cxn ang="0">
                  <a:pos x="116" y="0"/>
                </a:cxn>
                <a:cxn ang="0">
                  <a:pos x="110" y="32"/>
                </a:cxn>
                <a:cxn ang="0">
                  <a:pos x="27" y="32"/>
                </a:cxn>
                <a:cxn ang="0">
                  <a:pos x="33" y="0"/>
                </a:cxn>
                <a:cxn ang="0">
                  <a:pos x="116" y="0"/>
                </a:cxn>
                <a:cxn ang="0">
                  <a:pos x="211" y="0"/>
                </a:cxn>
                <a:cxn ang="0">
                  <a:pos x="176" y="177"/>
                </a:cxn>
                <a:cxn ang="0">
                  <a:pos x="0" y="177"/>
                </a:cxn>
                <a:cxn ang="0">
                  <a:pos x="7" y="145"/>
                </a:cxn>
                <a:cxn ang="0">
                  <a:pos x="152" y="145"/>
                </a:cxn>
                <a:cxn ang="0">
                  <a:pos x="181" y="0"/>
                </a:cxn>
                <a:cxn ang="0">
                  <a:pos x="211" y="0"/>
                </a:cxn>
                <a:cxn ang="0">
                  <a:pos x="106" y="48"/>
                </a:cxn>
                <a:cxn ang="0">
                  <a:pos x="100" y="80"/>
                </a:cxn>
                <a:cxn ang="0">
                  <a:pos x="18" y="80"/>
                </a:cxn>
                <a:cxn ang="0">
                  <a:pos x="24" y="48"/>
                </a:cxn>
                <a:cxn ang="0">
                  <a:pos x="106" y="48"/>
                </a:cxn>
                <a:cxn ang="0">
                  <a:pos x="97" y="97"/>
                </a:cxn>
                <a:cxn ang="0">
                  <a:pos x="91" y="129"/>
                </a:cxn>
                <a:cxn ang="0">
                  <a:pos x="10" y="129"/>
                </a:cxn>
                <a:cxn ang="0">
                  <a:pos x="14" y="97"/>
                </a:cxn>
                <a:cxn ang="0">
                  <a:pos x="97" y="97"/>
                </a:cxn>
              </a:cxnLst>
              <a:rect l="0" t="0" r="r" b="b"/>
              <a:pathLst>
                <a:path w="211" h="177">
                  <a:moveTo>
                    <a:pt x="164" y="0"/>
                  </a:moveTo>
                  <a:lnTo>
                    <a:pt x="138" y="129"/>
                  </a:lnTo>
                  <a:lnTo>
                    <a:pt x="108" y="129"/>
                  </a:lnTo>
                  <a:lnTo>
                    <a:pt x="132" y="0"/>
                  </a:lnTo>
                  <a:lnTo>
                    <a:pt x="164" y="0"/>
                  </a:lnTo>
                  <a:close/>
                  <a:moveTo>
                    <a:pt x="116" y="0"/>
                  </a:moveTo>
                  <a:lnTo>
                    <a:pt x="110" y="32"/>
                  </a:lnTo>
                  <a:lnTo>
                    <a:pt x="27" y="32"/>
                  </a:lnTo>
                  <a:lnTo>
                    <a:pt x="33" y="0"/>
                  </a:lnTo>
                  <a:lnTo>
                    <a:pt x="116" y="0"/>
                  </a:lnTo>
                  <a:close/>
                  <a:moveTo>
                    <a:pt x="211" y="0"/>
                  </a:moveTo>
                  <a:lnTo>
                    <a:pt x="176" y="177"/>
                  </a:lnTo>
                  <a:lnTo>
                    <a:pt x="0" y="177"/>
                  </a:lnTo>
                  <a:lnTo>
                    <a:pt x="7" y="145"/>
                  </a:lnTo>
                  <a:lnTo>
                    <a:pt x="152" y="145"/>
                  </a:lnTo>
                  <a:lnTo>
                    <a:pt x="181" y="0"/>
                  </a:lnTo>
                  <a:lnTo>
                    <a:pt x="211" y="0"/>
                  </a:lnTo>
                  <a:close/>
                  <a:moveTo>
                    <a:pt x="106" y="48"/>
                  </a:moveTo>
                  <a:lnTo>
                    <a:pt x="100" y="80"/>
                  </a:lnTo>
                  <a:lnTo>
                    <a:pt x="18" y="80"/>
                  </a:lnTo>
                  <a:lnTo>
                    <a:pt x="24" y="48"/>
                  </a:lnTo>
                  <a:lnTo>
                    <a:pt x="106" y="48"/>
                  </a:lnTo>
                  <a:close/>
                  <a:moveTo>
                    <a:pt x="97" y="97"/>
                  </a:moveTo>
                  <a:lnTo>
                    <a:pt x="91" y="129"/>
                  </a:lnTo>
                  <a:lnTo>
                    <a:pt x="10" y="129"/>
                  </a:lnTo>
                  <a:lnTo>
                    <a:pt x="14" y="97"/>
                  </a:lnTo>
                  <a:lnTo>
                    <a:pt x="97" y="97"/>
                  </a:lnTo>
                  <a:close/>
                </a:path>
              </a:pathLst>
            </a:custGeom>
            <a:solidFill>
              <a:schemeClr val="tx1"/>
            </a:solidFill>
            <a:ln w="9525">
              <a:noFill/>
              <a:round/>
              <a:headEnd/>
              <a:tailEnd/>
            </a:ln>
          </p:spPr>
          <p:txBody>
            <a:bodyPr/>
            <a:lstStyle/>
            <a:p>
              <a:endParaRPr lang="en-US"/>
            </a:p>
          </p:txBody>
        </p:sp>
        <p:sp>
          <p:nvSpPr>
            <p:cNvPr id="389153" name="Freeform 33"/>
            <p:cNvSpPr>
              <a:spLocks noEditPoints="1"/>
            </p:cNvSpPr>
            <p:nvPr userDrawn="1"/>
          </p:nvSpPr>
          <p:spPr bwMode="black">
            <a:xfrm>
              <a:off x="4690" y="4058"/>
              <a:ext cx="799" cy="102"/>
            </a:xfrm>
            <a:custGeom>
              <a:avLst/>
              <a:gdLst/>
              <a:ahLst/>
              <a:cxnLst>
                <a:cxn ang="0">
                  <a:pos x="909" y="167"/>
                </a:cxn>
                <a:cxn ang="0">
                  <a:pos x="895" y="108"/>
                </a:cxn>
                <a:cxn ang="0">
                  <a:pos x="955" y="56"/>
                </a:cxn>
                <a:cxn ang="0">
                  <a:pos x="979" y="94"/>
                </a:cxn>
                <a:cxn ang="0">
                  <a:pos x="1351" y="49"/>
                </a:cxn>
                <a:cxn ang="0">
                  <a:pos x="1295" y="140"/>
                </a:cxn>
                <a:cxn ang="0">
                  <a:pos x="1357" y="181"/>
                </a:cxn>
                <a:cxn ang="0">
                  <a:pos x="1384" y="162"/>
                </a:cxn>
                <a:cxn ang="0">
                  <a:pos x="1338" y="162"/>
                </a:cxn>
                <a:cxn ang="0">
                  <a:pos x="1328" y="103"/>
                </a:cxn>
                <a:cxn ang="0">
                  <a:pos x="1395" y="56"/>
                </a:cxn>
                <a:cxn ang="0">
                  <a:pos x="1420" y="49"/>
                </a:cxn>
                <a:cxn ang="0">
                  <a:pos x="1192" y="46"/>
                </a:cxn>
                <a:cxn ang="0">
                  <a:pos x="1282" y="46"/>
                </a:cxn>
                <a:cxn ang="0">
                  <a:pos x="1111" y="153"/>
                </a:cxn>
                <a:cxn ang="0">
                  <a:pos x="1067" y="167"/>
                </a:cxn>
                <a:cxn ang="0">
                  <a:pos x="1049" y="134"/>
                </a:cxn>
                <a:cxn ang="0">
                  <a:pos x="1021" y="143"/>
                </a:cxn>
                <a:cxn ang="0">
                  <a:pos x="1071" y="181"/>
                </a:cxn>
                <a:cxn ang="0">
                  <a:pos x="1132" y="143"/>
                </a:cxn>
                <a:cxn ang="0">
                  <a:pos x="975" y="46"/>
                </a:cxn>
                <a:cxn ang="0">
                  <a:pos x="878" y="80"/>
                </a:cxn>
                <a:cxn ang="0">
                  <a:pos x="879" y="167"/>
                </a:cxn>
                <a:cxn ang="0">
                  <a:pos x="984" y="156"/>
                </a:cxn>
                <a:cxn ang="0">
                  <a:pos x="1000" y="64"/>
                </a:cxn>
                <a:cxn ang="0">
                  <a:pos x="829" y="80"/>
                </a:cxn>
                <a:cxn ang="0">
                  <a:pos x="795" y="100"/>
                </a:cxn>
                <a:cxn ang="0">
                  <a:pos x="721" y="99"/>
                </a:cxn>
                <a:cxn ang="0">
                  <a:pos x="698" y="65"/>
                </a:cxn>
                <a:cxn ang="0">
                  <a:pos x="668" y="40"/>
                </a:cxn>
                <a:cxn ang="0">
                  <a:pos x="630" y="69"/>
                </a:cxn>
                <a:cxn ang="0">
                  <a:pos x="603" y="126"/>
                </a:cxn>
                <a:cxn ang="0">
                  <a:pos x="602" y="172"/>
                </a:cxn>
                <a:cxn ang="0">
                  <a:pos x="659" y="170"/>
                </a:cxn>
                <a:cxn ang="0">
                  <a:pos x="478" y="45"/>
                </a:cxn>
                <a:cxn ang="0">
                  <a:pos x="559" y="61"/>
                </a:cxn>
                <a:cxn ang="0">
                  <a:pos x="435" y="43"/>
                </a:cxn>
                <a:cxn ang="0">
                  <a:pos x="383" y="81"/>
                </a:cxn>
                <a:cxn ang="0">
                  <a:pos x="416" y="129"/>
                </a:cxn>
                <a:cxn ang="0">
                  <a:pos x="421" y="162"/>
                </a:cxn>
                <a:cxn ang="0">
                  <a:pos x="378" y="148"/>
                </a:cxn>
                <a:cxn ang="0">
                  <a:pos x="407" y="180"/>
                </a:cxn>
                <a:cxn ang="0">
                  <a:pos x="453" y="130"/>
                </a:cxn>
                <a:cxn ang="0">
                  <a:pos x="410" y="84"/>
                </a:cxn>
                <a:cxn ang="0">
                  <a:pos x="422" y="56"/>
                </a:cxn>
                <a:cxn ang="0">
                  <a:pos x="464" y="53"/>
                </a:cxn>
                <a:cxn ang="0">
                  <a:pos x="273" y="46"/>
                </a:cxn>
                <a:cxn ang="0">
                  <a:pos x="364" y="46"/>
                </a:cxn>
                <a:cxn ang="0">
                  <a:pos x="216" y="177"/>
                </a:cxn>
                <a:cxn ang="0">
                  <a:pos x="226" y="73"/>
                </a:cxn>
                <a:cxn ang="0">
                  <a:pos x="194" y="46"/>
                </a:cxn>
                <a:cxn ang="0">
                  <a:pos x="102" y="156"/>
                </a:cxn>
                <a:cxn ang="0">
                  <a:pos x="118" y="73"/>
                </a:cxn>
                <a:cxn ang="0">
                  <a:pos x="127" y="22"/>
                </a:cxn>
                <a:cxn ang="0">
                  <a:pos x="654" y="69"/>
                </a:cxn>
                <a:cxn ang="0">
                  <a:pos x="679" y="53"/>
                </a:cxn>
                <a:cxn ang="0">
                  <a:pos x="645" y="164"/>
                </a:cxn>
                <a:cxn ang="0">
                  <a:pos x="621" y="132"/>
                </a:cxn>
                <a:cxn ang="0">
                  <a:pos x="645" y="164"/>
                </a:cxn>
                <a:cxn ang="0">
                  <a:pos x="181" y="59"/>
                </a:cxn>
                <a:cxn ang="0">
                  <a:pos x="192" y="94"/>
                </a:cxn>
              </a:cxnLst>
              <a:rect l="0" t="0" r="r" b="b"/>
              <a:pathLst>
                <a:path w="1430" h="181">
                  <a:moveTo>
                    <a:pt x="965" y="143"/>
                  </a:moveTo>
                  <a:lnTo>
                    <a:pt x="965" y="143"/>
                  </a:lnTo>
                  <a:lnTo>
                    <a:pt x="955" y="154"/>
                  </a:lnTo>
                  <a:lnTo>
                    <a:pt x="946" y="164"/>
                  </a:lnTo>
                  <a:lnTo>
                    <a:pt x="935" y="169"/>
                  </a:lnTo>
                  <a:lnTo>
                    <a:pt x="924" y="170"/>
                  </a:lnTo>
                  <a:lnTo>
                    <a:pt x="924" y="170"/>
                  </a:lnTo>
                  <a:lnTo>
                    <a:pt x="916" y="170"/>
                  </a:lnTo>
                  <a:lnTo>
                    <a:pt x="909" y="167"/>
                  </a:lnTo>
                  <a:lnTo>
                    <a:pt x="905" y="165"/>
                  </a:lnTo>
                  <a:lnTo>
                    <a:pt x="900" y="161"/>
                  </a:lnTo>
                  <a:lnTo>
                    <a:pt x="897" y="156"/>
                  </a:lnTo>
                  <a:lnTo>
                    <a:pt x="894" y="150"/>
                  </a:lnTo>
                  <a:lnTo>
                    <a:pt x="892" y="143"/>
                  </a:lnTo>
                  <a:lnTo>
                    <a:pt x="892" y="134"/>
                  </a:lnTo>
                  <a:lnTo>
                    <a:pt x="892" y="134"/>
                  </a:lnTo>
                  <a:lnTo>
                    <a:pt x="892" y="121"/>
                  </a:lnTo>
                  <a:lnTo>
                    <a:pt x="895" y="108"/>
                  </a:lnTo>
                  <a:lnTo>
                    <a:pt x="900" y="96"/>
                  </a:lnTo>
                  <a:lnTo>
                    <a:pt x="906" y="83"/>
                  </a:lnTo>
                  <a:lnTo>
                    <a:pt x="906" y="83"/>
                  </a:lnTo>
                  <a:lnTo>
                    <a:pt x="916" y="72"/>
                  </a:lnTo>
                  <a:lnTo>
                    <a:pt x="925" y="62"/>
                  </a:lnTo>
                  <a:lnTo>
                    <a:pt x="936" y="57"/>
                  </a:lnTo>
                  <a:lnTo>
                    <a:pt x="949" y="56"/>
                  </a:lnTo>
                  <a:lnTo>
                    <a:pt x="949" y="56"/>
                  </a:lnTo>
                  <a:lnTo>
                    <a:pt x="955" y="56"/>
                  </a:lnTo>
                  <a:lnTo>
                    <a:pt x="962" y="59"/>
                  </a:lnTo>
                  <a:lnTo>
                    <a:pt x="968" y="62"/>
                  </a:lnTo>
                  <a:lnTo>
                    <a:pt x="973" y="67"/>
                  </a:lnTo>
                  <a:lnTo>
                    <a:pt x="973" y="67"/>
                  </a:lnTo>
                  <a:lnTo>
                    <a:pt x="976" y="73"/>
                  </a:lnTo>
                  <a:lnTo>
                    <a:pt x="978" y="80"/>
                  </a:lnTo>
                  <a:lnTo>
                    <a:pt x="979" y="86"/>
                  </a:lnTo>
                  <a:lnTo>
                    <a:pt x="979" y="94"/>
                  </a:lnTo>
                  <a:lnTo>
                    <a:pt x="979" y="94"/>
                  </a:lnTo>
                  <a:lnTo>
                    <a:pt x="979" y="107"/>
                  </a:lnTo>
                  <a:lnTo>
                    <a:pt x="976" y="119"/>
                  </a:lnTo>
                  <a:lnTo>
                    <a:pt x="971" y="132"/>
                  </a:lnTo>
                  <a:lnTo>
                    <a:pt x="965" y="143"/>
                  </a:lnTo>
                  <a:lnTo>
                    <a:pt x="965" y="143"/>
                  </a:lnTo>
                  <a:close/>
                  <a:moveTo>
                    <a:pt x="1385" y="43"/>
                  </a:moveTo>
                  <a:lnTo>
                    <a:pt x="1385" y="43"/>
                  </a:lnTo>
                  <a:lnTo>
                    <a:pt x="1366" y="45"/>
                  </a:lnTo>
                  <a:lnTo>
                    <a:pt x="1351" y="49"/>
                  </a:lnTo>
                  <a:lnTo>
                    <a:pt x="1335" y="56"/>
                  </a:lnTo>
                  <a:lnTo>
                    <a:pt x="1322" y="67"/>
                  </a:lnTo>
                  <a:lnTo>
                    <a:pt x="1322" y="67"/>
                  </a:lnTo>
                  <a:lnTo>
                    <a:pt x="1309" y="80"/>
                  </a:lnTo>
                  <a:lnTo>
                    <a:pt x="1301" y="94"/>
                  </a:lnTo>
                  <a:lnTo>
                    <a:pt x="1295" y="111"/>
                  </a:lnTo>
                  <a:lnTo>
                    <a:pt x="1293" y="129"/>
                  </a:lnTo>
                  <a:lnTo>
                    <a:pt x="1293" y="129"/>
                  </a:lnTo>
                  <a:lnTo>
                    <a:pt x="1295" y="140"/>
                  </a:lnTo>
                  <a:lnTo>
                    <a:pt x="1298" y="151"/>
                  </a:lnTo>
                  <a:lnTo>
                    <a:pt x="1305" y="161"/>
                  </a:lnTo>
                  <a:lnTo>
                    <a:pt x="1314" y="169"/>
                  </a:lnTo>
                  <a:lnTo>
                    <a:pt x="1314" y="169"/>
                  </a:lnTo>
                  <a:lnTo>
                    <a:pt x="1324" y="173"/>
                  </a:lnTo>
                  <a:lnTo>
                    <a:pt x="1333" y="178"/>
                  </a:lnTo>
                  <a:lnTo>
                    <a:pt x="1344" y="180"/>
                  </a:lnTo>
                  <a:lnTo>
                    <a:pt x="1357" y="181"/>
                  </a:lnTo>
                  <a:lnTo>
                    <a:pt x="1357" y="181"/>
                  </a:lnTo>
                  <a:lnTo>
                    <a:pt x="1368" y="180"/>
                  </a:lnTo>
                  <a:lnTo>
                    <a:pt x="1381" y="178"/>
                  </a:lnTo>
                  <a:lnTo>
                    <a:pt x="1409" y="170"/>
                  </a:lnTo>
                  <a:lnTo>
                    <a:pt x="1420" y="119"/>
                  </a:lnTo>
                  <a:lnTo>
                    <a:pt x="1420" y="119"/>
                  </a:lnTo>
                  <a:lnTo>
                    <a:pt x="1408" y="121"/>
                  </a:lnTo>
                  <a:lnTo>
                    <a:pt x="1408" y="121"/>
                  </a:lnTo>
                  <a:lnTo>
                    <a:pt x="1392" y="119"/>
                  </a:lnTo>
                  <a:lnTo>
                    <a:pt x="1384" y="162"/>
                  </a:lnTo>
                  <a:lnTo>
                    <a:pt x="1384" y="162"/>
                  </a:lnTo>
                  <a:lnTo>
                    <a:pt x="1381" y="165"/>
                  </a:lnTo>
                  <a:lnTo>
                    <a:pt x="1374" y="167"/>
                  </a:lnTo>
                  <a:lnTo>
                    <a:pt x="1368" y="169"/>
                  </a:lnTo>
                  <a:lnTo>
                    <a:pt x="1357" y="169"/>
                  </a:lnTo>
                  <a:lnTo>
                    <a:pt x="1357" y="169"/>
                  </a:lnTo>
                  <a:lnTo>
                    <a:pt x="1351" y="167"/>
                  </a:lnTo>
                  <a:lnTo>
                    <a:pt x="1343" y="165"/>
                  </a:lnTo>
                  <a:lnTo>
                    <a:pt x="1338" y="162"/>
                  </a:lnTo>
                  <a:lnTo>
                    <a:pt x="1333" y="158"/>
                  </a:lnTo>
                  <a:lnTo>
                    <a:pt x="1333" y="158"/>
                  </a:lnTo>
                  <a:lnTo>
                    <a:pt x="1330" y="153"/>
                  </a:lnTo>
                  <a:lnTo>
                    <a:pt x="1327" y="146"/>
                  </a:lnTo>
                  <a:lnTo>
                    <a:pt x="1325" y="138"/>
                  </a:lnTo>
                  <a:lnTo>
                    <a:pt x="1325" y="130"/>
                  </a:lnTo>
                  <a:lnTo>
                    <a:pt x="1325" y="130"/>
                  </a:lnTo>
                  <a:lnTo>
                    <a:pt x="1325" y="118"/>
                  </a:lnTo>
                  <a:lnTo>
                    <a:pt x="1328" y="103"/>
                  </a:lnTo>
                  <a:lnTo>
                    <a:pt x="1333" y="92"/>
                  </a:lnTo>
                  <a:lnTo>
                    <a:pt x="1341" y="80"/>
                  </a:lnTo>
                  <a:lnTo>
                    <a:pt x="1341" y="80"/>
                  </a:lnTo>
                  <a:lnTo>
                    <a:pt x="1351" y="69"/>
                  </a:lnTo>
                  <a:lnTo>
                    <a:pt x="1360" y="61"/>
                  </a:lnTo>
                  <a:lnTo>
                    <a:pt x="1373" y="56"/>
                  </a:lnTo>
                  <a:lnTo>
                    <a:pt x="1385" y="54"/>
                  </a:lnTo>
                  <a:lnTo>
                    <a:pt x="1385" y="54"/>
                  </a:lnTo>
                  <a:lnTo>
                    <a:pt x="1395" y="56"/>
                  </a:lnTo>
                  <a:lnTo>
                    <a:pt x="1404" y="59"/>
                  </a:lnTo>
                  <a:lnTo>
                    <a:pt x="1404" y="59"/>
                  </a:lnTo>
                  <a:lnTo>
                    <a:pt x="1414" y="65"/>
                  </a:lnTo>
                  <a:lnTo>
                    <a:pt x="1417" y="70"/>
                  </a:lnTo>
                  <a:lnTo>
                    <a:pt x="1419" y="73"/>
                  </a:lnTo>
                  <a:lnTo>
                    <a:pt x="1422" y="73"/>
                  </a:lnTo>
                  <a:lnTo>
                    <a:pt x="1430" y="56"/>
                  </a:lnTo>
                  <a:lnTo>
                    <a:pt x="1430" y="56"/>
                  </a:lnTo>
                  <a:lnTo>
                    <a:pt x="1420" y="49"/>
                  </a:lnTo>
                  <a:lnTo>
                    <a:pt x="1411" y="46"/>
                  </a:lnTo>
                  <a:lnTo>
                    <a:pt x="1398" y="45"/>
                  </a:lnTo>
                  <a:lnTo>
                    <a:pt x="1385" y="43"/>
                  </a:lnTo>
                  <a:lnTo>
                    <a:pt x="1385" y="43"/>
                  </a:lnTo>
                  <a:close/>
                  <a:moveTo>
                    <a:pt x="1282" y="46"/>
                  </a:moveTo>
                  <a:lnTo>
                    <a:pt x="1282" y="46"/>
                  </a:lnTo>
                  <a:lnTo>
                    <a:pt x="1276" y="46"/>
                  </a:lnTo>
                  <a:lnTo>
                    <a:pt x="1257" y="134"/>
                  </a:lnTo>
                  <a:lnTo>
                    <a:pt x="1192" y="46"/>
                  </a:lnTo>
                  <a:lnTo>
                    <a:pt x="1174" y="46"/>
                  </a:lnTo>
                  <a:lnTo>
                    <a:pt x="1149" y="177"/>
                  </a:lnTo>
                  <a:lnTo>
                    <a:pt x="1165" y="177"/>
                  </a:lnTo>
                  <a:lnTo>
                    <a:pt x="1182" y="83"/>
                  </a:lnTo>
                  <a:lnTo>
                    <a:pt x="1249" y="177"/>
                  </a:lnTo>
                  <a:lnTo>
                    <a:pt x="1263" y="177"/>
                  </a:lnTo>
                  <a:lnTo>
                    <a:pt x="1290" y="46"/>
                  </a:lnTo>
                  <a:lnTo>
                    <a:pt x="1290" y="46"/>
                  </a:lnTo>
                  <a:lnTo>
                    <a:pt x="1282" y="46"/>
                  </a:lnTo>
                  <a:lnTo>
                    <a:pt x="1282" y="46"/>
                  </a:lnTo>
                  <a:close/>
                  <a:moveTo>
                    <a:pt x="1144" y="48"/>
                  </a:moveTo>
                  <a:lnTo>
                    <a:pt x="1144" y="48"/>
                  </a:lnTo>
                  <a:lnTo>
                    <a:pt x="1138" y="46"/>
                  </a:lnTo>
                  <a:lnTo>
                    <a:pt x="1120" y="132"/>
                  </a:lnTo>
                  <a:lnTo>
                    <a:pt x="1120" y="132"/>
                  </a:lnTo>
                  <a:lnTo>
                    <a:pt x="1117" y="140"/>
                  </a:lnTo>
                  <a:lnTo>
                    <a:pt x="1114" y="146"/>
                  </a:lnTo>
                  <a:lnTo>
                    <a:pt x="1111" y="153"/>
                  </a:lnTo>
                  <a:lnTo>
                    <a:pt x="1105" y="158"/>
                  </a:lnTo>
                  <a:lnTo>
                    <a:pt x="1105" y="158"/>
                  </a:lnTo>
                  <a:lnTo>
                    <a:pt x="1100" y="162"/>
                  </a:lnTo>
                  <a:lnTo>
                    <a:pt x="1092" y="165"/>
                  </a:lnTo>
                  <a:lnTo>
                    <a:pt x="1086" y="167"/>
                  </a:lnTo>
                  <a:lnTo>
                    <a:pt x="1078" y="169"/>
                  </a:lnTo>
                  <a:lnTo>
                    <a:pt x="1078" y="169"/>
                  </a:lnTo>
                  <a:lnTo>
                    <a:pt x="1071" y="169"/>
                  </a:lnTo>
                  <a:lnTo>
                    <a:pt x="1067" y="167"/>
                  </a:lnTo>
                  <a:lnTo>
                    <a:pt x="1062" y="164"/>
                  </a:lnTo>
                  <a:lnTo>
                    <a:pt x="1057" y="161"/>
                  </a:lnTo>
                  <a:lnTo>
                    <a:pt x="1057" y="161"/>
                  </a:lnTo>
                  <a:lnTo>
                    <a:pt x="1054" y="158"/>
                  </a:lnTo>
                  <a:lnTo>
                    <a:pt x="1051" y="153"/>
                  </a:lnTo>
                  <a:lnTo>
                    <a:pt x="1049" y="146"/>
                  </a:lnTo>
                  <a:lnTo>
                    <a:pt x="1049" y="142"/>
                  </a:lnTo>
                  <a:lnTo>
                    <a:pt x="1049" y="142"/>
                  </a:lnTo>
                  <a:lnTo>
                    <a:pt x="1049" y="134"/>
                  </a:lnTo>
                  <a:lnTo>
                    <a:pt x="1067" y="48"/>
                  </a:lnTo>
                  <a:lnTo>
                    <a:pt x="1067" y="48"/>
                  </a:lnTo>
                  <a:lnTo>
                    <a:pt x="1055" y="48"/>
                  </a:lnTo>
                  <a:lnTo>
                    <a:pt x="1055" y="48"/>
                  </a:lnTo>
                  <a:lnTo>
                    <a:pt x="1038" y="48"/>
                  </a:lnTo>
                  <a:lnTo>
                    <a:pt x="1022" y="134"/>
                  </a:lnTo>
                  <a:lnTo>
                    <a:pt x="1022" y="134"/>
                  </a:lnTo>
                  <a:lnTo>
                    <a:pt x="1021" y="143"/>
                  </a:lnTo>
                  <a:lnTo>
                    <a:pt x="1021" y="143"/>
                  </a:lnTo>
                  <a:lnTo>
                    <a:pt x="1022" y="153"/>
                  </a:lnTo>
                  <a:lnTo>
                    <a:pt x="1025" y="161"/>
                  </a:lnTo>
                  <a:lnTo>
                    <a:pt x="1030" y="167"/>
                  </a:lnTo>
                  <a:lnTo>
                    <a:pt x="1036" y="173"/>
                  </a:lnTo>
                  <a:lnTo>
                    <a:pt x="1036" y="173"/>
                  </a:lnTo>
                  <a:lnTo>
                    <a:pt x="1044" y="177"/>
                  </a:lnTo>
                  <a:lnTo>
                    <a:pt x="1052" y="178"/>
                  </a:lnTo>
                  <a:lnTo>
                    <a:pt x="1062" y="180"/>
                  </a:lnTo>
                  <a:lnTo>
                    <a:pt x="1071" y="181"/>
                  </a:lnTo>
                  <a:lnTo>
                    <a:pt x="1071" y="181"/>
                  </a:lnTo>
                  <a:lnTo>
                    <a:pt x="1082" y="180"/>
                  </a:lnTo>
                  <a:lnTo>
                    <a:pt x="1094" y="178"/>
                  </a:lnTo>
                  <a:lnTo>
                    <a:pt x="1103" y="173"/>
                  </a:lnTo>
                  <a:lnTo>
                    <a:pt x="1113" y="169"/>
                  </a:lnTo>
                  <a:lnTo>
                    <a:pt x="1113" y="169"/>
                  </a:lnTo>
                  <a:lnTo>
                    <a:pt x="1120" y="161"/>
                  </a:lnTo>
                  <a:lnTo>
                    <a:pt x="1127" y="153"/>
                  </a:lnTo>
                  <a:lnTo>
                    <a:pt x="1132" y="143"/>
                  </a:lnTo>
                  <a:lnTo>
                    <a:pt x="1135" y="132"/>
                  </a:lnTo>
                  <a:lnTo>
                    <a:pt x="1152" y="48"/>
                  </a:lnTo>
                  <a:lnTo>
                    <a:pt x="1152" y="48"/>
                  </a:lnTo>
                  <a:lnTo>
                    <a:pt x="1144" y="48"/>
                  </a:lnTo>
                  <a:lnTo>
                    <a:pt x="1144" y="48"/>
                  </a:lnTo>
                  <a:close/>
                  <a:moveTo>
                    <a:pt x="994" y="56"/>
                  </a:moveTo>
                  <a:lnTo>
                    <a:pt x="994" y="56"/>
                  </a:lnTo>
                  <a:lnTo>
                    <a:pt x="984" y="51"/>
                  </a:lnTo>
                  <a:lnTo>
                    <a:pt x="975" y="46"/>
                  </a:lnTo>
                  <a:lnTo>
                    <a:pt x="963" y="45"/>
                  </a:lnTo>
                  <a:lnTo>
                    <a:pt x="951" y="43"/>
                  </a:lnTo>
                  <a:lnTo>
                    <a:pt x="951" y="43"/>
                  </a:lnTo>
                  <a:lnTo>
                    <a:pt x="933" y="45"/>
                  </a:lnTo>
                  <a:lnTo>
                    <a:pt x="917" y="49"/>
                  </a:lnTo>
                  <a:lnTo>
                    <a:pt x="903" y="56"/>
                  </a:lnTo>
                  <a:lnTo>
                    <a:pt x="890" y="67"/>
                  </a:lnTo>
                  <a:lnTo>
                    <a:pt x="890" y="67"/>
                  </a:lnTo>
                  <a:lnTo>
                    <a:pt x="878" y="80"/>
                  </a:lnTo>
                  <a:lnTo>
                    <a:pt x="870" y="94"/>
                  </a:lnTo>
                  <a:lnTo>
                    <a:pt x="865" y="110"/>
                  </a:lnTo>
                  <a:lnTo>
                    <a:pt x="863" y="127"/>
                  </a:lnTo>
                  <a:lnTo>
                    <a:pt x="863" y="127"/>
                  </a:lnTo>
                  <a:lnTo>
                    <a:pt x="863" y="138"/>
                  </a:lnTo>
                  <a:lnTo>
                    <a:pt x="867" y="150"/>
                  </a:lnTo>
                  <a:lnTo>
                    <a:pt x="871" y="159"/>
                  </a:lnTo>
                  <a:lnTo>
                    <a:pt x="879" y="167"/>
                  </a:lnTo>
                  <a:lnTo>
                    <a:pt x="879" y="167"/>
                  </a:lnTo>
                  <a:lnTo>
                    <a:pt x="887" y="173"/>
                  </a:lnTo>
                  <a:lnTo>
                    <a:pt x="897" y="177"/>
                  </a:lnTo>
                  <a:lnTo>
                    <a:pt x="908" y="180"/>
                  </a:lnTo>
                  <a:lnTo>
                    <a:pt x="921" y="181"/>
                  </a:lnTo>
                  <a:lnTo>
                    <a:pt x="921" y="181"/>
                  </a:lnTo>
                  <a:lnTo>
                    <a:pt x="938" y="180"/>
                  </a:lnTo>
                  <a:lnTo>
                    <a:pt x="954" y="175"/>
                  </a:lnTo>
                  <a:lnTo>
                    <a:pt x="970" y="167"/>
                  </a:lnTo>
                  <a:lnTo>
                    <a:pt x="984" y="156"/>
                  </a:lnTo>
                  <a:lnTo>
                    <a:pt x="984" y="156"/>
                  </a:lnTo>
                  <a:lnTo>
                    <a:pt x="995" y="143"/>
                  </a:lnTo>
                  <a:lnTo>
                    <a:pt x="1003" y="129"/>
                  </a:lnTo>
                  <a:lnTo>
                    <a:pt x="1008" y="113"/>
                  </a:lnTo>
                  <a:lnTo>
                    <a:pt x="1009" y="96"/>
                  </a:lnTo>
                  <a:lnTo>
                    <a:pt x="1009" y="96"/>
                  </a:lnTo>
                  <a:lnTo>
                    <a:pt x="1009" y="84"/>
                  </a:lnTo>
                  <a:lnTo>
                    <a:pt x="1006" y="73"/>
                  </a:lnTo>
                  <a:lnTo>
                    <a:pt x="1000" y="64"/>
                  </a:lnTo>
                  <a:lnTo>
                    <a:pt x="994" y="56"/>
                  </a:lnTo>
                  <a:lnTo>
                    <a:pt x="994" y="56"/>
                  </a:lnTo>
                  <a:close/>
                  <a:moveTo>
                    <a:pt x="894" y="2"/>
                  </a:moveTo>
                  <a:lnTo>
                    <a:pt x="894" y="2"/>
                  </a:lnTo>
                  <a:lnTo>
                    <a:pt x="889" y="2"/>
                  </a:lnTo>
                  <a:lnTo>
                    <a:pt x="883" y="0"/>
                  </a:lnTo>
                  <a:lnTo>
                    <a:pt x="883" y="0"/>
                  </a:lnTo>
                  <a:lnTo>
                    <a:pt x="856" y="43"/>
                  </a:lnTo>
                  <a:lnTo>
                    <a:pt x="829" y="80"/>
                  </a:lnTo>
                  <a:lnTo>
                    <a:pt x="829" y="80"/>
                  </a:lnTo>
                  <a:lnTo>
                    <a:pt x="805" y="0"/>
                  </a:lnTo>
                  <a:lnTo>
                    <a:pt x="805" y="0"/>
                  </a:lnTo>
                  <a:lnTo>
                    <a:pt x="795" y="2"/>
                  </a:lnTo>
                  <a:lnTo>
                    <a:pt x="786" y="2"/>
                  </a:lnTo>
                  <a:lnTo>
                    <a:pt x="786" y="2"/>
                  </a:lnTo>
                  <a:lnTo>
                    <a:pt x="773" y="2"/>
                  </a:lnTo>
                  <a:lnTo>
                    <a:pt x="760" y="0"/>
                  </a:lnTo>
                  <a:lnTo>
                    <a:pt x="795" y="100"/>
                  </a:lnTo>
                  <a:lnTo>
                    <a:pt x="781" y="177"/>
                  </a:lnTo>
                  <a:lnTo>
                    <a:pt x="819" y="177"/>
                  </a:lnTo>
                  <a:lnTo>
                    <a:pt x="833" y="97"/>
                  </a:lnTo>
                  <a:lnTo>
                    <a:pt x="833" y="97"/>
                  </a:lnTo>
                  <a:lnTo>
                    <a:pt x="908" y="0"/>
                  </a:lnTo>
                  <a:lnTo>
                    <a:pt x="908" y="0"/>
                  </a:lnTo>
                  <a:lnTo>
                    <a:pt x="894" y="2"/>
                  </a:lnTo>
                  <a:lnTo>
                    <a:pt x="894" y="2"/>
                  </a:lnTo>
                  <a:close/>
                  <a:moveTo>
                    <a:pt x="721" y="99"/>
                  </a:moveTo>
                  <a:lnTo>
                    <a:pt x="721" y="99"/>
                  </a:lnTo>
                  <a:lnTo>
                    <a:pt x="705" y="119"/>
                  </a:lnTo>
                  <a:lnTo>
                    <a:pt x="691" y="135"/>
                  </a:lnTo>
                  <a:lnTo>
                    <a:pt x="667" y="99"/>
                  </a:lnTo>
                  <a:lnTo>
                    <a:pt x="667" y="99"/>
                  </a:lnTo>
                  <a:lnTo>
                    <a:pt x="681" y="89"/>
                  </a:lnTo>
                  <a:lnTo>
                    <a:pt x="691" y="80"/>
                  </a:lnTo>
                  <a:lnTo>
                    <a:pt x="697" y="70"/>
                  </a:lnTo>
                  <a:lnTo>
                    <a:pt x="698" y="65"/>
                  </a:lnTo>
                  <a:lnTo>
                    <a:pt x="698" y="62"/>
                  </a:lnTo>
                  <a:lnTo>
                    <a:pt x="698" y="62"/>
                  </a:lnTo>
                  <a:lnTo>
                    <a:pt x="698" y="56"/>
                  </a:lnTo>
                  <a:lnTo>
                    <a:pt x="697" y="53"/>
                  </a:lnTo>
                  <a:lnTo>
                    <a:pt x="695" y="48"/>
                  </a:lnTo>
                  <a:lnTo>
                    <a:pt x="692" y="45"/>
                  </a:lnTo>
                  <a:lnTo>
                    <a:pt x="687" y="43"/>
                  </a:lnTo>
                  <a:lnTo>
                    <a:pt x="683" y="41"/>
                  </a:lnTo>
                  <a:lnTo>
                    <a:pt x="668" y="40"/>
                  </a:lnTo>
                  <a:lnTo>
                    <a:pt x="668" y="40"/>
                  </a:lnTo>
                  <a:lnTo>
                    <a:pt x="660" y="40"/>
                  </a:lnTo>
                  <a:lnTo>
                    <a:pt x="654" y="41"/>
                  </a:lnTo>
                  <a:lnTo>
                    <a:pt x="646" y="45"/>
                  </a:lnTo>
                  <a:lnTo>
                    <a:pt x="641" y="49"/>
                  </a:lnTo>
                  <a:lnTo>
                    <a:pt x="641" y="49"/>
                  </a:lnTo>
                  <a:lnTo>
                    <a:pt x="635" y="56"/>
                  </a:lnTo>
                  <a:lnTo>
                    <a:pt x="632" y="62"/>
                  </a:lnTo>
                  <a:lnTo>
                    <a:pt x="630" y="69"/>
                  </a:lnTo>
                  <a:lnTo>
                    <a:pt x="629" y="76"/>
                  </a:lnTo>
                  <a:lnTo>
                    <a:pt x="629" y="76"/>
                  </a:lnTo>
                  <a:lnTo>
                    <a:pt x="629" y="83"/>
                  </a:lnTo>
                  <a:lnTo>
                    <a:pt x="630" y="89"/>
                  </a:lnTo>
                  <a:lnTo>
                    <a:pt x="637" y="103"/>
                  </a:lnTo>
                  <a:lnTo>
                    <a:pt x="637" y="103"/>
                  </a:lnTo>
                  <a:lnTo>
                    <a:pt x="618" y="115"/>
                  </a:lnTo>
                  <a:lnTo>
                    <a:pt x="610" y="119"/>
                  </a:lnTo>
                  <a:lnTo>
                    <a:pt x="603" y="126"/>
                  </a:lnTo>
                  <a:lnTo>
                    <a:pt x="599" y="132"/>
                  </a:lnTo>
                  <a:lnTo>
                    <a:pt x="595" y="137"/>
                  </a:lnTo>
                  <a:lnTo>
                    <a:pt x="592" y="143"/>
                  </a:lnTo>
                  <a:lnTo>
                    <a:pt x="592" y="150"/>
                  </a:lnTo>
                  <a:lnTo>
                    <a:pt x="592" y="150"/>
                  </a:lnTo>
                  <a:lnTo>
                    <a:pt x="592" y="156"/>
                  </a:lnTo>
                  <a:lnTo>
                    <a:pt x="595" y="162"/>
                  </a:lnTo>
                  <a:lnTo>
                    <a:pt x="599" y="167"/>
                  </a:lnTo>
                  <a:lnTo>
                    <a:pt x="602" y="172"/>
                  </a:lnTo>
                  <a:lnTo>
                    <a:pt x="602" y="172"/>
                  </a:lnTo>
                  <a:lnTo>
                    <a:pt x="606" y="175"/>
                  </a:lnTo>
                  <a:lnTo>
                    <a:pt x="613" y="177"/>
                  </a:lnTo>
                  <a:lnTo>
                    <a:pt x="619" y="178"/>
                  </a:lnTo>
                  <a:lnTo>
                    <a:pt x="626" y="178"/>
                  </a:lnTo>
                  <a:lnTo>
                    <a:pt x="626" y="178"/>
                  </a:lnTo>
                  <a:lnTo>
                    <a:pt x="637" y="178"/>
                  </a:lnTo>
                  <a:lnTo>
                    <a:pt x="648" y="175"/>
                  </a:lnTo>
                  <a:lnTo>
                    <a:pt x="659" y="170"/>
                  </a:lnTo>
                  <a:lnTo>
                    <a:pt x="672" y="162"/>
                  </a:lnTo>
                  <a:lnTo>
                    <a:pt x="679" y="177"/>
                  </a:lnTo>
                  <a:lnTo>
                    <a:pt x="718" y="177"/>
                  </a:lnTo>
                  <a:lnTo>
                    <a:pt x="695" y="145"/>
                  </a:lnTo>
                  <a:lnTo>
                    <a:pt x="695" y="145"/>
                  </a:lnTo>
                  <a:lnTo>
                    <a:pt x="730" y="110"/>
                  </a:lnTo>
                  <a:lnTo>
                    <a:pt x="721" y="99"/>
                  </a:lnTo>
                  <a:close/>
                  <a:moveTo>
                    <a:pt x="478" y="45"/>
                  </a:moveTo>
                  <a:lnTo>
                    <a:pt x="478" y="45"/>
                  </a:lnTo>
                  <a:lnTo>
                    <a:pt x="476" y="54"/>
                  </a:lnTo>
                  <a:lnTo>
                    <a:pt x="475" y="61"/>
                  </a:lnTo>
                  <a:lnTo>
                    <a:pt x="475" y="61"/>
                  </a:lnTo>
                  <a:lnTo>
                    <a:pt x="510" y="59"/>
                  </a:lnTo>
                  <a:lnTo>
                    <a:pt x="488" y="177"/>
                  </a:lnTo>
                  <a:lnTo>
                    <a:pt x="514" y="177"/>
                  </a:lnTo>
                  <a:lnTo>
                    <a:pt x="538" y="59"/>
                  </a:lnTo>
                  <a:lnTo>
                    <a:pt x="538" y="59"/>
                  </a:lnTo>
                  <a:lnTo>
                    <a:pt x="559" y="61"/>
                  </a:lnTo>
                  <a:lnTo>
                    <a:pt x="572" y="62"/>
                  </a:lnTo>
                  <a:lnTo>
                    <a:pt x="572" y="62"/>
                  </a:lnTo>
                  <a:lnTo>
                    <a:pt x="572" y="53"/>
                  </a:lnTo>
                  <a:lnTo>
                    <a:pt x="575" y="45"/>
                  </a:lnTo>
                  <a:lnTo>
                    <a:pt x="478" y="45"/>
                  </a:lnTo>
                  <a:close/>
                  <a:moveTo>
                    <a:pt x="449" y="46"/>
                  </a:moveTo>
                  <a:lnTo>
                    <a:pt x="449" y="46"/>
                  </a:lnTo>
                  <a:lnTo>
                    <a:pt x="441" y="43"/>
                  </a:lnTo>
                  <a:lnTo>
                    <a:pt x="435" y="43"/>
                  </a:lnTo>
                  <a:lnTo>
                    <a:pt x="435" y="43"/>
                  </a:lnTo>
                  <a:lnTo>
                    <a:pt x="424" y="45"/>
                  </a:lnTo>
                  <a:lnTo>
                    <a:pt x="415" y="46"/>
                  </a:lnTo>
                  <a:lnTo>
                    <a:pt x="407" y="51"/>
                  </a:lnTo>
                  <a:lnTo>
                    <a:pt x="399" y="56"/>
                  </a:lnTo>
                  <a:lnTo>
                    <a:pt x="399" y="56"/>
                  </a:lnTo>
                  <a:lnTo>
                    <a:pt x="391" y="64"/>
                  </a:lnTo>
                  <a:lnTo>
                    <a:pt x="386" y="72"/>
                  </a:lnTo>
                  <a:lnTo>
                    <a:pt x="383" y="81"/>
                  </a:lnTo>
                  <a:lnTo>
                    <a:pt x="383" y="91"/>
                  </a:lnTo>
                  <a:lnTo>
                    <a:pt x="383" y="91"/>
                  </a:lnTo>
                  <a:lnTo>
                    <a:pt x="383" y="97"/>
                  </a:lnTo>
                  <a:lnTo>
                    <a:pt x="386" y="103"/>
                  </a:lnTo>
                  <a:lnTo>
                    <a:pt x="389" y="110"/>
                  </a:lnTo>
                  <a:lnTo>
                    <a:pt x="394" y="115"/>
                  </a:lnTo>
                  <a:lnTo>
                    <a:pt x="394" y="115"/>
                  </a:lnTo>
                  <a:lnTo>
                    <a:pt x="416" y="129"/>
                  </a:lnTo>
                  <a:lnTo>
                    <a:pt x="416" y="129"/>
                  </a:lnTo>
                  <a:lnTo>
                    <a:pt x="421" y="132"/>
                  </a:lnTo>
                  <a:lnTo>
                    <a:pt x="426" y="137"/>
                  </a:lnTo>
                  <a:lnTo>
                    <a:pt x="427" y="142"/>
                  </a:lnTo>
                  <a:lnTo>
                    <a:pt x="429" y="145"/>
                  </a:lnTo>
                  <a:lnTo>
                    <a:pt x="429" y="145"/>
                  </a:lnTo>
                  <a:lnTo>
                    <a:pt x="427" y="150"/>
                  </a:lnTo>
                  <a:lnTo>
                    <a:pt x="426" y="154"/>
                  </a:lnTo>
                  <a:lnTo>
                    <a:pt x="424" y="159"/>
                  </a:lnTo>
                  <a:lnTo>
                    <a:pt x="421" y="162"/>
                  </a:lnTo>
                  <a:lnTo>
                    <a:pt x="421" y="162"/>
                  </a:lnTo>
                  <a:lnTo>
                    <a:pt x="411" y="167"/>
                  </a:lnTo>
                  <a:lnTo>
                    <a:pt x="402" y="169"/>
                  </a:lnTo>
                  <a:lnTo>
                    <a:pt x="402" y="169"/>
                  </a:lnTo>
                  <a:lnTo>
                    <a:pt x="391" y="167"/>
                  </a:lnTo>
                  <a:lnTo>
                    <a:pt x="384" y="164"/>
                  </a:lnTo>
                  <a:lnTo>
                    <a:pt x="381" y="161"/>
                  </a:lnTo>
                  <a:lnTo>
                    <a:pt x="380" y="158"/>
                  </a:lnTo>
                  <a:lnTo>
                    <a:pt x="378" y="148"/>
                  </a:lnTo>
                  <a:lnTo>
                    <a:pt x="376" y="148"/>
                  </a:lnTo>
                  <a:lnTo>
                    <a:pt x="365" y="172"/>
                  </a:lnTo>
                  <a:lnTo>
                    <a:pt x="365" y="172"/>
                  </a:lnTo>
                  <a:lnTo>
                    <a:pt x="370" y="177"/>
                  </a:lnTo>
                  <a:lnTo>
                    <a:pt x="378" y="178"/>
                  </a:lnTo>
                  <a:lnTo>
                    <a:pt x="386" y="180"/>
                  </a:lnTo>
                  <a:lnTo>
                    <a:pt x="395" y="181"/>
                  </a:lnTo>
                  <a:lnTo>
                    <a:pt x="395" y="181"/>
                  </a:lnTo>
                  <a:lnTo>
                    <a:pt x="407" y="180"/>
                  </a:lnTo>
                  <a:lnTo>
                    <a:pt x="418" y="178"/>
                  </a:lnTo>
                  <a:lnTo>
                    <a:pt x="427" y="173"/>
                  </a:lnTo>
                  <a:lnTo>
                    <a:pt x="435" y="167"/>
                  </a:lnTo>
                  <a:lnTo>
                    <a:pt x="435" y="167"/>
                  </a:lnTo>
                  <a:lnTo>
                    <a:pt x="443" y="161"/>
                  </a:lnTo>
                  <a:lnTo>
                    <a:pt x="449" y="151"/>
                  </a:lnTo>
                  <a:lnTo>
                    <a:pt x="453" y="142"/>
                  </a:lnTo>
                  <a:lnTo>
                    <a:pt x="453" y="130"/>
                  </a:lnTo>
                  <a:lnTo>
                    <a:pt x="453" y="130"/>
                  </a:lnTo>
                  <a:lnTo>
                    <a:pt x="453" y="124"/>
                  </a:lnTo>
                  <a:lnTo>
                    <a:pt x="449" y="118"/>
                  </a:lnTo>
                  <a:lnTo>
                    <a:pt x="446" y="111"/>
                  </a:lnTo>
                  <a:lnTo>
                    <a:pt x="441" y="107"/>
                  </a:lnTo>
                  <a:lnTo>
                    <a:pt x="441" y="107"/>
                  </a:lnTo>
                  <a:lnTo>
                    <a:pt x="419" y="92"/>
                  </a:lnTo>
                  <a:lnTo>
                    <a:pt x="419" y="92"/>
                  </a:lnTo>
                  <a:lnTo>
                    <a:pt x="415" y="89"/>
                  </a:lnTo>
                  <a:lnTo>
                    <a:pt x="410" y="84"/>
                  </a:lnTo>
                  <a:lnTo>
                    <a:pt x="408" y="80"/>
                  </a:lnTo>
                  <a:lnTo>
                    <a:pt x="407" y="75"/>
                  </a:lnTo>
                  <a:lnTo>
                    <a:pt x="407" y="75"/>
                  </a:lnTo>
                  <a:lnTo>
                    <a:pt x="408" y="72"/>
                  </a:lnTo>
                  <a:lnTo>
                    <a:pt x="408" y="67"/>
                  </a:lnTo>
                  <a:lnTo>
                    <a:pt x="411" y="64"/>
                  </a:lnTo>
                  <a:lnTo>
                    <a:pt x="415" y="61"/>
                  </a:lnTo>
                  <a:lnTo>
                    <a:pt x="415" y="61"/>
                  </a:lnTo>
                  <a:lnTo>
                    <a:pt x="422" y="56"/>
                  </a:lnTo>
                  <a:lnTo>
                    <a:pt x="432" y="54"/>
                  </a:lnTo>
                  <a:lnTo>
                    <a:pt x="432" y="54"/>
                  </a:lnTo>
                  <a:lnTo>
                    <a:pt x="438" y="56"/>
                  </a:lnTo>
                  <a:lnTo>
                    <a:pt x="445" y="59"/>
                  </a:lnTo>
                  <a:lnTo>
                    <a:pt x="445" y="59"/>
                  </a:lnTo>
                  <a:lnTo>
                    <a:pt x="449" y="64"/>
                  </a:lnTo>
                  <a:lnTo>
                    <a:pt x="451" y="72"/>
                  </a:lnTo>
                  <a:lnTo>
                    <a:pt x="454" y="72"/>
                  </a:lnTo>
                  <a:lnTo>
                    <a:pt x="464" y="53"/>
                  </a:lnTo>
                  <a:lnTo>
                    <a:pt x="464" y="53"/>
                  </a:lnTo>
                  <a:lnTo>
                    <a:pt x="459" y="49"/>
                  </a:lnTo>
                  <a:lnTo>
                    <a:pt x="449" y="46"/>
                  </a:lnTo>
                  <a:lnTo>
                    <a:pt x="449" y="46"/>
                  </a:lnTo>
                  <a:close/>
                  <a:moveTo>
                    <a:pt x="364" y="46"/>
                  </a:moveTo>
                  <a:lnTo>
                    <a:pt x="364" y="46"/>
                  </a:lnTo>
                  <a:lnTo>
                    <a:pt x="357" y="46"/>
                  </a:lnTo>
                  <a:lnTo>
                    <a:pt x="340" y="135"/>
                  </a:lnTo>
                  <a:lnTo>
                    <a:pt x="273" y="46"/>
                  </a:lnTo>
                  <a:lnTo>
                    <a:pt x="257" y="46"/>
                  </a:lnTo>
                  <a:lnTo>
                    <a:pt x="231" y="177"/>
                  </a:lnTo>
                  <a:lnTo>
                    <a:pt x="246" y="177"/>
                  </a:lnTo>
                  <a:lnTo>
                    <a:pt x="264" y="83"/>
                  </a:lnTo>
                  <a:lnTo>
                    <a:pt x="330" y="177"/>
                  </a:lnTo>
                  <a:lnTo>
                    <a:pt x="346" y="177"/>
                  </a:lnTo>
                  <a:lnTo>
                    <a:pt x="372" y="46"/>
                  </a:lnTo>
                  <a:lnTo>
                    <a:pt x="372" y="46"/>
                  </a:lnTo>
                  <a:lnTo>
                    <a:pt x="364" y="46"/>
                  </a:lnTo>
                  <a:lnTo>
                    <a:pt x="364" y="46"/>
                  </a:lnTo>
                  <a:close/>
                  <a:moveTo>
                    <a:pt x="194" y="46"/>
                  </a:moveTo>
                  <a:lnTo>
                    <a:pt x="143" y="46"/>
                  </a:lnTo>
                  <a:lnTo>
                    <a:pt x="118" y="177"/>
                  </a:lnTo>
                  <a:lnTo>
                    <a:pt x="146" y="177"/>
                  </a:lnTo>
                  <a:lnTo>
                    <a:pt x="158" y="118"/>
                  </a:lnTo>
                  <a:lnTo>
                    <a:pt x="161" y="118"/>
                  </a:lnTo>
                  <a:lnTo>
                    <a:pt x="183" y="177"/>
                  </a:lnTo>
                  <a:lnTo>
                    <a:pt x="216" y="177"/>
                  </a:lnTo>
                  <a:lnTo>
                    <a:pt x="188" y="113"/>
                  </a:lnTo>
                  <a:lnTo>
                    <a:pt x="188" y="113"/>
                  </a:lnTo>
                  <a:lnTo>
                    <a:pt x="204" y="107"/>
                  </a:lnTo>
                  <a:lnTo>
                    <a:pt x="215" y="99"/>
                  </a:lnTo>
                  <a:lnTo>
                    <a:pt x="215" y="99"/>
                  </a:lnTo>
                  <a:lnTo>
                    <a:pt x="219" y="94"/>
                  </a:lnTo>
                  <a:lnTo>
                    <a:pt x="223" y="88"/>
                  </a:lnTo>
                  <a:lnTo>
                    <a:pt x="226" y="81"/>
                  </a:lnTo>
                  <a:lnTo>
                    <a:pt x="226" y="73"/>
                  </a:lnTo>
                  <a:lnTo>
                    <a:pt x="226" y="73"/>
                  </a:lnTo>
                  <a:lnTo>
                    <a:pt x="226" y="67"/>
                  </a:lnTo>
                  <a:lnTo>
                    <a:pt x="224" y="61"/>
                  </a:lnTo>
                  <a:lnTo>
                    <a:pt x="221" y="57"/>
                  </a:lnTo>
                  <a:lnTo>
                    <a:pt x="218" y="53"/>
                  </a:lnTo>
                  <a:lnTo>
                    <a:pt x="213" y="49"/>
                  </a:lnTo>
                  <a:lnTo>
                    <a:pt x="208" y="48"/>
                  </a:lnTo>
                  <a:lnTo>
                    <a:pt x="194" y="46"/>
                  </a:lnTo>
                  <a:lnTo>
                    <a:pt x="194" y="46"/>
                  </a:lnTo>
                  <a:close/>
                  <a:moveTo>
                    <a:pt x="34" y="0"/>
                  </a:moveTo>
                  <a:lnTo>
                    <a:pt x="0" y="177"/>
                  </a:lnTo>
                  <a:lnTo>
                    <a:pt x="99" y="177"/>
                  </a:lnTo>
                  <a:lnTo>
                    <a:pt x="99" y="177"/>
                  </a:lnTo>
                  <a:lnTo>
                    <a:pt x="97" y="170"/>
                  </a:lnTo>
                  <a:lnTo>
                    <a:pt x="97" y="165"/>
                  </a:lnTo>
                  <a:lnTo>
                    <a:pt x="99" y="161"/>
                  </a:lnTo>
                  <a:lnTo>
                    <a:pt x="102" y="156"/>
                  </a:lnTo>
                  <a:lnTo>
                    <a:pt x="102" y="156"/>
                  </a:lnTo>
                  <a:lnTo>
                    <a:pt x="50" y="159"/>
                  </a:lnTo>
                  <a:lnTo>
                    <a:pt x="42" y="159"/>
                  </a:lnTo>
                  <a:lnTo>
                    <a:pt x="54" y="91"/>
                  </a:lnTo>
                  <a:lnTo>
                    <a:pt x="54" y="91"/>
                  </a:lnTo>
                  <a:lnTo>
                    <a:pt x="88" y="92"/>
                  </a:lnTo>
                  <a:lnTo>
                    <a:pt x="113" y="96"/>
                  </a:lnTo>
                  <a:lnTo>
                    <a:pt x="113" y="96"/>
                  </a:lnTo>
                  <a:lnTo>
                    <a:pt x="113" y="81"/>
                  </a:lnTo>
                  <a:lnTo>
                    <a:pt x="118" y="73"/>
                  </a:lnTo>
                  <a:lnTo>
                    <a:pt x="118" y="73"/>
                  </a:lnTo>
                  <a:lnTo>
                    <a:pt x="75" y="75"/>
                  </a:lnTo>
                  <a:lnTo>
                    <a:pt x="75" y="75"/>
                  </a:lnTo>
                  <a:lnTo>
                    <a:pt x="59" y="75"/>
                  </a:lnTo>
                  <a:lnTo>
                    <a:pt x="69" y="19"/>
                  </a:lnTo>
                  <a:lnTo>
                    <a:pt x="83" y="19"/>
                  </a:lnTo>
                  <a:lnTo>
                    <a:pt x="83" y="19"/>
                  </a:lnTo>
                  <a:lnTo>
                    <a:pt x="105" y="19"/>
                  </a:lnTo>
                  <a:lnTo>
                    <a:pt x="127" y="22"/>
                  </a:lnTo>
                  <a:lnTo>
                    <a:pt x="127" y="22"/>
                  </a:lnTo>
                  <a:lnTo>
                    <a:pt x="129" y="10"/>
                  </a:lnTo>
                  <a:lnTo>
                    <a:pt x="132" y="0"/>
                  </a:lnTo>
                  <a:lnTo>
                    <a:pt x="34" y="0"/>
                  </a:lnTo>
                  <a:close/>
                  <a:moveTo>
                    <a:pt x="662" y="91"/>
                  </a:moveTo>
                  <a:lnTo>
                    <a:pt x="662" y="91"/>
                  </a:lnTo>
                  <a:lnTo>
                    <a:pt x="657" y="78"/>
                  </a:lnTo>
                  <a:lnTo>
                    <a:pt x="654" y="69"/>
                  </a:lnTo>
                  <a:lnTo>
                    <a:pt x="654" y="69"/>
                  </a:lnTo>
                  <a:lnTo>
                    <a:pt x="656" y="61"/>
                  </a:lnTo>
                  <a:lnTo>
                    <a:pt x="659" y="56"/>
                  </a:lnTo>
                  <a:lnTo>
                    <a:pt x="659" y="56"/>
                  </a:lnTo>
                  <a:lnTo>
                    <a:pt x="665" y="51"/>
                  </a:lnTo>
                  <a:lnTo>
                    <a:pt x="672" y="49"/>
                  </a:lnTo>
                  <a:lnTo>
                    <a:pt x="672" y="49"/>
                  </a:lnTo>
                  <a:lnTo>
                    <a:pt x="676" y="51"/>
                  </a:lnTo>
                  <a:lnTo>
                    <a:pt x="679" y="53"/>
                  </a:lnTo>
                  <a:lnTo>
                    <a:pt x="679" y="53"/>
                  </a:lnTo>
                  <a:lnTo>
                    <a:pt x="683" y="57"/>
                  </a:lnTo>
                  <a:lnTo>
                    <a:pt x="683" y="62"/>
                  </a:lnTo>
                  <a:lnTo>
                    <a:pt x="683" y="62"/>
                  </a:lnTo>
                  <a:lnTo>
                    <a:pt x="683" y="70"/>
                  </a:lnTo>
                  <a:lnTo>
                    <a:pt x="678" y="76"/>
                  </a:lnTo>
                  <a:lnTo>
                    <a:pt x="672" y="84"/>
                  </a:lnTo>
                  <a:lnTo>
                    <a:pt x="662" y="91"/>
                  </a:lnTo>
                  <a:lnTo>
                    <a:pt x="662" y="91"/>
                  </a:lnTo>
                  <a:close/>
                  <a:moveTo>
                    <a:pt x="645" y="164"/>
                  </a:moveTo>
                  <a:lnTo>
                    <a:pt x="645" y="164"/>
                  </a:lnTo>
                  <a:lnTo>
                    <a:pt x="633" y="162"/>
                  </a:lnTo>
                  <a:lnTo>
                    <a:pt x="629" y="161"/>
                  </a:lnTo>
                  <a:lnTo>
                    <a:pt x="626" y="158"/>
                  </a:lnTo>
                  <a:lnTo>
                    <a:pt x="624" y="154"/>
                  </a:lnTo>
                  <a:lnTo>
                    <a:pt x="621" y="151"/>
                  </a:lnTo>
                  <a:lnTo>
                    <a:pt x="619" y="140"/>
                  </a:lnTo>
                  <a:lnTo>
                    <a:pt x="619" y="140"/>
                  </a:lnTo>
                  <a:lnTo>
                    <a:pt x="621" y="132"/>
                  </a:lnTo>
                  <a:lnTo>
                    <a:pt x="627" y="124"/>
                  </a:lnTo>
                  <a:lnTo>
                    <a:pt x="627" y="124"/>
                  </a:lnTo>
                  <a:lnTo>
                    <a:pt x="633" y="116"/>
                  </a:lnTo>
                  <a:lnTo>
                    <a:pt x="640" y="113"/>
                  </a:lnTo>
                  <a:lnTo>
                    <a:pt x="667" y="156"/>
                  </a:lnTo>
                  <a:lnTo>
                    <a:pt x="667" y="156"/>
                  </a:lnTo>
                  <a:lnTo>
                    <a:pt x="654" y="162"/>
                  </a:lnTo>
                  <a:lnTo>
                    <a:pt x="645" y="164"/>
                  </a:lnTo>
                  <a:lnTo>
                    <a:pt x="645" y="164"/>
                  </a:lnTo>
                  <a:close/>
                  <a:moveTo>
                    <a:pt x="189" y="99"/>
                  </a:moveTo>
                  <a:lnTo>
                    <a:pt x="189" y="99"/>
                  </a:lnTo>
                  <a:lnTo>
                    <a:pt x="185" y="103"/>
                  </a:lnTo>
                  <a:lnTo>
                    <a:pt x="180" y="107"/>
                  </a:lnTo>
                  <a:lnTo>
                    <a:pt x="173" y="108"/>
                  </a:lnTo>
                  <a:lnTo>
                    <a:pt x="165" y="110"/>
                  </a:lnTo>
                  <a:lnTo>
                    <a:pt x="161" y="110"/>
                  </a:lnTo>
                  <a:lnTo>
                    <a:pt x="170" y="59"/>
                  </a:lnTo>
                  <a:lnTo>
                    <a:pt x="181" y="59"/>
                  </a:lnTo>
                  <a:lnTo>
                    <a:pt x="181" y="59"/>
                  </a:lnTo>
                  <a:lnTo>
                    <a:pt x="188" y="61"/>
                  </a:lnTo>
                  <a:lnTo>
                    <a:pt x="192" y="62"/>
                  </a:lnTo>
                  <a:lnTo>
                    <a:pt x="196" y="67"/>
                  </a:lnTo>
                  <a:lnTo>
                    <a:pt x="197" y="73"/>
                  </a:lnTo>
                  <a:lnTo>
                    <a:pt x="197" y="73"/>
                  </a:lnTo>
                  <a:lnTo>
                    <a:pt x="196" y="81"/>
                  </a:lnTo>
                  <a:lnTo>
                    <a:pt x="194" y="88"/>
                  </a:lnTo>
                  <a:lnTo>
                    <a:pt x="192" y="94"/>
                  </a:lnTo>
                  <a:lnTo>
                    <a:pt x="189" y="99"/>
                  </a:lnTo>
                  <a:lnTo>
                    <a:pt x="189" y="99"/>
                  </a:lnTo>
                  <a:close/>
                </a:path>
              </a:pathLst>
            </a:custGeom>
            <a:solidFill>
              <a:schemeClr val="tx1"/>
            </a:solidFill>
            <a:ln w="9525">
              <a:noFill/>
              <a:round/>
              <a:headEnd/>
              <a:tailEnd/>
            </a:ln>
          </p:spPr>
          <p:txBody>
            <a:bodyPr/>
            <a:lstStyle/>
            <a:p>
              <a:endParaRPr lang="en-US"/>
            </a:p>
          </p:txBody>
        </p:sp>
        <p:sp>
          <p:nvSpPr>
            <p:cNvPr id="389154" name="Freeform 34"/>
            <p:cNvSpPr>
              <a:spLocks noEditPoints="1"/>
            </p:cNvSpPr>
            <p:nvPr userDrawn="1"/>
          </p:nvSpPr>
          <p:spPr bwMode="black">
            <a:xfrm>
              <a:off x="4673" y="4207"/>
              <a:ext cx="50" cy="58"/>
            </a:xfrm>
            <a:custGeom>
              <a:avLst/>
              <a:gdLst/>
              <a:ahLst/>
              <a:cxnLst>
                <a:cxn ang="0">
                  <a:pos x="70" y="38"/>
                </a:cxn>
                <a:cxn ang="0">
                  <a:pos x="65" y="54"/>
                </a:cxn>
                <a:cxn ang="0">
                  <a:pos x="57" y="65"/>
                </a:cxn>
                <a:cxn ang="0">
                  <a:pos x="47" y="72"/>
                </a:cxn>
                <a:cxn ang="0">
                  <a:pos x="36" y="75"/>
                </a:cxn>
                <a:cxn ang="0">
                  <a:pos x="31" y="73"/>
                </a:cxn>
                <a:cxn ang="0">
                  <a:pos x="24" y="70"/>
                </a:cxn>
                <a:cxn ang="0">
                  <a:pos x="19" y="62"/>
                </a:cxn>
                <a:cxn ang="0">
                  <a:pos x="19" y="49"/>
                </a:cxn>
                <a:cxn ang="0">
                  <a:pos x="19" y="41"/>
                </a:cxn>
                <a:cxn ang="0">
                  <a:pos x="30" y="16"/>
                </a:cxn>
                <a:cxn ang="0">
                  <a:pos x="39" y="10"/>
                </a:cxn>
                <a:cxn ang="0">
                  <a:pos x="51" y="7"/>
                </a:cxn>
                <a:cxn ang="0">
                  <a:pos x="55" y="7"/>
                </a:cxn>
                <a:cxn ang="0">
                  <a:pos x="65" y="11"/>
                </a:cxn>
                <a:cxn ang="0">
                  <a:pos x="70" y="19"/>
                </a:cxn>
                <a:cxn ang="0">
                  <a:pos x="70" y="30"/>
                </a:cxn>
                <a:cxn ang="0">
                  <a:pos x="70" y="38"/>
                </a:cxn>
                <a:cxn ang="0">
                  <a:pos x="52" y="0"/>
                </a:cxn>
                <a:cxn ang="0">
                  <a:pos x="33" y="3"/>
                </a:cxn>
                <a:cxn ang="0">
                  <a:pos x="19" y="11"/>
                </a:cxn>
                <a:cxn ang="0">
                  <a:pos x="8" y="24"/>
                </a:cxn>
                <a:cxn ang="0">
                  <a:pos x="1" y="40"/>
                </a:cxn>
                <a:cxn ang="0">
                  <a:pos x="0" y="51"/>
                </a:cxn>
                <a:cxn ang="0">
                  <a:pos x="3" y="65"/>
                </a:cxn>
                <a:cxn ang="0">
                  <a:pos x="12" y="76"/>
                </a:cxn>
                <a:cxn ang="0">
                  <a:pos x="27" y="81"/>
                </a:cxn>
                <a:cxn ang="0">
                  <a:pos x="35" y="81"/>
                </a:cxn>
                <a:cxn ang="0">
                  <a:pos x="60" y="103"/>
                </a:cxn>
                <a:cxn ang="0">
                  <a:pos x="70" y="99"/>
                </a:cxn>
                <a:cxn ang="0">
                  <a:pos x="77" y="97"/>
                </a:cxn>
                <a:cxn ang="0">
                  <a:pos x="51" y="80"/>
                </a:cxn>
                <a:cxn ang="0">
                  <a:pos x="76" y="64"/>
                </a:cxn>
                <a:cxn ang="0">
                  <a:pos x="85" y="46"/>
                </a:cxn>
                <a:cxn ang="0">
                  <a:pos x="87" y="40"/>
                </a:cxn>
                <a:cxn ang="0">
                  <a:pos x="87" y="22"/>
                </a:cxn>
                <a:cxn ang="0">
                  <a:pos x="81" y="10"/>
                </a:cxn>
                <a:cxn ang="0">
                  <a:pos x="70" y="2"/>
                </a:cxn>
                <a:cxn ang="0">
                  <a:pos x="52" y="0"/>
                </a:cxn>
              </a:cxnLst>
              <a:rect l="0" t="0" r="r" b="b"/>
              <a:pathLst>
                <a:path w="89" h="103">
                  <a:moveTo>
                    <a:pt x="70" y="38"/>
                  </a:moveTo>
                  <a:lnTo>
                    <a:pt x="70" y="38"/>
                  </a:lnTo>
                  <a:lnTo>
                    <a:pt x="66" y="46"/>
                  </a:lnTo>
                  <a:lnTo>
                    <a:pt x="65" y="54"/>
                  </a:lnTo>
                  <a:lnTo>
                    <a:pt x="60" y="61"/>
                  </a:lnTo>
                  <a:lnTo>
                    <a:pt x="57" y="65"/>
                  </a:lnTo>
                  <a:lnTo>
                    <a:pt x="52" y="70"/>
                  </a:lnTo>
                  <a:lnTo>
                    <a:pt x="47" y="72"/>
                  </a:lnTo>
                  <a:lnTo>
                    <a:pt x="43" y="73"/>
                  </a:lnTo>
                  <a:lnTo>
                    <a:pt x="36" y="75"/>
                  </a:lnTo>
                  <a:lnTo>
                    <a:pt x="36" y="75"/>
                  </a:lnTo>
                  <a:lnTo>
                    <a:pt x="31" y="73"/>
                  </a:lnTo>
                  <a:lnTo>
                    <a:pt x="28" y="73"/>
                  </a:lnTo>
                  <a:lnTo>
                    <a:pt x="24" y="70"/>
                  </a:lnTo>
                  <a:lnTo>
                    <a:pt x="22" y="67"/>
                  </a:lnTo>
                  <a:lnTo>
                    <a:pt x="19" y="62"/>
                  </a:lnTo>
                  <a:lnTo>
                    <a:pt x="19" y="57"/>
                  </a:lnTo>
                  <a:lnTo>
                    <a:pt x="19" y="49"/>
                  </a:lnTo>
                  <a:lnTo>
                    <a:pt x="19" y="41"/>
                  </a:lnTo>
                  <a:lnTo>
                    <a:pt x="19" y="41"/>
                  </a:lnTo>
                  <a:lnTo>
                    <a:pt x="24" y="27"/>
                  </a:lnTo>
                  <a:lnTo>
                    <a:pt x="30" y="16"/>
                  </a:lnTo>
                  <a:lnTo>
                    <a:pt x="35" y="13"/>
                  </a:lnTo>
                  <a:lnTo>
                    <a:pt x="39" y="10"/>
                  </a:lnTo>
                  <a:lnTo>
                    <a:pt x="46" y="7"/>
                  </a:lnTo>
                  <a:lnTo>
                    <a:pt x="51" y="7"/>
                  </a:lnTo>
                  <a:lnTo>
                    <a:pt x="51" y="7"/>
                  </a:lnTo>
                  <a:lnTo>
                    <a:pt x="55" y="7"/>
                  </a:lnTo>
                  <a:lnTo>
                    <a:pt x="60" y="8"/>
                  </a:lnTo>
                  <a:lnTo>
                    <a:pt x="65" y="11"/>
                  </a:lnTo>
                  <a:lnTo>
                    <a:pt x="66" y="14"/>
                  </a:lnTo>
                  <a:lnTo>
                    <a:pt x="70" y="19"/>
                  </a:lnTo>
                  <a:lnTo>
                    <a:pt x="70" y="24"/>
                  </a:lnTo>
                  <a:lnTo>
                    <a:pt x="70" y="30"/>
                  </a:lnTo>
                  <a:lnTo>
                    <a:pt x="70" y="38"/>
                  </a:lnTo>
                  <a:lnTo>
                    <a:pt x="70" y="38"/>
                  </a:lnTo>
                  <a:close/>
                  <a:moveTo>
                    <a:pt x="52" y="0"/>
                  </a:moveTo>
                  <a:lnTo>
                    <a:pt x="52" y="0"/>
                  </a:lnTo>
                  <a:lnTo>
                    <a:pt x="43" y="0"/>
                  </a:lnTo>
                  <a:lnTo>
                    <a:pt x="33" y="3"/>
                  </a:lnTo>
                  <a:lnTo>
                    <a:pt x="25" y="7"/>
                  </a:lnTo>
                  <a:lnTo>
                    <a:pt x="19" y="11"/>
                  </a:lnTo>
                  <a:lnTo>
                    <a:pt x="12" y="18"/>
                  </a:lnTo>
                  <a:lnTo>
                    <a:pt x="8" y="24"/>
                  </a:lnTo>
                  <a:lnTo>
                    <a:pt x="3" y="32"/>
                  </a:lnTo>
                  <a:lnTo>
                    <a:pt x="1" y="40"/>
                  </a:lnTo>
                  <a:lnTo>
                    <a:pt x="1" y="40"/>
                  </a:lnTo>
                  <a:lnTo>
                    <a:pt x="0" y="51"/>
                  </a:lnTo>
                  <a:lnTo>
                    <a:pt x="0" y="59"/>
                  </a:lnTo>
                  <a:lnTo>
                    <a:pt x="3" y="65"/>
                  </a:lnTo>
                  <a:lnTo>
                    <a:pt x="8" y="72"/>
                  </a:lnTo>
                  <a:lnTo>
                    <a:pt x="12" y="76"/>
                  </a:lnTo>
                  <a:lnTo>
                    <a:pt x="19" y="80"/>
                  </a:lnTo>
                  <a:lnTo>
                    <a:pt x="27" y="81"/>
                  </a:lnTo>
                  <a:lnTo>
                    <a:pt x="35" y="81"/>
                  </a:lnTo>
                  <a:lnTo>
                    <a:pt x="35" y="81"/>
                  </a:lnTo>
                  <a:lnTo>
                    <a:pt x="49" y="92"/>
                  </a:lnTo>
                  <a:lnTo>
                    <a:pt x="60" y="103"/>
                  </a:lnTo>
                  <a:lnTo>
                    <a:pt x="60" y="103"/>
                  </a:lnTo>
                  <a:lnTo>
                    <a:pt x="70" y="99"/>
                  </a:lnTo>
                  <a:lnTo>
                    <a:pt x="77" y="97"/>
                  </a:lnTo>
                  <a:lnTo>
                    <a:pt x="77" y="97"/>
                  </a:lnTo>
                  <a:lnTo>
                    <a:pt x="51" y="80"/>
                  </a:lnTo>
                  <a:lnTo>
                    <a:pt x="51" y="80"/>
                  </a:lnTo>
                  <a:lnTo>
                    <a:pt x="65" y="73"/>
                  </a:lnTo>
                  <a:lnTo>
                    <a:pt x="76" y="64"/>
                  </a:lnTo>
                  <a:lnTo>
                    <a:pt x="84" y="53"/>
                  </a:lnTo>
                  <a:lnTo>
                    <a:pt x="85" y="46"/>
                  </a:lnTo>
                  <a:lnTo>
                    <a:pt x="87" y="40"/>
                  </a:lnTo>
                  <a:lnTo>
                    <a:pt x="87" y="40"/>
                  </a:lnTo>
                  <a:lnTo>
                    <a:pt x="89" y="30"/>
                  </a:lnTo>
                  <a:lnTo>
                    <a:pt x="87" y="22"/>
                  </a:lnTo>
                  <a:lnTo>
                    <a:pt x="85" y="16"/>
                  </a:lnTo>
                  <a:lnTo>
                    <a:pt x="81" y="10"/>
                  </a:lnTo>
                  <a:lnTo>
                    <a:pt x="76" y="5"/>
                  </a:lnTo>
                  <a:lnTo>
                    <a:pt x="70" y="2"/>
                  </a:lnTo>
                  <a:lnTo>
                    <a:pt x="62" y="0"/>
                  </a:lnTo>
                  <a:lnTo>
                    <a:pt x="52" y="0"/>
                  </a:lnTo>
                  <a:lnTo>
                    <a:pt x="52" y="0"/>
                  </a:lnTo>
                  <a:close/>
                </a:path>
              </a:pathLst>
            </a:custGeom>
            <a:solidFill>
              <a:schemeClr val="tx1"/>
            </a:solidFill>
            <a:ln w="9525">
              <a:noFill/>
              <a:round/>
              <a:headEnd/>
              <a:tailEnd/>
            </a:ln>
          </p:spPr>
          <p:txBody>
            <a:bodyPr/>
            <a:lstStyle/>
            <a:p>
              <a:endParaRPr lang="en-US"/>
            </a:p>
          </p:txBody>
        </p:sp>
        <p:sp>
          <p:nvSpPr>
            <p:cNvPr id="389155" name="Freeform 35"/>
            <p:cNvSpPr>
              <a:spLocks/>
            </p:cNvSpPr>
            <p:nvPr userDrawn="1"/>
          </p:nvSpPr>
          <p:spPr bwMode="black">
            <a:xfrm>
              <a:off x="4726" y="4221"/>
              <a:ext cx="33" cy="31"/>
            </a:xfrm>
            <a:custGeom>
              <a:avLst/>
              <a:gdLst/>
              <a:ahLst/>
              <a:cxnLst>
                <a:cxn ang="0">
                  <a:pos x="33" y="48"/>
                </a:cxn>
                <a:cxn ang="0">
                  <a:pos x="33" y="48"/>
                </a:cxn>
                <a:cxn ang="0">
                  <a:pos x="33" y="48"/>
                </a:cxn>
                <a:cxn ang="0">
                  <a:pos x="28" y="51"/>
                </a:cxn>
                <a:cxn ang="0">
                  <a:pos x="24" y="54"/>
                </a:cxn>
                <a:cxn ang="0">
                  <a:pos x="19" y="57"/>
                </a:cxn>
                <a:cxn ang="0">
                  <a:pos x="14" y="57"/>
                </a:cxn>
                <a:cxn ang="0">
                  <a:pos x="14" y="57"/>
                </a:cxn>
                <a:cxn ang="0">
                  <a:pos x="6" y="56"/>
                </a:cxn>
                <a:cxn ang="0">
                  <a:pos x="2" y="52"/>
                </a:cxn>
                <a:cxn ang="0">
                  <a:pos x="0" y="46"/>
                </a:cxn>
                <a:cxn ang="0">
                  <a:pos x="0" y="37"/>
                </a:cxn>
                <a:cxn ang="0">
                  <a:pos x="0" y="37"/>
                </a:cxn>
                <a:cxn ang="0">
                  <a:pos x="5" y="17"/>
                </a:cxn>
                <a:cxn ang="0">
                  <a:pos x="5" y="17"/>
                </a:cxn>
                <a:cxn ang="0">
                  <a:pos x="8" y="0"/>
                </a:cxn>
                <a:cxn ang="0">
                  <a:pos x="8" y="0"/>
                </a:cxn>
                <a:cxn ang="0">
                  <a:pos x="16" y="2"/>
                </a:cxn>
                <a:cxn ang="0">
                  <a:pos x="16" y="2"/>
                </a:cxn>
                <a:cxn ang="0">
                  <a:pos x="24" y="0"/>
                </a:cxn>
                <a:cxn ang="0">
                  <a:pos x="24" y="0"/>
                </a:cxn>
                <a:cxn ang="0">
                  <a:pos x="21" y="14"/>
                </a:cxn>
                <a:cxn ang="0">
                  <a:pos x="17" y="33"/>
                </a:cxn>
                <a:cxn ang="0">
                  <a:pos x="17" y="33"/>
                </a:cxn>
                <a:cxn ang="0">
                  <a:pos x="16" y="40"/>
                </a:cxn>
                <a:cxn ang="0">
                  <a:pos x="17" y="45"/>
                </a:cxn>
                <a:cxn ang="0">
                  <a:pos x="19" y="46"/>
                </a:cxn>
                <a:cxn ang="0">
                  <a:pos x="24" y="48"/>
                </a:cxn>
                <a:cxn ang="0">
                  <a:pos x="24" y="48"/>
                </a:cxn>
                <a:cxn ang="0">
                  <a:pos x="28" y="46"/>
                </a:cxn>
                <a:cxn ang="0">
                  <a:pos x="32" y="43"/>
                </a:cxn>
                <a:cxn ang="0">
                  <a:pos x="35" y="38"/>
                </a:cxn>
                <a:cxn ang="0">
                  <a:pos x="36" y="30"/>
                </a:cxn>
                <a:cxn ang="0">
                  <a:pos x="38" y="25"/>
                </a:cxn>
                <a:cxn ang="0">
                  <a:pos x="38" y="25"/>
                </a:cxn>
                <a:cxn ang="0">
                  <a:pos x="41" y="0"/>
                </a:cxn>
                <a:cxn ang="0">
                  <a:pos x="41" y="0"/>
                </a:cxn>
                <a:cxn ang="0">
                  <a:pos x="51" y="2"/>
                </a:cxn>
                <a:cxn ang="0">
                  <a:pos x="51" y="2"/>
                </a:cxn>
                <a:cxn ang="0">
                  <a:pos x="59" y="0"/>
                </a:cxn>
                <a:cxn ang="0">
                  <a:pos x="59" y="0"/>
                </a:cxn>
                <a:cxn ang="0">
                  <a:pos x="52" y="25"/>
                </a:cxn>
                <a:cxn ang="0">
                  <a:pos x="52" y="30"/>
                </a:cxn>
                <a:cxn ang="0">
                  <a:pos x="52" y="30"/>
                </a:cxn>
                <a:cxn ang="0">
                  <a:pos x="48" y="56"/>
                </a:cxn>
                <a:cxn ang="0">
                  <a:pos x="48" y="56"/>
                </a:cxn>
                <a:cxn ang="0">
                  <a:pos x="40" y="56"/>
                </a:cxn>
                <a:cxn ang="0">
                  <a:pos x="40" y="56"/>
                </a:cxn>
                <a:cxn ang="0">
                  <a:pos x="32" y="56"/>
                </a:cxn>
                <a:cxn ang="0">
                  <a:pos x="33" y="48"/>
                </a:cxn>
              </a:cxnLst>
              <a:rect l="0" t="0" r="r" b="b"/>
              <a:pathLst>
                <a:path w="59" h="57">
                  <a:moveTo>
                    <a:pt x="33" y="48"/>
                  </a:moveTo>
                  <a:lnTo>
                    <a:pt x="33" y="48"/>
                  </a:lnTo>
                  <a:lnTo>
                    <a:pt x="33" y="48"/>
                  </a:lnTo>
                  <a:lnTo>
                    <a:pt x="28" y="51"/>
                  </a:lnTo>
                  <a:lnTo>
                    <a:pt x="24" y="54"/>
                  </a:lnTo>
                  <a:lnTo>
                    <a:pt x="19" y="57"/>
                  </a:lnTo>
                  <a:lnTo>
                    <a:pt x="14" y="57"/>
                  </a:lnTo>
                  <a:lnTo>
                    <a:pt x="14" y="57"/>
                  </a:lnTo>
                  <a:lnTo>
                    <a:pt x="6" y="56"/>
                  </a:lnTo>
                  <a:lnTo>
                    <a:pt x="2" y="52"/>
                  </a:lnTo>
                  <a:lnTo>
                    <a:pt x="0" y="46"/>
                  </a:lnTo>
                  <a:lnTo>
                    <a:pt x="0" y="37"/>
                  </a:lnTo>
                  <a:lnTo>
                    <a:pt x="0" y="37"/>
                  </a:lnTo>
                  <a:lnTo>
                    <a:pt x="5" y="17"/>
                  </a:lnTo>
                  <a:lnTo>
                    <a:pt x="5" y="17"/>
                  </a:lnTo>
                  <a:lnTo>
                    <a:pt x="8" y="0"/>
                  </a:lnTo>
                  <a:lnTo>
                    <a:pt x="8" y="0"/>
                  </a:lnTo>
                  <a:lnTo>
                    <a:pt x="16" y="2"/>
                  </a:lnTo>
                  <a:lnTo>
                    <a:pt x="16" y="2"/>
                  </a:lnTo>
                  <a:lnTo>
                    <a:pt x="24" y="0"/>
                  </a:lnTo>
                  <a:lnTo>
                    <a:pt x="24" y="0"/>
                  </a:lnTo>
                  <a:lnTo>
                    <a:pt x="21" y="14"/>
                  </a:lnTo>
                  <a:lnTo>
                    <a:pt x="17" y="33"/>
                  </a:lnTo>
                  <a:lnTo>
                    <a:pt x="17" y="33"/>
                  </a:lnTo>
                  <a:lnTo>
                    <a:pt x="16" y="40"/>
                  </a:lnTo>
                  <a:lnTo>
                    <a:pt x="17" y="45"/>
                  </a:lnTo>
                  <a:lnTo>
                    <a:pt x="19" y="46"/>
                  </a:lnTo>
                  <a:lnTo>
                    <a:pt x="24" y="48"/>
                  </a:lnTo>
                  <a:lnTo>
                    <a:pt x="24" y="48"/>
                  </a:lnTo>
                  <a:lnTo>
                    <a:pt x="28" y="46"/>
                  </a:lnTo>
                  <a:lnTo>
                    <a:pt x="32" y="43"/>
                  </a:lnTo>
                  <a:lnTo>
                    <a:pt x="35" y="38"/>
                  </a:lnTo>
                  <a:lnTo>
                    <a:pt x="36" y="30"/>
                  </a:lnTo>
                  <a:lnTo>
                    <a:pt x="38" y="25"/>
                  </a:lnTo>
                  <a:lnTo>
                    <a:pt x="38" y="25"/>
                  </a:lnTo>
                  <a:lnTo>
                    <a:pt x="41" y="0"/>
                  </a:lnTo>
                  <a:lnTo>
                    <a:pt x="41" y="0"/>
                  </a:lnTo>
                  <a:lnTo>
                    <a:pt x="51" y="2"/>
                  </a:lnTo>
                  <a:lnTo>
                    <a:pt x="51" y="2"/>
                  </a:lnTo>
                  <a:lnTo>
                    <a:pt x="59" y="0"/>
                  </a:lnTo>
                  <a:lnTo>
                    <a:pt x="59" y="0"/>
                  </a:lnTo>
                  <a:lnTo>
                    <a:pt x="52" y="25"/>
                  </a:lnTo>
                  <a:lnTo>
                    <a:pt x="52" y="30"/>
                  </a:lnTo>
                  <a:lnTo>
                    <a:pt x="52" y="30"/>
                  </a:lnTo>
                  <a:lnTo>
                    <a:pt x="48" y="56"/>
                  </a:lnTo>
                  <a:lnTo>
                    <a:pt x="48" y="56"/>
                  </a:lnTo>
                  <a:lnTo>
                    <a:pt x="40" y="56"/>
                  </a:lnTo>
                  <a:lnTo>
                    <a:pt x="40" y="56"/>
                  </a:lnTo>
                  <a:lnTo>
                    <a:pt x="32" y="56"/>
                  </a:lnTo>
                  <a:lnTo>
                    <a:pt x="33" y="48"/>
                  </a:lnTo>
                  <a:close/>
                </a:path>
              </a:pathLst>
            </a:custGeom>
            <a:solidFill>
              <a:schemeClr val="tx1"/>
            </a:solidFill>
            <a:ln w="9525">
              <a:noFill/>
              <a:round/>
              <a:headEnd/>
              <a:tailEnd/>
            </a:ln>
          </p:spPr>
          <p:txBody>
            <a:bodyPr/>
            <a:lstStyle/>
            <a:p>
              <a:endParaRPr lang="en-US"/>
            </a:p>
          </p:txBody>
        </p:sp>
        <p:sp>
          <p:nvSpPr>
            <p:cNvPr id="389156" name="Freeform 36"/>
            <p:cNvSpPr>
              <a:spLocks noEditPoints="1"/>
            </p:cNvSpPr>
            <p:nvPr userDrawn="1"/>
          </p:nvSpPr>
          <p:spPr bwMode="black">
            <a:xfrm>
              <a:off x="4760" y="4219"/>
              <a:ext cx="29" cy="33"/>
            </a:xfrm>
            <a:custGeom>
              <a:avLst/>
              <a:gdLst/>
              <a:ahLst/>
              <a:cxnLst>
                <a:cxn ang="0">
                  <a:pos x="32" y="40"/>
                </a:cxn>
                <a:cxn ang="0">
                  <a:pos x="28" y="48"/>
                </a:cxn>
                <a:cxn ang="0">
                  <a:pos x="20" y="51"/>
                </a:cxn>
                <a:cxn ang="0">
                  <a:pos x="19" y="51"/>
                </a:cxn>
                <a:cxn ang="0">
                  <a:pos x="16" y="47"/>
                </a:cxn>
                <a:cxn ang="0">
                  <a:pos x="16" y="43"/>
                </a:cxn>
                <a:cxn ang="0">
                  <a:pos x="24" y="32"/>
                </a:cxn>
                <a:cxn ang="0">
                  <a:pos x="35" y="27"/>
                </a:cxn>
                <a:cxn ang="0">
                  <a:pos x="32" y="40"/>
                </a:cxn>
                <a:cxn ang="0">
                  <a:pos x="12" y="16"/>
                </a:cxn>
                <a:cxn ang="0">
                  <a:pos x="19" y="12"/>
                </a:cxn>
                <a:cxn ang="0">
                  <a:pos x="27" y="10"/>
                </a:cxn>
                <a:cxn ang="0">
                  <a:pos x="35" y="13"/>
                </a:cxn>
                <a:cxn ang="0">
                  <a:pos x="36" y="19"/>
                </a:cxn>
                <a:cxn ang="0">
                  <a:pos x="35" y="23"/>
                </a:cxn>
                <a:cxn ang="0">
                  <a:pos x="20" y="27"/>
                </a:cxn>
                <a:cxn ang="0">
                  <a:pos x="12" y="31"/>
                </a:cxn>
                <a:cxn ang="0">
                  <a:pos x="3" y="39"/>
                </a:cxn>
                <a:cxn ang="0">
                  <a:pos x="0" y="45"/>
                </a:cxn>
                <a:cxn ang="0">
                  <a:pos x="1" y="54"/>
                </a:cxn>
                <a:cxn ang="0">
                  <a:pos x="14" y="59"/>
                </a:cxn>
                <a:cxn ang="0">
                  <a:pos x="19" y="59"/>
                </a:cxn>
                <a:cxn ang="0">
                  <a:pos x="30" y="51"/>
                </a:cxn>
                <a:cxn ang="0">
                  <a:pos x="32" y="54"/>
                </a:cxn>
                <a:cxn ang="0">
                  <a:pos x="35" y="59"/>
                </a:cxn>
                <a:cxn ang="0">
                  <a:pos x="39" y="59"/>
                </a:cxn>
                <a:cxn ang="0">
                  <a:pos x="51" y="56"/>
                </a:cxn>
                <a:cxn ang="0">
                  <a:pos x="51" y="53"/>
                </a:cxn>
                <a:cxn ang="0">
                  <a:pos x="46" y="53"/>
                </a:cxn>
                <a:cxn ang="0">
                  <a:pos x="46" y="45"/>
                </a:cxn>
                <a:cxn ang="0">
                  <a:pos x="51" y="19"/>
                </a:cxn>
                <a:cxn ang="0">
                  <a:pos x="51" y="12"/>
                </a:cxn>
                <a:cxn ang="0">
                  <a:pos x="47" y="5"/>
                </a:cxn>
                <a:cxn ang="0">
                  <a:pos x="33" y="0"/>
                </a:cxn>
                <a:cxn ang="0">
                  <a:pos x="28" y="2"/>
                </a:cxn>
                <a:cxn ang="0">
                  <a:pos x="11" y="10"/>
                </a:cxn>
              </a:cxnLst>
              <a:rect l="0" t="0" r="r" b="b"/>
              <a:pathLst>
                <a:path w="51" h="59">
                  <a:moveTo>
                    <a:pt x="32" y="40"/>
                  </a:moveTo>
                  <a:lnTo>
                    <a:pt x="32" y="40"/>
                  </a:lnTo>
                  <a:lnTo>
                    <a:pt x="30" y="45"/>
                  </a:lnTo>
                  <a:lnTo>
                    <a:pt x="28" y="48"/>
                  </a:lnTo>
                  <a:lnTo>
                    <a:pt x="25" y="51"/>
                  </a:lnTo>
                  <a:lnTo>
                    <a:pt x="20" y="51"/>
                  </a:lnTo>
                  <a:lnTo>
                    <a:pt x="20" y="51"/>
                  </a:lnTo>
                  <a:lnTo>
                    <a:pt x="19" y="51"/>
                  </a:lnTo>
                  <a:lnTo>
                    <a:pt x="17" y="50"/>
                  </a:lnTo>
                  <a:lnTo>
                    <a:pt x="16" y="47"/>
                  </a:lnTo>
                  <a:lnTo>
                    <a:pt x="16" y="43"/>
                  </a:lnTo>
                  <a:lnTo>
                    <a:pt x="16" y="43"/>
                  </a:lnTo>
                  <a:lnTo>
                    <a:pt x="19" y="37"/>
                  </a:lnTo>
                  <a:lnTo>
                    <a:pt x="24" y="32"/>
                  </a:lnTo>
                  <a:lnTo>
                    <a:pt x="35" y="27"/>
                  </a:lnTo>
                  <a:lnTo>
                    <a:pt x="35" y="27"/>
                  </a:lnTo>
                  <a:lnTo>
                    <a:pt x="32" y="40"/>
                  </a:lnTo>
                  <a:lnTo>
                    <a:pt x="32" y="40"/>
                  </a:lnTo>
                  <a:close/>
                  <a:moveTo>
                    <a:pt x="11" y="16"/>
                  </a:moveTo>
                  <a:lnTo>
                    <a:pt x="12" y="16"/>
                  </a:lnTo>
                  <a:lnTo>
                    <a:pt x="12" y="16"/>
                  </a:lnTo>
                  <a:lnTo>
                    <a:pt x="19" y="12"/>
                  </a:lnTo>
                  <a:lnTo>
                    <a:pt x="27" y="10"/>
                  </a:lnTo>
                  <a:lnTo>
                    <a:pt x="27" y="10"/>
                  </a:lnTo>
                  <a:lnTo>
                    <a:pt x="32" y="10"/>
                  </a:lnTo>
                  <a:lnTo>
                    <a:pt x="35" y="13"/>
                  </a:lnTo>
                  <a:lnTo>
                    <a:pt x="36" y="16"/>
                  </a:lnTo>
                  <a:lnTo>
                    <a:pt x="36" y="19"/>
                  </a:lnTo>
                  <a:lnTo>
                    <a:pt x="36" y="19"/>
                  </a:lnTo>
                  <a:lnTo>
                    <a:pt x="35" y="23"/>
                  </a:lnTo>
                  <a:lnTo>
                    <a:pt x="33" y="24"/>
                  </a:lnTo>
                  <a:lnTo>
                    <a:pt x="20" y="27"/>
                  </a:lnTo>
                  <a:lnTo>
                    <a:pt x="20" y="27"/>
                  </a:lnTo>
                  <a:lnTo>
                    <a:pt x="12" y="31"/>
                  </a:lnTo>
                  <a:lnTo>
                    <a:pt x="6" y="34"/>
                  </a:lnTo>
                  <a:lnTo>
                    <a:pt x="3" y="39"/>
                  </a:lnTo>
                  <a:lnTo>
                    <a:pt x="0" y="45"/>
                  </a:lnTo>
                  <a:lnTo>
                    <a:pt x="0" y="45"/>
                  </a:lnTo>
                  <a:lnTo>
                    <a:pt x="0" y="50"/>
                  </a:lnTo>
                  <a:lnTo>
                    <a:pt x="1" y="54"/>
                  </a:lnTo>
                  <a:lnTo>
                    <a:pt x="6" y="58"/>
                  </a:lnTo>
                  <a:lnTo>
                    <a:pt x="14" y="59"/>
                  </a:lnTo>
                  <a:lnTo>
                    <a:pt x="14" y="59"/>
                  </a:lnTo>
                  <a:lnTo>
                    <a:pt x="19" y="59"/>
                  </a:lnTo>
                  <a:lnTo>
                    <a:pt x="22" y="58"/>
                  </a:lnTo>
                  <a:lnTo>
                    <a:pt x="30" y="51"/>
                  </a:lnTo>
                  <a:lnTo>
                    <a:pt x="30" y="51"/>
                  </a:lnTo>
                  <a:lnTo>
                    <a:pt x="32" y="54"/>
                  </a:lnTo>
                  <a:lnTo>
                    <a:pt x="33" y="58"/>
                  </a:lnTo>
                  <a:lnTo>
                    <a:pt x="35" y="59"/>
                  </a:lnTo>
                  <a:lnTo>
                    <a:pt x="39" y="59"/>
                  </a:lnTo>
                  <a:lnTo>
                    <a:pt x="39" y="59"/>
                  </a:lnTo>
                  <a:lnTo>
                    <a:pt x="44" y="59"/>
                  </a:lnTo>
                  <a:lnTo>
                    <a:pt x="51" y="56"/>
                  </a:lnTo>
                  <a:lnTo>
                    <a:pt x="51" y="53"/>
                  </a:lnTo>
                  <a:lnTo>
                    <a:pt x="51" y="53"/>
                  </a:lnTo>
                  <a:lnTo>
                    <a:pt x="47" y="53"/>
                  </a:lnTo>
                  <a:lnTo>
                    <a:pt x="46" y="53"/>
                  </a:lnTo>
                  <a:lnTo>
                    <a:pt x="46" y="50"/>
                  </a:lnTo>
                  <a:lnTo>
                    <a:pt x="46" y="45"/>
                  </a:lnTo>
                  <a:lnTo>
                    <a:pt x="46" y="45"/>
                  </a:lnTo>
                  <a:lnTo>
                    <a:pt x="51" y="19"/>
                  </a:lnTo>
                  <a:lnTo>
                    <a:pt x="51" y="19"/>
                  </a:lnTo>
                  <a:lnTo>
                    <a:pt x="51" y="12"/>
                  </a:lnTo>
                  <a:lnTo>
                    <a:pt x="49" y="8"/>
                  </a:lnTo>
                  <a:lnTo>
                    <a:pt x="47" y="5"/>
                  </a:lnTo>
                  <a:lnTo>
                    <a:pt x="41" y="2"/>
                  </a:lnTo>
                  <a:lnTo>
                    <a:pt x="33" y="0"/>
                  </a:lnTo>
                  <a:lnTo>
                    <a:pt x="33" y="0"/>
                  </a:lnTo>
                  <a:lnTo>
                    <a:pt x="28" y="2"/>
                  </a:lnTo>
                  <a:lnTo>
                    <a:pt x="22" y="4"/>
                  </a:lnTo>
                  <a:lnTo>
                    <a:pt x="11" y="10"/>
                  </a:lnTo>
                  <a:lnTo>
                    <a:pt x="11" y="16"/>
                  </a:lnTo>
                  <a:close/>
                </a:path>
              </a:pathLst>
            </a:custGeom>
            <a:solidFill>
              <a:schemeClr val="tx1"/>
            </a:solidFill>
            <a:ln w="9525">
              <a:noFill/>
              <a:round/>
              <a:headEnd/>
              <a:tailEnd/>
            </a:ln>
          </p:spPr>
          <p:txBody>
            <a:bodyPr/>
            <a:lstStyle/>
            <a:p>
              <a:endParaRPr lang="en-US"/>
            </a:p>
          </p:txBody>
        </p:sp>
        <p:sp>
          <p:nvSpPr>
            <p:cNvPr id="389157" name="Freeform 37"/>
            <p:cNvSpPr>
              <a:spLocks/>
            </p:cNvSpPr>
            <p:nvPr userDrawn="1"/>
          </p:nvSpPr>
          <p:spPr bwMode="black">
            <a:xfrm>
              <a:off x="4794" y="4204"/>
              <a:ext cx="20" cy="48"/>
            </a:xfrm>
            <a:custGeom>
              <a:avLst/>
              <a:gdLst/>
              <a:ahLst/>
              <a:cxnLst>
                <a:cxn ang="0">
                  <a:pos x="11" y="40"/>
                </a:cxn>
                <a:cxn ang="0">
                  <a:pos x="11" y="40"/>
                </a:cxn>
                <a:cxn ang="0">
                  <a:pos x="18" y="0"/>
                </a:cxn>
                <a:cxn ang="0">
                  <a:pos x="18" y="0"/>
                </a:cxn>
                <a:cxn ang="0">
                  <a:pos x="25" y="0"/>
                </a:cxn>
                <a:cxn ang="0">
                  <a:pos x="25" y="0"/>
                </a:cxn>
                <a:cxn ang="0">
                  <a:pos x="35" y="0"/>
                </a:cxn>
                <a:cxn ang="0">
                  <a:pos x="35" y="0"/>
                </a:cxn>
                <a:cxn ang="0">
                  <a:pos x="25" y="40"/>
                </a:cxn>
                <a:cxn ang="0">
                  <a:pos x="24" y="46"/>
                </a:cxn>
                <a:cxn ang="0">
                  <a:pos x="24" y="46"/>
                </a:cxn>
                <a:cxn ang="0">
                  <a:pos x="18" y="86"/>
                </a:cxn>
                <a:cxn ang="0">
                  <a:pos x="18" y="86"/>
                </a:cxn>
                <a:cxn ang="0">
                  <a:pos x="10" y="86"/>
                </a:cxn>
                <a:cxn ang="0">
                  <a:pos x="10" y="86"/>
                </a:cxn>
                <a:cxn ang="0">
                  <a:pos x="0" y="86"/>
                </a:cxn>
                <a:cxn ang="0">
                  <a:pos x="0" y="86"/>
                </a:cxn>
                <a:cxn ang="0">
                  <a:pos x="10" y="46"/>
                </a:cxn>
                <a:cxn ang="0">
                  <a:pos x="11" y="40"/>
                </a:cxn>
              </a:cxnLst>
              <a:rect l="0" t="0" r="r" b="b"/>
              <a:pathLst>
                <a:path w="35" h="86">
                  <a:moveTo>
                    <a:pt x="11" y="40"/>
                  </a:moveTo>
                  <a:lnTo>
                    <a:pt x="11" y="40"/>
                  </a:lnTo>
                  <a:lnTo>
                    <a:pt x="18" y="0"/>
                  </a:lnTo>
                  <a:lnTo>
                    <a:pt x="18" y="0"/>
                  </a:lnTo>
                  <a:lnTo>
                    <a:pt x="25" y="0"/>
                  </a:lnTo>
                  <a:lnTo>
                    <a:pt x="25" y="0"/>
                  </a:lnTo>
                  <a:lnTo>
                    <a:pt x="35" y="0"/>
                  </a:lnTo>
                  <a:lnTo>
                    <a:pt x="35" y="0"/>
                  </a:lnTo>
                  <a:lnTo>
                    <a:pt x="25" y="40"/>
                  </a:lnTo>
                  <a:lnTo>
                    <a:pt x="24" y="46"/>
                  </a:lnTo>
                  <a:lnTo>
                    <a:pt x="24" y="46"/>
                  </a:lnTo>
                  <a:lnTo>
                    <a:pt x="18" y="86"/>
                  </a:lnTo>
                  <a:lnTo>
                    <a:pt x="18" y="86"/>
                  </a:lnTo>
                  <a:lnTo>
                    <a:pt x="10" y="86"/>
                  </a:lnTo>
                  <a:lnTo>
                    <a:pt x="10" y="86"/>
                  </a:lnTo>
                  <a:lnTo>
                    <a:pt x="0" y="86"/>
                  </a:lnTo>
                  <a:lnTo>
                    <a:pt x="0" y="86"/>
                  </a:lnTo>
                  <a:lnTo>
                    <a:pt x="10" y="46"/>
                  </a:lnTo>
                  <a:lnTo>
                    <a:pt x="11" y="40"/>
                  </a:lnTo>
                  <a:close/>
                </a:path>
              </a:pathLst>
            </a:custGeom>
            <a:solidFill>
              <a:schemeClr val="tx1"/>
            </a:solidFill>
            <a:ln w="9525">
              <a:noFill/>
              <a:round/>
              <a:headEnd/>
              <a:tailEnd/>
            </a:ln>
          </p:spPr>
          <p:txBody>
            <a:bodyPr/>
            <a:lstStyle/>
            <a:p>
              <a:endParaRPr lang="en-US"/>
            </a:p>
          </p:txBody>
        </p:sp>
        <p:sp>
          <p:nvSpPr>
            <p:cNvPr id="389158" name="Freeform 38"/>
            <p:cNvSpPr>
              <a:spLocks noEditPoints="1"/>
            </p:cNvSpPr>
            <p:nvPr userDrawn="1"/>
          </p:nvSpPr>
          <p:spPr bwMode="black">
            <a:xfrm>
              <a:off x="4812" y="4204"/>
              <a:ext cx="20" cy="48"/>
            </a:xfrm>
            <a:custGeom>
              <a:avLst/>
              <a:gdLst/>
              <a:ahLst/>
              <a:cxnLst>
                <a:cxn ang="0">
                  <a:pos x="8" y="55"/>
                </a:cxn>
                <a:cxn ang="0">
                  <a:pos x="8" y="55"/>
                </a:cxn>
                <a:cxn ang="0">
                  <a:pos x="12" y="30"/>
                </a:cxn>
                <a:cxn ang="0">
                  <a:pos x="12" y="30"/>
                </a:cxn>
                <a:cxn ang="0">
                  <a:pos x="19" y="32"/>
                </a:cxn>
                <a:cxn ang="0">
                  <a:pos x="19" y="32"/>
                </a:cxn>
                <a:cxn ang="0">
                  <a:pos x="29" y="30"/>
                </a:cxn>
                <a:cxn ang="0">
                  <a:pos x="29" y="30"/>
                </a:cxn>
                <a:cxn ang="0">
                  <a:pos x="23" y="55"/>
                </a:cxn>
                <a:cxn ang="0">
                  <a:pos x="23" y="60"/>
                </a:cxn>
                <a:cxn ang="0">
                  <a:pos x="23" y="60"/>
                </a:cxn>
                <a:cxn ang="0">
                  <a:pos x="18" y="86"/>
                </a:cxn>
                <a:cxn ang="0">
                  <a:pos x="18" y="86"/>
                </a:cxn>
                <a:cxn ang="0">
                  <a:pos x="10" y="86"/>
                </a:cxn>
                <a:cxn ang="0">
                  <a:pos x="10" y="86"/>
                </a:cxn>
                <a:cxn ang="0">
                  <a:pos x="0" y="86"/>
                </a:cxn>
                <a:cxn ang="0">
                  <a:pos x="0" y="86"/>
                </a:cxn>
                <a:cxn ang="0">
                  <a:pos x="7" y="60"/>
                </a:cxn>
                <a:cxn ang="0">
                  <a:pos x="8" y="55"/>
                </a:cxn>
                <a:cxn ang="0">
                  <a:pos x="26" y="0"/>
                </a:cxn>
                <a:cxn ang="0">
                  <a:pos x="26" y="0"/>
                </a:cxn>
                <a:cxn ang="0">
                  <a:pos x="29" y="1"/>
                </a:cxn>
                <a:cxn ang="0">
                  <a:pos x="32" y="3"/>
                </a:cxn>
                <a:cxn ang="0">
                  <a:pos x="34" y="6"/>
                </a:cxn>
                <a:cxn ang="0">
                  <a:pos x="34" y="9"/>
                </a:cxn>
                <a:cxn ang="0">
                  <a:pos x="34" y="9"/>
                </a:cxn>
                <a:cxn ang="0">
                  <a:pos x="32" y="13"/>
                </a:cxn>
                <a:cxn ang="0">
                  <a:pos x="29" y="16"/>
                </a:cxn>
                <a:cxn ang="0">
                  <a:pos x="26" y="17"/>
                </a:cxn>
                <a:cxn ang="0">
                  <a:pos x="23" y="19"/>
                </a:cxn>
                <a:cxn ang="0">
                  <a:pos x="23" y="19"/>
                </a:cxn>
                <a:cxn ang="0">
                  <a:pos x="19" y="17"/>
                </a:cxn>
                <a:cxn ang="0">
                  <a:pos x="16" y="16"/>
                </a:cxn>
                <a:cxn ang="0">
                  <a:pos x="16" y="13"/>
                </a:cxn>
                <a:cxn ang="0">
                  <a:pos x="15" y="9"/>
                </a:cxn>
                <a:cxn ang="0">
                  <a:pos x="15" y="9"/>
                </a:cxn>
                <a:cxn ang="0">
                  <a:pos x="16" y="6"/>
                </a:cxn>
                <a:cxn ang="0">
                  <a:pos x="19" y="3"/>
                </a:cxn>
                <a:cxn ang="0">
                  <a:pos x="23" y="1"/>
                </a:cxn>
                <a:cxn ang="0">
                  <a:pos x="26" y="0"/>
                </a:cxn>
                <a:cxn ang="0">
                  <a:pos x="26" y="0"/>
                </a:cxn>
              </a:cxnLst>
              <a:rect l="0" t="0" r="r" b="b"/>
              <a:pathLst>
                <a:path w="34" h="86">
                  <a:moveTo>
                    <a:pt x="8" y="55"/>
                  </a:moveTo>
                  <a:lnTo>
                    <a:pt x="8" y="55"/>
                  </a:lnTo>
                  <a:lnTo>
                    <a:pt x="12" y="30"/>
                  </a:lnTo>
                  <a:lnTo>
                    <a:pt x="12" y="30"/>
                  </a:lnTo>
                  <a:lnTo>
                    <a:pt x="19" y="32"/>
                  </a:lnTo>
                  <a:lnTo>
                    <a:pt x="19" y="32"/>
                  </a:lnTo>
                  <a:lnTo>
                    <a:pt x="29" y="30"/>
                  </a:lnTo>
                  <a:lnTo>
                    <a:pt x="29" y="30"/>
                  </a:lnTo>
                  <a:lnTo>
                    <a:pt x="23" y="55"/>
                  </a:lnTo>
                  <a:lnTo>
                    <a:pt x="23" y="60"/>
                  </a:lnTo>
                  <a:lnTo>
                    <a:pt x="23" y="60"/>
                  </a:lnTo>
                  <a:lnTo>
                    <a:pt x="18" y="86"/>
                  </a:lnTo>
                  <a:lnTo>
                    <a:pt x="18" y="86"/>
                  </a:lnTo>
                  <a:lnTo>
                    <a:pt x="10" y="86"/>
                  </a:lnTo>
                  <a:lnTo>
                    <a:pt x="10" y="86"/>
                  </a:lnTo>
                  <a:lnTo>
                    <a:pt x="0" y="86"/>
                  </a:lnTo>
                  <a:lnTo>
                    <a:pt x="0" y="86"/>
                  </a:lnTo>
                  <a:lnTo>
                    <a:pt x="7" y="60"/>
                  </a:lnTo>
                  <a:lnTo>
                    <a:pt x="8" y="55"/>
                  </a:lnTo>
                  <a:close/>
                  <a:moveTo>
                    <a:pt x="26" y="0"/>
                  </a:moveTo>
                  <a:lnTo>
                    <a:pt x="26" y="0"/>
                  </a:lnTo>
                  <a:lnTo>
                    <a:pt x="29" y="1"/>
                  </a:lnTo>
                  <a:lnTo>
                    <a:pt x="32" y="3"/>
                  </a:lnTo>
                  <a:lnTo>
                    <a:pt x="34" y="6"/>
                  </a:lnTo>
                  <a:lnTo>
                    <a:pt x="34" y="9"/>
                  </a:lnTo>
                  <a:lnTo>
                    <a:pt x="34" y="9"/>
                  </a:lnTo>
                  <a:lnTo>
                    <a:pt x="32" y="13"/>
                  </a:lnTo>
                  <a:lnTo>
                    <a:pt x="29" y="16"/>
                  </a:lnTo>
                  <a:lnTo>
                    <a:pt x="26" y="17"/>
                  </a:lnTo>
                  <a:lnTo>
                    <a:pt x="23" y="19"/>
                  </a:lnTo>
                  <a:lnTo>
                    <a:pt x="23" y="19"/>
                  </a:lnTo>
                  <a:lnTo>
                    <a:pt x="19" y="17"/>
                  </a:lnTo>
                  <a:lnTo>
                    <a:pt x="16" y="16"/>
                  </a:lnTo>
                  <a:lnTo>
                    <a:pt x="16" y="13"/>
                  </a:lnTo>
                  <a:lnTo>
                    <a:pt x="15" y="9"/>
                  </a:lnTo>
                  <a:lnTo>
                    <a:pt x="15" y="9"/>
                  </a:lnTo>
                  <a:lnTo>
                    <a:pt x="16" y="6"/>
                  </a:lnTo>
                  <a:lnTo>
                    <a:pt x="19" y="3"/>
                  </a:lnTo>
                  <a:lnTo>
                    <a:pt x="23" y="1"/>
                  </a:lnTo>
                  <a:lnTo>
                    <a:pt x="26" y="0"/>
                  </a:lnTo>
                  <a:lnTo>
                    <a:pt x="26" y="0"/>
                  </a:lnTo>
                  <a:close/>
                </a:path>
              </a:pathLst>
            </a:custGeom>
            <a:solidFill>
              <a:schemeClr val="tx1"/>
            </a:solidFill>
            <a:ln w="9525">
              <a:noFill/>
              <a:round/>
              <a:headEnd/>
              <a:tailEnd/>
            </a:ln>
          </p:spPr>
          <p:txBody>
            <a:bodyPr/>
            <a:lstStyle/>
            <a:p>
              <a:endParaRPr lang="en-US"/>
            </a:p>
          </p:txBody>
        </p:sp>
        <p:sp>
          <p:nvSpPr>
            <p:cNvPr id="389159" name="Freeform 39"/>
            <p:cNvSpPr>
              <a:spLocks/>
            </p:cNvSpPr>
            <p:nvPr userDrawn="1"/>
          </p:nvSpPr>
          <p:spPr bwMode="black">
            <a:xfrm>
              <a:off x="4835" y="4210"/>
              <a:ext cx="18" cy="42"/>
            </a:xfrm>
            <a:custGeom>
              <a:avLst/>
              <a:gdLst/>
              <a:ahLst/>
              <a:cxnLst>
                <a:cxn ang="0">
                  <a:pos x="33" y="21"/>
                </a:cxn>
                <a:cxn ang="0">
                  <a:pos x="33" y="21"/>
                </a:cxn>
                <a:cxn ang="0">
                  <a:pos x="33" y="24"/>
                </a:cxn>
                <a:cxn ang="0">
                  <a:pos x="33" y="24"/>
                </a:cxn>
                <a:cxn ang="0">
                  <a:pos x="32" y="27"/>
                </a:cxn>
                <a:cxn ang="0">
                  <a:pos x="22" y="25"/>
                </a:cxn>
                <a:cxn ang="0">
                  <a:pos x="22" y="25"/>
                </a:cxn>
                <a:cxn ang="0">
                  <a:pos x="18" y="51"/>
                </a:cxn>
                <a:cxn ang="0">
                  <a:pos x="18" y="51"/>
                </a:cxn>
                <a:cxn ang="0">
                  <a:pos x="16" y="60"/>
                </a:cxn>
                <a:cxn ang="0">
                  <a:pos x="14" y="67"/>
                </a:cxn>
                <a:cxn ang="0">
                  <a:pos x="16" y="70"/>
                </a:cxn>
                <a:cxn ang="0">
                  <a:pos x="19" y="70"/>
                </a:cxn>
                <a:cxn ang="0">
                  <a:pos x="19" y="70"/>
                </a:cxn>
                <a:cxn ang="0">
                  <a:pos x="25" y="68"/>
                </a:cxn>
                <a:cxn ang="0">
                  <a:pos x="24" y="73"/>
                </a:cxn>
                <a:cxn ang="0">
                  <a:pos x="24" y="73"/>
                </a:cxn>
                <a:cxn ang="0">
                  <a:pos x="18" y="76"/>
                </a:cxn>
                <a:cxn ang="0">
                  <a:pos x="11" y="76"/>
                </a:cxn>
                <a:cxn ang="0">
                  <a:pos x="11" y="76"/>
                </a:cxn>
                <a:cxn ang="0">
                  <a:pos x="5" y="75"/>
                </a:cxn>
                <a:cxn ang="0">
                  <a:pos x="2" y="71"/>
                </a:cxn>
                <a:cxn ang="0">
                  <a:pos x="0" y="67"/>
                </a:cxn>
                <a:cxn ang="0">
                  <a:pos x="0" y="59"/>
                </a:cxn>
                <a:cxn ang="0">
                  <a:pos x="0" y="59"/>
                </a:cxn>
                <a:cxn ang="0">
                  <a:pos x="8" y="25"/>
                </a:cxn>
                <a:cxn ang="0">
                  <a:pos x="0" y="27"/>
                </a:cxn>
                <a:cxn ang="0">
                  <a:pos x="0" y="27"/>
                </a:cxn>
                <a:cxn ang="0">
                  <a:pos x="0" y="24"/>
                </a:cxn>
                <a:cxn ang="0">
                  <a:pos x="0" y="24"/>
                </a:cxn>
                <a:cxn ang="0">
                  <a:pos x="0" y="21"/>
                </a:cxn>
                <a:cxn ang="0">
                  <a:pos x="8" y="21"/>
                </a:cxn>
                <a:cxn ang="0">
                  <a:pos x="8" y="21"/>
                </a:cxn>
                <a:cxn ang="0">
                  <a:pos x="11" y="6"/>
                </a:cxn>
                <a:cxn ang="0">
                  <a:pos x="11" y="6"/>
                </a:cxn>
                <a:cxn ang="0">
                  <a:pos x="27" y="0"/>
                </a:cxn>
                <a:cxn ang="0">
                  <a:pos x="29" y="0"/>
                </a:cxn>
                <a:cxn ang="0">
                  <a:pos x="29" y="0"/>
                </a:cxn>
                <a:cxn ang="0">
                  <a:pos x="24" y="21"/>
                </a:cxn>
                <a:cxn ang="0">
                  <a:pos x="33" y="21"/>
                </a:cxn>
              </a:cxnLst>
              <a:rect l="0" t="0" r="r" b="b"/>
              <a:pathLst>
                <a:path w="33" h="76">
                  <a:moveTo>
                    <a:pt x="33" y="21"/>
                  </a:moveTo>
                  <a:lnTo>
                    <a:pt x="33" y="21"/>
                  </a:lnTo>
                  <a:lnTo>
                    <a:pt x="33" y="24"/>
                  </a:lnTo>
                  <a:lnTo>
                    <a:pt x="33" y="24"/>
                  </a:lnTo>
                  <a:lnTo>
                    <a:pt x="32" y="27"/>
                  </a:lnTo>
                  <a:lnTo>
                    <a:pt x="22" y="25"/>
                  </a:lnTo>
                  <a:lnTo>
                    <a:pt x="22" y="25"/>
                  </a:lnTo>
                  <a:lnTo>
                    <a:pt x="18" y="51"/>
                  </a:lnTo>
                  <a:lnTo>
                    <a:pt x="18" y="51"/>
                  </a:lnTo>
                  <a:lnTo>
                    <a:pt x="16" y="60"/>
                  </a:lnTo>
                  <a:lnTo>
                    <a:pt x="14" y="67"/>
                  </a:lnTo>
                  <a:lnTo>
                    <a:pt x="16" y="70"/>
                  </a:lnTo>
                  <a:lnTo>
                    <a:pt x="19" y="70"/>
                  </a:lnTo>
                  <a:lnTo>
                    <a:pt x="19" y="70"/>
                  </a:lnTo>
                  <a:lnTo>
                    <a:pt x="25" y="68"/>
                  </a:lnTo>
                  <a:lnTo>
                    <a:pt x="24" y="73"/>
                  </a:lnTo>
                  <a:lnTo>
                    <a:pt x="24" y="73"/>
                  </a:lnTo>
                  <a:lnTo>
                    <a:pt x="18" y="76"/>
                  </a:lnTo>
                  <a:lnTo>
                    <a:pt x="11" y="76"/>
                  </a:lnTo>
                  <a:lnTo>
                    <a:pt x="11" y="76"/>
                  </a:lnTo>
                  <a:lnTo>
                    <a:pt x="5" y="75"/>
                  </a:lnTo>
                  <a:lnTo>
                    <a:pt x="2" y="71"/>
                  </a:lnTo>
                  <a:lnTo>
                    <a:pt x="0" y="67"/>
                  </a:lnTo>
                  <a:lnTo>
                    <a:pt x="0" y="59"/>
                  </a:lnTo>
                  <a:lnTo>
                    <a:pt x="0" y="59"/>
                  </a:lnTo>
                  <a:lnTo>
                    <a:pt x="8" y="25"/>
                  </a:lnTo>
                  <a:lnTo>
                    <a:pt x="0" y="27"/>
                  </a:lnTo>
                  <a:lnTo>
                    <a:pt x="0" y="27"/>
                  </a:lnTo>
                  <a:lnTo>
                    <a:pt x="0" y="24"/>
                  </a:lnTo>
                  <a:lnTo>
                    <a:pt x="0" y="24"/>
                  </a:lnTo>
                  <a:lnTo>
                    <a:pt x="0" y="21"/>
                  </a:lnTo>
                  <a:lnTo>
                    <a:pt x="8" y="21"/>
                  </a:lnTo>
                  <a:lnTo>
                    <a:pt x="8" y="21"/>
                  </a:lnTo>
                  <a:lnTo>
                    <a:pt x="11" y="6"/>
                  </a:lnTo>
                  <a:lnTo>
                    <a:pt x="11" y="6"/>
                  </a:lnTo>
                  <a:lnTo>
                    <a:pt x="27" y="0"/>
                  </a:lnTo>
                  <a:lnTo>
                    <a:pt x="29" y="0"/>
                  </a:lnTo>
                  <a:lnTo>
                    <a:pt x="29" y="0"/>
                  </a:lnTo>
                  <a:lnTo>
                    <a:pt x="24" y="21"/>
                  </a:lnTo>
                  <a:lnTo>
                    <a:pt x="33" y="21"/>
                  </a:lnTo>
                  <a:close/>
                </a:path>
              </a:pathLst>
            </a:custGeom>
            <a:solidFill>
              <a:schemeClr val="tx1"/>
            </a:solidFill>
            <a:ln w="9525">
              <a:noFill/>
              <a:round/>
              <a:headEnd/>
              <a:tailEnd/>
            </a:ln>
          </p:spPr>
          <p:txBody>
            <a:bodyPr/>
            <a:lstStyle/>
            <a:p>
              <a:endParaRPr lang="en-US"/>
            </a:p>
          </p:txBody>
        </p:sp>
        <p:sp>
          <p:nvSpPr>
            <p:cNvPr id="389160" name="Freeform 40"/>
            <p:cNvSpPr>
              <a:spLocks/>
            </p:cNvSpPr>
            <p:nvPr userDrawn="1"/>
          </p:nvSpPr>
          <p:spPr bwMode="black">
            <a:xfrm>
              <a:off x="4853" y="4221"/>
              <a:ext cx="34" cy="48"/>
            </a:xfrm>
            <a:custGeom>
              <a:avLst/>
              <a:gdLst/>
              <a:ahLst/>
              <a:cxnLst>
                <a:cxn ang="0">
                  <a:pos x="51" y="0"/>
                </a:cxn>
                <a:cxn ang="0">
                  <a:pos x="51" y="0"/>
                </a:cxn>
                <a:cxn ang="0">
                  <a:pos x="55" y="2"/>
                </a:cxn>
                <a:cxn ang="0">
                  <a:pos x="55" y="2"/>
                </a:cxn>
                <a:cxn ang="0">
                  <a:pos x="62" y="0"/>
                </a:cxn>
                <a:cxn ang="0">
                  <a:pos x="62" y="0"/>
                </a:cxn>
                <a:cxn ang="0">
                  <a:pos x="41" y="35"/>
                </a:cxn>
                <a:cxn ang="0">
                  <a:pos x="9" y="86"/>
                </a:cxn>
                <a:cxn ang="0">
                  <a:pos x="9" y="86"/>
                </a:cxn>
                <a:cxn ang="0">
                  <a:pos x="5" y="86"/>
                </a:cxn>
                <a:cxn ang="0">
                  <a:pos x="5" y="86"/>
                </a:cxn>
                <a:cxn ang="0">
                  <a:pos x="0" y="86"/>
                </a:cxn>
                <a:cxn ang="0">
                  <a:pos x="0" y="86"/>
                </a:cxn>
                <a:cxn ang="0">
                  <a:pos x="19" y="56"/>
                </a:cxn>
                <a:cxn ang="0">
                  <a:pos x="19" y="56"/>
                </a:cxn>
                <a:cxn ang="0">
                  <a:pos x="8" y="0"/>
                </a:cxn>
                <a:cxn ang="0">
                  <a:pos x="8" y="0"/>
                </a:cxn>
                <a:cxn ang="0">
                  <a:pos x="16" y="2"/>
                </a:cxn>
                <a:cxn ang="0">
                  <a:pos x="16" y="2"/>
                </a:cxn>
                <a:cxn ang="0">
                  <a:pos x="25" y="0"/>
                </a:cxn>
                <a:cxn ang="0">
                  <a:pos x="25" y="0"/>
                </a:cxn>
                <a:cxn ang="0">
                  <a:pos x="32" y="37"/>
                </a:cxn>
                <a:cxn ang="0">
                  <a:pos x="32" y="37"/>
                </a:cxn>
                <a:cxn ang="0">
                  <a:pos x="51" y="0"/>
                </a:cxn>
                <a:cxn ang="0">
                  <a:pos x="51" y="0"/>
                </a:cxn>
              </a:cxnLst>
              <a:rect l="0" t="0" r="r" b="b"/>
              <a:pathLst>
                <a:path w="62" h="86">
                  <a:moveTo>
                    <a:pt x="51" y="0"/>
                  </a:moveTo>
                  <a:lnTo>
                    <a:pt x="51" y="0"/>
                  </a:lnTo>
                  <a:lnTo>
                    <a:pt x="55" y="2"/>
                  </a:lnTo>
                  <a:lnTo>
                    <a:pt x="55" y="2"/>
                  </a:lnTo>
                  <a:lnTo>
                    <a:pt x="62" y="0"/>
                  </a:lnTo>
                  <a:lnTo>
                    <a:pt x="62" y="0"/>
                  </a:lnTo>
                  <a:lnTo>
                    <a:pt x="41" y="35"/>
                  </a:lnTo>
                  <a:lnTo>
                    <a:pt x="9" y="86"/>
                  </a:lnTo>
                  <a:lnTo>
                    <a:pt x="9" y="86"/>
                  </a:lnTo>
                  <a:lnTo>
                    <a:pt x="5" y="86"/>
                  </a:lnTo>
                  <a:lnTo>
                    <a:pt x="5" y="86"/>
                  </a:lnTo>
                  <a:lnTo>
                    <a:pt x="0" y="86"/>
                  </a:lnTo>
                  <a:lnTo>
                    <a:pt x="0" y="86"/>
                  </a:lnTo>
                  <a:lnTo>
                    <a:pt x="19" y="56"/>
                  </a:lnTo>
                  <a:lnTo>
                    <a:pt x="19" y="56"/>
                  </a:lnTo>
                  <a:lnTo>
                    <a:pt x="8" y="0"/>
                  </a:lnTo>
                  <a:lnTo>
                    <a:pt x="8" y="0"/>
                  </a:lnTo>
                  <a:lnTo>
                    <a:pt x="16" y="2"/>
                  </a:lnTo>
                  <a:lnTo>
                    <a:pt x="16" y="2"/>
                  </a:lnTo>
                  <a:lnTo>
                    <a:pt x="25" y="0"/>
                  </a:lnTo>
                  <a:lnTo>
                    <a:pt x="25" y="0"/>
                  </a:lnTo>
                  <a:lnTo>
                    <a:pt x="32" y="37"/>
                  </a:lnTo>
                  <a:lnTo>
                    <a:pt x="32" y="37"/>
                  </a:lnTo>
                  <a:lnTo>
                    <a:pt x="51" y="0"/>
                  </a:lnTo>
                  <a:lnTo>
                    <a:pt x="51" y="0"/>
                  </a:lnTo>
                  <a:close/>
                </a:path>
              </a:pathLst>
            </a:custGeom>
            <a:solidFill>
              <a:schemeClr val="tx1"/>
            </a:solidFill>
            <a:ln w="9525">
              <a:noFill/>
              <a:round/>
              <a:headEnd/>
              <a:tailEnd/>
            </a:ln>
          </p:spPr>
          <p:txBody>
            <a:bodyPr/>
            <a:lstStyle/>
            <a:p>
              <a:endParaRPr lang="en-US"/>
            </a:p>
          </p:txBody>
        </p:sp>
        <p:sp>
          <p:nvSpPr>
            <p:cNvPr id="389161" name="Freeform 41"/>
            <p:cNvSpPr>
              <a:spLocks/>
            </p:cNvSpPr>
            <p:nvPr userDrawn="1"/>
          </p:nvSpPr>
          <p:spPr bwMode="black">
            <a:xfrm>
              <a:off x="4897" y="4208"/>
              <a:ext cx="20" cy="44"/>
            </a:xfrm>
            <a:custGeom>
              <a:avLst/>
              <a:gdLst/>
              <a:ahLst/>
              <a:cxnLst>
                <a:cxn ang="0">
                  <a:pos x="10" y="32"/>
                </a:cxn>
                <a:cxn ang="0">
                  <a:pos x="10" y="32"/>
                </a:cxn>
                <a:cxn ang="0">
                  <a:pos x="16" y="0"/>
                </a:cxn>
                <a:cxn ang="0">
                  <a:pos x="16" y="0"/>
                </a:cxn>
                <a:cxn ang="0">
                  <a:pos x="25" y="0"/>
                </a:cxn>
                <a:cxn ang="0">
                  <a:pos x="25" y="0"/>
                </a:cxn>
                <a:cxn ang="0">
                  <a:pos x="35" y="0"/>
                </a:cxn>
                <a:cxn ang="0">
                  <a:pos x="35" y="0"/>
                </a:cxn>
                <a:cxn ang="0">
                  <a:pos x="27" y="32"/>
                </a:cxn>
                <a:cxn ang="0">
                  <a:pos x="24" y="46"/>
                </a:cxn>
                <a:cxn ang="0">
                  <a:pos x="24" y="46"/>
                </a:cxn>
                <a:cxn ang="0">
                  <a:pos x="19" y="78"/>
                </a:cxn>
                <a:cxn ang="0">
                  <a:pos x="19" y="78"/>
                </a:cxn>
                <a:cxn ang="0">
                  <a:pos x="10" y="78"/>
                </a:cxn>
                <a:cxn ang="0">
                  <a:pos x="10" y="78"/>
                </a:cxn>
                <a:cxn ang="0">
                  <a:pos x="0" y="78"/>
                </a:cxn>
                <a:cxn ang="0">
                  <a:pos x="0" y="78"/>
                </a:cxn>
                <a:cxn ang="0">
                  <a:pos x="8" y="46"/>
                </a:cxn>
                <a:cxn ang="0">
                  <a:pos x="10" y="32"/>
                </a:cxn>
              </a:cxnLst>
              <a:rect l="0" t="0" r="r" b="b"/>
              <a:pathLst>
                <a:path w="35" h="78">
                  <a:moveTo>
                    <a:pt x="10" y="32"/>
                  </a:moveTo>
                  <a:lnTo>
                    <a:pt x="10" y="32"/>
                  </a:lnTo>
                  <a:lnTo>
                    <a:pt x="16" y="0"/>
                  </a:lnTo>
                  <a:lnTo>
                    <a:pt x="16" y="0"/>
                  </a:lnTo>
                  <a:lnTo>
                    <a:pt x="25" y="0"/>
                  </a:lnTo>
                  <a:lnTo>
                    <a:pt x="25" y="0"/>
                  </a:lnTo>
                  <a:lnTo>
                    <a:pt x="35" y="0"/>
                  </a:lnTo>
                  <a:lnTo>
                    <a:pt x="35" y="0"/>
                  </a:lnTo>
                  <a:lnTo>
                    <a:pt x="27" y="32"/>
                  </a:lnTo>
                  <a:lnTo>
                    <a:pt x="24" y="46"/>
                  </a:lnTo>
                  <a:lnTo>
                    <a:pt x="24" y="46"/>
                  </a:lnTo>
                  <a:lnTo>
                    <a:pt x="19" y="78"/>
                  </a:lnTo>
                  <a:lnTo>
                    <a:pt x="19" y="78"/>
                  </a:lnTo>
                  <a:lnTo>
                    <a:pt x="10" y="78"/>
                  </a:lnTo>
                  <a:lnTo>
                    <a:pt x="10" y="78"/>
                  </a:lnTo>
                  <a:lnTo>
                    <a:pt x="0" y="78"/>
                  </a:lnTo>
                  <a:lnTo>
                    <a:pt x="0" y="78"/>
                  </a:lnTo>
                  <a:lnTo>
                    <a:pt x="8" y="46"/>
                  </a:lnTo>
                  <a:lnTo>
                    <a:pt x="10" y="32"/>
                  </a:lnTo>
                  <a:close/>
                </a:path>
              </a:pathLst>
            </a:custGeom>
            <a:solidFill>
              <a:schemeClr val="tx1"/>
            </a:solidFill>
            <a:ln w="9525">
              <a:noFill/>
              <a:round/>
              <a:headEnd/>
              <a:tailEnd/>
            </a:ln>
          </p:spPr>
          <p:txBody>
            <a:bodyPr/>
            <a:lstStyle/>
            <a:p>
              <a:endParaRPr lang="en-US"/>
            </a:p>
          </p:txBody>
        </p:sp>
        <p:sp>
          <p:nvSpPr>
            <p:cNvPr id="389162" name="Freeform 42"/>
            <p:cNvSpPr>
              <a:spLocks/>
            </p:cNvSpPr>
            <p:nvPr userDrawn="1"/>
          </p:nvSpPr>
          <p:spPr bwMode="black">
            <a:xfrm>
              <a:off x="4916" y="4219"/>
              <a:ext cx="33" cy="33"/>
            </a:xfrm>
            <a:custGeom>
              <a:avLst/>
              <a:gdLst/>
              <a:ahLst/>
              <a:cxnLst>
                <a:cxn ang="0">
                  <a:pos x="26" y="12"/>
                </a:cxn>
                <a:cxn ang="0">
                  <a:pos x="26" y="12"/>
                </a:cxn>
                <a:cxn ang="0">
                  <a:pos x="26" y="12"/>
                </a:cxn>
                <a:cxn ang="0">
                  <a:pos x="31" y="7"/>
                </a:cxn>
                <a:cxn ang="0">
                  <a:pos x="35" y="4"/>
                </a:cxn>
                <a:cxn ang="0">
                  <a:pos x="40" y="2"/>
                </a:cxn>
                <a:cxn ang="0">
                  <a:pos x="45" y="0"/>
                </a:cxn>
                <a:cxn ang="0">
                  <a:pos x="45" y="0"/>
                </a:cxn>
                <a:cxn ang="0">
                  <a:pos x="53" y="2"/>
                </a:cxn>
                <a:cxn ang="0">
                  <a:pos x="58" y="7"/>
                </a:cxn>
                <a:cxn ang="0">
                  <a:pos x="59" y="13"/>
                </a:cxn>
                <a:cxn ang="0">
                  <a:pos x="59" y="23"/>
                </a:cxn>
                <a:cxn ang="0">
                  <a:pos x="59" y="23"/>
                </a:cxn>
                <a:cxn ang="0">
                  <a:pos x="54" y="42"/>
                </a:cxn>
                <a:cxn ang="0">
                  <a:pos x="54" y="42"/>
                </a:cxn>
                <a:cxn ang="0">
                  <a:pos x="51" y="58"/>
                </a:cxn>
                <a:cxn ang="0">
                  <a:pos x="51" y="58"/>
                </a:cxn>
                <a:cxn ang="0">
                  <a:pos x="43" y="58"/>
                </a:cxn>
                <a:cxn ang="0">
                  <a:pos x="43" y="58"/>
                </a:cxn>
                <a:cxn ang="0">
                  <a:pos x="35" y="58"/>
                </a:cxn>
                <a:cxn ang="0">
                  <a:pos x="35" y="58"/>
                </a:cxn>
                <a:cxn ang="0">
                  <a:pos x="38" y="43"/>
                </a:cxn>
                <a:cxn ang="0">
                  <a:pos x="42" y="26"/>
                </a:cxn>
                <a:cxn ang="0">
                  <a:pos x="42" y="26"/>
                </a:cxn>
                <a:cxn ang="0">
                  <a:pos x="43" y="19"/>
                </a:cxn>
                <a:cxn ang="0">
                  <a:pos x="42" y="15"/>
                </a:cxn>
                <a:cxn ang="0">
                  <a:pos x="40" y="12"/>
                </a:cxn>
                <a:cxn ang="0">
                  <a:pos x="35" y="12"/>
                </a:cxn>
                <a:cxn ang="0">
                  <a:pos x="35" y="12"/>
                </a:cxn>
                <a:cxn ang="0">
                  <a:pos x="31" y="13"/>
                </a:cxn>
                <a:cxn ang="0">
                  <a:pos x="27" y="16"/>
                </a:cxn>
                <a:cxn ang="0">
                  <a:pos x="24" y="21"/>
                </a:cxn>
                <a:cxn ang="0">
                  <a:pos x="23" y="27"/>
                </a:cxn>
                <a:cxn ang="0">
                  <a:pos x="21" y="32"/>
                </a:cxn>
                <a:cxn ang="0">
                  <a:pos x="21" y="32"/>
                </a:cxn>
                <a:cxn ang="0">
                  <a:pos x="18" y="58"/>
                </a:cxn>
                <a:cxn ang="0">
                  <a:pos x="18" y="58"/>
                </a:cxn>
                <a:cxn ang="0">
                  <a:pos x="8" y="58"/>
                </a:cxn>
                <a:cxn ang="0">
                  <a:pos x="8" y="58"/>
                </a:cxn>
                <a:cxn ang="0">
                  <a:pos x="0" y="58"/>
                </a:cxn>
                <a:cxn ang="0">
                  <a:pos x="0" y="58"/>
                </a:cxn>
                <a:cxn ang="0">
                  <a:pos x="7" y="32"/>
                </a:cxn>
                <a:cxn ang="0">
                  <a:pos x="7" y="27"/>
                </a:cxn>
                <a:cxn ang="0">
                  <a:pos x="7" y="27"/>
                </a:cxn>
                <a:cxn ang="0">
                  <a:pos x="12" y="2"/>
                </a:cxn>
                <a:cxn ang="0">
                  <a:pos x="12" y="2"/>
                </a:cxn>
                <a:cxn ang="0">
                  <a:pos x="19" y="4"/>
                </a:cxn>
                <a:cxn ang="0">
                  <a:pos x="19" y="4"/>
                </a:cxn>
                <a:cxn ang="0">
                  <a:pos x="27" y="2"/>
                </a:cxn>
                <a:cxn ang="0">
                  <a:pos x="26" y="12"/>
                </a:cxn>
              </a:cxnLst>
              <a:rect l="0" t="0" r="r" b="b"/>
              <a:pathLst>
                <a:path w="59" h="58">
                  <a:moveTo>
                    <a:pt x="26" y="12"/>
                  </a:moveTo>
                  <a:lnTo>
                    <a:pt x="26" y="12"/>
                  </a:lnTo>
                  <a:lnTo>
                    <a:pt x="26" y="12"/>
                  </a:lnTo>
                  <a:lnTo>
                    <a:pt x="31" y="7"/>
                  </a:lnTo>
                  <a:lnTo>
                    <a:pt x="35" y="4"/>
                  </a:lnTo>
                  <a:lnTo>
                    <a:pt x="40" y="2"/>
                  </a:lnTo>
                  <a:lnTo>
                    <a:pt x="45" y="0"/>
                  </a:lnTo>
                  <a:lnTo>
                    <a:pt x="45" y="0"/>
                  </a:lnTo>
                  <a:lnTo>
                    <a:pt x="53" y="2"/>
                  </a:lnTo>
                  <a:lnTo>
                    <a:pt x="58" y="7"/>
                  </a:lnTo>
                  <a:lnTo>
                    <a:pt x="59" y="13"/>
                  </a:lnTo>
                  <a:lnTo>
                    <a:pt x="59" y="23"/>
                  </a:lnTo>
                  <a:lnTo>
                    <a:pt x="59" y="23"/>
                  </a:lnTo>
                  <a:lnTo>
                    <a:pt x="54" y="42"/>
                  </a:lnTo>
                  <a:lnTo>
                    <a:pt x="54" y="42"/>
                  </a:lnTo>
                  <a:lnTo>
                    <a:pt x="51" y="58"/>
                  </a:lnTo>
                  <a:lnTo>
                    <a:pt x="51" y="58"/>
                  </a:lnTo>
                  <a:lnTo>
                    <a:pt x="43" y="58"/>
                  </a:lnTo>
                  <a:lnTo>
                    <a:pt x="43" y="58"/>
                  </a:lnTo>
                  <a:lnTo>
                    <a:pt x="35" y="58"/>
                  </a:lnTo>
                  <a:lnTo>
                    <a:pt x="35" y="58"/>
                  </a:lnTo>
                  <a:lnTo>
                    <a:pt x="38" y="43"/>
                  </a:lnTo>
                  <a:lnTo>
                    <a:pt x="42" y="26"/>
                  </a:lnTo>
                  <a:lnTo>
                    <a:pt x="42" y="26"/>
                  </a:lnTo>
                  <a:lnTo>
                    <a:pt x="43" y="19"/>
                  </a:lnTo>
                  <a:lnTo>
                    <a:pt x="42" y="15"/>
                  </a:lnTo>
                  <a:lnTo>
                    <a:pt x="40" y="12"/>
                  </a:lnTo>
                  <a:lnTo>
                    <a:pt x="35" y="12"/>
                  </a:lnTo>
                  <a:lnTo>
                    <a:pt x="35" y="12"/>
                  </a:lnTo>
                  <a:lnTo>
                    <a:pt x="31" y="13"/>
                  </a:lnTo>
                  <a:lnTo>
                    <a:pt x="27" y="16"/>
                  </a:lnTo>
                  <a:lnTo>
                    <a:pt x="24" y="21"/>
                  </a:lnTo>
                  <a:lnTo>
                    <a:pt x="23" y="27"/>
                  </a:lnTo>
                  <a:lnTo>
                    <a:pt x="21" y="32"/>
                  </a:lnTo>
                  <a:lnTo>
                    <a:pt x="21" y="32"/>
                  </a:lnTo>
                  <a:lnTo>
                    <a:pt x="18" y="58"/>
                  </a:lnTo>
                  <a:lnTo>
                    <a:pt x="18" y="58"/>
                  </a:lnTo>
                  <a:lnTo>
                    <a:pt x="8" y="58"/>
                  </a:lnTo>
                  <a:lnTo>
                    <a:pt x="8" y="58"/>
                  </a:lnTo>
                  <a:lnTo>
                    <a:pt x="0" y="58"/>
                  </a:lnTo>
                  <a:lnTo>
                    <a:pt x="0" y="58"/>
                  </a:lnTo>
                  <a:lnTo>
                    <a:pt x="7" y="32"/>
                  </a:lnTo>
                  <a:lnTo>
                    <a:pt x="7" y="27"/>
                  </a:lnTo>
                  <a:lnTo>
                    <a:pt x="7" y="27"/>
                  </a:lnTo>
                  <a:lnTo>
                    <a:pt x="12" y="2"/>
                  </a:lnTo>
                  <a:lnTo>
                    <a:pt x="12" y="2"/>
                  </a:lnTo>
                  <a:lnTo>
                    <a:pt x="19" y="4"/>
                  </a:lnTo>
                  <a:lnTo>
                    <a:pt x="19" y="4"/>
                  </a:lnTo>
                  <a:lnTo>
                    <a:pt x="27" y="2"/>
                  </a:lnTo>
                  <a:lnTo>
                    <a:pt x="26" y="12"/>
                  </a:lnTo>
                  <a:close/>
                </a:path>
              </a:pathLst>
            </a:custGeom>
            <a:solidFill>
              <a:schemeClr val="tx1"/>
            </a:solidFill>
            <a:ln w="9525">
              <a:noFill/>
              <a:round/>
              <a:headEnd/>
              <a:tailEnd/>
            </a:ln>
          </p:spPr>
          <p:txBody>
            <a:bodyPr/>
            <a:lstStyle/>
            <a:p>
              <a:endParaRPr lang="en-US"/>
            </a:p>
          </p:txBody>
        </p:sp>
        <p:sp>
          <p:nvSpPr>
            <p:cNvPr id="389163" name="Freeform 43"/>
            <p:cNvSpPr>
              <a:spLocks/>
            </p:cNvSpPr>
            <p:nvPr userDrawn="1"/>
          </p:nvSpPr>
          <p:spPr bwMode="black">
            <a:xfrm>
              <a:off x="4966" y="4208"/>
              <a:ext cx="33" cy="44"/>
            </a:xfrm>
            <a:custGeom>
              <a:avLst/>
              <a:gdLst/>
              <a:ahLst/>
              <a:cxnLst>
                <a:cxn ang="0">
                  <a:pos x="9" y="32"/>
                </a:cxn>
                <a:cxn ang="0">
                  <a:pos x="9" y="32"/>
                </a:cxn>
                <a:cxn ang="0">
                  <a:pos x="16" y="0"/>
                </a:cxn>
                <a:cxn ang="0">
                  <a:pos x="16" y="0"/>
                </a:cxn>
                <a:cxn ang="0">
                  <a:pos x="35" y="0"/>
                </a:cxn>
                <a:cxn ang="0">
                  <a:pos x="35" y="0"/>
                </a:cxn>
                <a:cxn ang="0">
                  <a:pos x="59" y="0"/>
                </a:cxn>
                <a:cxn ang="0">
                  <a:pos x="59" y="0"/>
                </a:cxn>
                <a:cxn ang="0">
                  <a:pos x="57" y="5"/>
                </a:cxn>
                <a:cxn ang="0">
                  <a:pos x="57" y="5"/>
                </a:cxn>
                <a:cxn ang="0">
                  <a:pos x="57" y="9"/>
                </a:cxn>
                <a:cxn ang="0">
                  <a:pos x="57" y="9"/>
                </a:cxn>
                <a:cxn ang="0">
                  <a:pos x="32" y="8"/>
                </a:cxn>
                <a:cxn ang="0">
                  <a:pos x="32" y="8"/>
                </a:cxn>
                <a:cxn ang="0">
                  <a:pos x="27" y="33"/>
                </a:cxn>
                <a:cxn ang="0">
                  <a:pos x="27" y="33"/>
                </a:cxn>
                <a:cxn ang="0">
                  <a:pos x="52" y="32"/>
                </a:cxn>
                <a:cxn ang="0">
                  <a:pos x="52" y="32"/>
                </a:cxn>
                <a:cxn ang="0">
                  <a:pos x="51" y="36"/>
                </a:cxn>
                <a:cxn ang="0">
                  <a:pos x="51" y="36"/>
                </a:cxn>
                <a:cxn ang="0">
                  <a:pos x="51" y="41"/>
                </a:cxn>
                <a:cxn ang="0">
                  <a:pos x="51" y="41"/>
                </a:cxn>
                <a:cxn ang="0">
                  <a:pos x="25" y="41"/>
                </a:cxn>
                <a:cxn ang="0">
                  <a:pos x="25" y="41"/>
                </a:cxn>
                <a:cxn ang="0">
                  <a:pos x="22" y="55"/>
                </a:cxn>
                <a:cxn ang="0">
                  <a:pos x="22" y="55"/>
                </a:cxn>
                <a:cxn ang="0">
                  <a:pos x="19" y="70"/>
                </a:cxn>
                <a:cxn ang="0">
                  <a:pos x="19" y="70"/>
                </a:cxn>
                <a:cxn ang="0">
                  <a:pos x="46" y="68"/>
                </a:cxn>
                <a:cxn ang="0">
                  <a:pos x="46" y="68"/>
                </a:cxn>
                <a:cxn ang="0">
                  <a:pos x="44" y="73"/>
                </a:cxn>
                <a:cxn ang="0">
                  <a:pos x="44" y="73"/>
                </a:cxn>
                <a:cxn ang="0">
                  <a:pos x="44" y="78"/>
                </a:cxn>
                <a:cxn ang="0">
                  <a:pos x="44" y="78"/>
                </a:cxn>
                <a:cxn ang="0">
                  <a:pos x="24" y="78"/>
                </a:cxn>
                <a:cxn ang="0">
                  <a:pos x="24" y="78"/>
                </a:cxn>
                <a:cxn ang="0">
                  <a:pos x="0" y="78"/>
                </a:cxn>
                <a:cxn ang="0">
                  <a:pos x="0" y="78"/>
                </a:cxn>
                <a:cxn ang="0">
                  <a:pos x="6" y="46"/>
                </a:cxn>
                <a:cxn ang="0">
                  <a:pos x="9" y="32"/>
                </a:cxn>
              </a:cxnLst>
              <a:rect l="0" t="0" r="r" b="b"/>
              <a:pathLst>
                <a:path w="59" h="78">
                  <a:moveTo>
                    <a:pt x="9" y="32"/>
                  </a:moveTo>
                  <a:lnTo>
                    <a:pt x="9" y="32"/>
                  </a:lnTo>
                  <a:lnTo>
                    <a:pt x="16" y="0"/>
                  </a:lnTo>
                  <a:lnTo>
                    <a:pt x="16" y="0"/>
                  </a:lnTo>
                  <a:lnTo>
                    <a:pt x="35" y="0"/>
                  </a:lnTo>
                  <a:lnTo>
                    <a:pt x="35" y="0"/>
                  </a:lnTo>
                  <a:lnTo>
                    <a:pt x="59" y="0"/>
                  </a:lnTo>
                  <a:lnTo>
                    <a:pt x="59" y="0"/>
                  </a:lnTo>
                  <a:lnTo>
                    <a:pt x="57" y="5"/>
                  </a:lnTo>
                  <a:lnTo>
                    <a:pt x="57" y="5"/>
                  </a:lnTo>
                  <a:lnTo>
                    <a:pt x="57" y="9"/>
                  </a:lnTo>
                  <a:lnTo>
                    <a:pt x="57" y="9"/>
                  </a:lnTo>
                  <a:lnTo>
                    <a:pt x="32" y="8"/>
                  </a:lnTo>
                  <a:lnTo>
                    <a:pt x="32" y="8"/>
                  </a:lnTo>
                  <a:lnTo>
                    <a:pt x="27" y="33"/>
                  </a:lnTo>
                  <a:lnTo>
                    <a:pt x="27" y="33"/>
                  </a:lnTo>
                  <a:lnTo>
                    <a:pt x="52" y="32"/>
                  </a:lnTo>
                  <a:lnTo>
                    <a:pt x="52" y="32"/>
                  </a:lnTo>
                  <a:lnTo>
                    <a:pt x="51" y="36"/>
                  </a:lnTo>
                  <a:lnTo>
                    <a:pt x="51" y="36"/>
                  </a:lnTo>
                  <a:lnTo>
                    <a:pt x="51" y="41"/>
                  </a:lnTo>
                  <a:lnTo>
                    <a:pt x="51" y="41"/>
                  </a:lnTo>
                  <a:lnTo>
                    <a:pt x="25" y="41"/>
                  </a:lnTo>
                  <a:lnTo>
                    <a:pt x="25" y="41"/>
                  </a:lnTo>
                  <a:lnTo>
                    <a:pt x="22" y="55"/>
                  </a:lnTo>
                  <a:lnTo>
                    <a:pt x="22" y="55"/>
                  </a:lnTo>
                  <a:lnTo>
                    <a:pt x="19" y="70"/>
                  </a:lnTo>
                  <a:lnTo>
                    <a:pt x="19" y="70"/>
                  </a:lnTo>
                  <a:lnTo>
                    <a:pt x="46" y="68"/>
                  </a:lnTo>
                  <a:lnTo>
                    <a:pt x="46" y="68"/>
                  </a:lnTo>
                  <a:lnTo>
                    <a:pt x="44" y="73"/>
                  </a:lnTo>
                  <a:lnTo>
                    <a:pt x="44" y="73"/>
                  </a:lnTo>
                  <a:lnTo>
                    <a:pt x="44" y="78"/>
                  </a:lnTo>
                  <a:lnTo>
                    <a:pt x="44" y="78"/>
                  </a:lnTo>
                  <a:lnTo>
                    <a:pt x="24" y="78"/>
                  </a:lnTo>
                  <a:lnTo>
                    <a:pt x="24" y="78"/>
                  </a:lnTo>
                  <a:lnTo>
                    <a:pt x="0" y="78"/>
                  </a:lnTo>
                  <a:lnTo>
                    <a:pt x="0" y="78"/>
                  </a:lnTo>
                  <a:lnTo>
                    <a:pt x="6" y="46"/>
                  </a:lnTo>
                  <a:lnTo>
                    <a:pt x="9" y="32"/>
                  </a:lnTo>
                  <a:close/>
                </a:path>
              </a:pathLst>
            </a:custGeom>
            <a:solidFill>
              <a:schemeClr val="tx1"/>
            </a:solidFill>
            <a:ln w="9525">
              <a:noFill/>
              <a:round/>
              <a:headEnd/>
              <a:tailEnd/>
            </a:ln>
          </p:spPr>
          <p:txBody>
            <a:bodyPr/>
            <a:lstStyle/>
            <a:p>
              <a:endParaRPr lang="en-US"/>
            </a:p>
          </p:txBody>
        </p:sp>
        <p:sp>
          <p:nvSpPr>
            <p:cNvPr id="389164" name="Freeform 44"/>
            <p:cNvSpPr>
              <a:spLocks/>
            </p:cNvSpPr>
            <p:nvPr userDrawn="1"/>
          </p:nvSpPr>
          <p:spPr bwMode="black">
            <a:xfrm>
              <a:off x="5002" y="4221"/>
              <a:ext cx="29" cy="31"/>
            </a:xfrm>
            <a:custGeom>
              <a:avLst/>
              <a:gdLst/>
              <a:ahLst/>
              <a:cxnLst>
                <a:cxn ang="0">
                  <a:pos x="23" y="41"/>
                </a:cxn>
                <a:cxn ang="0">
                  <a:pos x="23" y="41"/>
                </a:cxn>
                <a:cxn ang="0">
                  <a:pos x="43" y="0"/>
                </a:cxn>
                <a:cxn ang="0">
                  <a:pos x="43" y="0"/>
                </a:cxn>
                <a:cxn ang="0">
                  <a:pos x="48" y="2"/>
                </a:cxn>
                <a:cxn ang="0">
                  <a:pos x="48" y="2"/>
                </a:cxn>
                <a:cxn ang="0">
                  <a:pos x="53" y="0"/>
                </a:cxn>
                <a:cxn ang="0">
                  <a:pos x="53" y="0"/>
                </a:cxn>
                <a:cxn ang="0">
                  <a:pos x="38" y="24"/>
                </a:cxn>
                <a:cxn ang="0">
                  <a:pos x="30" y="38"/>
                </a:cxn>
                <a:cxn ang="0">
                  <a:pos x="21" y="56"/>
                </a:cxn>
                <a:cxn ang="0">
                  <a:pos x="21" y="56"/>
                </a:cxn>
                <a:cxn ang="0">
                  <a:pos x="15" y="56"/>
                </a:cxn>
                <a:cxn ang="0">
                  <a:pos x="15" y="56"/>
                </a:cxn>
                <a:cxn ang="0">
                  <a:pos x="8" y="56"/>
                </a:cxn>
                <a:cxn ang="0">
                  <a:pos x="8" y="56"/>
                </a:cxn>
                <a:cxn ang="0">
                  <a:pos x="0" y="0"/>
                </a:cxn>
                <a:cxn ang="0">
                  <a:pos x="0" y="0"/>
                </a:cxn>
                <a:cxn ang="0">
                  <a:pos x="8" y="2"/>
                </a:cxn>
                <a:cxn ang="0">
                  <a:pos x="8" y="2"/>
                </a:cxn>
                <a:cxn ang="0">
                  <a:pos x="18" y="0"/>
                </a:cxn>
                <a:cxn ang="0">
                  <a:pos x="18" y="0"/>
                </a:cxn>
                <a:cxn ang="0">
                  <a:pos x="23" y="41"/>
                </a:cxn>
                <a:cxn ang="0">
                  <a:pos x="23" y="41"/>
                </a:cxn>
              </a:cxnLst>
              <a:rect l="0" t="0" r="r" b="b"/>
              <a:pathLst>
                <a:path w="53" h="56">
                  <a:moveTo>
                    <a:pt x="23" y="41"/>
                  </a:moveTo>
                  <a:lnTo>
                    <a:pt x="23" y="41"/>
                  </a:lnTo>
                  <a:lnTo>
                    <a:pt x="43" y="0"/>
                  </a:lnTo>
                  <a:lnTo>
                    <a:pt x="43" y="0"/>
                  </a:lnTo>
                  <a:lnTo>
                    <a:pt x="48" y="2"/>
                  </a:lnTo>
                  <a:lnTo>
                    <a:pt x="48" y="2"/>
                  </a:lnTo>
                  <a:lnTo>
                    <a:pt x="53" y="0"/>
                  </a:lnTo>
                  <a:lnTo>
                    <a:pt x="53" y="0"/>
                  </a:lnTo>
                  <a:lnTo>
                    <a:pt x="38" y="24"/>
                  </a:lnTo>
                  <a:lnTo>
                    <a:pt x="30" y="38"/>
                  </a:lnTo>
                  <a:lnTo>
                    <a:pt x="21" y="56"/>
                  </a:lnTo>
                  <a:lnTo>
                    <a:pt x="21" y="56"/>
                  </a:lnTo>
                  <a:lnTo>
                    <a:pt x="15" y="56"/>
                  </a:lnTo>
                  <a:lnTo>
                    <a:pt x="15" y="56"/>
                  </a:lnTo>
                  <a:lnTo>
                    <a:pt x="8" y="56"/>
                  </a:lnTo>
                  <a:lnTo>
                    <a:pt x="8" y="56"/>
                  </a:lnTo>
                  <a:lnTo>
                    <a:pt x="0" y="0"/>
                  </a:lnTo>
                  <a:lnTo>
                    <a:pt x="0" y="0"/>
                  </a:lnTo>
                  <a:lnTo>
                    <a:pt x="8" y="2"/>
                  </a:lnTo>
                  <a:lnTo>
                    <a:pt x="8" y="2"/>
                  </a:lnTo>
                  <a:lnTo>
                    <a:pt x="18" y="0"/>
                  </a:lnTo>
                  <a:lnTo>
                    <a:pt x="18" y="0"/>
                  </a:lnTo>
                  <a:lnTo>
                    <a:pt x="23" y="41"/>
                  </a:lnTo>
                  <a:lnTo>
                    <a:pt x="23" y="41"/>
                  </a:lnTo>
                  <a:close/>
                </a:path>
              </a:pathLst>
            </a:custGeom>
            <a:solidFill>
              <a:schemeClr val="tx1"/>
            </a:solidFill>
            <a:ln w="9525">
              <a:noFill/>
              <a:round/>
              <a:headEnd/>
              <a:tailEnd/>
            </a:ln>
          </p:spPr>
          <p:txBody>
            <a:bodyPr/>
            <a:lstStyle/>
            <a:p>
              <a:endParaRPr lang="en-US"/>
            </a:p>
          </p:txBody>
        </p:sp>
        <p:sp>
          <p:nvSpPr>
            <p:cNvPr id="389165" name="Freeform 45"/>
            <p:cNvSpPr>
              <a:spLocks noEditPoints="1"/>
            </p:cNvSpPr>
            <p:nvPr userDrawn="1"/>
          </p:nvSpPr>
          <p:spPr bwMode="black">
            <a:xfrm>
              <a:off x="5030" y="4219"/>
              <a:ext cx="29" cy="33"/>
            </a:xfrm>
            <a:custGeom>
              <a:avLst/>
              <a:gdLst/>
              <a:ahLst/>
              <a:cxnLst>
                <a:cxn ang="0">
                  <a:pos x="19" y="26"/>
                </a:cxn>
                <a:cxn ang="0">
                  <a:pos x="19" y="26"/>
                </a:cxn>
                <a:cxn ang="0">
                  <a:pos x="21" y="18"/>
                </a:cxn>
                <a:cxn ang="0">
                  <a:pos x="24" y="13"/>
                </a:cxn>
                <a:cxn ang="0">
                  <a:pos x="27" y="8"/>
                </a:cxn>
                <a:cxn ang="0">
                  <a:pos x="32" y="7"/>
                </a:cxn>
                <a:cxn ang="0">
                  <a:pos x="32" y="7"/>
                </a:cxn>
                <a:cxn ang="0">
                  <a:pos x="35" y="8"/>
                </a:cxn>
                <a:cxn ang="0">
                  <a:pos x="38" y="12"/>
                </a:cxn>
                <a:cxn ang="0">
                  <a:pos x="38" y="18"/>
                </a:cxn>
                <a:cxn ang="0">
                  <a:pos x="37" y="26"/>
                </a:cxn>
                <a:cxn ang="0">
                  <a:pos x="19" y="26"/>
                </a:cxn>
                <a:cxn ang="0">
                  <a:pos x="51" y="31"/>
                </a:cxn>
                <a:cxn ang="0">
                  <a:pos x="51" y="31"/>
                </a:cxn>
                <a:cxn ang="0">
                  <a:pos x="52" y="26"/>
                </a:cxn>
                <a:cxn ang="0">
                  <a:pos x="52" y="26"/>
                </a:cxn>
                <a:cxn ang="0">
                  <a:pos x="52" y="16"/>
                </a:cxn>
                <a:cxn ang="0">
                  <a:pos x="51" y="12"/>
                </a:cxn>
                <a:cxn ang="0">
                  <a:pos x="49" y="8"/>
                </a:cxn>
                <a:cxn ang="0">
                  <a:pos x="46" y="5"/>
                </a:cxn>
                <a:cxn ang="0">
                  <a:pos x="43" y="4"/>
                </a:cxn>
                <a:cxn ang="0">
                  <a:pos x="38" y="2"/>
                </a:cxn>
                <a:cxn ang="0">
                  <a:pos x="33" y="0"/>
                </a:cxn>
                <a:cxn ang="0">
                  <a:pos x="33" y="0"/>
                </a:cxn>
                <a:cxn ang="0">
                  <a:pos x="22" y="4"/>
                </a:cxn>
                <a:cxn ang="0">
                  <a:pos x="18" y="5"/>
                </a:cxn>
                <a:cxn ang="0">
                  <a:pos x="13" y="8"/>
                </a:cxn>
                <a:cxn ang="0">
                  <a:pos x="10" y="13"/>
                </a:cxn>
                <a:cxn ang="0">
                  <a:pos x="6" y="18"/>
                </a:cxn>
                <a:cxn ang="0">
                  <a:pos x="3" y="24"/>
                </a:cxn>
                <a:cxn ang="0">
                  <a:pos x="2" y="31"/>
                </a:cxn>
                <a:cxn ang="0">
                  <a:pos x="2" y="31"/>
                </a:cxn>
                <a:cxn ang="0">
                  <a:pos x="0" y="37"/>
                </a:cxn>
                <a:cxn ang="0">
                  <a:pos x="2" y="43"/>
                </a:cxn>
                <a:cxn ang="0">
                  <a:pos x="3" y="48"/>
                </a:cxn>
                <a:cxn ang="0">
                  <a:pos x="5" y="53"/>
                </a:cxn>
                <a:cxn ang="0">
                  <a:pos x="10" y="56"/>
                </a:cxn>
                <a:cxn ang="0">
                  <a:pos x="13" y="58"/>
                </a:cxn>
                <a:cxn ang="0">
                  <a:pos x="24" y="59"/>
                </a:cxn>
                <a:cxn ang="0">
                  <a:pos x="24" y="59"/>
                </a:cxn>
                <a:cxn ang="0">
                  <a:pos x="35" y="58"/>
                </a:cxn>
                <a:cxn ang="0">
                  <a:pos x="41" y="54"/>
                </a:cxn>
                <a:cxn ang="0">
                  <a:pos x="46" y="48"/>
                </a:cxn>
                <a:cxn ang="0">
                  <a:pos x="44" y="47"/>
                </a:cxn>
                <a:cxn ang="0">
                  <a:pos x="44" y="47"/>
                </a:cxn>
                <a:cxn ang="0">
                  <a:pos x="37" y="51"/>
                </a:cxn>
                <a:cxn ang="0">
                  <a:pos x="30" y="51"/>
                </a:cxn>
                <a:cxn ang="0">
                  <a:pos x="30" y="51"/>
                </a:cxn>
                <a:cxn ang="0">
                  <a:pos x="25" y="51"/>
                </a:cxn>
                <a:cxn ang="0">
                  <a:pos x="22" y="50"/>
                </a:cxn>
                <a:cxn ang="0">
                  <a:pos x="19" y="47"/>
                </a:cxn>
                <a:cxn ang="0">
                  <a:pos x="18" y="39"/>
                </a:cxn>
                <a:cxn ang="0">
                  <a:pos x="19" y="31"/>
                </a:cxn>
                <a:cxn ang="0">
                  <a:pos x="51" y="31"/>
                </a:cxn>
              </a:cxnLst>
              <a:rect l="0" t="0" r="r" b="b"/>
              <a:pathLst>
                <a:path w="52" h="59">
                  <a:moveTo>
                    <a:pt x="19" y="26"/>
                  </a:moveTo>
                  <a:lnTo>
                    <a:pt x="19" y="26"/>
                  </a:lnTo>
                  <a:lnTo>
                    <a:pt x="21" y="18"/>
                  </a:lnTo>
                  <a:lnTo>
                    <a:pt x="24" y="13"/>
                  </a:lnTo>
                  <a:lnTo>
                    <a:pt x="27" y="8"/>
                  </a:lnTo>
                  <a:lnTo>
                    <a:pt x="32" y="7"/>
                  </a:lnTo>
                  <a:lnTo>
                    <a:pt x="32" y="7"/>
                  </a:lnTo>
                  <a:lnTo>
                    <a:pt x="35" y="8"/>
                  </a:lnTo>
                  <a:lnTo>
                    <a:pt x="38" y="12"/>
                  </a:lnTo>
                  <a:lnTo>
                    <a:pt x="38" y="18"/>
                  </a:lnTo>
                  <a:lnTo>
                    <a:pt x="37" y="26"/>
                  </a:lnTo>
                  <a:lnTo>
                    <a:pt x="19" y="26"/>
                  </a:lnTo>
                  <a:close/>
                  <a:moveTo>
                    <a:pt x="51" y="31"/>
                  </a:moveTo>
                  <a:lnTo>
                    <a:pt x="51" y="31"/>
                  </a:lnTo>
                  <a:lnTo>
                    <a:pt x="52" y="26"/>
                  </a:lnTo>
                  <a:lnTo>
                    <a:pt x="52" y="26"/>
                  </a:lnTo>
                  <a:lnTo>
                    <a:pt x="52" y="16"/>
                  </a:lnTo>
                  <a:lnTo>
                    <a:pt x="51" y="12"/>
                  </a:lnTo>
                  <a:lnTo>
                    <a:pt x="49" y="8"/>
                  </a:lnTo>
                  <a:lnTo>
                    <a:pt x="46" y="5"/>
                  </a:lnTo>
                  <a:lnTo>
                    <a:pt x="43" y="4"/>
                  </a:lnTo>
                  <a:lnTo>
                    <a:pt x="38" y="2"/>
                  </a:lnTo>
                  <a:lnTo>
                    <a:pt x="33" y="0"/>
                  </a:lnTo>
                  <a:lnTo>
                    <a:pt x="33" y="0"/>
                  </a:lnTo>
                  <a:lnTo>
                    <a:pt x="22" y="4"/>
                  </a:lnTo>
                  <a:lnTo>
                    <a:pt x="18" y="5"/>
                  </a:lnTo>
                  <a:lnTo>
                    <a:pt x="13" y="8"/>
                  </a:lnTo>
                  <a:lnTo>
                    <a:pt x="10" y="13"/>
                  </a:lnTo>
                  <a:lnTo>
                    <a:pt x="6" y="18"/>
                  </a:lnTo>
                  <a:lnTo>
                    <a:pt x="3" y="24"/>
                  </a:lnTo>
                  <a:lnTo>
                    <a:pt x="2" y="31"/>
                  </a:lnTo>
                  <a:lnTo>
                    <a:pt x="2" y="31"/>
                  </a:lnTo>
                  <a:lnTo>
                    <a:pt x="0" y="37"/>
                  </a:lnTo>
                  <a:lnTo>
                    <a:pt x="2" y="43"/>
                  </a:lnTo>
                  <a:lnTo>
                    <a:pt x="3" y="48"/>
                  </a:lnTo>
                  <a:lnTo>
                    <a:pt x="5" y="53"/>
                  </a:lnTo>
                  <a:lnTo>
                    <a:pt x="10" y="56"/>
                  </a:lnTo>
                  <a:lnTo>
                    <a:pt x="13" y="58"/>
                  </a:lnTo>
                  <a:lnTo>
                    <a:pt x="24" y="59"/>
                  </a:lnTo>
                  <a:lnTo>
                    <a:pt x="24" y="59"/>
                  </a:lnTo>
                  <a:lnTo>
                    <a:pt x="35" y="58"/>
                  </a:lnTo>
                  <a:lnTo>
                    <a:pt x="41" y="54"/>
                  </a:lnTo>
                  <a:lnTo>
                    <a:pt x="46" y="48"/>
                  </a:lnTo>
                  <a:lnTo>
                    <a:pt x="44" y="47"/>
                  </a:lnTo>
                  <a:lnTo>
                    <a:pt x="44" y="47"/>
                  </a:lnTo>
                  <a:lnTo>
                    <a:pt x="37" y="51"/>
                  </a:lnTo>
                  <a:lnTo>
                    <a:pt x="30" y="51"/>
                  </a:lnTo>
                  <a:lnTo>
                    <a:pt x="30" y="51"/>
                  </a:lnTo>
                  <a:lnTo>
                    <a:pt x="25" y="51"/>
                  </a:lnTo>
                  <a:lnTo>
                    <a:pt x="22" y="50"/>
                  </a:lnTo>
                  <a:lnTo>
                    <a:pt x="19" y="47"/>
                  </a:lnTo>
                  <a:lnTo>
                    <a:pt x="18" y="39"/>
                  </a:lnTo>
                  <a:lnTo>
                    <a:pt x="19" y="31"/>
                  </a:lnTo>
                  <a:lnTo>
                    <a:pt x="51" y="31"/>
                  </a:lnTo>
                  <a:close/>
                </a:path>
              </a:pathLst>
            </a:custGeom>
            <a:solidFill>
              <a:schemeClr val="tx1"/>
            </a:solidFill>
            <a:ln w="9525">
              <a:noFill/>
              <a:round/>
              <a:headEnd/>
              <a:tailEnd/>
            </a:ln>
          </p:spPr>
          <p:txBody>
            <a:bodyPr/>
            <a:lstStyle/>
            <a:p>
              <a:endParaRPr lang="en-US"/>
            </a:p>
          </p:txBody>
        </p:sp>
        <p:sp>
          <p:nvSpPr>
            <p:cNvPr id="389166" name="Freeform 46"/>
            <p:cNvSpPr>
              <a:spLocks/>
            </p:cNvSpPr>
            <p:nvPr userDrawn="1"/>
          </p:nvSpPr>
          <p:spPr bwMode="black">
            <a:xfrm>
              <a:off x="5062" y="4221"/>
              <a:ext cx="25" cy="31"/>
            </a:xfrm>
            <a:custGeom>
              <a:avLst/>
              <a:gdLst/>
              <a:ahLst/>
              <a:cxnLst>
                <a:cxn ang="0">
                  <a:pos x="24" y="14"/>
                </a:cxn>
                <a:cxn ang="0">
                  <a:pos x="24" y="14"/>
                </a:cxn>
                <a:cxn ang="0">
                  <a:pos x="24" y="14"/>
                </a:cxn>
                <a:cxn ang="0">
                  <a:pos x="29" y="8"/>
                </a:cxn>
                <a:cxn ang="0">
                  <a:pos x="33" y="3"/>
                </a:cxn>
                <a:cxn ang="0">
                  <a:pos x="40" y="0"/>
                </a:cxn>
                <a:cxn ang="0">
                  <a:pos x="45" y="0"/>
                </a:cxn>
                <a:cxn ang="0">
                  <a:pos x="45" y="0"/>
                </a:cxn>
                <a:cxn ang="0">
                  <a:pos x="46" y="0"/>
                </a:cxn>
                <a:cxn ang="0">
                  <a:pos x="46" y="0"/>
                </a:cxn>
                <a:cxn ang="0">
                  <a:pos x="45" y="8"/>
                </a:cxn>
                <a:cxn ang="0">
                  <a:pos x="45" y="8"/>
                </a:cxn>
                <a:cxn ang="0">
                  <a:pos x="43" y="16"/>
                </a:cxn>
                <a:cxn ang="0">
                  <a:pos x="41" y="16"/>
                </a:cxn>
                <a:cxn ang="0">
                  <a:pos x="41" y="16"/>
                </a:cxn>
                <a:cxn ang="0">
                  <a:pos x="40" y="16"/>
                </a:cxn>
                <a:cxn ang="0">
                  <a:pos x="37" y="14"/>
                </a:cxn>
                <a:cxn ang="0">
                  <a:pos x="37" y="14"/>
                </a:cxn>
                <a:cxn ang="0">
                  <a:pos x="32" y="16"/>
                </a:cxn>
                <a:cxn ang="0">
                  <a:pos x="27" y="17"/>
                </a:cxn>
                <a:cxn ang="0">
                  <a:pos x="24" y="22"/>
                </a:cxn>
                <a:cxn ang="0">
                  <a:pos x="22" y="25"/>
                </a:cxn>
                <a:cxn ang="0">
                  <a:pos x="22" y="30"/>
                </a:cxn>
                <a:cxn ang="0">
                  <a:pos x="22" y="30"/>
                </a:cxn>
                <a:cxn ang="0">
                  <a:pos x="18" y="56"/>
                </a:cxn>
                <a:cxn ang="0">
                  <a:pos x="18" y="56"/>
                </a:cxn>
                <a:cxn ang="0">
                  <a:pos x="10" y="56"/>
                </a:cxn>
                <a:cxn ang="0">
                  <a:pos x="10" y="56"/>
                </a:cxn>
                <a:cxn ang="0">
                  <a:pos x="0" y="56"/>
                </a:cxn>
                <a:cxn ang="0">
                  <a:pos x="0" y="56"/>
                </a:cxn>
                <a:cxn ang="0">
                  <a:pos x="7" y="30"/>
                </a:cxn>
                <a:cxn ang="0">
                  <a:pos x="8" y="25"/>
                </a:cxn>
                <a:cxn ang="0">
                  <a:pos x="8" y="25"/>
                </a:cxn>
                <a:cxn ang="0">
                  <a:pos x="11" y="0"/>
                </a:cxn>
                <a:cxn ang="0">
                  <a:pos x="11" y="0"/>
                </a:cxn>
                <a:cxn ang="0">
                  <a:pos x="19" y="2"/>
                </a:cxn>
                <a:cxn ang="0">
                  <a:pos x="19" y="2"/>
                </a:cxn>
                <a:cxn ang="0">
                  <a:pos x="27" y="0"/>
                </a:cxn>
                <a:cxn ang="0">
                  <a:pos x="24" y="14"/>
                </a:cxn>
              </a:cxnLst>
              <a:rect l="0" t="0" r="r" b="b"/>
              <a:pathLst>
                <a:path w="46" h="56">
                  <a:moveTo>
                    <a:pt x="24" y="14"/>
                  </a:moveTo>
                  <a:lnTo>
                    <a:pt x="24" y="14"/>
                  </a:lnTo>
                  <a:lnTo>
                    <a:pt x="24" y="14"/>
                  </a:lnTo>
                  <a:lnTo>
                    <a:pt x="29" y="8"/>
                  </a:lnTo>
                  <a:lnTo>
                    <a:pt x="33" y="3"/>
                  </a:lnTo>
                  <a:lnTo>
                    <a:pt x="40" y="0"/>
                  </a:lnTo>
                  <a:lnTo>
                    <a:pt x="45" y="0"/>
                  </a:lnTo>
                  <a:lnTo>
                    <a:pt x="45" y="0"/>
                  </a:lnTo>
                  <a:lnTo>
                    <a:pt x="46" y="0"/>
                  </a:lnTo>
                  <a:lnTo>
                    <a:pt x="46" y="0"/>
                  </a:lnTo>
                  <a:lnTo>
                    <a:pt x="45" y="8"/>
                  </a:lnTo>
                  <a:lnTo>
                    <a:pt x="45" y="8"/>
                  </a:lnTo>
                  <a:lnTo>
                    <a:pt x="43" y="16"/>
                  </a:lnTo>
                  <a:lnTo>
                    <a:pt x="41" y="16"/>
                  </a:lnTo>
                  <a:lnTo>
                    <a:pt x="41" y="16"/>
                  </a:lnTo>
                  <a:lnTo>
                    <a:pt x="40" y="16"/>
                  </a:lnTo>
                  <a:lnTo>
                    <a:pt x="37" y="14"/>
                  </a:lnTo>
                  <a:lnTo>
                    <a:pt x="37" y="14"/>
                  </a:lnTo>
                  <a:lnTo>
                    <a:pt x="32" y="16"/>
                  </a:lnTo>
                  <a:lnTo>
                    <a:pt x="27" y="17"/>
                  </a:lnTo>
                  <a:lnTo>
                    <a:pt x="24" y="22"/>
                  </a:lnTo>
                  <a:lnTo>
                    <a:pt x="22" y="25"/>
                  </a:lnTo>
                  <a:lnTo>
                    <a:pt x="22" y="30"/>
                  </a:lnTo>
                  <a:lnTo>
                    <a:pt x="22" y="30"/>
                  </a:lnTo>
                  <a:lnTo>
                    <a:pt x="18" y="56"/>
                  </a:lnTo>
                  <a:lnTo>
                    <a:pt x="18" y="56"/>
                  </a:lnTo>
                  <a:lnTo>
                    <a:pt x="10" y="56"/>
                  </a:lnTo>
                  <a:lnTo>
                    <a:pt x="10" y="56"/>
                  </a:lnTo>
                  <a:lnTo>
                    <a:pt x="0" y="56"/>
                  </a:lnTo>
                  <a:lnTo>
                    <a:pt x="0" y="56"/>
                  </a:lnTo>
                  <a:lnTo>
                    <a:pt x="7" y="30"/>
                  </a:lnTo>
                  <a:lnTo>
                    <a:pt x="8" y="25"/>
                  </a:lnTo>
                  <a:lnTo>
                    <a:pt x="8" y="25"/>
                  </a:lnTo>
                  <a:lnTo>
                    <a:pt x="11" y="0"/>
                  </a:lnTo>
                  <a:lnTo>
                    <a:pt x="11" y="0"/>
                  </a:lnTo>
                  <a:lnTo>
                    <a:pt x="19" y="2"/>
                  </a:lnTo>
                  <a:lnTo>
                    <a:pt x="19" y="2"/>
                  </a:lnTo>
                  <a:lnTo>
                    <a:pt x="27" y="0"/>
                  </a:lnTo>
                  <a:lnTo>
                    <a:pt x="24" y="14"/>
                  </a:lnTo>
                  <a:close/>
                </a:path>
              </a:pathLst>
            </a:custGeom>
            <a:solidFill>
              <a:schemeClr val="tx1"/>
            </a:solidFill>
            <a:ln w="9525">
              <a:noFill/>
              <a:round/>
              <a:headEnd/>
              <a:tailEnd/>
            </a:ln>
          </p:spPr>
          <p:txBody>
            <a:bodyPr/>
            <a:lstStyle/>
            <a:p>
              <a:endParaRPr lang="en-US"/>
            </a:p>
          </p:txBody>
        </p:sp>
        <p:sp>
          <p:nvSpPr>
            <p:cNvPr id="389167" name="Freeform 47"/>
            <p:cNvSpPr>
              <a:spLocks/>
            </p:cNvSpPr>
            <p:nvPr userDrawn="1"/>
          </p:nvSpPr>
          <p:spPr bwMode="black">
            <a:xfrm>
              <a:off x="5087" y="4221"/>
              <a:ext cx="34" cy="48"/>
            </a:xfrm>
            <a:custGeom>
              <a:avLst/>
              <a:gdLst/>
              <a:ahLst/>
              <a:cxnLst>
                <a:cxn ang="0">
                  <a:pos x="50" y="0"/>
                </a:cxn>
                <a:cxn ang="0">
                  <a:pos x="50" y="0"/>
                </a:cxn>
                <a:cxn ang="0">
                  <a:pos x="55" y="2"/>
                </a:cxn>
                <a:cxn ang="0">
                  <a:pos x="55" y="2"/>
                </a:cxn>
                <a:cxn ang="0">
                  <a:pos x="61" y="0"/>
                </a:cxn>
                <a:cxn ang="0">
                  <a:pos x="61" y="0"/>
                </a:cxn>
                <a:cxn ang="0">
                  <a:pos x="41" y="35"/>
                </a:cxn>
                <a:cxn ang="0">
                  <a:pos x="9" y="86"/>
                </a:cxn>
                <a:cxn ang="0">
                  <a:pos x="9" y="86"/>
                </a:cxn>
                <a:cxn ang="0">
                  <a:pos x="4" y="86"/>
                </a:cxn>
                <a:cxn ang="0">
                  <a:pos x="4" y="86"/>
                </a:cxn>
                <a:cxn ang="0">
                  <a:pos x="0" y="86"/>
                </a:cxn>
                <a:cxn ang="0">
                  <a:pos x="0" y="86"/>
                </a:cxn>
                <a:cxn ang="0">
                  <a:pos x="19" y="56"/>
                </a:cxn>
                <a:cxn ang="0">
                  <a:pos x="19" y="56"/>
                </a:cxn>
                <a:cxn ang="0">
                  <a:pos x="8" y="0"/>
                </a:cxn>
                <a:cxn ang="0">
                  <a:pos x="8" y="0"/>
                </a:cxn>
                <a:cxn ang="0">
                  <a:pos x="15" y="2"/>
                </a:cxn>
                <a:cxn ang="0">
                  <a:pos x="15" y="2"/>
                </a:cxn>
                <a:cxn ang="0">
                  <a:pos x="25" y="0"/>
                </a:cxn>
                <a:cxn ang="0">
                  <a:pos x="25" y="0"/>
                </a:cxn>
                <a:cxn ang="0">
                  <a:pos x="31" y="37"/>
                </a:cxn>
                <a:cxn ang="0">
                  <a:pos x="31" y="37"/>
                </a:cxn>
                <a:cxn ang="0">
                  <a:pos x="50" y="0"/>
                </a:cxn>
                <a:cxn ang="0">
                  <a:pos x="50" y="0"/>
                </a:cxn>
              </a:cxnLst>
              <a:rect l="0" t="0" r="r" b="b"/>
              <a:pathLst>
                <a:path w="61" h="86">
                  <a:moveTo>
                    <a:pt x="50" y="0"/>
                  </a:moveTo>
                  <a:lnTo>
                    <a:pt x="50" y="0"/>
                  </a:lnTo>
                  <a:lnTo>
                    <a:pt x="55" y="2"/>
                  </a:lnTo>
                  <a:lnTo>
                    <a:pt x="55" y="2"/>
                  </a:lnTo>
                  <a:lnTo>
                    <a:pt x="61" y="0"/>
                  </a:lnTo>
                  <a:lnTo>
                    <a:pt x="61" y="0"/>
                  </a:lnTo>
                  <a:lnTo>
                    <a:pt x="41" y="35"/>
                  </a:lnTo>
                  <a:lnTo>
                    <a:pt x="9" y="86"/>
                  </a:lnTo>
                  <a:lnTo>
                    <a:pt x="9" y="86"/>
                  </a:lnTo>
                  <a:lnTo>
                    <a:pt x="4" y="86"/>
                  </a:lnTo>
                  <a:lnTo>
                    <a:pt x="4" y="86"/>
                  </a:lnTo>
                  <a:lnTo>
                    <a:pt x="0" y="86"/>
                  </a:lnTo>
                  <a:lnTo>
                    <a:pt x="0" y="86"/>
                  </a:lnTo>
                  <a:lnTo>
                    <a:pt x="19" y="56"/>
                  </a:lnTo>
                  <a:lnTo>
                    <a:pt x="19" y="56"/>
                  </a:lnTo>
                  <a:lnTo>
                    <a:pt x="8" y="0"/>
                  </a:lnTo>
                  <a:lnTo>
                    <a:pt x="8" y="0"/>
                  </a:lnTo>
                  <a:lnTo>
                    <a:pt x="15" y="2"/>
                  </a:lnTo>
                  <a:lnTo>
                    <a:pt x="15" y="2"/>
                  </a:lnTo>
                  <a:lnTo>
                    <a:pt x="25" y="0"/>
                  </a:lnTo>
                  <a:lnTo>
                    <a:pt x="25" y="0"/>
                  </a:lnTo>
                  <a:lnTo>
                    <a:pt x="31" y="37"/>
                  </a:lnTo>
                  <a:lnTo>
                    <a:pt x="31" y="37"/>
                  </a:lnTo>
                  <a:lnTo>
                    <a:pt x="50" y="0"/>
                  </a:lnTo>
                  <a:lnTo>
                    <a:pt x="50" y="0"/>
                  </a:lnTo>
                  <a:close/>
                </a:path>
              </a:pathLst>
            </a:custGeom>
            <a:solidFill>
              <a:schemeClr val="tx1"/>
            </a:solidFill>
            <a:ln w="9525">
              <a:noFill/>
              <a:round/>
              <a:headEnd/>
              <a:tailEnd/>
            </a:ln>
          </p:spPr>
          <p:txBody>
            <a:bodyPr/>
            <a:lstStyle/>
            <a:p>
              <a:endParaRPr lang="en-US"/>
            </a:p>
          </p:txBody>
        </p:sp>
        <p:sp>
          <p:nvSpPr>
            <p:cNvPr id="389168" name="Freeform 48"/>
            <p:cNvSpPr>
              <a:spLocks/>
            </p:cNvSpPr>
            <p:nvPr userDrawn="1"/>
          </p:nvSpPr>
          <p:spPr bwMode="black">
            <a:xfrm>
              <a:off x="5123" y="4210"/>
              <a:ext cx="20" cy="42"/>
            </a:xfrm>
            <a:custGeom>
              <a:avLst/>
              <a:gdLst/>
              <a:ahLst/>
              <a:cxnLst>
                <a:cxn ang="0">
                  <a:pos x="35" y="21"/>
                </a:cxn>
                <a:cxn ang="0">
                  <a:pos x="35" y="21"/>
                </a:cxn>
                <a:cxn ang="0">
                  <a:pos x="33" y="24"/>
                </a:cxn>
                <a:cxn ang="0">
                  <a:pos x="33" y="24"/>
                </a:cxn>
                <a:cxn ang="0">
                  <a:pos x="33" y="27"/>
                </a:cxn>
                <a:cxn ang="0">
                  <a:pos x="23" y="25"/>
                </a:cxn>
                <a:cxn ang="0">
                  <a:pos x="23" y="25"/>
                </a:cxn>
                <a:cxn ang="0">
                  <a:pos x="17" y="51"/>
                </a:cxn>
                <a:cxn ang="0">
                  <a:pos x="17" y="51"/>
                </a:cxn>
                <a:cxn ang="0">
                  <a:pos x="16" y="60"/>
                </a:cxn>
                <a:cxn ang="0">
                  <a:pos x="16" y="67"/>
                </a:cxn>
                <a:cxn ang="0">
                  <a:pos x="17" y="70"/>
                </a:cxn>
                <a:cxn ang="0">
                  <a:pos x="20" y="70"/>
                </a:cxn>
                <a:cxn ang="0">
                  <a:pos x="20" y="70"/>
                </a:cxn>
                <a:cxn ang="0">
                  <a:pos x="25" y="68"/>
                </a:cxn>
                <a:cxn ang="0">
                  <a:pos x="25" y="73"/>
                </a:cxn>
                <a:cxn ang="0">
                  <a:pos x="25" y="73"/>
                </a:cxn>
                <a:cxn ang="0">
                  <a:pos x="19" y="76"/>
                </a:cxn>
                <a:cxn ang="0">
                  <a:pos x="12" y="76"/>
                </a:cxn>
                <a:cxn ang="0">
                  <a:pos x="12" y="76"/>
                </a:cxn>
                <a:cxn ang="0">
                  <a:pos x="6" y="75"/>
                </a:cxn>
                <a:cxn ang="0">
                  <a:pos x="1" y="71"/>
                </a:cxn>
                <a:cxn ang="0">
                  <a:pos x="0" y="67"/>
                </a:cxn>
                <a:cxn ang="0">
                  <a:pos x="1" y="59"/>
                </a:cxn>
                <a:cxn ang="0">
                  <a:pos x="1" y="59"/>
                </a:cxn>
                <a:cxn ang="0">
                  <a:pos x="8" y="25"/>
                </a:cxn>
                <a:cxn ang="0">
                  <a:pos x="0" y="27"/>
                </a:cxn>
                <a:cxn ang="0">
                  <a:pos x="0" y="27"/>
                </a:cxn>
                <a:cxn ang="0">
                  <a:pos x="1" y="24"/>
                </a:cxn>
                <a:cxn ang="0">
                  <a:pos x="1" y="24"/>
                </a:cxn>
                <a:cxn ang="0">
                  <a:pos x="1" y="21"/>
                </a:cxn>
                <a:cxn ang="0">
                  <a:pos x="9" y="21"/>
                </a:cxn>
                <a:cxn ang="0">
                  <a:pos x="9" y="21"/>
                </a:cxn>
                <a:cxn ang="0">
                  <a:pos x="11" y="6"/>
                </a:cxn>
                <a:cxn ang="0">
                  <a:pos x="11" y="6"/>
                </a:cxn>
                <a:cxn ang="0">
                  <a:pos x="28" y="0"/>
                </a:cxn>
                <a:cxn ang="0">
                  <a:pos x="30" y="0"/>
                </a:cxn>
                <a:cxn ang="0">
                  <a:pos x="30" y="0"/>
                </a:cxn>
                <a:cxn ang="0">
                  <a:pos x="23" y="21"/>
                </a:cxn>
                <a:cxn ang="0">
                  <a:pos x="35" y="21"/>
                </a:cxn>
              </a:cxnLst>
              <a:rect l="0" t="0" r="r" b="b"/>
              <a:pathLst>
                <a:path w="35" h="76">
                  <a:moveTo>
                    <a:pt x="35" y="21"/>
                  </a:moveTo>
                  <a:lnTo>
                    <a:pt x="35" y="21"/>
                  </a:lnTo>
                  <a:lnTo>
                    <a:pt x="33" y="24"/>
                  </a:lnTo>
                  <a:lnTo>
                    <a:pt x="33" y="24"/>
                  </a:lnTo>
                  <a:lnTo>
                    <a:pt x="33" y="27"/>
                  </a:lnTo>
                  <a:lnTo>
                    <a:pt x="23" y="25"/>
                  </a:lnTo>
                  <a:lnTo>
                    <a:pt x="23" y="25"/>
                  </a:lnTo>
                  <a:lnTo>
                    <a:pt x="17" y="51"/>
                  </a:lnTo>
                  <a:lnTo>
                    <a:pt x="17" y="51"/>
                  </a:lnTo>
                  <a:lnTo>
                    <a:pt x="16" y="60"/>
                  </a:lnTo>
                  <a:lnTo>
                    <a:pt x="16" y="67"/>
                  </a:lnTo>
                  <a:lnTo>
                    <a:pt x="17" y="70"/>
                  </a:lnTo>
                  <a:lnTo>
                    <a:pt x="20" y="70"/>
                  </a:lnTo>
                  <a:lnTo>
                    <a:pt x="20" y="70"/>
                  </a:lnTo>
                  <a:lnTo>
                    <a:pt x="25" y="68"/>
                  </a:lnTo>
                  <a:lnTo>
                    <a:pt x="25" y="73"/>
                  </a:lnTo>
                  <a:lnTo>
                    <a:pt x="25" y="73"/>
                  </a:lnTo>
                  <a:lnTo>
                    <a:pt x="19" y="76"/>
                  </a:lnTo>
                  <a:lnTo>
                    <a:pt x="12" y="76"/>
                  </a:lnTo>
                  <a:lnTo>
                    <a:pt x="12" y="76"/>
                  </a:lnTo>
                  <a:lnTo>
                    <a:pt x="6" y="75"/>
                  </a:lnTo>
                  <a:lnTo>
                    <a:pt x="1" y="71"/>
                  </a:lnTo>
                  <a:lnTo>
                    <a:pt x="0" y="67"/>
                  </a:lnTo>
                  <a:lnTo>
                    <a:pt x="1" y="59"/>
                  </a:lnTo>
                  <a:lnTo>
                    <a:pt x="1" y="59"/>
                  </a:lnTo>
                  <a:lnTo>
                    <a:pt x="8" y="25"/>
                  </a:lnTo>
                  <a:lnTo>
                    <a:pt x="0" y="27"/>
                  </a:lnTo>
                  <a:lnTo>
                    <a:pt x="0" y="27"/>
                  </a:lnTo>
                  <a:lnTo>
                    <a:pt x="1" y="24"/>
                  </a:lnTo>
                  <a:lnTo>
                    <a:pt x="1" y="24"/>
                  </a:lnTo>
                  <a:lnTo>
                    <a:pt x="1" y="21"/>
                  </a:lnTo>
                  <a:lnTo>
                    <a:pt x="9" y="21"/>
                  </a:lnTo>
                  <a:lnTo>
                    <a:pt x="9" y="21"/>
                  </a:lnTo>
                  <a:lnTo>
                    <a:pt x="11" y="6"/>
                  </a:lnTo>
                  <a:lnTo>
                    <a:pt x="11" y="6"/>
                  </a:lnTo>
                  <a:lnTo>
                    <a:pt x="28" y="0"/>
                  </a:lnTo>
                  <a:lnTo>
                    <a:pt x="30" y="0"/>
                  </a:lnTo>
                  <a:lnTo>
                    <a:pt x="30" y="0"/>
                  </a:lnTo>
                  <a:lnTo>
                    <a:pt x="23" y="21"/>
                  </a:lnTo>
                  <a:lnTo>
                    <a:pt x="35" y="21"/>
                  </a:lnTo>
                  <a:close/>
                </a:path>
              </a:pathLst>
            </a:custGeom>
            <a:solidFill>
              <a:schemeClr val="tx1"/>
            </a:solidFill>
            <a:ln w="9525">
              <a:noFill/>
              <a:round/>
              <a:headEnd/>
              <a:tailEnd/>
            </a:ln>
          </p:spPr>
          <p:txBody>
            <a:bodyPr/>
            <a:lstStyle/>
            <a:p>
              <a:endParaRPr lang="en-US"/>
            </a:p>
          </p:txBody>
        </p:sp>
        <p:sp>
          <p:nvSpPr>
            <p:cNvPr id="389169" name="Freeform 49"/>
            <p:cNvSpPr>
              <a:spLocks/>
            </p:cNvSpPr>
            <p:nvPr userDrawn="1"/>
          </p:nvSpPr>
          <p:spPr bwMode="black">
            <a:xfrm>
              <a:off x="5143" y="4204"/>
              <a:ext cx="33" cy="48"/>
            </a:xfrm>
            <a:custGeom>
              <a:avLst/>
              <a:gdLst/>
              <a:ahLst/>
              <a:cxnLst>
                <a:cxn ang="0">
                  <a:pos x="11" y="40"/>
                </a:cxn>
                <a:cxn ang="0">
                  <a:pos x="11" y="40"/>
                </a:cxn>
                <a:cxn ang="0">
                  <a:pos x="18" y="0"/>
                </a:cxn>
                <a:cxn ang="0">
                  <a:pos x="18" y="0"/>
                </a:cxn>
                <a:cxn ang="0">
                  <a:pos x="26" y="0"/>
                </a:cxn>
                <a:cxn ang="0">
                  <a:pos x="26" y="0"/>
                </a:cxn>
                <a:cxn ang="0">
                  <a:pos x="35" y="0"/>
                </a:cxn>
                <a:cxn ang="0">
                  <a:pos x="35" y="0"/>
                </a:cxn>
                <a:cxn ang="0">
                  <a:pos x="26" y="40"/>
                </a:cxn>
                <a:cxn ang="0">
                  <a:pos x="26" y="40"/>
                </a:cxn>
                <a:cxn ang="0">
                  <a:pos x="26" y="40"/>
                </a:cxn>
                <a:cxn ang="0">
                  <a:pos x="30" y="35"/>
                </a:cxn>
                <a:cxn ang="0">
                  <a:pos x="35" y="32"/>
                </a:cxn>
                <a:cxn ang="0">
                  <a:pos x="40" y="30"/>
                </a:cxn>
                <a:cxn ang="0">
                  <a:pos x="45" y="28"/>
                </a:cxn>
                <a:cxn ang="0">
                  <a:pos x="45" y="28"/>
                </a:cxn>
                <a:cxn ang="0">
                  <a:pos x="52" y="30"/>
                </a:cxn>
                <a:cxn ang="0">
                  <a:pos x="57" y="35"/>
                </a:cxn>
                <a:cxn ang="0">
                  <a:pos x="59" y="41"/>
                </a:cxn>
                <a:cxn ang="0">
                  <a:pos x="59" y="51"/>
                </a:cxn>
                <a:cxn ang="0">
                  <a:pos x="59" y="51"/>
                </a:cxn>
                <a:cxn ang="0">
                  <a:pos x="54" y="70"/>
                </a:cxn>
                <a:cxn ang="0">
                  <a:pos x="54" y="70"/>
                </a:cxn>
                <a:cxn ang="0">
                  <a:pos x="52" y="86"/>
                </a:cxn>
                <a:cxn ang="0">
                  <a:pos x="52" y="86"/>
                </a:cxn>
                <a:cxn ang="0">
                  <a:pos x="43" y="86"/>
                </a:cxn>
                <a:cxn ang="0">
                  <a:pos x="43" y="86"/>
                </a:cxn>
                <a:cxn ang="0">
                  <a:pos x="35" y="86"/>
                </a:cxn>
                <a:cxn ang="0">
                  <a:pos x="35" y="86"/>
                </a:cxn>
                <a:cxn ang="0">
                  <a:pos x="38" y="71"/>
                </a:cxn>
                <a:cxn ang="0">
                  <a:pos x="43" y="54"/>
                </a:cxn>
                <a:cxn ang="0">
                  <a:pos x="43" y="54"/>
                </a:cxn>
                <a:cxn ang="0">
                  <a:pos x="43" y="47"/>
                </a:cxn>
                <a:cxn ang="0">
                  <a:pos x="41" y="43"/>
                </a:cxn>
                <a:cxn ang="0">
                  <a:pos x="40" y="40"/>
                </a:cxn>
                <a:cxn ang="0">
                  <a:pos x="35" y="40"/>
                </a:cxn>
                <a:cxn ang="0">
                  <a:pos x="35" y="40"/>
                </a:cxn>
                <a:cxn ang="0">
                  <a:pos x="32" y="41"/>
                </a:cxn>
                <a:cxn ang="0">
                  <a:pos x="27" y="44"/>
                </a:cxn>
                <a:cxn ang="0">
                  <a:pos x="24" y="49"/>
                </a:cxn>
                <a:cxn ang="0">
                  <a:pos x="22" y="55"/>
                </a:cxn>
                <a:cxn ang="0">
                  <a:pos x="22" y="60"/>
                </a:cxn>
                <a:cxn ang="0">
                  <a:pos x="22" y="60"/>
                </a:cxn>
                <a:cxn ang="0">
                  <a:pos x="18" y="86"/>
                </a:cxn>
                <a:cxn ang="0">
                  <a:pos x="18" y="86"/>
                </a:cxn>
                <a:cxn ang="0">
                  <a:pos x="10" y="86"/>
                </a:cxn>
                <a:cxn ang="0">
                  <a:pos x="10" y="86"/>
                </a:cxn>
                <a:cxn ang="0">
                  <a:pos x="0" y="86"/>
                </a:cxn>
                <a:cxn ang="0">
                  <a:pos x="0" y="86"/>
                </a:cxn>
                <a:cxn ang="0">
                  <a:pos x="10" y="46"/>
                </a:cxn>
                <a:cxn ang="0">
                  <a:pos x="11" y="40"/>
                </a:cxn>
              </a:cxnLst>
              <a:rect l="0" t="0" r="r" b="b"/>
              <a:pathLst>
                <a:path w="59" h="86">
                  <a:moveTo>
                    <a:pt x="11" y="40"/>
                  </a:moveTo>
                  <a:lnTo>
                    <a:pt x="11" y="40"/>
                  </a:lnTo>
                  <a:lnTo>
                    <a:pt x="18" y="0"/>
                  </a:lnTo>
                  <a:lnTo>
                    <a:pt x="18" y="0"/>
                  </a:lnTo>
                  <a:lnTo>
                    <a:pt x="26" y="0"/>
                  </a:lnTo>
                  <a:lnTo>
                    <a:pt x="26" y="0"/>
                  </a:lnTo>
                  <a:lnTo>
                    <a:pt x="35" y="0"/>
                  </a:lnTo>
                  <a:lnTo>
                    <a:pt x="35" y="0"/>
                  </a:lnTo>
                  <a:lnTo>
                    <a:pt x="26" y="40"/>
                  </a:lnTo>
                  <a:lnTo>
                    <a:pt x="26" y="40"/>
                  </a:lnTo>
                  <a:lnTo>
                    <a:pt x="26" y="40"/>
                  </a:lnTo>
                  <a:lnTo>
                    <a:pt x="30" y="35"/>
                  </a:lnTo>
                  <a:lnTo>
                    <a:pt x="35" y="32"/>
                  </a:lnTo>
                  <a:lnTo>
                    <a:pt x="40" y="30"/>
                  </a:lnTo>
                  <a:lnTo>
                    <a:pt x="45" y="28"/>
                  </a:lnTo>
                  <a:lnTo>
                    <a:pt x="45" y="28"/>
                  </a:lnTo>
                  <a:lnTo>
                    <a:pt x="52" y="30"/>
                  </a:lnTo>
                  <a:lnTo>
                    <a:pt x="57" y="35"/>
                  </a:lnTo>
                  <a:lnTo>
                    <a:pt x="59" y="41"/>
                  </a:lnTo>
                  <a:lnTo>
                    <a:pt x="59" y="51"/>
                  </a:lnTo>
                  <a:lnTo>
                    <a:pt x="59" y="51"/>
                  </a:lnTo>
                  <a:lnTo>
                    <a:pt x="54" y="70"/>
                  </a:lnTo>
                  <a:lnTo>
                    <a:pt x="54" y="70"/>
                  </a:lnTo>
                  <a:lnTo>
                    <a:pt x="52" y="86"/>
                  </a:lnTo>
                  <a:lnTo>
                    <a:pt x="52" y="86"/>
                  </a:lnTo>
                  <a:lnTo>
                    <a:pt x="43" y="86"/>
                  </a:lnTo>
                  <a:lnTo>
                    <a:pt x="43" y="86"/>
                  </a:lnTo>
                  <a:lnTo>
                    <a:pt x="35" y="86"/>
                  </a:lnTo>
                  <a:lnTo>
                    <a:pt x="35" y="86"/>
                  </a:lnTo>
                  <a:lnTo>
                    <a:pt x="38" y="71"/>
                  </a:lnTo>
                  <a:lnTo>
                    <a:pt x="43" y="54"/>
                  </a:lnTo>
                  <a:lnTo>
                    <a:pt x="43" y="54"/>
                  </a:lnTo>
                  <a:lnTo>
                    <a:pt x="43" y="47"/>
                  </a:lnTo>
                  <a:lnTo>
                    <a:pt x="41" y="43"/>
                  </a:lnTo>
                  <a:lnTo>
                    <a:pt x="40" y="40"/>
                  </a:lnTo>
                  <a:lnTo>
                    <a:pt x="35" y="40"/>
                  </a:lnTo>
                  <a:lnTo>
                    <a:pt x="35" y="40"/>
                  </a:lnTo>
                  <a:lnTo>
                    <a:pt x="32" y="41"/>
                  </a:lnTo>
                  <a:lnTo>
                    <a:pt x="27" y="44"/>
                  </a:lnTo>
                  <a:lnTo>
                    <a:pt x="24" y="49"/>
                  </a:lnTo>
                  <a:lnTo>
                    <a:pt x="22" y="55"/>
                  </a:lnTo>
                  <a:lnTo>
                    <a:pt x="22" y="60"/>
                  </a:lnTo>
                  <a:lnTo>
                    <a:pt x="22" y="60"/>
                  </a:lnTo>
                  <a:lnTo>
                    <a:pt x="18" y="86"/>
                  </a:lnTo>
                  <a:lnTo>
                    <a:pt x="18" y="86"/>
                  </a:lnTo>
                  <a:lnTo>
                    <a:pt x="10" y="86"/>
                  </a:lnTo>
                  <a:lnTo>
                    <a:pt x="10" y="86"/>
                  </a:lnTo>
                  <a:lnTo>
                    <a:pt x="0" y="86"/>
                  </a:lnTo>
                  <a:lnTo>
                    <a:pt x="0" y="86"/>
                  </a:lnTo>
                  <a:lnTo>
                    <a:pt x="10" y="46"/>
                  </a:lnTo>
                  <a:lnTo>
                    <a:pt x="11" y="40"/>
                  </a:lnTo>
                  <a:close/>
                </a:path>
              </a:pathLst>
            </a:custGeom>
            <a:solidFill>
              <a:schemeClr val="tx1"/>
            </a:solidFill>
            <a:ln w="9525">
              <a:noFill/>
              <a:round/>
              <a:headEnd/>
              <a:tailEnd/>
            </a:ln>
          </p:spPr>
          <p:txBody>
            <a:bodyPr/>
            <a:lstStyle/>
            <a:p>
              <a:endParaRPr lang="en-US"/>
            </a:p>
          </p:txBody>
        </p:sp>
        <p:sp>
          <p:nvSpPr>
            <p:cNvPr id="389170" name="Freeform 50"/>
            <p:cNvSpPr>
              <a:spLocks noEditPoints="1"/>
            </p:cNvSpPr>
            <p:nvPr userDrawn="1"/>
          </p:nvSpPr>
          <p:spPr bwMode="black">
            <a:xfrm>
              <a:off x="5181" y="4204"/>
              <a:ext cx="18" cy="48"/>
            </a:xfrm>
            <a:custGeom>
              <a:avLst/>
              <a:gdLst/>
              <a:ahLst/>
              <a:cxnLst>
                <a:cxn ang="0">
                  <a:pos x="6" y="55"/>
                </a:cxn>
                <a:cxn ang="0">
                  <a:pos x="6" y="55"/>
                </a:cxn>
                <a:cxn ang="0">
                  <a:pos x="11" y="30"/>
                </a:cxn>
                <a:cxn ang="0">
                  <a:pos x="11" y="30"/>
                </a:cxn>
                <a:cxn ang="0">
                  <a:pos x="19" y="32"/>
                </a:cxn>
                <a:cxn ang="0">
                  <a:pos x="19" y="32"/>
                </a:cxn>
                <a:cxn ang="0">
                  <a:pos x="28" y="30"/>
                </a:cxn>
                <a:cxn ang="0">
                  <a:pos x="28" y="30"/>
                </a:cxn>
                <a:cxn ang="0">
                  <a:pos x="22" y="55"/>
                </a:cxn>
                <a:cxn ang="0">
                  <a:pos x="20" y="60"/>
                </a:cxn>
                <a:cxn ang="0">
                  <a:pos x="20" y="60"/>
                </a:cxn>
                <a:cxn ang="0">
                  <a:pos x="17" y="86"/>
                </a:cxn>
                <a:cxn ang="0">
                  <a:pos x="17" y="86"/>
                </a:cxn>
                <a:cxn ang="0">
                  <a:pos x="9" y="86"/>
                </a:cxn>
                <a:cxn ang="0">
                  <a:pos x="9" y="86"/>
                </a:cxn>
                <a:cxn ang="0">
                  <a:pos x="0" y="86"/>
                </a:cxn>
                <a:cxn ang="0">
                  <a:pos x="0" y="86"/>
                </a:cxn>
                <a:cxn ang="0">
                  <a:pos x="6" y="60"/>
                </a:cxn>
                <a:cxn ang="0">
                  <a:pos x="6" y="55"/>
                </a:cxn>
                <a:cxn ang="0">
                  <a:pos x="25" y="0"/>
                </a:cxn>
                <a:cxn ang="0">
                  <a:pos x="25" y="0"/>
                </a:cxn>
                <a:cxn ang="0">
                  <a:pos x="28" y="1"/>
                </a:cxn>
                <a:cxn ang="0">
                  <a:pos x="31" y="3"/>
                </a:cxn>
                <a:cxn ang="0">
                  <a:pos x="33" y="6"/>
                </a:cxn>
                <a:cxn ang="0">
                  <a:pos x="33" y="9"/>
                </a:cxn>
                <a:cxn ang="0">
                  <a:pos x="33" y="9"/>
                </a:cxn>
                <a:cxn ang="0">
                  <a:pos x="31" y="13"/>
                </a:cxn>
                <a:cxn ang="0">
                  <a:pos x="28" y="16"/>
                </a:cxn>
                <a:cxn ang="0">
                  <a:pos x="25" y="17"/>
                </a:cxn>
                <a:cxn ang="0">
                  <a:pos x="22" y="19"/>
                </a:cxn>
                <a:cxn ang="0">
                  <a:pos x="22" y="19"/>
                </a:cxn>
                <a:cxn ang="0">
                  <a:pos x="19" y="17"/>
                </a:cxn>
                <a:cxn ang="0">
                  <a:pos x="16" y="16"/>
                </a:cxn>
                <a:cxn ang="0">
                  <a:pos x="14" y="13"/>
                </a:cxn>
                <a:cxn ang="0">
                  <a:pos x="14" y="9"/>
                </a:cxn>
                <a:cxn ang="0">
                  <a:pos x="14" y="9"/>
                </a:cxn>
                <a:cxn ang="0">
                  <a:pos x="16" y="6"/>
                </a:cxn>
                <a:cxn ang="0">
                  <a:pos x="19" y="3"/>
                </a:cxn>
                <a:cxn ang="0">
                  <a:pos x="22" y="1"/>
                </a:cxn>
                <a:cxn ang="0">
                  <a:pos x="25" y="0"/>
                </a:cxn>
                <a:cxn ang="0">
                  <a:pos x="25" y="0"/>
                </a:cxn>
              </a:cxnLst>
              <a:rect l="0" t="0" r="r" b="b"/>
              <a:pathLst>
                <a:path w="33" h="86">
                  <a:moveTo>
                    <a:pt x="6" y="55"/>
                  </a:moveTo>
                  <a:lnTo>
                    <a:pt x="6" y="55"/>
                  </a:lnTo>
                  <a:lnTo>
                    <a:pt x="11" y="30"/>
                  </a:lnTo>
                  <a:lnTo>
                    <a:pt x="11" y="30"/>
                  </a:lnTo>
                  <a:lnTo>
                    <a:pt x="19" y="32"/>
                  </a:lnTo>
                  <a:lnTo>
                    <a:pt x="19" y="32"/>
                  </a:lnTo>
                  <a:lnTo>
                    <a:pt x="28" y="30"/>
                  </a:lnTo>
                  <a:lnTo>
                    <a:pt x="28" y="30"/>
                  </a:lnTo>
                  <a:lnTo>
                    <a:pt x="22" y="55"/>
                  </a:lnTo>
                  <a:lnTo>
                    <a:pt x="20" y="60"/>
                  </a:lnTo>
                  <a:lnTo>
                    <a:pt x="20" y="60"/>
                  </a:lnTo>
                  <a:lnTo>
                    <a:pt x="17" y="86"/>
                  </a:lnTo>
                  <a:lnTo>
                    <a:pt x="17" y="86"/>
                  </a:lnTo>
                  <a:lnTo>
                    <a:pt x="9" y="86"/>
                  </a:lnTo>
                  <a:lnTo>
                    <a:pt x="9" y="86"/>
                  </a:lnTo>
                  <a:lnTo>
                    <a:pt x="0" y="86"/>
                  </a:lnTo>
                  <a:lnTo>
                    <a:pt x="0" y="86"/>
                  </a:lnTo>
                  <a:lnTo>
                    <a:pt x="6" y="60"/>
                  </a:lnTo>
                  <a:lnTo>
                    <a:pt x="6" y="55"/>
                  </a:lnTo>
                  <a:close/>
                  <a:moveTo>
                    <a:pt x="25" y="0"/>
                  </a:moveTo>
                  <a:lnTo>
                    <a:pt x="25" y="0"/>
                  </a:lnTo>
                  <a:lnTo>
                    <a:pt x="28" y="1"/>
                  </a:lnTo>
                  <a:lnTo>
                    <a:pt x="31" y="3"/>
                  </a:lnTo>
                  <a:lnTo>
                    <a:pt x="33" y="6"/>
                  </a:lnTo>
                  <a:lnTo>
                    <a:pt x="33" y="9"/>
                  </a:lnTo>
                  <a:lnTo>
                    <a:pt x="33" y="9"/>
                  </a:lnTo>
                  <a:lnTo>
                    <a:pt x="31" y="13"/>
                  </a:lnTo>
                  <a:lnTo>
                    <a:pt x="28" y="16"/>
                  </a:lnTo>
                  <a:lnTo>
                    <a:pt x="25" y="17"/>
                  </a:lnTo>
                  <a:lnTo>
                    <a:pt x="22" y="19"/>
                  </a:lnTo>
                  <a:lnTo>
                    <a:pt x="22" y="19"/>
                  </a:lnTo>
                  <a:lnTo>
                    <a:pt x="19" y="17"/>
                  </a:lnTo>
                  <a:lnTo>
                    <a:pt x="16" y="16"/>
                  </a:lnTo>
                  <a:lnTo>
                    <a:pt x="14" y="13"/>
                  </a:lnTo>
                  <a:lnTo>
                    <a:pt x="14" y="9"/>
                  </a:lnTo>
                  <a:lnTo>
                    <a:pt x="14" y="9"/>
                  </a:lnTo>
                  <a:lnTo>
                    <a:pt x="16" y="6"/>
                  </a:lnTo>
                  <a:lnTo>
                    <a:pt x="19" y="3"/>
                  </a:lnTo>
                  <a:lnTo>
                    <a:pt x="22" y="1"/>
                  </a:lnTo>
                  <a:lnTo>
                    <a:pt x="25" y="0"/>
                  </a:lnTo>
                  <a:lnTo>
                    <a:pt x="25" y="0"/>
                  </a:lnTo>
                  <a:close/>
                </a:path>
              </a:pathLst>
            </a:custGeom>
            <a:solidFill>
              <a:schemeClr val="tx1"/>
            </a:solidFill>
            <a:ln w="9525">
              <a:noFill/>
              <a:round/>
              <a:headEnd/>
              <a:tailEnd/>
            </a:ln>
          </p:spPr>
          <p:txBody>
            <a:bodyPr/>
            <a:lstStyle/>
            <a:p>
              <a:endParaRPr lang="en-US"/>
            </a:p>
          </p:txBody>
        </p:sp>
        <p:sp>
          <p:nvSpPr>
            <p:cNvPr id="389171" name="Freeform 51"/>
            <p:cNvSpPr>
              <a:spLocks/>
            </p:cNvSpPr>
            <p:nvPr userDrawn="1"/>
          </p:nvSpPr>
          <p:spPr bwMode="black">
            <a:xfrm>
              <a:off x="5199" y="4219"/>
              <a:ext cx="33" cy="33"/>
            </a:xfrm>
            <a:custGeom>
              <a:avLst/>
              <a:gdLst/>
              <a:ahLst/>
              <a:cxnLst>
                <a:cxn ang="0">
                  <a:pos x="25" y="12"/>
                </a:cxn>
                <a:cxn ang="0">
                  <a:pos x="25" y="12"/>
                </a:cxn>
                <a:cxn ang="0">
                  <a:pos x="25" y="12"/>
                </a:cxn>
                <a:cxn ang="0">
                  <a:pos x="30" y="7"/>
                </a:cxn>
                <a:cxn ang="0">
                  <a:pos x="35" y="4"/>
                </a:cxn>
                <a:cxn ang="0">
                  <a:pos x="40" y="2"/>
                </a:cxn>
                <a:cxn ang="0">
                  <a:pos x="44" y="0"/>
                </a:cxn>
                <a:cxn ang="0">
                  <a:pos x="44" y="0"/>
                </a:cxn>
                <a:cxn ang="0">
                  <a:pos x="52" y="2"/>
                </a:cxn>
                <a:cxn ang="0">
                  <a:pos x="57" y="7"/>
                </a:cxn>
                <a:cxn ang="0">
                  <a:pos x="59" y="13"/>
                </a:cxn>
                <a:cxn ang="0">
                  <a:pos x="59" y="23"/>
                </a:cxn>
                <a:cxn ang="0">
                  <a:pos x="59" y="23"/>
                </a:cxn>
                <a:cxn ang="0">
                  <a:pos x="54" y="42"/>
                </a:cxn>
                <a:cxn ang="0">
                  <a:pos x="54" y="42"/>
                </a:cxn>
                <a:cxn ang="0">
                  <a:pos x="52" y="58"/>
                </a:cxn>
                <a:cxn ang="0">
                  <a:pos x="52" y="58"/>
                </a:cxn>
                <a:cxn ang="0">
                  <a:pos x="43" y="58"/>
                </a:cxn>
                <a:cxn ang="0">
                  <a:pos x="43" y="58"/>
                </a:cxn>
                <a:cxn ang="0">
                  <a:pos x="35" y="58"/>
                </a:cxn>
                <a:cxn ang="0">
                  <a:pos x="35" y="58"/>
                </a:cxn>
                <a:cxn ang="0">
                  <a:pos x="38" y="43"/>
                </a:cxn>
                <a:cxn ang="0">
                  <a:pos x="43" y="26"/>
                </a:cxn>
                <a:cxn ang="0">
                  <a:pos x="43" y="26"/>
                </a:cxn>
                <a:cxn ang="0">
                  <a:pos x="43" y="19"/>
                </a:cxn>
                <a:cxn ang="0">
                  <a:pos x="41" y="15"/>
                </a:cxn>
                <a:cxn ang="0">
                  <a:pos x="40" y="12"/>
                </a:cxn>
                <a:cxn ang="0">
                  <a:pos x="37" y="12"/>
                </a:cxn>
                <a:cxn ang="0">
                  <a:pos x="37" y="12"/>
                </a:cxn>
                <a:cxn ang="0">
                  <a:pos x="32" y="13"/>
                </a:cxn>
                <a:cxn ang="0">
                  <a:pos x="27" y="16"/>
                </a:cxn>
                <a:cxn ang="0">
                  <a:pos x="24" y="21"/>
                </a:cxn>
                <a:cxn ang="0">
                  <a:pos x="22" y="27"/>
                </a:cxn>
                <a:cxn ang="0">
                  <a:pos x="22" y="32"/>
                </a:cxn>
                <a:cxn ang="0">
                  <a:pos x="22" y="32"/>
                </a:cxn>
                <a:cxn ang="0">
                  <a:pos x="18" y="58"/>
                </a:cxn>
                <a:cxn ang="0">
                  <a:pos x="18" y="58"/>
                </a:cxn>
                <a:cxn ang="0">
                  <a:pos x="10" y="58"/>
                </a:cxn>
                <a:cxn ang="0">
                  <a:pos x="10" y="58"/>
                </a:cxn>
                <a:cxn ang="0">
                  <a:pos x="0" y="58"/>
                </a:cxn>
                <a:cxn ang="0">
                  <a:pos x="0" y="58"/>
                </a:cxn>
                <a:cxn ang="0">
                  <a:pos x="6" y="32"/>
                </a:cxn>
                <a:cxn ang="0">
                  <a:pos x="8" y="27"/>
                </a:cxn>
                <a:cxn ang="0">
                  <a:pos x="8" y="27"/>
                </a:cxn>
                <a:cxn ang="0">
                  <a:pos x="11" y="2"/>
                </a:cxn>
                <a:cxn ang="0">
                  <a:pos x="11" y="2"/>
                </a:cxn>
                <a:cxn ang="0">
                  <a:pos x="19" y="4"/>
                </a:cxn>
                <a:cxn ang="0">
                  <a:pos x="19" y="4"/>
                </a:cxn>
                <a:cxn ang="0">
                  <a:pos x="29" y="2"/>
                </a:cxn>
                <a:cxn ang="0">
                  <a:pos x="25" y="12"/>
                </a:cxn>
              </a:cxnLst>
              <a:rect l="0" t="0" r="r" b="b"/>
              <a:pathLst>
                <a:path w="59" h="58">
                  <a:moveTo>
                    <a:pt x="25" y="12"/>
                  </a:moveTo>
                  <a:lnTo>
                    <a:pt x="25" y="12"/>
                  </a:lnTo>
                  <a:lnTo>
                    <a:pt x="25" y="12"/>
                  </a:lnTo>
                  <a:lnTo>
                    <a:pt x="30" y="7"/>
                  </a:lnTo>
                  <a:lnTo>
                    <a:pt x="35" y="4"/>
                  </a:lnTo>
                  <a:lnTo>
                    <a:pt x="40" y="2"/>
                  </a:lnTo>
                  <a:lnTo>
                    <a:pt x="44" y="0"/>
                  </a:lnTo>
                  <a:lnTo>
                    <a:pt x="44" y="0"/>
                  </a:lnTo>
                  <a:lnTo>
                    <a:pt x="52" y="2"/>
                  </a:lnTo>
                  <a:lnTo>
                    <a:pt x="57" y="7"/>
                  </a:lnTo>
                  <a:lnTo>
                    <a:pt x="59" y="13"/>
                  </a:lnTo>
                  <a:lnTo>
                    <a:pt x="59" y="23"/>
                  </a:lnTo>
                  <a:lnTo>
                    <a:pt x="59" y="23"/>
                  </a:lnTo>
                  <a:lnTo>
                    <a:pt x="54" y="42"/>
                  </a:lnTo>
                  <a:lnTo>
                    <a:pt x="54" y="42"/>
                  </a:lnTo>
                  <a:lnTo>
                    <a:pt x="52" y="58"/>
                  </a:lnTo>
                  <a:lnTo>
                    <a:pt x="52" y="58"/>
                  </a:lnTo>
                  <a:lnTo>
                    <a:pt x="43" y="58"/>
                  </a:lnTo>
                  <a:lnTo>
                    <a:pt x="43" y="58"/>
                  </a:lnTo>
                  <a:lnTo>
                    <a:pt x="35" y="58"/>
                  </a:lnTo>
                  <a:lnTo>
                    <a:pt x="35" y="58"/>
                  </a:lnTo>
                  <a:lnTo>
                    <a:pt x="38" y="43"/>
                  </a:lnTo>
                  <a:lnTo>
                    <a:pt x="43" y="26"/>
                  </a:lnTo>
                  <a:lnTo>
                    <a:pt x="43" y="26"/>
                  </a:lnTo>
                  <a:lnTo>
                    <a:pt x="43" y="19"/>
                  </a:lnTo>
                  <a:lnTo>
                    <a:pt x="41" y="15"/>
                  </a:lnTo>
                  <a:lnTo>
                    <a:pt x="40" y="12"/>
                  </a:lnTo>
                  <a:lnTo>
                    <a:pt x="37" y="12"/>
                  </a:lnTo>
                  <a:lnTo>
                    <a:pt x="37" y="12"/>
                  </a:lnTo>
                  <a:lnTo>
                    <a:pt x="32" y="13"/>
                  </a:lnTo>
                  <a:lnTo>
                    <a:pt x="27" y="16"/>
                  </a:lnTo>
                  <a:lnTo>
                    <a:pt x="24" y="21"/>
                  </a:lnTo>
                  <a:lnTo>
                    <a:pt x="22" y="27"/>
                  </a:lnTo>
                  <a:lnTo>
                    <a:pt x="22" y="32"/>
                  </a:lnTo>
                  <a:lnTo>
                    <a:pt x="22" y="32"/>
                  </a:lnTo>
                  <a:lnTo>
                    <a:pt x="18" y="58"/>
                  </a:lnTo>
                  <a:lnTo>
                    <a:pt x="18" y="58"/>
                  </a:lnTo>
                  <a:lnTo>
                    <a:pt x="10" y="58"/>
                  </a:lnTo>
                  <a:lnTo>
                    <a:pt x="10" y="58"/>
                  </a:lnTo>
                  <a:lnTo>
                    <a:pt x="0" y="58"/>
                  </a:lnTo>
                  <a:lnTo>
                    <a:pt x="0" y="58"/>
                  </a:lnTo>
                  <a:lnTo>
                    <a:pt x="6" y="32"/>
                  </a:lnTo>
                  <a:lnTo>
                    <a:pt x="8" y="27"/>
                  </a:lnTo>
                  <a:lnTo>
                    <a:pt x="8" y="27"/>
                  </a:lnTo>
                  <a:lnTo>
                    <a:pt x="11" y="2"/>
                  </a:lnTo>
                  <a:lnTo>
                    <a:pt x="11" y="2"/>
                  </a:lnTo>
                  <a:lnTo>
                    <a:pt x="19" y="4"/>
                  </a:lnTo>
                  <a:lnTo>
                    <a:pt x="19" y="4"/>
                  </a:lnTo>
                  <a:lnTo>
                    <a:pt x="29" y="2"/>
                  </a:lnTo>
                  <a:lnTo>
                    <a:pt x="25" y="12"/>
                  </a:lnTo>
                  <a:close/>
                </a:path>
              </a:pathLst>
            </a:custGeom>
            <a:solidFill>
              <a:schemeClr val="tx1"/>
            </a:solidFill>
            <a:ln w="9525">
              <a:noFill/>
              <a:round/>
              <a:headEnd/>
              <a:tailEnd/>
            </a:ln>
          </p:spPr>
          <p:txBody>
            <a:bodyPr/>
            <a:lstStyle/>
            <a:p>
              <a:endParaRPr lang="en-US"/>
            </a:p>
          </p:txBody>
        </p:sp>
        <p:sp>
          <p:nvSpPr>
            <p:cNvPr id="389172" name="Freeform 52"/>
            <p:cNvSpPr>
              <a:spLocks noEditPoints="1"/>
            </p:cNvSpPr>
            <p:nvPr userDrawn="1"/>
          </p:nvSpPr>
          <p:spPr bwMode="black">
            <a:xfrm>
              <a:off x="5233" y="4219"/>
              <a:ext cx="36" cy="50"/>
            </a:xfrm>
            <a:custGeom>
              <a:avLst/>
              <a:gdLst/>
              <a:ahLst/>
              <a:cxnLst>
                <a:cxn ang="0">
                  <a:pos x="40" y="70"/>
                </a:cxn>
                <a:cxn ang="0">
                  <a:pos x="35" y="80"/>
                </a:cxn>
                <a:cxn ang="0">
                  <a:pos x="24" y="83"/>
                </a:cxn>
                <a:cxn ang="0">
                  <a:pos x="18" y="83"/>
                </a:cxn>
                <a:cxn ang="0">
                  <a:pos x="11" y="77"/>
                </a:cxn>
                <a:cxn ang="0">
                  <a:pos x="11" y="70"/>
                </a:cxn>
                <a:cxn ang="0">
                  <a:pos x="18" y="61"/>
                </a:cxn>
                <a:cxn ang="0">
                  <a:pos x="26" y="59"/>
                </a:cxn>
                <a:cxn ang="0">
                  <a:pos x="32" y="59"/>
                </a:cxn>
                <a:cxn ang="0">
                  <a:pos x="40" y="64"/>
                </a:cxn>
                <a:cxn ang="0">
                  <a:pos x="40" y="70"/>
                </a:cxn>
                <a:cxn ang="0">
                  <a:pos x="65" y="7"/>
                </a:cxn>
                <a:cxn ang="0">
                  <a:pos x="65" y="5"/>
                </a:cxn>
                <a:cxn ang="0">
                  <a:pos x="65" y="2"/>
                </a:cxn>
                <a:cxn ang="0">
                  <a:pos x="54" y="2"/>
                </a:cxn>
                <a:cxn ang="0">
                  <a:pos x="48" y="2"/>
                </a:cxn>
                <a:cxn ang="0">
                  <a:pos x="38" y="0"/>
                </a:cxn>
                <a:cxn ang="0">
                  <a:pos x="21" y="7"/>
                </a:cxn>
                <a:cxn ang="0">
                  <a:pos x="11" y="19"/>
                </a:cxn>
                <a:cxn ang="0">
                  <a:pos x="11" y="26"/>
                </a:cxn>
                <a:cxn ang="0">
                  <a:pos x="13" y="32"/>
                </a:cxn>
                <a:cxn ang="0">
                  <a:pos x="23" y="37"/>
                </a:cxn>
                <a:cxn ang="0">
                  <a:pos x="23" y="39"/>
                </a:cxn>
                <a:cxn ang="0">
                  <a:pos x="13" y="43"/>
                </a:cxn>
                <a:cxn ang="0">
                  <a:pos x="10" y="50"/>
                </a:cxn>
                <a:cxn ang="0">
                  <a:pos x="10" y="53"/>
                </a:cxn>
                <a:cxn ang="0">
                  <a:pos x="15" y="59"/>
                </a:cxn>
                <a:cxn ang="0">
                  <a:pos x="15" y="59"/>
                </a:cxn>
                <a:cxn ang="0">
                  <a:pos x="5" y="64"/>
                </a:cxn>
                <a:cxn ang="0">
                  <a:pos x="0" y="74"/>
                </a:cxn>
                <a:cxn ang="0">
                  <a:pos x="0" y="80"/>
                </a:cxn>
                <a:cxn ang="0">
                  <a:pos x="10" y="88"/>
                </a:cxn>
                <a:cxn ang="0">
                  <a:pos x="19" y="88"/>
                </a:cxn>
                <a:cxn ang="0">
                  <a:pos x="42" y="83"/>
                </a:cxn>
                <a:cxn ang="0">
                  <a:pos x="50" y="75"/>
                </a:cxn>
                <a:cxn ang="0">
                  <a:pos x="54" y="64"/>
                </a:cxn>
                <a:cxn ang="0">
                  <a:pos x="54" y="58"/>
                </a:cxn>
                <a:cxn ang="0">
                  <a:pos x="46" y="50"/>
                </a:cxn>
                <a:cxn ang="0">
                  <a:pos x="30" y="48"/>
                </a:cxn>
                <a:cxn ang="0">
                  <a:pos x="27" y="48"/>
                </a:cxn>
                <a:cxn ang="0">
                  <a:pos x="23" y="45"/>
                </a:cxn>
                <a:cxn ang="0">
                  <a:pos x="23" y="43"/>
                </a:cxn>
                <a:cxn ang="0">
                  <a:pos x="27" y="39"/>
                </a:cxn>
                <a:cxn ang="0">
                  <a:pos x="32" y="39"/>
                </a:cxn>
                <a:cxn ang="0">
                  <a:pos x="42" y="37"/>
                </a:cxn>
                <a:cxn ang="0">
                  <a:pos x="54" y="27"/>
                </a:cxn>
                <a:cxn ang="0">
                  <a:pos x="57" y="19"/>
                </a:cxn>
                <a:cxn ang="0">
                  <a:pos x="57" y="12"/>
                </a:cxn>
                <a:cxn ang="0">
                  <a:pos x="54" y="7"/>
                </a:cxn>
                <a:cxn ang="0">
                  <a:pos x="37" y="5"/>
                </a:cxn>
                <a:cxn ang="0">
                  <a:pos x="40" y="7"/>
                </a:cxn>
                <a:cxn ang="0">
                  <a:pos x="43" y="13"/>
                </a:cxn>
                <a:cxn ang="0">
                  <a:pos x="42" y="19"/>
                </a:cxn>
                <a:cxn ang="0">
                  <a:pos x="38" y="31"/>
                </a:cxn>
                <a:cxn ang="0">
                  <a:pos x="32" y="34"/>
                </a:cxn>
                <a:cxn ang="0">
                  <a:pos x="29" y="34"/>
                </a:cxn>
                <a:cxn ang="0">
                  <a:pos x="26" y="27"/>
                </a:cxn>
                <a:cxn ang="0">
                  <a:pos x="27" y="21"/>
                </a:cxn>
                <a:cxn ang="0">
                  <a:pos x="30" y="10"/>
                </a:cxn>
                <a:cxn ang="0">
                  <a:pos x="37" y="5"/>
                </a:cxn>
              </a:cxnLst>
              <a:rect l="0" t="0" r="r" b="b"/>
              <a:pathLst>
                <a:path w="65" h="88">
                  <a:moveTo>
                    <a:pt x="40" y="70"/>
                  </a:moveTo>
                  <a:lnTo>
                    <a:pt x="40" y="70"/>
                  </a:lnTo>
                  <a:lnTo>
                    <a:pt x="38" y="75"/>
                  </a:lnTo>
                  <a:lnTo>
                    <a:pt x="35" y="80"/>
                  </a:lnTo>
                  <a:lnTo>
                    <a:pt x="29" y="83"/>
                  </a:lnTo>
                  <a:lnTo>
                    <a:pt x="24" y="83"/>
                  </a:lnTo>
                  <a:lnTo>
                    <a:pt x="24" y="83"/>
                  </a:lnTo>
                  <a:lnTo>
                    <a:pt x="18" y="83"/>
                  </a:lnTo>
                  <a:lnTo>
                    <a:pt x="13" y="80"/>
                  </a:lnTo>
                  <a:lnTo>
                    <a:pt x="11" y="77"/>
                  </a:lnTo>
                  <a:lnTo>
                    <a:pt x="11" y="70"/>
                  </a:lnTo>
                  <a:lnTo>
                    <a:pt x="11" y="70"/>
                  </a:lnTo>
                  <a:lnTo>
                    <a:pt x="15" y="64"/>
                  </a:lnTo>
                  <a:lnTo>
                    <a:pt x="18" y="61"/>
                  </a:lnTo>
                  <a:lnTo>
                    <a:pt x="18" y="61"/>
                  </a:lnTo>
                  <a:lnTo>
                    <a:pt x="26" y="59"/>
                  </a:lnTo>
                  <a:lnTo>
                    <a:pt x="26" y="59"/>
                  </a:lnTo>
                  <a:lnTo>
                    <a:pt x="32" y="59"/>
                  </a:lnTo>
                  <a:lnTo>
                    <a:pt x="37" y="61"/>
                  </a:lnTo>
                  <a:lnTo>
                    <a:pt x="40" y="64"/>
                  </a:lnTo>
                  <a:lnTo>
                    <a:pt x="40" y="70"/>
                  </a:lnTo>
                  <a:lnTo>
                    <a:pt x="40" y="70"/>
                  </a:lnTo>
                  <a:close/>
                  <a:moveTo>
                    <a:pt x="65" y="7"/>
                  </a:moveTo>
                  <a:lnTo>
                    <a:pt x="65" y="7"/>
                  </a:lnTo>
                  <a:lnTo>
                    <a:pt x="65" y="5"/>
                  </a:lnTo>
                  <a:lnTo>
                    <a:pt x="65" y="5"/>
                  </a:lnTo>
                  <a:lnTo>
                    <a:pt x="65" y="2"/>
                  </a:lnTo>
                  <a:lnTo>
                    <a:pt x="65" y="2"/>
                  </a:lnTo>
                  <a:lnTo>
                    <a:pt x="54" y="2"/>
                  </a:lnTo>
                  <a:lnTo>
                    <a:pt x="54" y="2"/>
                  </a:lnTo>
                  <a:lnTo>
                    <a:pt x="48" y="2"/>
                  </a:lnTo>
                  <a:lnTo>
                    <a:pt x="48" y="2"/>
                  </a:lnTo>
                  <a:lnTo>
                    <a:pt x="38" y="0"/>
                  </a:lnTo>
                  <a:lnTo>
                    <a:pt x="38" y="0"/>
                  </a:lnTo>
                  <a:lnTo>
                    <a:pt x="29" y="2"/>
                  </a:lnTo>
                  <a:lnTo>
                    <a:pt x="21" y="7"/>
                  </a:lnTo>
                  <a:lnTo>
                    <a:pt x="15" y="12"/>
                  </a:lnTo>
                  <a:lnTo>
                    <a:pt x="11" y="19"/>
                  </a:lnTo>
                  <a:lnTo>
                    <a:pt x="11" y="19"/>
                  </a:lnTo>
                  <a:lnTo>
                    <a:pt x="11" y="26"/>
                  </a:lnTo>
                  <a:lnTo>
                    <a:pt x="13" y="32"/>
                  </a:lnTo>
                  <a:lnTo>
                    <a:pt x="13" y="32"/>
                  </a:lnTo>
                  <a:lnTo>
                    <a:pt x="16" y="35"/>
                  </a:lnTo>
                  <a:lnTo>
                    <a:pt x="23" y="37"/>
                  </a:lnTo>
                  <a:lnTo>
                    <a:pt x="23" y="39"/>
                  </a:lnTo>
                  <a:lnTo>
                    <a:pt x="23" y="39"/>
                  </a:lnTo>
                  <a:lnTo>
                    <a:pt x="18" y="40"/>
                  </a:lnTo>
                  <a:lnTo>
                    <a:pt x="13" y="43"/>
                  </a:lnTo>
                  <a:lnTo>
                    <a:pt x="11" y="47"/>
                  </a:lnTo>
                  <a:lnTo>
                    <a:pt x="10" y="50"/>
                  </a:lnTo>
                  <a:lnTo>
                    <a:pt x="10" y="50"/>
                  </a:lnTo>
                  <a:lnTo>
                    <a:pt x="10" y="53"/>
                  </a:lnTo>
                  <a:lnTo>
                    <a:pt x="10" y="54"/>
                  </a:lnTo>
                  <a:lnTo>
                    <a:pt x="15" y="59"/>
                  </a:lnTo>
                  <a:lnTo>
                    <a:pt x="15" y="59"/>
                  </a:lnTo>
                  <a:lnTo>
                    <a:pt x="15" y="59"/>
                  </a:lnTo>
                  <a:lnTo>
                    <a:pt x="10" y="61"/>
                  </a:lnTo>
                  <a:lnTo>
                    <a:pt x="5" y="64"/>
                  </a:lnTo>
                  <a:lnTo>
                    <a:pt x="2" y="69"/>
                  </a:lnTo>
                  <a:lnTo>
                    <a:pt x="0" y="74"/>
                  </a:lnTo>
                  <a:lnTo>
                    <a:pt x="0" y="74"/>
                  </a:lnTo>
                  <a:lnTo>
                    <a:pt x="0" y="80"/>
                  </a:lnTo>
                  <a:lnTo>
                    <a:pt x="4" y="85"/>
                  </a:lnTo>
                  <a:lnTo>
                    <a:pt x="10" y="88"/>
                  </a:lnTo>
                  <a:lnTo>
                    <a:pt x="19" y="88"/>
                  </a:lnTo>
                  <a:lnTo>
                    <a:pt x="19" y="88"/>
                  </a:lnTo>
                  <a:lnTo>
                    <a:pt x="30" y="86"/>
                  </a:lnTo>
                  <a:lnTo>
                    <a:pt x="42" y="83"/>
                  </a:lnTo>
                  <a:lnTo>
                    <a:pt x="46" y="80"/>
                  </a:lnTo>
                  <a:lnTo>
                    <a:pt x="50" y="75"/>
                  </a:lnTo>
                  <a:lnTo>
                    <a:pt x="53" y="70"/>
                  </a:lnTo>
                  <a:lnTo>
                    <a:pt x="54" y="64"/>
                  </a:lnTo>
                  <a:lnTo>
                    <a:pt x="54" y="64"/>
                  </a:lnTo>
                  <a:lnTo>
                    <a:pt x="54" y="58"/>
                  </a:lnTo>
                  <a:lnTo>
                    <a:pt x="53" y="53"/>
                  </a:lnTo>
                  <a:lnTo>
                    <a:pt x="46" y="50"/>
                  </a:lnTo>
                  <a:lnTo>
                    <a:pt x="38" y="48"/>
                  </a:lnTo>
                  <a:lnTo>
                    <a:pt x="30" y="48"/>
                  </a:lnTo>
                  <a:lnTo>
                    <a:pt x="30" y="48"/>
                  </a:lnTo>
                  <a:lnTo>
                    <a:pt x="27" y="48"/>
                  </a:lnTo>
                  <a:lnTo>
                    <a:pt x="24" y="47"/>
                  </a:lnTo>
                  <a:lnTo>
                    <a:pt x="23" y="45"/>
                  </a:lnTo>
                  <a:lnTo>
                    <a:pt x="23" y="43"/>
                  </a:lnTo>
                  <a:lnTo>
                    <a:pt x="23" y="43"/>
                  </a:lnTo>
                  <a:lnTo>
                    <a:pt x="24" y="40"/>
                  </a:lnTo>
                  <a:lnTo>
                    <a:pt x="27" y="39"/>
                  </a:lnTo>
                  <a:lnTo>
                    <a:pt x="27" y="39"/>
                  </a:lnTo>
                  <a:lnTo>
                    <a:pt x="32" y="39"/>
                  </a:lnTo>
                  <a:lnTo>
                    <a:pt x="32" y="39"/>
                  </a:lnTo>
                  <a:lnTo>
                    <a:pt x="42" y="37"/>
                  </a:lnTo>
                  <a:lnTo>
                    <a:pt x="50" y="34"/>
                  </a:lnTo>
                  <a:lnTo>
                    <a:pt x="54" y="27"/>
                  </a:lnTo>
                  <a:lnTo>
                    <a:pt x="57" y="19"/>
                  </a:lnTo>
                  <a:lnTo>
                    <a:pt x="57" y="19"/>
                  </a:lnTo>
                  <a:lnTo>
                    <a:pt x="59" y="16"/>
                  </a:lnTo>
                  <a:lnTo>
                    <a:pt x="57" y="12"/>
                  </a:lnTo>
                  <a:lnTo>
                    <a:pt x="54" y="7"/>
                  </a:lnTo>
                  <a:lnTo>
                    <a:pt x="54" y="7"/>
                  </a:lnTo>
                  <a:lnTo>
                    <a:pt x="65" y="7"/>
                  </a:lnTo>
                  <a:close/>
                  <a:moveTo>
                    <a:pt x="37" y="5"/>
                  </a:moveTo>
                  <a:lnTo>
                    <a:pt x="37" y="5"/>
                  </a:lnTo>
                  <a:lnTo>
                    <a:pt x="40" y="7"/>
                  </a:lnTo>
                  <a:lnTo>
                    <a:pt x="42" y="8"/>
                  </a:lnTo>
                  <a:lnTo>
                    <a:pt x="43" y="13"/>
                  </a:lnTo>
                  <a:lnTo>
                    <a:pt x="42" y="19"/>
                  </a:lnTo>
                  <a:lnTo>
                    <a:pt x="42" y="19"/>
                  </a:lnTo>
                  <a:lnTo>
                    <a:pt x="40" y="26"/>
                  </a:lnTo>
                  <a:lnTo>
                    <a:pt x="38" y="31"/>
                  </a:lnTo>
                  <a:lnTo>
                    <a:pt x="35" y="34"/>
                  </a:lnTo>
                  <a:lnTo>
                    <a:pt x="32" y="34"/>
                  </a:lnTo>
                  <a:lnTo>
                    <a:pt x="32" y="34"/>
                  </a:lnTo>
                  <a:lnTo>
                    <a:pt x="29" y="34"/>
                  </a:lnTo>
                  <a:lnTo>
                    <a:pt x="27" y="31"/>
                  </a:lnTo>
                  <a:lnTo>
                    <a:pt x="26" y="27"/>
                  </a:lnTo>
                  <a:lnTo>
                    <a:pt x="27" y="21"/>
                  </a:lnTo>
                  <a:lnTo>
                    <a:pt x="27" y="21"/>
                  </a:lnTo>
                  <a:lnTo>
                    <a:pt x="29" y="15"/>
                  </a:lnTo>
                  <a:lnTo>
                    <a:pt x="30" y="10"/>
                  </a:lnTo>
                  <a:lnTo>
                    <a:pt x="34" y="7"/>
                  </a:lnTo>
                  <a:lnTo>
                    <a:pt x="37" y="5"/>
                  </a:lnTo>
                  <a:lnTo>
                    <a:pt x="37" y="5"/>
                  </a:lnTo>
                  <a:close/>
                </a:path>
              </a:pathLst>
            </a:custGeom>
            <a:solidFill>
              <a:schemeClr val="tx1"/>
            </a:solidFill>
            <a:ln w="9525">
              <a:noFill/>
              <a:round/>
              <a:headEnd/>
              <a:tailEnd/>
            </a:ln>
          </p:spPr>
          <p:txBody>
            <a:bodyPr/>
            <a:lstStyle/>
            <a:p>
              <a:endParaRPr lang="en-US"/>
            </a:p>
          </p:txBody>
        </p:sp>
        <p:sp>
          <p:nvSpPr>
            <p:cNvPr id="389173" name="Freeform 53"/>
            <p:cNvSpPr>
              <a:spLocks/>
            </p:cNvSpPr>
            <p:nvPr userDrawn="1"/>
          </p:nvSpPr>
          <p:spPr bwMode="black">
            <a:xfrm>
              <a:off x="5287" y="4208"/>
              <a:ext cx="62" cy="44"/>
            </a:xfrm>
            <a:custGeom>
              <a:avLst/>
              <a:gdLst/>
              <a:ahLst/>
              <a:cxnLst>
                <a:cxn ang="0">
                  <a:pos x="49" y="22"/>
                </a:cxn>
                <a:cxn ang="0">
                  <a:pos x="49" y="22"/>
                </a:cxn>
                <a:cxn ang="0">
                  <a:pos x="35" y="49"/>
                </a:cxn>
                <a:cxn ang="0">
                  <a:pos x="19" y="78"/>
                </a:cxn>
                <a:cxn ang="0">
                  <a:pos x="19" y="78"/>
                </a:cxn>
                <a:cxn ang="0">
                  <a:pos x="14" y="78"/>
                </a:cxn>
                <a:cxn ang="0">
                  <a:pos x="14" y="78"/>
                </a:cxn>
                <a:cxn ang="0">
                  <a:pos x="8" y="78"/>
                </a:cxn>
                <a:cxn ang="0">
                  <a:pos x="8" y="78"/>
                </a:cxn>
                <a:cxn ang="0">
                  <a:pos x="5" y="33"/>
                </a:cxn>
                <a:cxn ang="0">
                  <a:pos x="0" y="0"/>
                </a:cxn>
                <a:cxn ang="0">
                  <a:pos x="0" y="0"/>
                </a:cxn>
                <a:cxn ang="0">
                  <a:pos x="10" y="0"/>
                </a:cxn>
                <a:cxn ang="0">
                  <a:pos x="10" y="0"/>
                </a:cxn>
                <a:cxn ang="0">
                  <a:pos x="19" y="0"/>
                </a:cxn>
                <a:cxn ang="0">
                  <a:pos x="19" y="0"/>
                </a:cxn>
                <a:cxn ang="0">
                  <a:pos x="22" y="57"/>
                </a:cxn>
                <a:cxn ang="0">
                  <a:pos x="24" y="57"/>
                </a:cxn>
                <a:cxn ang="0">
                  <a:pos x="24" y="57"/>
                </a:cxn>
                <a:cxn ang="0">
                  <a:pos x="54" y="0"/>
                </a:cxn>
                <a:cxn ang="0">
                  <a:pos x="54" y="0"/>
                </a:cxn>
                <a:cxn ang="0">
                  <a:pos x="59" y="0"/>
                </a:cxn>
                <a:cxn ang="0">
                  <a:pos x="59" y="0"/>
                </a:cxn>
                <a:cxn ang="0">
                  <a:pos x="65" y="0"/>
                </a:cxn>
                <a:cxn ang="0">
                  <a:pos x="65" y="0"/>
                </a:cxn>
                <a:cxn ang="0">
                  <a:pos x="68" y="27"/>
                </a:cxn>
                <a:cxn ang="0">
                  <a:pos x="72" y="57"/>
                </a:cxn>
                <a:cxn ang="0">
                  <a:pos x="73" y="57"/>
                </a:cxn>
                <a:cxn ang="0">
                  <a:pos x="73" y="57"/>
                </a:cxn>
                <a:cxn ang="0">
                  <a:pos x="100" y="0"/>
                </a:cxn>
                <a:cxn ang="0">
                  <a:pos x="100" y="0"/>
                </a:cxn>
                <a:cxn ang="0">
                  <a:pos x="105" y="0"/>
                </a:cxn>
                <a:cxn ang="0">
                  <a:pos x="105" y="0"/>
                </a:cxn>
                <a:cxn ang="0">
                  <a:pos x="110" y="0"/>
                </a:cxn>
                <a:cxn ang="0">
                  <a:pos x="110" y="0"/>
                </a:cxn>
                <a:cxn ang="0">
                  <a:pos x="92" y="33"/>
                </a:cxn>
                <a:cxn ang="0">
                  <a:pos x="70" y="78"/>
                </a:cxn>
                <a:cxn ang="0">
                  <a:pos x="70" y="78"/>
                </a:cxn>
                <a:cxn ang="0">
                  <a:pos x="64" y="78"/>
                </a:cxn>
                <a:cxn ang="0">
                  <a:pos x="64" y="78"/>
                </a:cxn>
                <a:cxn ang="0">
                  <a:pos x="57" y="78"/>
                </a:cxn>
                <a:cxn ang="0">
                  <a:pos x="57" y="78"/>
                </a:cxn>
                <a:cxn ang="0">
                  <a:pos x="54" y="51"/>
                </a:cxn>
                <a:cxn ang="0">
                  <a:pos x="51" y="22"/>
                </a:cxn>
                <a:cxn ang="0">
                  <a:pos x="49" y="22"/>
                </a:cxn>
              </a:cxnLst>
              <a:rect l="0" t="0" r="r" b="b"/>
              <a:pathLst>
                <a:path w="110" h="78">
                  <a:moveTo>
                    <a:pt x="49" y="22"/>
                  </a:moveTo>
                  <a:lnTo>
                    <a:pt x="49" y="22"/>
                  </a:lnTo>
                  <a:lnTo>
                    <a:pt x="35" y="49"/>
                  </a:lnTo>
                  <a:lnTo>
                    <a:pt x="19" y="78"/>
                  </a:lnTo>
                  <a:lnTo>
                    <a:pt x="19" y="78"/>
                  </a:lnTo>
                  <a:lnTo>
                    <a:pt x="14" y="78"/>
                  </a:lnTo>
                  <a:lnTo>
                    <a:pt x="14" y="78"/>
                  </a:lnTo>
                  <a:lnTo>
                    <a:pt x="8" y="78"/>
                  </a:lnTo>
                  <a:lnTo>
                    <a:pt x="8" y="78"/>
                  </a:lnTo>
                  <a:lnTo>
                    <a:pt x="5" y="33"/>
                  </a:lnTo>
                  <a:lnTo>
                    <a:pt x="0" y="0"/>
                  </a:lnTo>
                  <a:lnTo>
                    <a:pt x="0" y="0"/>
                  </a:lnTo>
                  <a:lnTo>
                    <a:pt x="10" y="0"/>
                  </a:lnTo>
                  <a:lnTo>
                    <a:pt x="10" y="0"/>
                  </a:lnTo>
                  <a:lnTo>
                    <a:pt x="19" y="0"/>
                  </a:lnTo>
                  <a:lnTo>
                    <a:pt x="19" y="0"/>
                  </a:lnTo>
                  <a:lnTo>
                    <a:pt x="22" y="57"/>
                  </a:lnTo>
                  <a:lnTo>
                    <a:pt x="24" y="57"/>
                  </a:lnTo>
                  <a:lnTo>
                    <a:pt x="24" y="57"/>
                  </a:lnTo>
                  <a:lnTo>
                    <a:pt x="54" y="0"/>
                  </a:lnTo>
                  <a:lnTo>
                    <a:pt x="54" y="0"/>
                  </a:lnTo>
                  <a:lnTo>
                    <a:pt x="59" y="0"/>
                  </a:lnTo>
                  <a:lnTo>
                    <a:pt x="59" y="0"/>
                  </a:lnTo>
                  <a:lnTo>
                    <a:pt x="65" y="0"/>
                  </a:lnTo>
                  <a:lnTo>
                    <a:pt x="65" y="0"/>
                  </a:lnTo>
                  <a:lnTo>
                    <a:pt x="68" y="27"/>
                  </a:lnTo>
                  <a:lnTo>
                    <a:pt x="72" y="57"/>
                  </a:lnTo>
                  <a:lnTo>
                    <a:pt x="73" y="57"/>
                  </a:lnTo>
                  <a:lnTo>
                    <a:pt x="73" y="57"/>
                  </a:lnTo>
                  <a:lnTo>
                    <a:pt x="100" y="0"/>
                  </a:lnTo>
                  <a:lnTo>
                    <a:pt x="100" y="0"/>
                  </a:lnTo>
                  <a:lnTo>
                    <a:pt x="105" y="0"/>
                  </a:lnTo>
                  <a:lnTo>
                    <a:pt x="105" y="0"/>
                  </a:lnTo>
                  <a:lnTo>
                    <a:pt x="110" y="0"/>
                  </a:lnTo>
                  <a:lnTo>
                    <a:pt x="110" y="0"/>
                  </a:lnTo>
                  <a:lnTo>
                    <a:pt x="92" y="33"/>
                  </a:lnTo>
                  <a:lnTo>
                    <a:pt x="70" y="78"/>
                  </a:lnTo>
                  <a:lnTo>
                    <a:pt x="70" y="78"/>
                  </a:lnTo>
                  <a:lnTo>
                    <a:pt x="64" y="78"/>
                  </a:lnTo>
                  <a:lnTo>
                    <a:pt x="64" y="78"/>
                  </a:lnTo>
                  <a:lnTo>
                    <a:pt x="57" y="78"/>
                  </a:lnTo>
                  <a:lnTo>
                    <a:pt x="57" y="78"/>
                  </a:lnTo>
                  <a:lnTo>
                    <a:pt x="54" y="51"/>
                  </a:lnTo>
                  <a:lnTo>
                    <a:pt x="51" y="22"/>
                  </a:lnTo>
                  <a:lnTo>
                    <a:pt x="49" y="22"/>
                  </a:lnTo>
                  <a:close/>
                </a:path>
              </a:pathLst>
            </a:custGeom>
            <a:solidFill>
              <a:schemeClr val="tx1"/>
            </a:solidFill>
            <a:ln w="9525">
              <a:noFill/>
              <a:round/>
              <a:headEnd/>
              <a:tailEnd/>
            </a:ln>
          </p:spPr>
          <p:txBody>
            <a:bodyPr/>
            <a:lstStyle/>
            <a:p>
              <a:endParaRPr lang="en-US"/>
            </a:p>
          </p:txBody>
        </p:sp>
        <p:sp>
          <p:nvSpPr>
            <p:cNvPr id="389174" name="Freeform 54"/>
            <p:cNvSpPr>
              <a:spLocks noEditPoints="1"/>
            </p:cNvSpPr>
            <p:nvPr userDrawn="1"/>
          </p:nvSpPr>
          <p:spPr bwMode="black">
            <a:xfrm>
              <a:off x="5341" y="4219"/>
              <a:ext cx="29" cy="33"/>
            </a:xfrm>
            <a:custGeom>
              <a:avLst/>
              <a:gdLst/>
              <a:ahLst/>
              <a:cxnLst>
                <a:cxn ang="0">
                  <a:pos x="19" y="26"/>
                </a:cxn>
                <a:cxn ang="0">
                  <a:pos x="19" y="26"/>
                </a:cxn>
                <a:cxn ang="0">
                  <a:pos x="21" y="18"/>
                </a:cxn>
                <a:cxn ang="0">
                  <a:pos x="24" y="13"/>
                </a:cxn>
                <a:cxn ang="0">
                  <a:pos x="27" y="8"/>
                </a:cxn>
                <a:cxn ang="0">
                  <a:pos x="32" y="7"/>
                </a:cxn>
                <a:cxn ang="0">
                  <a:pos x="32" y="7"/>
                </a:cxn>
                <a:cxn ang="0">
                  <a:pos x="35" y="8"/>
                </a:cxn>
                <a:cxn ang="0">
                  <a:pos x="38" y="12"/>
                </a:cxn>
                <a:cxn ang="0">
                  <a:pos x="38" y="18"/>
                </a:cxn>
                <a:cxn ang="0">
                  <a:pos x="36" y="26"/>
                </a:cxn>
                <a:cxn ang="0">
                  <a:pos x="19" y="26"/>
                </a:cxn>
                <a:cxn ang="0">
                  <a:pos x="51" y="31"/>
                </a:cxn>
                <a:cxn ang="0">
                  <a:pos x="51" y="31"/>
                </a:cxn>
                <a:cxn ang="0">
                  <a:pos x="52" y="26"/>
                </a:cxn>
                <a:cxn ang="0">
                  <a:pos x="52" y="26"/>
                </a:cxn>
                <a:cxn ang="0">
                  <a:pos x="52" y="16"/>
                </a:cxn>
                <a:cxn ang="0">
                  <a:pos x="51" y="12"/>
                </a:cxn>
                <a:cxn ang="0">
                  <a:pos x="49" y="8"/>
                </a:cxn>
                <a:cxn ang="0">
                  <a:pos x="46" y="5"/>
                </a:cxn>
                <a:cxn ang="0">
                  <a:pos x="43" y="4"/>
                </a:cxn>
                <a:cxn ang="0">
                  <a:pos x="38" y="2"/>
                </a:cxn>
                <a:cxn ang="0">
                  <a:pos x="33" y="0"/>
                </a:cxn>
                <a:cxn ang="0">
                  <a:pos x="33" y="0"/>
                </a:cxn>
                <a:cxn ang="0">
                  <a:pos x="22" y="4"/>
                </a:cxn>
                <a:cxn ang="0">
                  <a:pos x="17" y="5"/>
                </a:cxn>
                <a:cxn ang="0">
                  <a:pos x="13" y="8"/>
                </a:cxn>
                <a:cxn ang="0">
                  <a:pos x="9" y="13"/>
                </a:cxn>
                <a:cxn ang="0">
                  <a:pos x="6" y="18"/>
                </a:cxn>
                <a:cxn ang="0">
                  <a:pos x="3" y="24"/>
                </a:cxn>
                <a:cxn ang="0">
                  <a:pos x="1" y="31"/>
                </a:cxn>
                <a:cxn ang="0">
                  <a:pos x="1" y="31"/>
                </a:cxn>
                <a:cxn ang="0">
                  <a:pos x="0" y="37"/>
                </a:cxn>
                <a:cxn ang="0">
                  <a:pos x="1" y="43"/>
                </a:cxn>
                <a:cxn ang="0">
                  <a:pos x="3" y="48"/>
                </a:cxn>
                <a:cxn ang="0">
                  <a:pos x="5" y="53"/>
                </a:cxn>
                <a:cxn ang="0">
                  <a:pos x="9" y="56"/>
                </a:cxn>
                <a:cxn ang="0">
                  <a:pos x="13" y="58"/>
                </a:cxn>
                <a:cxn ang="0">
                  <a:pos x="24" y="59"/>
                </a:cxn>
                <a:cxn ang="0">
                  <a:pos x="24" y="59"/>
                </a:cxn>
                <a:cxn ang="0">
                  <a:pos x="35" y="58"/>
                </a:cxn>
                <a:cxn ang="0">
                  <a:pos x="41" y="54"/>
                </a:cxn>
                <a:cxn ang="0">
                  <a:pos x="46" y="48"/>
                </a:cxn>
                <a:cxn ang="0">
                  <a:pos x="44" y="47"/>
                </a:cxn>
                <a:cxn ang="0">
                  <a:pos x="44" y="47"/>
                </a:cxn>
                <a:cxn ang="0">
                  <a:pos x="36" y="51"/>
                </a:cxn>
                <a:cxn ang="0">
                  <a:pos x="28" y="51"/>
                </a:cxn>
                <a:cxn ang="0">
                  <a:pos x="28" y="51"/>
                </a:cxn>
                <a:cxn ang="0">
                  <a:pos x="25" y="51"/>
                </a:cxn>
                <a:cxn ang="0">
                  <a:pos x="22" y="50"/>
                </a:cxn>
                <a:cxn ang="0">
                  <a:pos x="19" y="47"/>
                </a:cxn>
                <a:cxn ang="0">
                  <a:pos x="17" y="39"/>
                </a:cxn>
                <a:cxn ang="0">
                  <a:pos x="19" y="31"/>
                </a:cxn>
                <a:cxn ang="0">
                  <a:pos x="51" y="31"/>
                </a:cxn>
              </a:cxnLst>
              <a:rect l="0" t="0" r="r" b="b"/>
              <a:pathLst>
                <a:path w="52" h="59">
                  <a:moveTo>
                    <a:pt x="19" y="26"/>
                  </a:moveTo>
                  <a:lnTo>
                    <a:pt x="19" y="26"/>
                  </a:lnTo>
                  <a:lnTo>
                    <a:pt x="21" y="18"/>
                  </a:lnTo>
                  <a:lnTo>
                    <a:pt x="24" y="13"/>
                  </a:lnTo>
                  <a:lnTo>
                    <a:pt x="27" y="8"/>
                  </a:lnTo>
                  <a:lnTo>
                    <a:pt x="32" y="7"/>
                  </a:lnTo>
                  <a:lnTo>
                    <a:pt x="32" y="7"/>
                  </a:lnTo>
                  <a:lnTo>
                    <a:pt x="35" y="8"/>
                  </a:lnTo>
                  <a:lnTo>
                    <a:pt x="38" y="12"/>
                  </a:lnTo>
                  <a:lnTo>
                    <a:pt x="38" y="18"/>
                  </a:lnTo>
                  <a:lnTo>
                    <a:pt x="36" y="26"/>
                  </a:lnTo>
                  <a:lnTo>
                    <a:pt x="19" y="26"/>
                  </a:lnTo>
                  <a:close/>
                  <a:moveTo>
                    <a:pt x="51" y="31"/>
                  </a:moveTo>
                  <a:lnTo>
                    <a:pt x="51" y="31"/>
                  </a:lnTo>
                  <a:lnTo>
                    <a:pt x="52" y="26"/>
                  </a:lnTo>
                  <a:lnTo>
                    <a:pt x="52" y="26"/>
                  </a:lnTo>
                  <a:lnTo>
                    <a:pt x="52" y="16"/>
                  </a:lnTo>
                  <a:lnTo>
                    <a:pt x="51" y="12"/>
                  </a:lnTo>
                  <a:lnTo>
                    <a:pt x="49" y="8"/>
                  </a:lnTo>
                  <a:lnTo>
                    <a:pt x="46" y="5"/>
                  </a:lnTo>
                  <a:lnTo>
                    <a:pt x="43" y="4"/>
                  </a:lnTo>
                  <a:lnTo>
                    <a:pt x="38" y="2"/>
                  </a:lnTo>
                  <a:lnTo>
                    <a:pt x="33" y="0"/>
                  </a:lnTo>
                  <a:lnTo>
                    <a:pt x="33" y="0"/>
                  </a:lnTo>
                  <a:lnTo>
                    <a:pt x="22" y="4"/>
                  </a:lnTo>
                  <a:lnTo>
                    <a:pt x="17" y="5"/>
                  </a:lnTo>
                  <a:lnTo>
                    <a:pt x="13" y="8"/>
                  </a:lnTo>
                  <a:lnTo>
                    <a:pt x="9" y="13"/>
                  </a:lnTo>
                  <a:lnTo>
                    <a:pt x="6" y="18"/>
                  </a:lnTo>
                  <a:lnTo>
                    <a:pt x="3" y="24"/>
                  </a:lnTo>
                  <a:lnTo>
                    <a:pt x="1" y="31"/>
                  </a:lnTo>
                  <a:lnTo>
                    <a:pt x="1" y="31"/>
                  </a:lnTo>
                  <a:lnTo>
                    <a:pt x="0" y="37"/>
                  </a:lnTo>
                  <a:lnTo>
                    <a:pt x="1" y="43"/>
                  </a:lnTo>
                  <a:lnTo>
                    <a:pt x="3" y="48"/>
                  </a:lnTo>
                  <a:lnTo>
                    <a:pt x="5" y="53"/>
                  </a:lnTo>
                  <a:lnTo>
                    <a:pt x="9" y="56"/>
                  </a:lnTo>
                  <a:lnTo>
                    <a:pt x="13" y="58"/>
                  </a:lnTo>
                  <a:lnTo>
                    <a:pt x="24" y="59"/>
                  </a:lnTo>
                  <a:lnTo>
                    <a:pt x="24" y="59"/>
                  </a:lnTo>
                  <a:lnTo>
                    <a:pt x="35" y="58"/>
                  </a:lnTo>
                  <a:lnTo>
                    <a:pt x="41" y="54"/>
                  </a:lnTo>
                  <a:lnTo>
                    <a:pt x="46" y="48"/>
                  </a:lnTo>
                  <a:lnTo>
                    <a:pt x="44" y="47"/>
                  </a:lnTo>
                  <a:lnTo>
                    <a:pt x="44" y="47"/>
                  </a:lnTo>
                  <a:lnTo>
                    <a:pt x="36" y="51"/>
                  </a:lnTo>
                  <a:lnTo>
                    <a:pt x="28" y="51"/>
                  </a:lnTo>
                  <a:lnTo>
                    <a:pt x="28" y="51"/>
                  </a:lnTo>
                  <a:lnTo>
                    <a:pt x="25" y="51"/>
                  </a:lnTo>
                  <a:lnTo>
                    <a:pt x="22" y="50"/>
                  </a:lnTo>
                  <a:lnTo>
                    <a:pt x="19" y="47"/>
                  </a:lnTo>
                  <a:lnTo>
                    <a:pt x="17" y="39"/>
                  </a:lnTo>
                  <a:lnTo>
                    <a:pt x="19" y="31"/>
                  </a:lnTo>
                  <a:lnTo>
                    <a:pt x="51" y="31"/>
                  </a:lnTo>
                  <a:close/>
                </a:path>
              </a:pathLst>
            </a:custGeom>
            <a:solidFill>
              <a:schemeClr val="tx1"/>
            </a:solidFill>
            <a:ln w="9525">
              <a:noFill/>
              <a:round/>
              <a:headEnd/>
              <a:tailEnd/>
            </a:ln>
          </p:spPr>
          <p:txBody>
            <a:bodyPr/>
            <a:lstStyle/>
            <a:p>
              <a:endParaRPr lang="en-US"/>
            </a:p>
          </p:txBody>
        </p:sp>
        <p:sp>
          <p:nvSpPr>
            <p:cNvPr id="389175" name="Freeform 55"/>
            <p:cNvSpPr>
              <a:spLocks noEditPoints="1"/>
            </p:cNvSpPr>
            <p:nvPr userDrawn="1"/>
          </p:nvSpPr>
          <p:spPr bwMode="black">
            <a:xfrm>
              <a:off x="5389" y="4208"/>
              <a:ext cx="46" cy="44"/>
            </a:xfrm>
            <a:custGeom>
              <a:avLst/>
              <a:gdLst/>
              <a:ahLst/>
              <a:cxnLst>
                <a:cxn ang="0">
                  <a:pos x="27" y="28"/>
                </a:cxn>
                <a:cxn ang="0">
                  <a:pos x="27" y="28"/>
                </a:cxn>
                <a:cxn ang="0">
                  <a:pos x="31" y="6"/>
                </a:cxn>
                <a:cxn ang="0">
                  <a:pos x="31" y="6"/>
                </a:cxn>
                <a:cxn ang="0">
                  <a:pos x="42" y="6"/>
                </a:cxn>
                <a:cxn ang="0">
                  <a:pos x="42" y="6"/>
                </a:cxn>
                <a:cxn ang="0">
                  <a:pos x="49" y="6"/>
                </a:cxn>
                <a:cxn ang="0">
                  <a:pos x="54" y="8"/>
                </a:cxn>
                <a:cxn ang="0">
                  <a:pos x="57" y="11"/>
                </a:cxn>
                <a:cxn ang="0">
                  <a:pos x="60" y="14"/>
                </a:cxn>
                <a:cxn ang="0">
                  <a:pos x="63" y="19"/>
                </a:cxn>
                <a:cxn ang="0">
                  <a:pos x="65" y="24"/>
                </a:cxn>
                <a:cxn ang="0">
                  <a:pos x="65" y="30"/>
                </a:cxn>
                <a:cxn ang="0">
                  <a:pos x="63" y="36"/>
                </a:cxn>
                <a:cxn ang="0">
                  <a:pos x="63" y="36"/>
                </a:cxn>
                <a:cxn ang="0">
                  <a:pos x="61" y="44"/>
                </a:cxn>
                <a:cxn ang="0">
                  <a:pos x="58" y="52"/>
                </a:cxn>
                <a:cxn ang="0">
                  <a:pos x="55" y="57"/>
                </a:cxn>
                <a:cxn ang="0">
                  <a:pos x="50" y="63"/>
                </a:cxn>
                <a:cxn ang="0">
                  <a:pos x="46" y="67"/>
                </a:cxn>
                <a:cxn ang="0">
                  <a:pos x="41" y="70"/>
                </a:cxn>
                <a:cxn ang="0">
                  <a:pos x="34" y="71"/>
                </a:cxn>
                <a:cxn ang="0">
                  <a:pos x="28" y="71"/>
                </a:cxn>
                <a:cxn ang="0">
                  <a:pos x="28" y="71"/>
                </a:cxn>
                <a:cxn ang="0">
                  <a:pos x="19" y="71"/>
                </a:cxn>
                <a:cxn ang="0">
                  <a:pos x="19" y="71"/>
                </a:cxn>
                <a:cxn ang="0">
                  <a:pos x="23" y="49"/>
                </a:cxn>
                <a:cxn ang="0">
                  <a:pos x="27" y="28"/>
                </a:cxn>
                <a:cxn ang="0">
                  <a:pos x="6" y="46"/>
                </a:cxn>
                <a:cxn ang="0">
                  <a:pos x="6" y="46"/>
                </a:cxn>
                <a:cxn ang="0">
                  <a:pos x="0" y="78"/>
                </a:cxn>
                <a:cxn ang="0">
                  <a:pos x="0" y="78"/>
                </a:cxn>
                <a:cxn ang="0">
                  <a:pos x="9" y="78"/>
                </a:cxn>
                <a:cxn ang="0">
                  <a:pos x="9" y="78"/>
                </a:cxn>
                <a:cxn ang="0">
                  <a:pos x="34" y="78"/>
                </a:cxn>
                <a:cxn ang="0">
                  <a:pos x="34" y="78"/>
                </a:cxn>
                <a:cxn ang="0">
                  <a:pos x="42" y="78"/>
                </a:cxn>
                <a:cxn ang="0">
                  <a:pos x="50" y="74"/>
                </a:cxn>
                <a:cxn ang="0">
                  <a:pos x="57" y="71"/>
                </a:cxn>
                <a:cxn ang="0">
                  <a:pos x="63" y="67"/>
                </a:cxn>
                <a:cxn ang="0">
                  <a:pos x="69" y="60"/>
                </a:cxn>
                <a:cxn ang="0">
                  <a:pos x="74" y="54"/>
                </a:cxn>
                <a:cxn ang="0">
                  <a:pos x="79" y="46"/>
                </a:cxn>
                <a:cxn ang="0">
                  <a:pos x="82" y="36"/>
                </a:cxn>
                <a:cxn ang="0">
                  <a:pos x="82" y="36"/>
                </a:cxn>
                <a:cxn ang="0">
                  <a:pos x="82" y="27"/>
                </a:cxn>
                <a:cxn ang="0">
                  <a:pos x="82" y="19"/>
                </a:cxn>
                <a:cxn ang="0">
                  <a:pos x="79" y="12"/>
                </a:cxn>
                <a:cxn ang="0">
                  <a:pos x="74" y="8"/>
                </a:cxn>
                <a:cxn ang="0">
                  <a:pos x="69" y="3"/>
                </a:cxn>
                <a:cxn ang="0">
                  <a:pos x="61" y="1"/>
                </a:cxn>
                <a:cxn ang="0">
                  <a:pos x="54" y="0"/>
                </a:cxn>
                <a:cxn ang="0">
                  <a:pos x="44" y="0"/>
                </a:cxn>
                <a:cxn ang="0">
                  <a:pos x="44" y="0"/>
                </a:cxn>
                <a:cxn ang="0">
                  <a:pos x="23" y="0"/>
                </a:cxn>
                <a:cxn ang="0">
                  <a:pos x="23" y="0"/>
                </a:cxn>
                <a:cxn ang="0">
                  <a:pos x="15" y="0"/>
                </a:cxn>
                <a:cxn ang="0">
                  <a:pos x="15" y="0"/>
                </a:cxn>
                <a:cxn ang="0">
                  <a:pos x="9" y="32"/>
                </a:cxn>
                <a:cxn ang="0">
                  <a:pos x="6" y="46"/>
                </a:cxn>
              </a:cxnLst>
              <a:rect l="0" t="0" r="r" b="b"/>
              <a:pathLst>
                <a:path w="82" h="78">
                  <a:moveTo>
                    <a:pt x="27" y="28"/>
                  </a:moveTo>
                  <a:lnTo>
                    <a:pt x="27" y="28"/>
                  </a:lnTo>
                  <a:lnTo>
                    <a:pt x="31" y="6"/>
                  </a:lnTo>
                  <a:lnTo>
                    <a:pt x="31" y="6"/>
                  </a:lnTo>
                  <a:lnTo>
                    <a:pt x="42" y="6"/>
                  </a:lnTo>
                  <a:lnTo>
                    <a:pt x="42" y="6"/>
                  </a:lnTo>
                  <a:lnTo>
                    <a:pt x="49" y="6"/>
                  </a:lnTo>
                  <a:lnTo>
                    <a:pt x="54" y="8"/>
                  </a:lnTo>
                  <a:lnTo>
                    <a:pt x="57" y="11"/>
                  </a:lnTo>
                  <a:lnTo>
                    <a:pt x="60" y="14"/>
                  </a:lnTo>
                  <a:lnTo>
                    <a:pt x="63" y="19"/>
                  </a:lnTo>
                  <a:lnTo>
                    <a:pt x="65" y="24"/>
                  </a:lnTo>
                  <a:lnTo>
                    <a:pt x="65" y="30"/>
                  </a:lnTo>
                  <a:lnTo>
                    <a:pt x="63" y="36"/>
                  </a:lnTo>
                  <a:lnTo>
                    <a:pt x="63" y="36"/>
                  </a:lnTo>
                  <a:lnTo>
                    <a:pt x="61" y="44"/>
                  </a:lnTo>
                  <a:lnTo>
                    <a:pt x="58" y="52"/>
                  </a:lnTo>
                  <a:lnTo>
                    <a:pt x="55" y="57"/>
                  </a:lnTo>
                  <a:lnTo>
                    <a:pt x="50" y="63"/>
                  </a:lnTo>
                  <a:lnTo>
                    <a:pt x="46" y="67"/>
                  </a:lnTo>
                  <a:lnTo>
                    <a:pt x="41" y="70"/>
                  </a:lnTo>
                  <a:lnTo>
                    <a:pt x="34" y="71"/>
                  </a:lnTo>
                  <a:lnTo>
                    <a:pt x="28" y="71"/>
                  </a:lnTo>
                  <a:lnTo>
                    <a:pt x="28" y="71"/>
                  </a:lnTo>
                  <a:lnTo>
                    <a:pt x="19" y="71"/>
                  </a:lnTo>
                  <a:lnTo>
                    <a:pt x="19" y="71"/>
                  </a:lnTo>
                  <a:lnTo>
                    <a:pt x="23" y="49"/>
                  </a:lnTo>
                  <a:lnTo>
                    <a:pt x="27" y="28"/>
                  </a:lnTo>
                  <a:close/>
                  <a:moveTo>
                    <a:pt x="6" y="46"/>
                  </a:moveTo>
                  <a:lnTo>
                    <a:pt x="6" y="46"/>
                  </a:lnTo>
                  <a:lnTo>
                    <a:pt x="0" y="78"/>
                  </a:lnTo>
                  <a:lnTo>
                    <a:pt x="0" y="78"/>
                  </a:lnTo>
                  <a:lnTo>
                    <a:pt x="9" y="78"/>
                  </a:lnTo>
                  <a:lnTo>
                    <a:pt x="9" y="78"/>
                  </a:lnTo>
                  <a:lnTo>
                    <a:pt x="34" y="78"/>
                  </a:lnTo>
                  <a:lnTo>
                    <a:pt x="34" y="78"/>
                  </a:lnTo>
                  <a:lnTo>
                    <a:pt x="42" y="78"/>
                  </a:lnTo>
                  <a:lnTo>
                    <a:pt x="50" y="74"/>
                  </a:lnTo>
                  <a:lnTo>
                    <a:pt x="57" y="71"/>
                  </a:lnTo>
                  <a:lnTo>
                    <a:pt x="63" y="67"/>
                  </a:lnTo>
                  <a:lnTo>
                    <a:pt x="69" y="60"/>
                  </a:lnTo>
                  <a:lnTo>
                    <a:pt x="74" y="54"/>
                  </a:lnTo>
                  <a:lnTo>
                    <a:pt x="79" y="46"/>
                  </a:lnTo>
                  <a:lnTo>
                    <a:pt x="82" y="36"/>
                  </a:lnTo>
                  <a:lnTo>
                    <a:pt x="82" y="36"/>
                  </a:lnTo>
                  <a:lnTo>
                    <a:pt x="82" y="27"/>
                  </a:lnTo>
                  <a:lnTo>
                    <a:pt x="82" y="19"/>
                  </a:lnTo>
                  <a:lnTo>
                    <a:pt x="79" y="12"/>
                  </a:lnTo>
                  <a:lnTo>
                    <a:pt x="74" y="8"/>
                  </a:lnTo>
                  <a:lnTo>
                    <a:pt x="69" y="3"/>
                  </a:lnTo>
                  <a:lnTo>
                    <a:pt x="61" y="1"/>
                  </a:lnTo>
                  <a:lnTo>
                    <a:pt x="54" y="0"/>
                  </a:lnTo>
                  <a:lnTo>
                    <a:pt x="44" y="0"/>
                  </a:lnTo>
                  <a:lnTo>
                    <a:pt x="44" y="0"/>
                  </a:lnTo>
                  <a:lnTo>
                    <a:pt x="23" y="0"/>
                  </a:lnTo>
                  <a:lnTo>
                    <a:pt x="23" y="0"/>
                  </a:lnTo>
                  <a:lnTo>
                    <a:pt x="15" y="0"/>
                  </a:lnTo>
                  <a:lnTo>
                    <a:pt x="15" y="0"/>
                  </a:lnTo>
                  <a:lnTo>
                    <a:pt x="9" y="32"/>
                  </a:lnTo>
                  <a:lnTo>
                    <a:pt x="6" y="46"/>
                  </a:lnTo>
                  <a:close/>
                </a:path>
              </a:pathLst>
            </a:custGeom>
            <a:solidFill>
              <a:schemeClr val="tx1"/>
            </a:solidFill>
            <a:ln w="9525">
              <a:noFill/>
              <a:round/>
              <a:headEnd/>
              <a:tailEnd/>
            </a:ln>
          </p:spPr>
          <p:txBody>
            <a:bodyPr/>
            <a:lstStyle/>
            <a:p>
              <a:endParaRPr lang="en-US"/>
            </a:p>
          </p:txBody>
        </p:sp>
        <p:sp>
          <p:nvSpPr>
            <p:cNvPr id="389176" name="Freeform 56"/>
            <p:cNvSpPr>
              <a:spLocks noEditPoints="1"/>
            </p:cNvSpPr>
            <p:nvPr userDrawn="1"/>
          </p:nvSpPr>
          <p:spPr bwMode="black">
            <a:xfrm>
              <a:off x="5436" y="4219"/>
              <a:ext cx="32" cy="33"/>
            </a:xfrm>
            <a:custGeom>
              <a:avLst/>
              <a:gdLst/>
              <a:ahLst/>
              <a:cxnLst>
                <a:cxn ang="0">
                  <a:pos x="40" y="27"/>
                </a:cxn>
                <a:cxn ang="0">
                  <a:pos x="40" y="27"/>
                </a:cxn>
                <a:cxn ang="0">
                  <a:pos x="38" y="39"/>
                </a:cxn>
                <a:cxn ang="0">
                  <a:pos x="34" y="48"/>
                </a:cxn>
                <a:cxn ang="0">
                  <a:pos x="29" y="53"/>
                </a:cxn>
                <a:cxn ang="0">
                  <a:pos x="24" y="54"/>
                </a:cxn>
                <a:cxn ang="0">
                  <a:pos x="24" y="54"/>
                </a:cxn>
                <a:cxn ang="0">
                  <a:pos x="22" y="54"/>
                </a:cxn>
                <a:cxn ang="0">
                  <a:pos x="19" y="53"/>
                </a:cxn>
                <a:cxn ang="0">
                  <a:pos x="18" y="48"/>
                </a:cxn>
                <a:cxn ang="0">
                  <a:pos x="16" y="40"/>
                </a:cxn>
                <a:cxn ang="0">
                  <a:pos x="18" y="32"/>
                </a:cxn>
                <a:cxn ang="0">
                  <a:pos x="18" y="32"/>
                </a:cxn>
                <a:cxn ang="0">
                  <a:pos x="21" y="21"/>
                </a:cxn>
                <a:cxn ang="0">
                  <a:pos x="24" y="13"/>
                </a:cxn>
                <a:cxn ang="0">
                  <a:pos x="29" y="8"/>
                </a:cxn>
                <a:cxn ang="0">
                  <a:pos x="34" y="7"/>
                </a:cxn>
                <a:cxn ang="0">
                  <a:pos x="34" y="7"/>
                </a:cxn>
                <a:cxn ang="0">
                  <a:pos x="38" y="8"/>
                </a:cxn>
                <a:cxn ang="0">
                  <a:pos x="41" y="12"/>
                </a:cxn>
                <a:cxn ang="0">
                  <a:pos x="41" y="18"/>
                </a:cxn>
                <a:cxn ang="0">
                  <a:pos x="40" y="27"/>
                </a:cxn>
                <a:cxn ang="0">
                  <a:pos x="40" y="27"/>
                </a:cxn>
                <a:cxn ang="0">
                  <a:pos x="0" y="32"/>
                </a:cxn>
                <a:cxn ang="0">
                  <a:pos x="0" y="32"/>
                </a:cxn>
                <a:cxn ang="0">
                  <a:pos x="0" y="39"/>
                </a:cxn>
                <a:cxn ang="0">
                  <a:pos x="0" y="45"/>
                </a:cxn>
                <a:cxn ang="0">
                  <a:pos x="3" y="50"/>
                </a:cxn>
                <a:cxn ang="0">
                  <a:pos x="5" y="53"/>
                </a:cxn>
                <a:cxn ang="0">
                  <a:pos x="10" y="56"/>
                </a:cxn>
                <a:cxn ang="0">
                  <a:pos x="13" y="58"/>
                </a:cxn>
                <a:cxn ang="0">
                  <a:pos x="24" y="59"/>
                </a:cxn>
                <a:cxn ang="0">
                  <a:pos x="24" y="59"/>
                </a:cxn>
                <a:cxn ang="0">
                  <a:pos x="29" y="59"/>
                </a:cxn>
                <a:cxn ang="0">
                  <a:pos x="35" y="58"/>
                </a:cxn>
                <a:cxn ang="0">
                  <a:pos x="40" y="54"/>
                </a:cxn>
                <a:cxn ang="0">
                  <a:pos x="45" y="51"/>
                </a:cxn>
                <a:cxn ang="0">
                  <a:pos x="49" y="47"/>
                </a:cxn>
                <a:cxn ang="0">
                  <a:pos x="53" y="42"/>
                </a:cxn>
                <a:cxn ang="0">
                  <a:pos x="56" y="35"/>
                </a:cxn>
                <a:cxn ang="0">
                  <a:pos x="57" y="29"/>
                </a:cxn>
                <a:cxn ang="0">
                  <a:pos x="57" y="29"/>
                </a:cxn>
                <a:cxn ang="0">
                  <a:pos x="57" y="23"/>
                </a:cxn>
                <a:cxn ang="0">
                  <a:pos x="57" y="18"/>
                </a:cxn>
                <a:cxn ang="0">
                  <a:pos x="56" y="13"/>
                </a:cxn>
                <a:cxn ang="0">
                  <a:pos x="54" y="8"/>
                </a:cxn>
                <a:cxn ang="0">
                  <a:pos x="51" y="5"/>
                </a:cxn>
                <a:cxn ang="0">
                  <a:pos x="46" y="4"/>
                </a:cxn>
                <a:cxn ang="0">
                  <a:pos x="41" y="2"/>
                </a:cxn>
                <a:cxn ang="0">
                  <a:pos x="35" y="0"/>
                </a:cxn>
                <a:cxn ang="0">
                  <a:pos x="35" y="0"/>
                </a:cxn>
                <a:cxn ang="0">
                  <a:pos x="24" y="4"/>
                </a:cxn>
                <a:cxn ang="0">
                  <a:pos x="19" y="5"/>
                </a:cxn>
                <a:cxn ang="0">
                  <a:pos x="15" y="8"/>
                </a:cxn>
                <a:cxn ang="0">
                  <a:pos x="10" y="13"/>
                </a:cxn>
                <a:cxn ang="0">
                  <a:pos x="7" y="18"/>
                </a:cxn>
                <a:cxn ang="0">
                  <a:pos x="3" y="24"/>
                </a:cxn>
                <a:cxn ang="0">
                  <a:pos x="0" y="32"/>
                </a:cxn>
                <a:cxn ang="0">
                  <a:pos x="0" y="32"/>
                </a:cxn>
              </a:cxnLst>
              <a:rect l="0" t="0" r="r" b="b"/>
              <a:pathLst>
                <a:path w="57" h="59">
                  <a:moveTo>
                    <a:pt x="40" y="27"/>
                  </a:moveTo>
                  <a:lnTo>
                    <a:pt x="40" y="27"/>
                  </a:lnTo>
                  <a:lnTo>
                    <a:pt x="38" y="39"/>
                  </a:lnTo>
                  <a:lnTo>
                    <a:pt x="34" y="48"/>
                  </a:lnTo>
                  <a:lnTo>
                    <a:pt x="29" y="53"/>
                  </a:lnTo>
                  <a:lnTo>
                    <a:pt x="24" y="54"/>
                  </a:lnTo>
                  <a:lnTo>
                    <a:pt x="24" y="54"/>
                  </a:lnTo>
                  <a:lnTo>
                    <a:pt x="22" y="54"/>
                  </a:lnTo>
                  <a:lnTo>
                    <a:pt x="19" y="53"/>
                  </a:lnTo>
                  <a:lnTo>
                    <a:pt x="18" y="48"/>
                  </a:lnTo>
                  <a:lnTo>
                    <a:pt x="16" y="40"/>
                  </a:lnTo>
                  <a:lnTo>
                    <a:pt x="18" y="32"/>
                  </a:lnTo>
                  <a:lnTo>
                    <a:pt x="18" y="32"/>
                  </a:lnTo>
                  <a:lnTo>
                    <a:pt x="21" y="21"/>
                  </a:lnTo>
                  <a:lnTo>
                    <a:pt x="24" y="13"/>
                  </a:lnTo>
                  <a:lnTo>
                    <a:pt x="29" y="8"/>
                  </a:lnTo>
                  <a:lnTo>
                    <a:pt x="34" y="7"/>
                  </a:lnTo>
                  <a:lnTo>
                    <a:pt x="34" y="7"/>
                  </a:lnTo>
                  <a:lnTo>
                    <a:pt x="38" y="8"/>
                  </a:lnTo>
                  <a:lnTo>
                    <a:pt x="41" y="12"/>
                  </a:lnTo>
                  <a:lnTo>
                    <a:pt x="41" y="18"/>
                  </a:lnTo>
                  <a:lnTo>
                    <a:pt x="40" y="27"/>
                  </a:lnTo>
                  <a:lnTo>
                    <a:pt x="40" y="27"/>
                  </a:lnTo>
                  <a:close/>
                  <a:moveTo>
                    <a:pt x="0" y="32"/>
                  </a:moveTo>
                  <a:lnTo>
                    <a:pt x="0" y="32"/>
                  </a:lnTo>
                  <a:lnTo>
                    <a:pt x="0" y="39"/>
                  </a:lnTo>
                  <a:lnTo>
                    <a:pt x="0" y="45"/>
                  </a:lnTo>
                  <a:lnTo>
                    <a:pt x="3" y="50"/>
                  </a:lnTo>
                  <a:lnTo>
                    <a:pt x="5" y="53"/>
                  </a:lnTo>
                  <a:lnTo>
                    <a:pt x="10" y="56"/>
                  </a:lnTo>
                  <a:lnTo>
                    <a:pt x="13" y="58"/>
                  </a:lnTo>
                  <a:lnTo>
                    <a:pt x="24" y="59"/>
                  </a:lnTo>
                  <a:lnTo>
                    <a:pt x="24" y="59"/>
                  </a:lnTo>
                  <a:lnTo>
                    <a:pt x="29" y="59"/>
                  </a:lnTo>
                  <a:lnTo>
                    <a:pt x="35" y="58"/>
                  </a:lnTo>
                  <a:lnTo>
                    <a:pt x="40" y="54"/>
                  </a:lnTo>
                  <a:lnTo>
                    <a:pt x="45" y="51"/>
                  </a:lnTo>
                  <a:lnTo>
                    <a:pt x="49" y="47"/>
                  </a:lnTo>
                  <a:lnTo>
                    <a:pt x="53" y="42"/>
                  </a:lnTo>
                  <a:lnTo>
                    <a:pt x="56" y="35"/>
                  </a:lnTo>
                  <a:lnTo>
                    <a:pt x="57" y="29"/>
                  </a:lnTo>
                  <a:lnTo>
                    <a:pt x="57" y="29"/>
                  </a:lnTo>
                  <a:lnTo>
                    <a:pt x="57" y="23"/>
                  </a:lnTo>
                  <a:lnTo>
                    <a:pt x="57" y="18"/>
                  </a:lnTo>
                  <a:lnTo>
                    <a:pt x="56" y="13"/>
                  </a:lnTo>
                  <a:lnTo>
                    <a:pt x="54" y="8"/>
                  </a:lnTo>
                  <a:lnTo>
                    <a:pt x="51" y="5"/>
                  </a:lnTo>
                  <a:lnTo>
                    <a:pt x="46" y="4"/>
                  </a:lnTo>
                  <a:lnTo>
                    <a:pt x="41" y="2"/>
                  </a:lnTo>
                  <a:lnTo>
                    <a:pt x="35" y="0"/>
                  </a:lnTo>
                  <a:lnTo>
                    <a:pt x="35" y="0"/>
                  </a:lnTo>
                  <a:lnTo>
                    <a:pt x="24" y="4"/>
                  </a:lnTo>
                  <a:lnTo>
                    <a:pt x="19" y="5"/>
                  </a:lnTo>
                  <a:lnTo>
                    <a:pt x="15" y="8"/>
                  </a:lnTo>
                  <a:lnTo>
                    <a:pt x="10" y="13"/>
                  </a:lnTo>
                  <a:lnTo>
                    <a:pt x="7" y="18"/>
                  </a:lnTo>
                  <a:lnTo>
                    <a:pt x="3" y="24"/>
                  </a:lnTo>
                  <a:lnTo>
                    <a:pt x="0" y="32"/>
                  </a:lnTo>
                  <a:lnTo>
                    <a:pt x="0" y="32"/>
                  </a:lnTo>
                  <a:close/>
                </a:path>
              </a:pathLst>
            </a:custGeom>
            <a:solidFill>
              <a:schemeClr val="tx1"/>
            </a:solidFill>
            <a:ln w="9525">
              <a:noFill/>
              <a:round/>
              <a:headEnd/>
              <a:tailEnd/>
            </a:ln>
          </p:spPr>
          <p:txBody>
            <a:bodyPr/>
            <a:lstStyle/>
            <a:p>
              <a:endParaRPr lang="en-US"/>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FC5F5B8-CC3F-45E2-9953-185A952B7D6B}" type="datetime2">
              <a:rPr lang="zh-CN" altLang="en-US"/>
              <a:pPr/>
              <a:t>2018年1月5日</a:t>
            </a:fld>
            <a:r>
              <a:rPr lang="en-US" altLang="zh-CN"/>
              <a:t>9 May 2008</a:t>
            </a:r>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r>
              <a:rPr lang="en-US" altLang="zh-CN"/>
              <a:t>Page </a:t>
            </a:r>
            <a:fld id="{8CF725B3-DB1D-4FBD-890D-86E9B43BE28D}"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FF50970-0CC5-4083-A350-7EE0AFE40E90}" type="datetime2">
              <a:rPr lang="zh-CN" altLang="en-US"/>
              <a:pPr/>
              <a:t>2018年1月5日</a:t>
            </a:fld>
            <a:r>
              <a:rPr lang="en-US" altLang="zh-CN"/>
              <a:t>9 May 2008</a:t>
            </a:r>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r>
              <a:rPr lang="en-US" altLang="zh-CN"/>
              <a:t>Page </a:t>
            </a:r>
            <a:fld id="{450D3D6B-3212-425A-880B-E3AFFB96E6C0}"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412875"/>
            <a:ext cx="4368800" cy="4500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412875"/>
            <a:ext cx="4368800" cy="4500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B11FA733-2843-4841-8632-B48C2491B082}" type="datetime2">
              <a:rPr lang="zh-CN" altLang="en-US"/>
              <a:pPr/>
              <a:t>2018年1月5日</a:t>
            </a:fld>
            <a:r>
              <a:rPr lang="en-US" altLang="zh-CN"/>
              <a:t>9 May 2008</a:t>
            </a:r>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r>
              <a:rPr lang="en-US" altLang="zh-CN"/>
              <a:t>Page </a:t>
            </a:r>
            <a:fld id="{ED5F68C5-1CB7-4A30-A223-0F148C4C0FA2}"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811C584F-FC3C-4C32-9204-0E0006FE13E6}" type="datetime2">
              <a:rPr lang="zh-CN" altLang="en-US"/>
              <a:pPr/>
              <a:t>2018年1月5日</a:t>
            </a:fld>
            <a:r>
              <a:rPr lang="en-US" altLang="zh-CN"/>
              <a:t>9 May 2008</a:t>
            </a:r>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r>
              <a:rPr lang="en-US" altLang="zh-CN"/>
              <a:t>Page </a:t>
            </a:r>
            <a:fld id="{46174E7B-2D30-4A90-9150-E6B3E77F07FB}"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F0A4B91C-6F29-4A85-ACDE-A7F97AD2C8B8}" type="datetime2">
              <a:rPr lang="zh-CN" altLang="en-US"/>
              <a:pPr/>
              <a:t>2018年1月5日</a:t>
            </a:fld>
            <a:r>
              <a:rPr lang="en-US" altLang="zh-CN"/>
              <a:t>9 May 2008</a:t>
            </a:r>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r>
              <a:rPr lang="en-US" altLang="zh-CN"/>
              <a:t>Page </a:t>
            </a:r>
            <a:fld id="{675FB02C-32A1-455C-91AA-8CBE8422B98C}"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zh-CN" altLang="en-US"/>
              <a:t>并购交易咨询服务建议书</a:t>
            </a:r>
          </a:p>
        </p:txBody>
      </p:sp>
      <p:sp>
        <p:nvSpPr>
          <p:cNvPr id="5" name="Date Placeholder 4"/>
          <p:cNvSpPr>
            <a:spLocks noGrp="1"/>
          </p:cNvSpPr>
          <p:nvPr>
            <p:ph type="dt" sz="half" idx="11"/>
          </p:nvPr>
        </p:nvSpPr>
        <p:spPr/>
        <p:txBody>
          <a:bodyPr/>
          <a:lstStyle>
            <a:lvl1pPr>
              <a:defRPr/>
            </a:lvl1pPr>
          </a:lstStyle>
          <a:p>
            <a:r>
              <a:rPr lang="en-US" altLang="zh-CN" dirty="0" smtClean="0"/>
              <a:t>2010</a:t>
            </a:r>
            <a:r>
              <a:rPr lang="zh-CN" altLang="en-US" dirty="0" smtClean="0"/>
              <a:t>年</a:t>
            </a:r>
            <a:r>
              <a:rPr lang="en-US" altLang="zh-CN" dirty="0" smtClean="0"/>
              <a:t>5</a:t>
            </a:r>
            <a:r>
              <a:rPr lang="zh-CN" altLang="en-US" dirty="0" smtClean="0"/>
              <a:t>月</a:t>
            </a:r>
            <a:r>
              <a:rPr lang="en-US" altLang="zh-CN" dirty="0" smtClean="0"/>
              <a:t>11</a:t>
            </a:r>
            <a:r>
              <a:rPr lang="zh-CN" altLang="en-US" dirty="0" smtClean="0"/>
              <a:t>日</a:t>
            </a:r>
            <a:endParaRPr lang="zh-CN" altLang="en-US" dirty="0"/>
          </a:p>
        </p:txBody>
      </p:sp>
      <p:sp>
        <p:nvSpPr>
          <p:cNvPr id="6" name="Slide Number Placeholder 5"/>
          <p:cNvSpPr>
            <a:spLocks noGrp="1"/>
          </p:cNvSpPr>
          <p:nvPr>
            <p:ph type="sldNum" sz="quarter" idx="12"/>
          </p:nvPr>
        </p:nvSpPr>
        <p:spPr/>
        <p:txBody>
          <a:bodyPr/>
          <a:lstStyle>
            <a:lvl1pPr>
              <a:defRPr/>
            </a:lvl1pPr>
          </a:lstStyle>
          <a:p>
            <a:r>
              <a:rPr lang="zh-CN" altLang="en-US" dirty="0"/>
              <a:t>第 </a:t>
            </a:r>
            <a:fld id="{27C284A8-707D-49AB-8F14-F5FB9B91E517}" type="slidenum">
              <a:rPr lang="en-US" altLang="zh-CN"/>
              <a:pPr/>
              <a:t>‹#›</a:t>
            </a:fld>
            <a:r>
              <a:rPr lang="zh-CN" altLang="en-US" dirty="0"/>
              <a:t>页</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F11569F-AA2A-4506-96F1-C28835CA5FBA}" type="datetime2">
              <a:rPr lang="zh-CN" altLang="en-US"/>
              <a:pPr/>
              <a:t>2018年1月5日</a:t>
            </a:fld>
            <a:r>
              <a:rPr lang="en-US" altLang="zh-CN"/>
              <a:t>9 May 2008</a:t>
            </a:r>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r>
              <a:rPr lang="en-US" altLang="zh-CN"/>
              <a:t>Page </a:t>
            </a:r>
            <a:fld id="{8B67297E-DB6C-4B46-812A-ABF63E017284}"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F6AB3B2-1498-46EF-8218-D5D3ADF78F1D}" type="datetime2">
              <a:rPr lang="zh-CN" altLang="en-US"/>
              <a:pPr/>
              <a:t>2018年1月5日</a:t>
            </a:fld>
            <a:r>
              <a:rPr lang="en-US" altLang="zh-CN"/>
              <a:t>9 May 2008</a:t>
            </a:r>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r>
              <a:rPr lang="en-US" altLang="zh-CN"/>
              <a:t>Page </a:t>
            </a:r>
            <a:fld id="{AC4D7E81-5189-4AD5-BE41-F7B22A77C07D}"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3522349-14AA-43B0-AF60-572243D10A4D}" type="datetime2">
              <a:rPr lang="zh-CN" altLang="en-US"/>
              <a:pPr/>
              <a:t>2018年1月5日</a:t>
            </a:fld>
            <a:r>
              <a:rPr lang="en-US" altLang="zh-CN"/>
              <a:t>9 May 2008</a:t>
            </a:r>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r>
              <a:rPr lang="en-US" altLang="zh-CN"/>
              <a:t>Page </a:t>
            </a:r>
            <a:fld id="{D6BF1CFA-0C85-4E95-A000-0B60E3F1EB57}"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F9330E4-91EA-43D1-ACF2-DFBB1BB875A1}" type="datetime2">
              <a:rPr lang="zh-CN" altLang="en-US"/>
              <a:pPr/>
              <a:t>2018年1月5日</a:t>
            </a:fld>
            <a:r>
              <a:rPr lang="en-US" altLang="zh-CN"/>
              <a:t>9 May 2008</a:t>
            </a:r>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r>
              <a:rPr lang="en-US" altLang="zh-CN"/>
              <a:t>Page </a:t>
            </a:r>
            <a:fld id="{8D7DFD4C-B5B5-44CD-8D69-98CE9B8B9022}" type="slidenum">
              <a:rPr lang="en-US" altLang="zh-CN"/>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3913" y="244475"/>
            <a:ext cx="2224087" cy="5668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0063" y="244475"/>
            <a:ext cx="6521450"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B5DACF3-906A-44C6-B9BB-7019BF370857}" type="datetime2">
              <a:rPr lang="zh-CN" altLang="en-US"/>
              <a:pPr/>
              <a:t>2018年1月5日</a:t>
            </a:fld>
            <a:r>
              <a:rPr lang="en-US" altLang="zh-CN"/>
              <a:t>9 May 2008</a:t>
            </a:r>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r>
              <a:rPr lang="en-US" altLang="zh-CN"/>
              <a:t>Page </a:t>
            </a:r>
            <a:fld id="{E9D25E47-9EA3-4226-9E41-B0E1D185627E}" type="slidenum">
              <a:rPr lang="en-US" altLang="zh-CN"/>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84514" y="1556795"/>
            <a:ext cx="8420100" cy="578494"/>
          </a:xfrm>
        </p:spPr>
        <p:txBody>
          <a:bodyPr>
            <a:noAutofit/>
          </a:bodyPr>
          <a:lstStyle>
            <a:lvl1pPr algn="l">
              <a:defRPr sz="38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93086" y="2204864"/>
            <a:ext cx="6934200" cy="1752600"/>
          </a:xfrm>
        </p:spPr>
        <p:txBody>
          <a:bodyPr/>
          <a:lstStyle>
            <a:lvl1pPr marL="0" indent="0" algn="l">
              <a:buNone/>
              <a:defRPr>
                <a:solidFill>
                  <a:schemeClr val="bg1">
                    <a:lumMod val="75000"/>
                  </a:schemeClr>
                </a:solidFill>
              </a:defRPr>
            </a:lvl1pPr>
            <a:lvl2pPr marL="536408" indent="0" algn="ctr">
              <a:buNone/>
              <a:defRPr>
                <a:solidFill>
                  <a:schemeClr val="tx1">
                    <a:tint val="75000"/>
                  </a:schemeClr>
                </a:solidFill>
              </a:defRPr>
            </a:lvl2pPr>
            <a:lvl3pPr marL="1072815" indent="0" algn="ctr">
              <a:buNone/>
              <a:defRPr>
                <a:solidFill>
                  <a:schemeClr val="tx1">
                    <a:tint val="75000"/>
                  </a:schemeClr>
                </a:solidFill>
              </a:defRPr>
            </a:lvl3pPr>
            <a:lvl4pPr marL="1609223" indent="0" algn="ctr">
              <a:buNone/>
              <a:defRPr>
                <a:solidFill>
                  <a:schemeClr val="tx1">
                    <a:tint val="75000"/>
                  </a:schemeClr>
                </a:solidFill>
              </a:defRPr>
            </a:lvl4pPr>
            <a:lvl5pPr marL="2145630" indent="0" algn="ctr">
              <a:buNone/>
              <a:defRPr>
                <a:solidFill>
                  <a:schemeClr val="tx1">
                    <a:tint val="75000"/>
                  </a:schemeClr>
                </a:solidFill>
              </a:defRPr>
            </a:lvl5pPr>
            <a:lvl6pPr marL="2682038" indent="0" algn="ctr">
              <a:buNone/>
              <a:defRPr>
                <a:solidFill>
                  <a:schemeClr val="tx1">
                    <a:tint val="75000"/>
                  </a:schemeClr>
                </a:solidFill>
              </a:defRPr>
            </a:lvl6pPr>
            <a:lvl7pPr marL="3218446" indent="0" algn="ctr">
              <a:buNone/>
              <a:defRPr>
                <a:solidFill>
                  <a:schemeClr val="tx1">
                    <a:tint val="75000"/>
                  </a:schemeClr>
                </a:solidFill>
              </a:defRPr>
            </a:lvl7pPr>
            <a:lvl8pPr marL="3754852" indent="0" algn="ctr">
              <a:buNone/>
              <a:defRPr>
                <a:solidFill>
                  <a:schemeClr val="tx1">
                    <a:tint val="75000"/>
                  </a:schemeClr>
                </a:solidFill>
              </a:defRPr>
            </a:lvl8pPr>
            <a:lvl9pPr marL="429126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28503" y="6463706"/>
            <a:ext cx="440687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defTabSz="1072815" fontAlgn="auto">
                <a:spcBef>
                  <a:spcPts val="0"/>
                </a:spcBef>
                <a:spcAft>
                  <a:spcPts val="0"/>
                </a:spcAft>
              </a:pPr>
              <a:r>
                <a:rPr lang="zh-CN" altLang="en-US" sz="1600" b="1" dirty="0" smtClean="0">
                  <a:solidFill>
                    <a:prstClr val="white"/>
                  </a:solidFill>
                  <a:latin typeface="微软雅黑" pitchFamily="34" charset="-122"/>
                </a:rPr>
                <a:t>世界</a:t>
              </a:r>
              <a:r>
                <a:rPr lang="en-US" altLang="zh-CN" sz="1600" b="1" dirty="0" smtClean="0">
                  <a:solidFill>
                    <a:prstClr val="white"/>
                  </a:solidFill>
                  <a:latin typeface="微软雅黑" pitchFamily="34" charset="-122"/>
                </a:rPr>
                <a:t>500</a:t>
              </a:r>
              <a:r>
                <a:rPr lang="zh-CN" altLang="en-US" sz="1600" b="1" dirty="0" smtClean="0">
                  <a:solidFill>
                    <a:prstClr val="white"/>
                  </a:solidFill>
                  <a:latin typeface="微软雅黑" pitchFamily="34" charset="-122"/>
                </a:rPr>
                <a:t>强研究中心</a:t>
              </a:r>
              <a:endParaRPr lang="zh-CN" altLang="en-US" sz="16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defTabSz="1072815" fontAlgn="auto">
                <a:spcBef>
                  <a:spcPts val="0"/>
                </a:spcBef>
                <a:spcAft>
                  <a:spcPts val="0"/>
                </a:spcAft>
              </a:pPr>
              <a:r>
                <a:rPr lang="en-US" altLang="zh-CN" sz="1400" b="1" dirty="0" smtClean="0">
                  <a:solidFill>
                    <a:prstClr val="white"/>
                  </a:solidFill>
                  <a:latin typeface="微软雅黑" pitchFamily="34" charset="-122"/>
                </a:rPr>
                <a:t>zhao-biao.com</a:t>
              </a:r>
              <a:endParaRPr lang="zh-CN" altLang="en-US" sz="1400" b="1" dirty="0">
                <a:solidFill>
                  <a:prstClr val="white"/>
                </a:solidFill>
                <a:latin typeface="微软雅黑" pitchFamily="34" charset="-122"/>
              </a:endParaRPr>
            </a:p>
          </p:txBody>
        </p:sp>
      </p:grpSp>
      <p:sp>
        <p:nvSpPr>
          <p:cNvPr id="11" name="矩形 10"/>
          <p:cNvSpPr/>
          <p:nvPr/>
        </p:nvSpPr>
        <p:spPr>
          <a:xfrm>
            <a:off x="4713451" y="6476846"/>
            <a:ext cx="4874922"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7281" tIns="107281" rIns="107281" bIns="107281" rtlCol="0" anchor="ctr"/>
          <a:lstStyle/>
          <a:p>
            <a:pPr defTabSz="1072815" fontAlgn="auto">
              <a:spcBef>
                <a:spcPts val="0"/>
              </a:spcBef>
              <a:spcAft>
                <a:spcPts val="0"/>
              </a:spcAft>
            </a:pPr>
            <a:r>
              <a:rPr lang="zh-CN" altLang="en-US" sz="1600" b="1" dirty="0" smtClean="0">
                <a:solidFill>
                  <a:prstClr val="white"/>
                </a:solidFill>
                <a:latin typeface="微软雅黑" pitchFamily="34" charset="-122"/>
              </a:rPr>
              <a:t>找表网：专注于海外</a:t>
            </a:r>
            <a:r>
              <a:rPr lang="zh-CN" altLang="en-US" sz="1600" b="1" dirty="0">
                <a:solidFill>
                  <a:prstClr val="white"/>
                </a:solidFill>
                <a:latin typeface="微软雅黑" pitchFamily="34" charset="-122"/>
              </a:rPr>
              <a:t>知名</a:t>
            </a:r>
            <a:r>
              <a:rPr lang="zh-CN" altLang="en-US" sz="1600" b="1" dirty="0" smtClean="0">
                <a:solidFill>
                  <a:prstClr val="white"/>
                </a:solidFill>
                <a:latin typeface="微软雅黑" pitchFamily="34" charset="-122"/>
              </a:rPr>
              <a:t>上市公司公开资料研究</a:t>
            </a:r>
            <a:endParaRPr lang="zh-CN" altLang="en-US" sz="1600" b="1" dirty="0">
              <a:solidFill>
                <a:prstClr val="white"/>
              </a:solidFill>
              <a:latin typeface="微软雅黑" pitchFamily="34" charset="-122"/>
            </a:endParaRPr>
          </a:p>
        </p:txBody>
      </p:sp>
      <p:cxnSp>
        <p:nvCxnSpPr>
          <p:cNvPr id="14" name="直接连接符 13"/>
          <p:cNvCxnSpPr/>
          <p:nvPr userDrawn="1"/>
        </p:nvCxnSpPr>
        <p:spPr>
          <a:xfrm>
            <a:off x="467602" y="908720"/>
            <a:ext cx="900990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5" y="4406902"/>
            <a:ext cx="8420100" cy="1362075"/>
          </a:xfrm>
        </p:spPr>
        <p:txBody>
          <a:bodyPr anchor="t"/>
          <a:lstStyle>
            <a:lvl1pPr algn="l">
              <a:defRPr sz="4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5" y="2906713"/>
            <a:ext cx="8420100" cy="1500187"/>
          </a:xfrm>
        </p:spPr>
        <p:txBody>
          <a:bodyPr anchor="b"/>
          <a:lstStyle>
            <a:lvl1pPr marL="0" indent="0">
              <a:buNone/>
              <a:defRPr sz="2400">
                <a:solidFill>
                  <a:schemeClr val="tx1">
                    <a:tint val="75000"/>
                  </a:schemeClr>
                </a:solidFill>
              </a:defRPr>
            </a:lvl1pPr>
            <a:lvl2pPr marL="536408" indent="0">
              <a:buNone/>
              <a:defRPr sz="2100">
                <a:solidFill>
                  <a:schemeClr val="tx1">
                    <a:tint val="75000"/>
                  </a:schemeClr>
                </a:solidFill>
              </a:defRPr>
            </a:lvl2pPr>
            <a:lvl3pPr marL="1072815" indent="0">
              <a:buNone/>
              <a:defRPr sz="1900">
                <a:solidFill>
                  <a:schemeClr val="tx1">
                    <a:tint val="75000"/>
                  </a:schemeClr>
                </a:solidFill>
              </a:defRPr>
            </a:lvl3pPr>
            <a:lvl4pPr marL="1609223" indent="0">
              <a:buNone/>
              <a:defRPr sz="1600">
                <a:solidFill>
                  <a:schemeClr val="tx1">
                    <a:tint val="75000"/>
                  </a:schemeClr>
                </a:solidFill>
              </a:defRPr>
            </a:lvl4pPr>
            <a:lvl5pPr marL="2145630" indent="0">
              <a:buNone/>
              <a:defRPr sz="1600">
                <a:solidFill>
                  <a:schemeClr val="tx1">
                    <a:tint val="75000"/>
                  </a:schemeClr>
                </a:solidFill>
              </a:defRPr>
            </a:lvl5pPr>
            <a:lvl6pPr marL="2682038" indent="0">
              <a:buNone/>
              <a:defRPr sz="1600">
                <a:solidFill>
                  <a:schemeClr val="tx1">
                    <a:tint val="75000"/>
                  </a:schemeClr>
                </a:solidFill>
              </a:defRPr>
            </a:lvl6pPr>
            <a:lvl7pPr marL="3218446" indent="0">
              <a:buNone/>
              <a:defRPr sz="1600">
                <a:solidFill>
                  <a:schemeClr val="tx1">
                    <a:tint val="75000"/>
                  </a:schemeClr>
                </a:solidFill>
              </a:defRPr>
            </a:lvl7pPr>
            <a:lvl8pPr marL="3754852" indent="0">
              <a:buNone/>
              <a:defRPr sz="1600">
                <a:solidFill>
                  <a:schemeClr val="tx1">
                    <a:tint val="75000"/>
                  </a:schemeClr>
                </a:solidFill>
              </a:defRPr>
            </a:lvl8pPr>
            <a:lvl9pPr marL="429126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82505" y="1484784"/>
            <a:ext cx="8420100" cy="1362075"/>
          </a:xfrm>
        </p:spPr>
        <p:txBody>
          <a:bodyPr anchor="b"/>
          <a:lstStyle>
            <a:lvl1pPr algn="l">
              <a:defRPr sz="47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505" y="2936925"/>
            <a:ext cx="8420100" cy="1500187"/>
          </a:xfrm>
        </p:spPr>
        <p:txBody>
          <a:bodyPr anchor="t"/>
          <a:lstStyle>
            <a:lvl1pPr marL="0" indent="0">
              <a:buNone/>
              <a:defRPr sz="2400">
                <a:solidFill>
                  <a:schemeClr val="bg1"/>
                </a:solidFill>
              </a:defRPr>
            </a:lvl1pPr>
            <a:lvl2pPr marL="536408" indent="0">
              <a:buNone/>
              <a:defRPr sz="2100">
                <a:solidFill>
                  <a:schemeClr val="tx1">
                    <a:tint val="75000"/>
                  </a:schemeClr>
                </a:solidFill>
              </a:defRPr>
            </a:lvl2pPr>
            <a:lvl3pPr marL="1072815" indent="0">
              <a:buNone/>
              <a:defRPr sz="1900">
                <a:solidFill>
                  <a:schemeClr val="tx1">
                    <a:tint val="75000"/>
                  </a:schemeClr>
                </a:solidFill>
              </a:defRPr>
            </a:lvl3pPr>
            <a:lvl4pPr marL="1609223" indent="0">
              <a:buNone/>
              <a:defRPr sz="1600">
                <a:solidFill>
                  <a:schemeClr val="tx1">
                    <a:tint val="75000"/>
                  </a:schemeClr>
                </a:solidFill>
              </a:defRPr>
            </a:lvl4pPr>
            <a:lvl5pPr marL="2145630" indent="0">
              <a:buNone/>
              <a:defRPr sz="1600">
                <a:solidFill>
                  <a:schemeClr val="tx1">
                    <a:tint val="75000"/>
                  </a:schemeClr>
                </a:solidFill>
              </a:defRPr>
            </a:lvl5pPr>
            <a:lvl6pPr marL="2682038" indent="0">
              <a:buNone/>
              <a:defRPr sz="1600">
                <a:solidFill>
                  <a:schemeClr val="tx1">
                    <a:tint val="75000"/>
                  </a:schemeClr>
                </a:solidFill>
              </a:defRPr>
            </a:lvl6pPr>
            <a:lvl7pPr marL="3218446" indent="0">
              <a:buNone/>
              <a:defRPr sz="1600">
                <a:solidFill>
                  <a:schemeClr val="tx1">
                    <a:tint val="75000"/>
                  </a:schemeClr>
                </a:solidFill>
              </a:defRPr>
            </a:lvl7pPr>
            <a:lvl8pPr marL="3754852" indent="0">
              <a:buNone/>
              <a:defRPr sz="1600">
                <a:solidFill>
                  <a:schemeClr val="tx1">
                    <a:tint val="75000"/>
                  </a:schemeClr>
                </a:solidFill>
              </a:defRPr>
            </a:lvl8pPr>
            <a:lvl9pPr marL="4291260" indent="0">
              <a:buNone/>
              <a:defRPr sz="16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67602" y="908720"/>
            <a:ext cx="900990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2"/>
            <a:ext cx="4375150" cy="4525962"/>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35550" y="1600202"/>
            <a:ext cx="4375150" cy="4525962"/>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zh-CN" altLang="en-US"/>
              <a:t>并购交易咨询服务建议书</a:t>
            </a:r>
          </a:p>
        </p:txBody>
      </p:sp>
      <p:sp>
        <p:nvSpPr>
          <p:cNvPr id="5" name="Date Placeholder 4"/>
          <p:cNvSpPr>
            <a:spLocks noGrp="1"/>
          </p:cNvSpPr>
          <p:nvPr>
            <p:ph type="dt" sz="half" idx="11"/>
          </p:nvPr>
        </p:nvSpPr>
        <p:spPr/>
        <p:txBody>
          <a:bodyPr/>
          <a:lstStyle>
            <a:lvl1pPr>
              <a:defRPr/>
            </a:lvl1pPr>
          </a:lstStyle>
          <a:p>
            <a:r>
              <a:rPr lang="en-US" altLang="zh-CN"/>
              <a:t>2009</a:t>
            </a:r>
            <a:r>
              <a:rPr lang="zh-CN" altLang="en-US"/>
              <a:t>年</a:t>
            </a:r>
            <a:r>
              <a:rPr lang="en-US" altLang="zh-CN"/>
              <a:t>6</a:t>
            </a:r>
            <a:r>
              <a:rPr lang="zh-CN" altLang="en-US"/>
              <a:t>月</a:t>
            </a:r>
            <a:r>
              <a:rPr lang="en-US" altLang="zh-CN"/>
              <a:t>20</a:t>
            </a:r>
            <a:r>
              <a:rPr lang="zh-CN" altLang="en-US"/>
              <a:t>日</a:t>
            </a:r>
          </a:p>
        </p:txBody>
      </p:sp>
      <p:sp>
        <p:nvSpPr>
          <p:cNvPr id="6" name="Slide Number Placeholder 5"/>
          <p:cNvSpPr>
            <a:spLocks noGrp="1"/>
          </p:cNvSpPr>
          <p:nvPr>
            <p:ph type="sldNum" sz="quarter" idx="12"/>
          </p:nvPr>
        </p:nvSpPr>
        <p:spPr/>
        <p:txBody>
          <a:bodyPr/>
          <a:lstStyle>
            <a:lvl1pPr>
              <a:defRPr/>
            </a:lvl1pPr>
          </a:lstStyle>
          <a:p>
            <a:r>
              <a:rPr lang="zh-CN" altLang="en-US"/>
              <a:t>第 </a:t>
            </a:r>
            <a:fld id="{9B27179D-3F7D-414B-A0FE-C80E82B8F12E}" type="slidenum">
              <a:rPr lang="en-US" altLang="zh-CN"/>
              <a:pPr/>
              <a:t>‹#›</a:t>
            </a:fld>
            <a:r>
              <a:rPr lang="zh-CN" altLang="en-US"/>
              <a:t>页</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1" cy="639762"/>
          </a:xfrm>
        </p:spPr>
        <p:txBody>
          <a:bodyPr anchor="b"/>
          <a:lstStyle>
            <a:lvl1pPr marL="0" indent="0">
              <a:buNone/>
              <a:defRPr sz="2800" b="1"/>
            </a:lvl1pPr>
            <a:lvl2pPr marL="536408" indent="0">
              <a:buNone/>
              <a:defRPr sz="2400" b="1"/>
            </a:lvl2pPr>
            <a:lvl3pPr marL="1072815" indent="0">
              <a:buNone/>
              <a:defRPr sz="2100" b="1"/>
            </a:lvl3pPr>
            <a:lvl4pPr marL="1609223" indent="0">
              <a:buNone/>
              <a:defRPr sz="1900" b="1"/>
            </a:lvl4pPr>
            <a:lvl5pPr marL="2145630" indent="0">
              <a:buNone/>
              <a:defRPr sz="1900" b="1"/>
            </a:lvl5pPr>
            <a:lvl6pPr marL="2682038" indent="0">
              <a:buNone/>
              <a:defRPr sz="1900" b="1"/>
            </a:lvl6pPr>
            <a:lvl7pPr marL="3218446" indent="0">
              <a:buNone/>
              <a:defRPr sz="1900" b="1"/>
            </a:lvl7pPr>
            <a:lvl8pPr marL="3754852" indent="0">
              <a:buNone/>
              <a:defRPr sz="1900" b="1"/>
            </a:lvl8pPr>
            <a:lvl9pPr marL="4291260"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1" cy="3951288"/>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2" y="1535113"/>
            <a:ext cx="4378590" cy="639762"/>
          </a:xfrm>
        </p:spPr>
        <p:txBody>
          <a:bodyPr anchor="b"/>
          <a:lstStyle>
            <a:lvl1pPr marL="0" indent="0">
              <a:buNone/>
              <a:defRPr sz="2800" b="1"/>
            </a:lvl1pPr>
            <a:lvl2pPr marL="536408" indent="0">
              <a:buNone/>
              <a:defRPr sz="2400" b="1"/>
            </a:lvl2pPr>
            <a:lvl3pPr marL="1072815" indent="0">
              <a:buNone/>
              <a:defRPr sz="2100" b="1"/>
            </a:lvl3pPr>
            <a:lvl4pPr marL="1609223" indent="0">
              <a:buNone/>
              <a:defRPr sz="1900" b="1"/>
            </a:lvl4pPr>
            <a:lvl5pPr marL="2145630" indent="0">
              <a:buNone/>
              <a:defRPr sz="1900" b="1"/>
            </a:lvl5pPr>
            <a:lvl6pPr marL="2682038" indent="0">
              <a:buNone/>
              <a:defRPr sz="1900" b="1"/>
            </a:lvl6pPr>
            <a:lvl7pPr marL="3218446" indent="0">
              <a:buNone/>
              <a:defRPr sz="1900" b="1"/>
            </a:lvl7pPr>
            <a:lvl8pPr marL="3754852" indent="0">
              <a:buNone/>
              <a:defRPr sz="1900" b="1"/>
            </a:lvl8pPr>
            <a:lvl9pPr marL="4291260"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5032112" y="2174875"/>
            <a:ext cx="4378590" cy="3951288"/>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2" y="273050"/>
            <a:ext cx="3259005" cy="1162051"/>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800"/>
            </a:lvl1pPr>
            <a:lvl2pPr>
              <a:defRPr sz="3300"/>
            </a:lvl2pPr>
            <a:lvl3pPr>
              <a:defRPr sz="28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2" y="1435102"/>
            <a:ext cx="3259005" cy="4691063"/>
          </a:xfrm>
        </p:spPr>
        <p:txBody>
          <a:bodyPr/>
          <a:lstStyle>
            <a:lvl1pPr marL="0" indent="0">
              <a:buNone/>
              <a:defRPr sz="1600"/>
            </a:lvl1pPr>
            <a:lvl2pPr marL="536408" indent="0">
              <a:buNone/>
              <a:defRPr sz="1400"/>
            </a:lvl2pPr>
            <a:lvl3pPr marL="1072815" indent="0">
              <a:buNone/>
              <a:defRPr sz="1100"/>
            </a:lvl3pPr>
            <a:lvl4pPr marL="1609223" indent="0">
              <a:buNone/>
              <a:defRPr sz="1000"/>
            </a:lvl4pPr>
            <a:lvl5pPr marL="2145630" indent="0">
              <a:buNone/>
              <a:defRPr sz="1000"/>
            </a:lvl5pPr>
            <a:lvl6pPr marL="2682038" indent="0">
              <a:buNone/>
              <a:defRPr sz="1000"/>
            </a:lvl6pPr>
            <a:lvl7pPr marL="3218446" indent="0">
              <a:buNone/>
              <a:defRPr sz="1000"/>
            </a:lvl7pPr>
            <a:lvl8pPr marL="3754852" indent="0">
              <a:buNone/>
              <a:defRPr sz="1000"/>
            </a:lvl8pPr>
            <a:lvl9pPr marL="429126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6" y="4800600"/>
            <a:ext cx="5943600" cy="56673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6" y="612775"/>
            <a:ext cx="5943600" cy="4114800"/>
          </a:xfrm>
        </p:spPr>
        <p:txBody>
          <a:bodyPr/>
          <a:lstStyle>
            <a:lvl1pPr marL="0" indent="0">
              <a:buNone/>
              <a:defRPr sz="3800"/>
            </a:lvl1pPr>
            <a:lvl2pPr marL="536408" indent="0">
              <a:buNone/>
              <a:defRPr sz="3300"/>
            </a:lvl2pPr>
            <a:lvl3pPr marL="1072815" indent="0">
              <a:buNone/>
              <a:defRPr sz="2800"/>
            </a:lvl3pPr>
            <a:lvl4pPr marL="1609223" indent="0">
              <a:buNone/>
              <a:defRPr sz="2400"/>
            </a:lvl4pPr>
            <a:lvl5pPr marL="2145630" indent="0">
              <a:buNone/>
              <a:defRPr sz="2400"/>
            </a:lvl5pPr>
            <a:lvl6pPr marL="2682038" indent="0">
              <a:buNone/>
              <a:defRPr sz="2400"/>
            </a:lvl6pPr>
            <a:lvl7pPr marL="3218446" indent="0">
              <a:buNone/>
              <a:defRPr sz="2400"/>
            </a:lvl7pPr>
            <a:lvl8pPr marL="3754852" indent="0">
              <a:buNone/>
              <a:defRPr sz="2400"/>
            </a:lvl8pPr>
            <a:lvl9pPr marL="4291260" indent="0">
              <a:buNone/>
              <a:defRPr sz="24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646" y="5367338"/>
            <a:ext cx="5943600" cy="804863"/>
          </a:xfrm>
        </p:spPr>
        <p:txBody>
          <a:bodyPr/>
          <a:lstStyle>
            <a:lvl1pPr marL="0" indent="0">
              <a:buNone/>
              <a:defRPr sz="1600"/>
            </a:lvl1pPr>
            <a:lvl2pPr marL="536408" indent="0">
              <a:buNone/>
              <a:defRPr sz="1400"/>
            </a:lvl2pPr>
            <a:lvl3pPr marL="1072815" indent="0">
              <a:buNone/>
              <a:defRPr sz="1100"/>
            </a:lvl3pPr>
            <a:lvl4pPr marL="1609223" indent="0">
              <a:buNone/>
              <a:defRPr sz="1000"/>
            </a:lvl4pPr>
            <a:lvl5pPr marL="2145630" indent="0">
              <a:buNone/>
              <a:defRPr sz="1000"/>
            </a:lvl5pPr>
            <a:lvl6pPr marL="2682038" indent="0">
              <a:buNone/>
              <a:defRPr sz="1000"/>
            </a:lvl6pPr>
            <a:lvl7pPr marL="3218446" indent="0">
              <a:buNone/>
              <a:defRPr sz="1000"/>
            </a:lvl7pPr>
            <a:lvl8pPr marL="3754852" indent="0">
              <a:buNone/>
              <a:defRPr sz="1000"/>
            </a:lvl8pPr>
            <a:lvl9pPr marL="429126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9"/>
            <a:ext cx="222885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9"/>
            <a:ext cx="652145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412875"/>
            <a:ext cx="4368800" cy="4500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412875"/>
            <a:ext cx="4368800" cy="4500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zh-CN" altLang="en-US"/>
              <a:t>并购交易咨询服务建议书</a:t>
            </a:r>
          </a:p>
        </p:txBody>
      </p:sp>
      <p:sp>
        <p:nvSpPr>
          <p:cNvPr id="6" name="Date Placeholder 5"/>
          <p:cNvSpPr>
            <a:spLocks noGrp="1"/>
          </p:cNvSpPr>
          <p:nvPr>
            <p:ph type="dt" sz="half" idx="11"/>
          </p:nvPr>
        </p:nvSpPr>
        <p:spPr/>
        <p:txBody>
          <a:bodyPr/>
          <a:lstStyle>
            <a:lvl1pPr>
              <a:defRPr/>
            </a:lvl1pPr>
          </a:lstStyle>
          <a:p>
            <a:r>
              <a:rPr lang="en-US" altLang="zh-CN"/>
              <a:t>2009</a:t>
            </a:r>
            <a:r>
              <a:rPr lang="zh-CN" altLang="en-US"/>
              <a:t>年</a:t>
            </a:r>
            <a:r>
              <a:rPr lang="en-US" altLang="zh-CN"/>
              <a:t>6</a:t>
            </a:r>
            <a:r>
              <a:rPr lang="zh-CN" altLang="en-US"/>
              <a:t>月</a:t>
            </a:r>
            <a:r>
              <a:rPr lang="en-US" altLang="zh-CN"/>
              <a:t>20</a:t>
            </a:r>
            <a:r>
              <a:rPr lang="zh-CN" altLang="en-US"/>
              <a:t>日</a:t>
            </a:r>
          </a:p>
        </p:txBody>
      </p:sp>
      <p:sp>
        <p:nvSpPr>
          <p:cNvPr id="7" name="Slide Number Placeholder 6"/>
          <p:cNvSpPr>
            <a:spLocks noGrp="1"/>
          </p:cNvSpPr>
          <p:nvPr>
            <p:ph type="sldNum" sz="quarter" idx="12"/>
          </p:nvPr>
        </p:nvSpPr>
        <p:spPr/>
        <p:txBody>
          <a:bodyPr/>
          <a:lstStyle>
            <a:lvl1pPr>
              <a:defRPr/>
            </a:lvl1pPr>
          </a:lstStyle>
          <a:p>
            <a:r>
              <a:rPr lang="zh-CN" altLang="en-US"/>
              <a:t>第 </a:t>
            </a:r>
            <a:fld id="{58A68F0B-DEEC-437E-828D-15F4D45E57C0}" type="slidenum">
              <a:rPr lang="en-US" altLang="zh-CN"/>
              <a:pPr/>
              <a:t>‹#›</a:t>
            </a:fld>
            <a:r>
              <a:rPr lang="zh-CN" altLang="en-US"/>
              <a:t>页</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zh-CN" altLang="en-US"/>
              <a:t>并购交易咨询服务建议书</a:t>
            </a:r>
          </a:p>
        </p:txBody>
      </p:sp>
      <p:sp>
        <p:nvSpPr>
          <p:cNvPr id="8" name="Date Placeholder 7"/>
          <p:cNvSpPr>
            <a:spLocks noGrp="1"/>
          </p:cNvSpPr>
          <p:nvPr>
            <p:ph type="dt" sz="half" idx="11"/>
          </p:nvPr>
        </p:nvSpPr>
        <p:spPr/>
        <p:txBody>
          <a:bodyPr/>
          <a:lstStyle>
            <a:lvl1pPr>
              <a:defRPr/>
            </a:lvl1pPr>
          </a:lstStyle>
          <a:p>
            <a:r>
              <a:rPr lang="en-US" altLang="zh-CN"/>
              <a:t>2009</a:t>
            </a:r>
            <a:r>
              <a:rPr lang="zh-CN" altLang="en-US"/>
              <a:t>年</a:t>
            </a:r>
            <a:r>
              <a:rPr lang="en-US" altLang="zh-CN"/>
              <a:t>6</a:t>
            </a:r>
            <a:r>
              <a:rPr lang="zh-CN" altLang="en-US"/>
              <a:t>月</a:t>
            </a:r>
            <a:r>
              <a:rPr lang="en-US" altLang="zh-CN"/>
              <a:t>20</a:t>
            </a:r>
            <a:r>
              <a:rPr lang="zh-CN" altLang="en-US"/>
              <a:t>日</a:t>
            </a:r>
          </a:p>
        </p:txBody>
      </p:sp>
      <p:sp>
        <p:nvSpPr>
          <p:cNvPr id="9" name="Slide Number Placeholder 8"/>
          <p:cNvSpPr>
            <a:spLocks noGrp="1"/>
          </p:cNvSpPr>
          <p:nvPr>
            <p:ph type="sldNum" sz="quarter" idx="12"/>
          </p:nvPr>
        </p:nvSpPr>
        <p:spPr/>
        <p:txBody>
          <a:bodyPr/>
          <a:lstStyle>
            <a:lvl1pPr>
              <a:defRPr/>
            </a:lvl1pPr>
          </a:lstStyle>
          <a:p>
            <a:r>
              <a:rPr lang="zh-CN" altLang="en-US"/>
              <a:t>第 </a:t>
            </a:r>
            <a:fld id="{8250A5DE-770E-4785-9DB1-5B19167A7516}" type="slidenum">
              <a:rPr lang="en-US" altLang="zh-CN"/>
              <a:pPr/>
              <a:t>‹#›</a:t>
            </a:fld>
            <a:r>
              <a:rPr lang="zh-CN" altLang="en-US"/>
              <a:t>页</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zh-CN" altLang="en-US"/>
              <a:t>并购交易咨询服务建议书</a:t>
            </a:r>
          </a:p>
        </p:txBody>
      </p:sp>
      <p:sp>
        <p:nvSpPr>
          <p:cNvPr id="4" name="Date Placeholder 3"/>
          <p:cNvSpPr>
            <a:spLocks noGrp="1"/>
          </p:cNvSpPr>
          <p:nvPr>
            <p:ph type="dt" sz="half" idx="11"/>
          </p:nvPr>
        </p:nvSpPr>
        <p:spPr/>
        <p:txBody>
          <a:bodyPr/>
          <a:lstStyle>
            <a:lvl1pPr>
              <a:defRPr/>
            </a:lvl1pPr>
          </a:lstStyle>
          <a:p>
            <a:r>
              <a:rPr lang="en-US" altLang="zh-CN"/>
              <a:t>2009</a:t>
            </a:r>
            <a:r>
              <a:rPr lang="zh-CN" altLang="en-US"/>
              <a:t>年</a:t>
            </a:r>
            <a:r>
              <a:rPr lang="en-US" altLang="zh-CN"/>
              <a:t>6</a:t>
            </a:r>
            <a:r>
              <a:rPr lang="zh-CN" altLang="en-US"/>
              <a:t>月</a:t>
            </a:r>
            <a:r>
              <a:rPr lang="en-US" altLang="zh-CN"/>
              <a:t>20</a:t>
            </a:r>
            <a:r>
              <a:rPr lang="zh-CN" altLang="en-US"/>
              <a:t>日</a:t>
            </a:r>
          </a:p>
        </p:txBody>
      </p:sp>
      <p:sp>
        <p:nvSpPr>
          <p:cNvPr id="5" name="Slide Number Placeholder 4"/>
          <p:cNvSpPr>
            <a:spLocks noGrp="1"/>
          </p:cNvSpPr>
          <p:nvPr>
            <p:ph type="sldNum" sz="quarter" idx="12"/>
          </p:nvPr>
        </p:nvSpPr>
        <p:spPr/>
        <p:txBody>
          <a:bodyPr/>
          <a:lstStyle>
            <a:lvl1pPr>
              <a:defRPr/>
            </a:lvl1pPr>
          </a:lstStyle>
          <a:p>
            <a:r>
              <a:rPr lang="zh-CN" altLang="en-US"/>
              <a:t>第 </a:t>
            </a:r>
            <a:fld id="{8E708793-26ED-42CA-AB54-4F91C9228713}" type="slidenum">
              <a:rPr lang="en-US" altLang="zh-CN"/>
              <a:pPr/>
              <a:t>‹#›</a:t>
            </a:fld>
            <a:r>
              <a:rPr lang="zh-CN" altLang="en-US"/>
              <a:t>页</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zh-CN" altLang="en-US"/>
              <a:t>并购交易咨询服务建议书</a:t>
            </a:r>
          </a:p>
        </p:txBody>
      </p:sp>
      <p:sp>
        <p:nvSpPr>
          <p:cNvPr id="3" name="Date Placeholder 2"/>
          <p:cNvSpPr>
            <a:spLocks noGrp="1"/>
          </p:cNvSpPr>
          <p:nvPr>
            <p:ph type="dt" sz="half" idx="11"/>
          </p:nvPr>
        </p:nvSpPr>
        <p:spPr/>
        <p:txBody>
          <a:bodyPr/>
          <a:lstStyle>
            <a:lvl1pPr>
              <a:defRPr/>
            </a:lvl1pPr>
          </a:lstStyle>
          <a:p>
            <a:r>
              <a:rPr lang="en-US" altLang="zh-CN"/>
              <a:t>2009</a:t>
            </a:r>
            <a:r>
              <a:rPr lang="zh-CN" altLang="en-US"/>
              <a:t>年</a:t>
            </a:r>
            <a:r>
              <a:rPr lang="en-US" altLang="zh-CN"/>
              <a:t>6</a:t>
            </a:r>
            <a:r>
              <a:rPr lang="zh-CN" altLang="en-US"/>
              <a:t>月</a:t>
            </a:r>
            <a:r>
              <a:rPr lang="en-US" altLang="zh-CN"/>
              <a:t>20</a:t>
            </a:r>
            <a:r>
              <a:rPr lang="zh-CN" altLang="en-US"/>
              <a:t>日</a:t>
            </a:r>
          </a:p>
        </p:txBody>
      </p:sp>
      <p:sp>
        <p:nvSpPr>
          <p:cNvPr id="4" name="Slide Number Placeholder 3"/>
          <p:cNvSpPr>
            <a:spLocks noGrp="1"/>
          </p:cNvSpPr>
          <p:nvPr>
            <p:ph type="sldNum" sz="quarter" idx="12"/>
          </p:nvPr>
        </p:nvSpPr>
        <p:spPr/>
        <p:txBody>
          <a:bodyPr/>
          <a:lstStyle>
            <a:lvl1pPr>
              <a:defRPr/>
            </a:lvl1pPr>
          </a:lstStyle>
          <a:p>
            <a:r>
              <a:rPr lang="zh-CN" altLang="en-US"/>
              <a:t>第 </a:t>
            </a:r>
            <a:fld id="{15A83C21-68E3-420D-BC2D-15953FD6596B}" type="slidenum">
              <a:rPr lang="en-US" altLang="zh-CN"/>
              <a:pPr/>
              <a:t>‹#›</a:t>
            </a:fld>
            <a:r>
              <a:rPr lang="zh-CN" altLang="en-US"/>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zh-CN" altLang="en-US"/>
              <a:t>并购交易咨询服务建议书</a:t>
            </a:r>
          </a:p>
        </p:txBody>
      </p:sp>
      <p:sp>
        <p:nvSpPr>
          <p:cNvPr id="6" name="Date Placeholder 5"/>
          <p:cNvSpPr>
            <a:spLocks noGrp="1"/>
          </p:cNvSpPr>
          <p:nvPr>
            <p:ph type="dt" sz="half" idx="11"/>
          </p:nvPr>
        </p:nvSpPr>
        <p:spPr/>
        <p:txBody>
          <a:bodyPr/>
          <a:lstStyle>
            <a:lvl1pPr>
              <a:defRPr/>
            </a:lvl1pPr>
          </a:lstStyle>
          <a:p>
            <a:r>
              <a:rPr lang="en-US" altLang="zh-CN"/>
              <a:t>2009</a:t>
            </a:r>
            <a:r>
              <a:rPr lang="zh-CN" altLang="en-US"/>
              <a:t>年</a:t>
            </a:r>
            <a:r>
              <a:rPr lang="en-US" altLang="zh-CN"/>
              <a:t>6</a:t>
            </a:r>
            <a:r>
              <a:rPr lang="zh-CN" altLang="en-US"/>
              <a:t>月</a:t>
            </a:r>
            <a:r>
              <a:rPr lang="en-US" altLang="zh-CN"/>
              <a:t>20</a:t>
            </a:r>
            <a:r>
              <a:rPr lang="zh-CN" altLang="en-US"/>
              <a:t>日</a:t>
            </a:r>
          </a:p>
        </p:txBody>
      </p:sp>
      <p:sp>
        <p:nvSpPr>
          <p:cNvPr id="7" name="Slide Number Placeholder 6"/>
          <p:cNvSpPr>
            <a:spLocks noGrp="1"/>
          </p:cNvSpPr>
          <p:nvPr>
            <p:ph type="sldNum" sz="quarter" idx="12"/>
          </p:nvPr>
        </p:nvSpPr>
        <p:spPr/>
        <p:txBody>
          <a:bodyPr/>
          <a:lstStyle>
            <a:lvl1pPr>
              <a:defRPr/>
            </a:lvl1pPr>
          </a:lstStyle>
          <a:p>
            <a:r>
              <a:rPr lang="zh-CN" altLang="en-US"/>
              <a:t>第 </a:t>
            </a:r>
            <a:fld id="{46A409E8-AD3A-480E-A74E-A4C61B08F701}" type="slidenum">
              <a:rPr lang="en-US" altLang="zh-CN"/>
              <a:pPr/>
              <a:t>‹#›</a:t>
            </a:fld>
            <a:r>
              <a:rPr lang="zh-CN" altLang="en-US"/>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zh-CN" altLang="en-US"/>
              <a:t>并购交易咨询服务建议书</a:t>
            </a:r>
          </a:p>
        </p:txBody>
      </p:sp>
      <p:sp>
        <p:nvSpPr>
          <p:cNvPr id="6" name="Date Placeholder 5"/>
          <p:cNvSpPr>
            <a:spLocks noGrp="1"/>
          </p:cNvSpPr>
          <p:nvPr>
            <p:ph type="dt" sz="half" idx="11"/>
          </p:nvPr>
        </p:nvSpPr>
        <p:spPr/>
        <p:txBody>
          <a:bodyPr/>
          <a:lstStyle>
            <a:lvl1pPr>
              <a:defRPr/>
            </a:lvl1pPr>
          </a:lstStyle>
          <a:p>
            <a:r>
              <a:rPr lang="en-US" altLang="zh-CN"/>
              <a:t>2009</a:t>
            </a:r>
            <a:r>
              <a:rPr lang="zh-CN" altLang="en-US"/>
              <a:t>年</a:t>
            </a:r>
            <a:r>
              <a:rPr lang="en-US" altLang="zh-CN"/>
              <a:t>6</a:t>
            </a:r>
            <a:r>
              <a:rPr lang="zh-CN" altLang="en-US"/>
              <a:t>月</a:t>
            </a:r>
            <a:r>
              <a:rPr lang="en-US" altLang="zh-CN"/>
              <a:t>20</a:t>
            </a:r>
            <a:r>
              <a:rPr lang="zh-CN" altLang="en-US"/>
              <a:t>日</a:t>
            </a:r>
          </a:p>
        </p:txBody>
      </p:sp>
      <p:sp>
        <p:nvSpPr>
          <p:cNvPr id="7" name="Slide Number Placeholder 6"/>
          <p:cNvSpPr>
            <a:spLocks noGrp="1"/>
          </p:cNvSpPr>
          <p:nvPr>
            <p:ph type="sldNum" sz="quarter" idx="12"/>
          </p:nvPr>
        </p:nvSpPr>
        <p:spPr/>
        <p:txBody>
          <a:bodyPr/>
          <a:lstStyle>
            <a:lvl1pPr>
              <a:defRPr/>
            </a:lvl1pPr>
          </a:lstStyle>
          <a:p>
            <a:r>
              <a:rPr lang="zh-CN" altLang="en-US"/>
              <a:t>第 </a:t>
            </a:r>
            <a:fld id="{B750FE82-753A-471D-8FF7-34223CA4648C}" type="slidenum">
              <a:rPr lang="en-US" altLang="zh-CN"/>
              <a:pPr/>
              <a:t>‹#›</a:t>
            </a:fld>
            <a:r>
              <a:rPr lang="zh-CN" altLang="en-US"/>
              <a:t>页</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6" name="Rectangle 22"/>
          <p:cNvSpPr>
            <a:spLocks noGrp="1" noChangeArrowheads="1"/>
          </p:cNvSpPr>
          <p:nvPr>
            <p:ph type="ftr" sz="quarter" idx="3"/>
          </p:nvPr>
        </p:nvSpPr>
        <p:spPr bwMode="auto">
          <a:xfrm>
            <a:off x="3079750" y="6429375"/>
            <a:ext cx="3729038" cy="168275"/>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spAutoFit/>
          </a:bodyPr>
          <a:lstStyle>
            <a:lvl1pPr>
              <a:defRPr sz="1100">
                <a:solidFill>
                  <a:srgbClr val="646464"/>
                </a:solidFill>
                <a:ea typeface="宋体" pitchFamily="2" charset="-122"/>
                <a:cs typeface="Arial" charset="0"/>
              </a:defRPr>
            </a:lvl1pPr>
          </a:lstStyle>
          <a:p>
            <a:r>
              <a:rPr lang="zh-CN" altLang="en-US"/>
              <a:t>并购交易咨询服务建议书</a:t>
            </a:r>
          </a:p>
        </p:txBody>
      </p:sp>
      <p:grpSp>
        <p:nvGrpSpPr>
          <p:cNvPr id="1086" name="Group 62"/>
          <p:cNvGrpSpPr>
            <a:grpSpLocks/>
          </p:cNvGrpSpPr>
          <p:nvPr/>
        </p:nvGrpSpPr>
        <p:grpSpPr bwMode="auto">
          <a:xfrm>
            <a:off x="7791450" y="6380163"/>
            <a:ext cx="1606550" cy="334962"/>
            <a:chOff x="4554" y="4058"/>
            <a:chExt cx="935" cy="211"/>
          </a:xfrm>
        </p:grpSpPr>
        <p:sp>
          <p:nvSpPr>
            <p:cNvPr id="1061" name="Freeform 37"/>
            <p:cNvSpPr>
              <a:spLocks noEditPoints="1"/>
            </p:cNvSpPr>
            <p:nvPr userDrawn="1"/>
          </p:nvSpPr>
          <p:spPr bwMode="black">
            <a:xfrm>
              <a:off x="4554" y="4058"/>
              <a:ext cx="118" cy="99"/>
            </a:xfrm>
            <a:custGeom>
              <a:avLst/>
              <a:gdLst/>
              <a:ahLst/>
              <a:cxnLst>
                <a:cxn ang="0">
                  <a:pos x="164" y="0"/>
                </a:cxn>
                <a:cxn ang="0">
                  <a:pos x="138" y="129"/>
                </a:cxn>
                <a:cxn ang="0">
                  <a:pos x="108" y="129"/>
                </a:cxn>
                <a:cxn ang="0">
                  <a:pos x="132" y="0"/>
                </a:cxn>
                <a:cxn ang="0">
                  <a:pos x="164" y="0"/>
                </a:cxn>
                <a:cxn ang="0">
                  <a:pos x="116" y="0"/>
                </a:cxn>
                <a:cxn ang="0">
                  <a:pos x="110" y="32"/>
                </a:cxn>
                <a:cxn ang="0">
                  <a:pos x="27" y="32"/>
                </a:cxn>
                <a:cxn ang="0">
                  <a:pos x="33" y="0"/>
                </a:cxn>
                <a:cxn ang="0">
                  <a:pos x="116" y="0"/>
                </a:cxn>
                <a:cxn ang="0">
                  <a:pos x="211" y="0"/>
                </a:cxn>
                <a:cxn ang="0">
                  <a:pos x="176" y="177"/>
                </a:cxn>
                <a:cxn ang="0">
                  <a:pos x="0" y="177"/>
                </a:cxn>
                <a:cxn ang="0">
                  <a:pos x="7" y="145"/>
                </a:cxn>
                <a:cxn ang="0">
                  <a:pos x="152" y="145"/>
                </a:cxn>
                <a:cxn ang="0">
                  <a:pos x="181" y="0"/>
                </a:cxn>
                <a:cxn ang="0">
                  <a:pos x="211" y="0"/>
                </a:cxn>
                <a:cxn ang="0">
                  <a:pos x="106" y="48"/>
                </a:cxn>
                <a:cxn ang="0">
                  <a:pos x="100" y="80"/>
                </a:cxn>
                <a:cxn ang="0">
                  <a:pos x="18" y="80"/>
                </a:cxn>
                <a:cxn ang="0">
                  <a:pos x="24" y="48"/>
                </a:cxn>
                <a:cxn ang="0">
                  <a:pos x="106" y="48"/>
                </a:cxn>
                <a:cxn ang="0">
                  <a:pos x="97" y="97"/>
                </a:cxn>
                <a:cxn ang="0">
                  <a:pos x="91" y="129"/>
                </a:cxn>
                <a:cxn ang="0">
                  <a:pos x="10" y="129"/>
                </a:cxn>
                <a:cxn ang="0">
                  <a:pos x="14" y="97"/>
                </a:cxn>
                <a:cxn ang="0">
                  <a:pos x="97" y="97"/>
                </a:cxn>
              </a:cxnLst>
              <a:rect l="0" t="0" r="r" b="b"/>
              <a:pathLst>
                <a:path w="211" h="177">
                  <a:moveTo>
                    <a:pt x="164" y="0"/>
                  </a:moveTo>
                  <a:lnTo>
                    <a:pt x="138" y="129"/>
                  </a:lnTo>
                  <a:lnTo>
                    <a:pt x="108" y="129"/>
                  </a:lnTo>
                  <a:lnTo>
                    <a:pt x="132" y="0"/>
                  </a:lnTo>
                  <a:lnTo>
                    <a:pt x="164" y="0"/>
                  </a:lnTo>
                  <a:close/>
                  <a:moveTo>
                    <a:pt x="116" y="0"/>
                  </a:moveTo>
                  <a:lnTo>
                    <a:pt x="110" y="32"/>
                  </a:lnTo>
                  <a:lnTo>
                    <a:pt x="27" y="32"/>
                  </a:lnTo>
                  <a:lnTo>
                    <a:pt x="33" y="0"/>
                  </a:lnTo>
                  <a:lnTo>
                    <a:pt x="116" y="0"/>
                  </a:lnTo>
                  <a:close/>
                  <a:moveTo>
                    <a:pt x="211" y="0"/>
                  </a:moveTo>
                  <a:lnTo>
                    <a:pt x="176" y="177"/>
                  </a:lnTo>
                  <a:lnTo>
                    <a:pt x="0" y="177"/>
                  </a:lnTo>
                  <a:lnTo>
                    <a:pt x="7" y="145"/>
                  </a:lnTo>
                  <a:lnTo>
                    <a:pt x="152" y="145"/>
                  </a:lnTo>
                  <a:lnTo>
                    <a:pt x="181" y="0"/>
                  </a:lnTo>
                  <a:lnTo>
                    <a:pt x="211" y="0"/>
                  </a:lnTo>
                  <a:close/>
                  <a:moveTo>
                    <a:pt x="106" y="48"/>
                  </a:moveTo>
                  <a:lnTo>
                    <a:pt x="100" y="80"/>
                  </a:lnTo>
                  <a:lnTo>
                    <a:pt x="18" y="80"/>
                  </a:lnTo>
                  <a:lnTo>
                    <a:pt x="24" y="48"/>
                  </a:lnTo>
                  <a:lnTo>
                    <a:pt x="106" y="48"/>
                  </a:lnTo>
                  <a:close/>
                  <a:moveTo>
                    <a:pt x="97" y="97"/>
                  </a:moveTo>
                  <a:lnTo>
                    <a:pt x="91" y="129"/>
                  </a:lnTo>
                  <a:lnTo>
                    <a:pt x="10" y="129"/>
                  </a:lnTo>
                  <a:lnTo>
                    <a:pt x="14" y="97"/>
                  </a:lnTo>
                  <a:lnTo>
                    <a:pt x="97" y="97"/>
                  </a:lnTo>
                  <a:close/>
                </a:path>
              </a:pathLst>
            </a:custGeom>
            <a:solidFill>
              <a:schemeClr val="tx1"/>
            </a:solidFill>
            <a:ln w="9525">
              <a:noFill/>
              <a:round/>
              <a:headEnd/>
              <a:tailEnd/>
            </a:ln>
          </p:spPr>
          <p:txBody>
            <a:bodyPr/>
            <a:lstStyle/>
            <a:p>
              <a:endParaRPr lang="en-US"/>
            </a:p>
          </p:txBody>
        </p:sp>
        <p:sp>
          <p:nvSpPr>
            <p:cNvPr id="1062" name="Freeform 38"/>
            <p:cNvSpPr>
              <a:spLocks noEditPoints="1"/>
            </p:cNvSpPr>
            <p:nvPr userDrawn="1"/>
          </p:nvSpPr>
          <p:spPr bwMode="black">
            <a:xfrm>
              <a:off x="4690" y="4058"/>
              <a:ext cx="799" cy="102"/>
            </a:xfrm>
            <a:custGeom>
              <a:avLst/>
              <a:gdLst/>
              <a:ahLst/>
              <a:cxnLst>
                <a:cxn ang="0">
                  <a:pos x="909" y="167"/>
                </a:cxn>
                <a:cxn ang="0">
                  <a:pos x="895" y="108"/>
                </a:cxn>
                <a:cxn ang="0">
                  <a:pos x="955" y="56"/>
                </a:cxn>
                <a:cxn ang="0">
                  <a:pos x="979" y="94"/>
                </a:cxn>
                <a:cxn ang="0">
                  <a:pos x="1351" y="49"/>
                </a:cxn>
                <a:cxn ang="0">
                  <a:pos x="1295" y="140"/>
                </a:cxn>
                <a:cxn ang="0">
                  <a:pos x="1357" y="181"/>
                </a:cxn>
                <a:cxn ang="0">
                  <a:pos x="1384" y="162"/>
                </a:cxn>
                <a:cxn ang="0">
                  <a:pos x="1338" y="162"/>
                </a:cxn>
                <a:cxn ang="0">
                  <a:pos x="1328" y="103"/>
                </a:cxn>
                <a:cxn ang="0">
                  <a:pos x="1395" y="56"/>
                </a:cxn>
                <a:cxn ang="0">
                  <a:pos x="1420" y="49"/>
                </a:cxn>
                <a:cxn ang="0">
                  <a:pos x="1192" y="46"/>
                </a:cxn>
                <a:cxn ang="0">
                  <a:pos x="1282" y="46"/>
                </a:cxn>
                <a:cxn ang="0">
                  <a:pos x="1111" y="153"/>
                </a:cxn>
                <a:cxn ang="0">
                  <a:pos x="1067" y="167"/>
                </a:cxn>
                <a:cxn ang="0">
                  <a:pos x="1049" y="134"/>
                </a:cxn>
                <a:cxn ang="0">
                  <a:pos x="1021" y="143"/>
                </a:cxn>
                <a:cxn ang="0">
                  <a:pos x="1071" y="181"/>
                </a:cxn>
                <a:cxn ang="0">
                  <a:pos x="1132" y="143"/>
                </a:cxn>
                <a:cxn ang="0">
                  <a:pos x="975" y="46"/>
                </a:cxn>
                <a:cxn ang="0">
                  <a:pos x="878" y="80"/>
                </a:cxn>
                <a:cxn ang="0">
                  <a:pos x="879" y="167"/>
                </a:cxn>
                <a:cxn ang="0">
                  <a:pos x="984" y="156"/>
                </a:cxn>
                <a:cxn ang="0">
                  <a:pos x="1000" y="64"/>
                </a:cxn>
                <a:cxn ang="0">
                  <a:pos x="829" y="80"/>
                </a:cxn>
                <a:cxn ang="0">
                  <a:pos x="795" y="100"/>
                </a:cxn>
                <a:cxn ang="0">
                  <a:pos x="721" y="99"/>
                </a:cxn>
                <a:cxn ang="0">
                  <a:pos x="698" y="65"/>
                </a:cxn>
                <a:cxn ang="0">
                  <a:pos x="668" y="40"/>
                </a:cxn>
                <a:cxn ang="0">
                  <a:pos x="630" y="69"/>
                </a:cxn>
                <a:cxn ang="0">
                  <a:pos x="603" y="126"/>
                </a:cxn>
                <a:cxn ang="0">
                  <a:pos x="602" y="172"/>
                </a:cxn>
                <a:cxn ang="0">
                  <a:pos x="659" y="170"/>
                </a:cxn>
                <a:cxn ang="0">
                  <a:pos x="478" y="45"/>
                </a:cxn>
                <a:cxn ang="0">
                  <a:pos x="559" y="61"/>
                </a:cxn>
                <a:cxn ang="0">
                  <a:pos x="435" y="43"/>
                </a:cxn>
                <a:cxn ang="0">
                  <a:pos x="383" y="81"/>
                </a:cxn>
                <a:cxn ang="0">
                  <a:pos x="416" y="129"/>
                </a:cxn>
                <a:cxn ang="0">
                  <a:pos x="421" y="162"/>
                </a:cxn>
                <a:cxn ang="0">
                  <a:pos x="378" y="148"/>
                </a:cxn>
                <a:cxn ang="0">
                  <a:pos x="407" y="180"/>
                </a:cxn>
                <a:cxn ang="0">
                  <a:pos x="453" y="130"/>
                </a:cxn>
                <a:cxn ang="0">
                  <a:pos x="410" y="84"/>
                </a:cxn>
                <a:cxn ang="0">
                  <a:pos x="422" y="56"/>
                </a:cxn>
                <a:cxn ang="0">
                  <a:pos x="464" y="53"/>
                </a:cxn>
                <a:cxn ang="0">
                  <a:pos x="273" y="46"/>
                </a:cxn>
                <a:cxn ang="0">
                  <a:pos x="364" y="46"/>
                </a:cxn>
                <a:cxn ang="0">
                  <a:pos x="216" y="177"/>
                </a:cxn>
                <a:cxn ang="0">
                  <a:pos x="226" y="73"/>
                </a:cxn>
                <a:cxn ang="0">
                  <a:pos x="194" y="46"/>
                </a:cxn>
                <a:cxn ang="0">
                  <a:pos x="102" y="156"/>
                </a:cxn>
                <a:cxn ang="0">
                  <a:pos x="118" y="73"/>
                </a:cxn>
                <a:cxn ang="0">
                  <a:pos x="127" y="22"/>
                </a:cxn>
                <a:cxn ang="0">
                  <a:pos x="654" y="69"/>
                </a:cxn>
                <a:cxn ang="0">
                  <a:pos x="679" y="53"/>
                </a:cxn>
                <a:cxn ang="0">
                  <a:pos x="645" y="164"/>
                </a:cxn>
                <a:cxn ang="0">
                  <a:pos x="621" y="132"/>
                </a:cxn>
                <a:cxn ang="0">
                  <a:pos x="645" y="164"/>
                </a:cxn>
                <a:cxn ang="0">
                  <a:pos x="181" y="59"/>
                </a:cxn>
                <a:cxn ang="0">
                  <a:pos x="192" y="94"/>
                </a:cxn>
              </a:cxnLst>
              <a:rect l="0" t="0" r="r" b="b"/>
              <a:pathLst>
                <a:path w="1430" h="181">
                  <a:moveTo>
                    <a:pt x="965" y="143"/>
                  </a:moveTo>
                  <a:lnTo>
                    <a:pt x="965" y="143"/>
                  </a:lnTo>
                  <a:lnTo>
                    <a:pt x="955" y="154"/>
                  </a:lnTo>
                  <a:lnTo>
                    <a:pt x="946" y="164"/>
                  </a:lnTo>
                  <a:lnTo>
                    <a:pt x="935" y="169"/>
                  </a:lnTo>
                  <a:lnTo>
                    <a:pt x="924" y="170"/>
                  </a:lnTo>
                  <a:lnTo>
                    <a:pt x="924" y="170"/>
                  </a:lnTo>
                  <a:lnTo>
                    <a:pt x="916" y="170"/>
                  </a:lnTo>
                  <a:lnTo>
                    <a:pt x="909" y="167"/>
                  </a:lnTo>
                  <a:lnTo>
                    <a:pt x="905" y="165"/>
                  </a:lnTo>
                  <a:lnTo>
                    <a:pt x="900" y="161"/>
                  </a:lnTo>
                  <a:lnTo>
                    <a:pt x="897" y="156"/>
                  </a:lnTo>
                  <a:lnTo>
                    <a:pt x="894" y="150"/>
                  </a:lnTo>
                  <a:lnTo>
                    <a:pt x="892" y="143"/>
                  </a:lnTo>
                  <a:lnTo>
                    <a:pt x="892" y="134"/>
                  </a:lnTo>
                  <a:lnTo>
                    <a:pt x="892" y="134"/>
                  </a:lnTo>
                  <a:lnTo>
                    <a:pt x="892" y="121"/>
                  </a:lnTo>
                  <a:lnTo>
                    <a:pt x="895" y="108"/>
                  </a:lnTo>
                  <a:lnTo>
                    <a:pt x="900" y="96"/>
                  </a:lnTo>
                  <a:lnTo>
                    <a:pt x="906" y="83"/>
                  </a:lnTo>
                  <a:lnTo>
                    <a:pt x="906" y="83"/>
                  </a:lnTo>
                  <a:lnTo>
                    <a:pt x="916" y="72"/>
                  </a:lnTo>
                  <a:lnTo>
                    <a:pt x="925" y="62"/>
                  </a:lnTo>
                  <a:lnTo>
                    <a:pt x="936" y="57"/>
                  </a:lnTo>
                  <a:lnTo>
                    <a:pt x="949" y="56"/>
                  </a:lnTo>
                  <a:lnTo>
                    <a:pt x="949" y="56"/>
                  </a:lnTo>
                  <a:lnTo>
                    <a:pt x="955" y="56"/>
                  </a:lnTo>
                  <a:lnTo>
                    <a:pt x="962" y="59"/>
                  </a:lnTo>
                  <a:lnTo>
                    <a:pt x="968" y="62"/>
                  </a:lnTo>
                  <a:lnTo>
                    <a:pt x="973" y="67"/>
                  </a:lnTo>
                  <a:lnTo>
                    <a:pt x="973" y="67"/>
                  </a:lnTo>
                  <a:lnTo>
                    <a:pt x="976" y="73"/>
                  </a:lnTo>
                  <a:lnTo>
                    <a:pt x="978" y="80"/>
                  </a:lnTo>
                  <a:lnTo>
                    <a:pt x="979" y="86"/>
                  </a:lnTo>
                  <a:lnTo>
                    <a:pt x="979" y="94"/>
                  </a:lnTo>
                  <a:lnTo>
                    <a:pt x="979" y="94"/>
                  </a:lnTo>
                  <a:lnTo>
                    <a:pt x="979" y="107"/>
                  </a:lnTo>
                  <a:lnTo>
                    <a:pt x="976" y="119"/>
                  </a:lnTo>
                  <a:lnTo>
                    <a:pt x="971" y="132"/>
                  </a:lnTo>
                  <a:lnTo>
                    <a:pt x="965" y="143"/>
                  </a:lnTo>
                  <a:lnTo>
                    <a:pt x="965" y="143"/>
                  </a:lnTo>
                  <a:close/>
                  <a:moveTo>
                    <a:pt x="1385" y="43"/>
                  </a:moveTo>
                  <a:lnTo>
                    <a:pt x="1385" y="43"/>
                  </a:lnTo>
                  <a:lnTo>
                    <a:pt x="1366" y="45"/>
                  </a:lnTo>
                  <a:lnTo>
                    <a:pt x="1351" y="49"/>
                  </a:lnTo>
                  <a:lnTo>
                    <a:pt x="1335" y="56"/>
                  </a:lnTo>
                  <a:lnTo>
                    <a:pt x="1322" y="67"/>
                  </a:lnTo>
                  <a:lnTo>
                    <a:pt x="1322" y="67"/>
                  </a:lnTo>
                  <a:lnTo>
                    <a:pt x="1309" y="80"/>
                  </a:lnTo>
                  <a:lnTo>
                    <a:pt x="1301" y="94"/>
                  </a:lnTo>
                  <a:lnTo>
                    <a:pt x="1295" y="111"/>
                  </a:lnTo>
                  <a:lnTo>
                    <a:pt x="1293" y="129"/>
                  </a:lnTo>
                  <a:lnTo>
                    <a:pt x="1293" y="129"/>
                  </a:lnTo>
                  <a:lnTo>
                    <a:pt x="1295" y="140"/>
                  </a:lnTo>
                  <a:lnTo>
                    <a:pt x="1298" y="151"/>
                  </a:lnTo>
                  <a:lnTo>
                    <a:pt x="1305" y="161"/>
                  </a:lnTo>
                  <a:lnTo>
                    <a:pt x="1314" y="169"/>
                  </a:lnTo>
                  <a:lnTo>
                    <a:pt x="1314" y="169"/>
                  </a:lnTo>
                  <a:lnTo>
                    <a:pt x="1324" y="173"/>
                  </a:lnTo>
                  <a:lnTo>
                    <a:pt x="1333" y="178"/>
                  </a:lnTo>
                  <a:lnTo>
                    <a:pt x="1344" y="180"/>
                  </a:lnTo>
                  <a:lnTo>
                    <a:pt x="1357" y="181"/>
                  </a:lnTo>
                  <a:lnTo>
                    <a:pt x="1357" y="181"/>
                  </a:lnTo>
                  <a:lnTo>
                    <a:pt x="1368" y="180"/>
                  </a:lnTo>
                  <a:lnTo>
                    <a:pt x="1381" y="178"/>
                  </a:lnTo>
                  <a:lnTo>
                    <a:pt x="1409" y="170"/>
                  </a:lnTo>
                  <a:lnTo>
                    <a:pt x="1420" y="119"/>
                  </a:lnTo>
                  <a:lnTo>
                    <a:pt x="1420" y="119"/>
                  </a:lnTo>
                  <a:lnTo>
                    <a:pt x="1408" y="121"/>
                  </a:lnTo>
                  <a:lnTo>
                    <a:pt x="1408" y="121"/>
                  </a:lnTo>
                  <a:lnTo>
                    <a:pt x="1392" y="119"/>
                  </a:lnTo>
                  <a:lnTo>
                    <a:pt x="1384" y="162"/>
                  </a:lnTo>
                  <a:lnTo>
                    <a:pt x="1384" y="162"/>
                  </a:lnTo>
                  <a:lnTo>
                    <a:pt x="1381" y="165"/>
                  </a:lnTo>
                  <a:lnTo>
                    <a:pt x="1374" y="167"/>
                  </a:lnTo>
                  <a:lnTo>
                    <a:pt x="1368" y="169"/>
                  </a:lnTo>
                  <a:lnTo>
                    <a:pt x="1357" y="169"/>
                  </a:lnTo>
                  <a:lnTo>
                    <a:pt x="1357" y="169"/>
                  </a:lnTo>
                  <a:lnTo>
                    <a:pt x="1351" y="167"/>
                  </a:lnTo>
                  <a:lnTo>
                    <a:pt x="1343" y="165"/>
                  </a:lnTo>
                  <a:lnTo>
                    <a:pt x="1338" y="162"/>
                  </a:lnTo>
                  <a:lnTo>
                    <a:pt x="1333" y="158"/>
                  </a:lnTo>
                  <a:lnTo>
                    <a:pt x="1333" y="158"/>
                  </a:lnTo>
                  <a:lnTo>
                    <a:pt x="1330" y="153"/>
                  </a:lnTo>
                  <a:lnTo>
                    <a:pt x="1327" y="146"/>
                  </a:lnTo>
                  <a:lnTo>
                    <a:pt x="1325" y="138"/>
                  </a:lnTo>
                  <a:lnTo>
                    <a:pt x="1325" y="130"/>
                  </a:lnTo>
                  <a:lnTo>
                    <a:pt x="1325" y="130"/>
                  </a:lnTo>
                  <a:lnTo>
                    <a:pt x="1325" y="118"/>
                  </a:lnTo>
                  <a:lnTo>
                    <a:pt x="1328" y="103"/>
                  </a:lnTo>
                  <a:lnTo>
                    <a:pt x="1333" y="92"/>
                  </a:lnTo>
                  <a:lnTo>
                    <a:pt x="1341" y="80"/>
                  </a:lnTo>
                  <a:lnTo>
                    <a:pt x="1341" y="80"/>
                  </a:lnTo>
                  <a:lnTo>
                    <a:pt x="1351" y="69"/>
                  </a:lnTo>
                  <a:lnTo>
                    <a:pt x="1360" y="61"/>
                  </a:lnTo>
                  <a:lnTo>
                    <a:pt x="1373" y="56"/>
                  </a:lnTo>
                  <a:lnTo>
                    <a:pt x="1385" y="54"/>
                  </a:lnTo>
                  <a:lnTo>
                    <a:pt x="1385" y="54"/>
                  </a:lnTo>
                  <a:lnTo>
                    <a:pt x="1395" y="56"/>
                  </a:lnTo>
                  <a:lnTo>
                    <a:pt x="1404" y="59"/>
                  </a:lnTo>
                  <a:lnTo>
                    <a:pt x="1404" y="59"/>
                  </a:lnTo>
                  <a:lnTo>
                    <a:pt x="1414" y="65"/>
                  </a:lnTo>
                  <a:lnTo>
                    <a:pt x="1417" y="70"/>
                  </a:lnTo>
                  <a:lnTo>
                    <a:pt x="1419" y="73"/>
                  </a:lnTo>
                  <a:lnTo>
                    <a:pt x="1422" y="73"/>
                  </a:lnTo>
                  <a:lnTo>
                    <a:pt x="1430" y="56"/>
                  </a:lnTo>
                  <a:lnTo>
                    <a:pt x="1430" y="56"/>
                  </a:lnTo>
                  <a:lnTo>
                    <a:pt x="1420" y="49"/>
                  </a:lnTo>
                  <a:lnTo>
                    <a:pt x="1411" y="46"/>
                  </a:lnTo>
                  <a:lnTo>
                    <a:pt x="1398" y="45"/>
                  </a:lnTo>
                  <a:lnTo>
                    <a:pt x="1385" y="43"/>
                  </a:lnTo>
                  <a:lnTo>
                    <a:pt x="1385" y="43"/>
                  </a:lnTo>
                  <a:close/>
                  <a:moveTo>
                    <a:pt x="1282" y="46"/>
                  </a:moveTo>
                  <a:lnTo>
                    <a:pt x="1282" y="46"/>
                  </a:lnTo>
                  <a:lnTo>
                    <a:pt x="1276" y="46"/>
                  </a:lnTo>
                  <a:lnTo>
                    <a:pt x="1257" y="134"/>
                  </a:lnTo>
                  <a:lnTo>
                    <a:pt x="1192" y="46"/>
                  </a:lnTo>
                  <a:lnTo>
                    <a:pt x="1174" y="46"/>
                  </a:lnTo>
                  <a:lnTo>
                    <a:pt x="1149" y="177"/>
                  </a:lnTo>
                  <a:lnTo>
                    <a:pt x="1165" y="177"/>
                  </a:lnTo>
                  <a:lnTo>
                    <a:pt x="1182" y="83"/>
                  </a:lnTo>
                  <a:lnTo>
                    <a:pt x="1249" y="177"/>
                  </a:lnTo>
                  <a:lnTo>
                    <a:pt x="1263" y="177"/>
                  </a:lnTo>
                  <a:lnTo>
                    <a:pt x="1290" y="46"/>
                  </a:lnTo>
                  <a:lnTo>
                    <a:pt x="1290" y="46"/>
                  </a:lnTo>
                  <a:lnTo>
                    <a:pt x="1282" y="46"/>
                  </a:lnTo>
                  <a:lnTo>
                    <a:pt x="1282" y="46"/>
                  </a:lnTo>
                  <a:close/>
                  <a:moveTo>
                    <a:pt x="1144" y="48"/>
                  </a:moveTo>
                  <a:lnTo>
                    <a:pt x="1144" y="48"/>
                  </a:lnTo>
                  <a:lnTo>
                    <a:pt x="1138" y="46"/>
                  </a:lnTo>
                  <a:lnTo>
                    <a:pt x="1120" y="132"/>
                  </a:lnTo>
                  <a:lnTo>
                    <a:pt x="1120" y="132"/>
                  </a:lnTo>
                  <a:lnTo>
                    <a:pt x="1117" y="140"/>
                  </a:lnTo>
                  <a:lnTo>
                    <a:pt x="1114" y="146"/>
                  </a:lnTo>
                  <a:lnTo>
                    <a:pt x="1111" y="153"/>
                  </a:lnTo>
                  <a:lnTo>
                    <a:pt x="1105" y="158"/>
                  </a:lnTo>
                  <a:lnTo>
                    <a:pt x="1105" y="158"/>
                  </a:lnTo>
                  <a:lnTo>
                    <a:pt x="1100" y="162"/>
                  </a:lnTo>
                  <a:lnTo>
                    <a:pt x="1092" y="165"/>
                  </a:lnTo>
                  <a:lnTo>
                    <a:pt x="1086" y="167"/>
                  </a:lnTo>
                  <a:lnTo>
                    <a:pt x="1078" y="169"/>
                  </a:lnTo>
                  <a:lnTo>
                    <a:pt x="1078" y="169"/>
                  </a:lnTo>
                  <a:lnTo>
                    <a:pt x="1071" y="169"/>
                  </a:lnTo>
                  <a:lnTo>
                    <a:pt x="1067" y="167"/>
                  </a:lnTo>
                  <a:lnTo>
                    <a:pt x="1062" y="164"/>
                  </a:lnTo>
                  <a:lnTo>
                    <a:pt x="1057" y="161"/>
                  </a:lnTo>
                  <a:lnTo>
                    <a:pt x="1057" y="161"/>
                  </a:lnTo>
                  <a:lnTo>
                    <a:pt x="1054" y="158"/>
                  </a:lnTo>
                  <a:lnTo>
                    <a:pt x="1051" y="153"/>
                  </a:lnTo>
                  <a:lnTo>
                    <a:pt x="1049" y="146"/>
                  </a:lnTo>
                  <a:lnTo>
                    <a:pt x="1049" y="142"/>
                  </a:lnTo>
                  <a:lnTo>
                    <a:pt x="1049" y="142"/>
                  </a:lnTo>
                  <a:lnTo>
                    <a:pt x="1049" y="134"/>
                  </a:lnTo>
                  <a:lnTo>
                    <a:pt x="1067" y="48"/>
                  </a:lnTo>
                  <a:lnTo>
                    <a:pt x="1067" y="48"/>
                  </a:lnTo>
                  <a:lnTo>
                    <a:pt x="1055" y="48"/>
                  </a:lnTo>
                  <a:lnTo>
                    <a:pt x="1055" y="48"/>
                  </a:lnTo>
                  <a:lnTo>
                    <a:pt x="1038" y="48"/>
                  </a:lnTo>
                  <a:lnTo>
                    <a:pt x="1022" y="134"/>
                  </a:lnTo>
                  <a:lnTo>
                    <a:pt x="1022" y="134"/>
                  </a:lnTo>
                  <a:lnTo>
                    <a:pt x="1021" y="143"/>
                  </a:lnTo>
                  <a:lnTo>
                    <a:pt x="1021" y="143"/>
                  </a:lnTo>
                  <a:lnTo>
                    <a:pt x="1022" y="153"/>
                  </a:lnTo>
                  <a:lnTo>
                    <a:pt x="1025" y="161"/>
                  </a:lnTo>
                  <a:lnTo>
                    <a:pt x="1030" y="167"/>
                  </a:lnTo>
                  <a:lnTo>
                    <a:pt x="1036" y="173"/>
                  </a:lnTo>
                  <a:lnTo>
                    <a:pt x="1036" y="173"/>
                  </a:lnTo>
                  <a:lnTo>
                    <a:pt x="1044" y="177"/>
                  </a:lnTo>
                  <a:lnTo>
                    <a:pt x="1052" y="178"/>
                  </a:lnTo>
                  <a:lnTo>
                    <a:pt x="1062" y="180"/>
                  </a:lnTo>
                  <a:lnTo>
                    <a:pt x="1071" y="181"/>
                  </a:lnTo>
                  <a:lnTo>
                    <a:pt x="1071" y="181"/>
                  </a:lnTo>
                  <a:lnTo>
                    <a:pt x="1082" y="180"/>
                  </a:lnTo>
                  <a:lnTo>
                    <a:pt x="1094" y="178"/>
                  </a:lnTo>
                  <a:lnTo>
                    <a:pt x="1103" y="173"/>
                  </a:lnTo>
                  <a:lnTo>
                    <a:pt x="1113" y="169"/>
                  </a:lnTo>
                  <a:lnTo>
                    <a:pt x="1113" y="169"/>
                  </a:lnTo>
                  <a:lnTo>
                    <a:pt x="1120" y="161"/>
                  </a:lnTo>
                  <a:lnTo>
                    <a:pt x="1127" y="153"/>
                  </a:lnTo>
                  <a:lnTo>
                    <a:pt x="1132" y="143"/>
                  </a:lnTo>
                  <a:lnTo>
                    <a:pt x="1135" y="132"/>
                  </a:lnTo>
                  <a:lnTo>
                    <a:pt x="1152" y="48"/>
                  </a:lnTo>
                  <a:lnTo>
                    <a:pt x="1152" y="48"/>
                  </a:lnTo>
                  <a:lnTo>
                    <a:pt x="1144" y="48"/>
                  </a:lnTo>
                  <a:lnTo>
                    <a:pt x="1144" y="48"/>
                  </a:lnTo>
                  <a:close/>
                  <a:moveTo>
                    <a:pt x="994" y="56"/>
                  </a:moveTo>
                  <a:lnTo>
                    <a:pt x="994" y="56"/>
                  </a:lnTo>
                  <a:lnTo>
                    <a:pt x="984" y="51"/>
                  </a:lnTo>
                  <a:lnTo>
                    <a:pt x="975" y="46"/>
                  </a:lnTo>
                  <a:lnTo>
                    <a:pt x="963" y="45"/>
                  </a:lnTo>
                  <a:lnTo>
                    <a:pt x="951" y="43"/>
                  </a:lnTo>
                  <a:lnTo>
                    <a:pt x="951" y="43"/>
                  </a:lnTo>
                  <a:lnTo>
                    <a:pt x="933" y="45"/>
                  </a:lnTo>
                  <a:lnTo>
                    <a:pt x="917" y="49"/>
                  </a:lnTo>
                  <a:lnTo>
                    <a:pt x="903" y="56"/>
                  </a:lnTo>
                  <a:lnTo>
                    <a:pt x="890" y="67"/>
                  </a:lnTo>
                  <a:lnTo>
                    <a:pt x="890" y="67"/>
                  </a:lnTo>
                  <a:lnTo>
                    <a:pt x="878" y="80"/>
                  </a:lnTo>
                  <a:lnTo>
                    <a:pt x="870" y="94"/>
                  </a:lnTo>
                  <a:lnTo>
                    <a:pt x="865" y="110"/>
                  </a:lnTo>
                  <a:lnTo>
                    <a:pt x="863" y="127"/>
                  </a:lnTo>
                  <a:lnTo>
                    <a:pt x="863" y="127"/>
                  </a:lnTo>
                  <a:lnTo>
                    <a:pt x="863" y="138"/>
                  </a:lnTo>
                  <a:lnTo>
                    <a:pt x="867" y="150"/>
                  </a:lnTo>
                  <a:lnTo>
                    <a:pt x="871" y="159"/>
                  </a:lnTo>
                  <a:lnTo>
                    <a:pt x="879" y="167"/>
                  </a:lnTo>
                  <a:lnTo>
                    <a:pt x="879" y="167"/>
                  </a:lnTo>
                  <a:lnTo>
                    <a:pt x="887" y="173"/>
                  </a:lnTo>
                  <a:lnTo>
                    <a:pt x="897" y="177"/>
                  </a:lnTo>
                  <a:lnTo>
                    <a:pt x="908" y="180"/>
                  </a:lnTo>
                  <a:lnTo>
                    <a:pt x="921" y="181"/>
                  </a:lnTo>
                  <a:lnTo>
                    <a:pt x="921" y="181"/>
                  </a:lnTo>
                  <a:lnTo>
                    <a:pt x="938" y="180"/>
                  </a:lnTo>
                  <a:lnTo>
                    <a:pt x="954" y="175"/>
                  </a:lnTo>
                  <a:lnTo>
                    <a:pt x="970" y="167"/>
                  </a:lnTo>
                  <a:lnTo>
                    <a:pt x="984" y="156"/>
                  </a:lnTo>
                  <a:lnTo>
                    <a:pt x="984" y="156"/>
                  </a:lnTo>
                  <a:lnTo>
                    <a:pt x="995" y="143"/>
                  </a:lnTo>
                  <a:lnTo>
                    <a:pt x="1003" y="129"/>
                  </a:lnTo>
                  <a:lnTo>
                    <a:pt x="1008" y="113"/>
                  </a:lnTo>
                  <a:lnTo>
                    <a:pt x="1009" y="96"/>
                  </a:lnTo>
                  <a:lnTo>
                    <a:pt x="1009" y="96"/>
                  </a:lnTo>
                  <a:lnTo>
                    <a:pt x="1009" y="84"/>
                  </a:lnTo>
                  <a:lnTo>
                    <a:pt x="1006" y="73"/>
                  </a:lnTo>
                  <a:lnTo>
                    <a:pt x="1000" y="64"/>
                  </a:lnTo>
                  <a:lnTo>
                    <a:pt x="994" y="56"/>
                  </a:lnTo>
                  <a:lnTo>
                    <a:pt x="994" y="56"/>
                  </a:lnTo>
                  <a:close/>
                  <a:moveTo>
                    <a:pt x="894" y="2"/>
                  </a:moveTo>
                  <a:lnTo>
                    <a:pt x="894" y="2"/>
                  </a:lnTo>
                  <a:lnTo>
                    <a:pt x="889" y="2"/>
                  </a:lnTo>
                  <a:lnTo>
                    <a:pt x="883" y="0"/>
                  </a:lnTo>
                  <a:lnTo>
                    <a:pt x="883" y="0"/>
                  </a:lnTo>
                  <a:lnTo>
                    <a:pt x="856" y="43"/>
                  </a:lnTo>
                  <a:lnTo>
                    <a:pt x="829" y="80"/>
                  </a:lnTo>
                  <a:lnTo>
                    <a:pt x="829" y="80"/>
                  </a:lnTo>
                  <a:lnTo>
                    <a:pt x="805" y="0"/>
                  </a:lnTo>
                  <a:lnTo>
                    <a:pt x="805" y="0"/>
                  </a:lnTo>
                  <a:lnTo>
                    <a:pt x="795" y="2"/>
                  </a:lnTo>
                  <a:lnTo>
                    <a:pt x="786" y="2"/>
                  </a:lnTo>
                  <a:lnTo>
                    <a:pt x="786" y="2"/>
                  </a:lnTo>
                  <a:lnTo>
                    <a:pt x="773" y="2"/>
                  </a:lnTo>
                  <a:lnTo>
                    <a:pt x="760" y="0"/>
                  </a:lnTo>
                  <a:lnTo>
                    <a:pt x="795" y="100"/>
                  </a:lnTo>
                  <a:lnTo>
                    <a:pt x="781" y="177"/>
                  </a:lnTo>
                  <a:lnTo>
                    <a:pt x="819" y="177"/>
                  </a:lnTo>
                  <a:lnTo>
                    <a:pt x="833" y="97"/>
                  </a:lnTo>
                  <a:lnTo>
                    <a:pt x="833" y="97"/>
                  </a:lnTo>
                  <a:lnTo>
                    <a:pt x="908" y="0"/>
                  </a:lnTo>
                  <a:lnTo>
                    <a:pt x="908" y="0"/>
                  </a:lnTo>
                  <a:lnTo>
                    <a:pt x="894" y="2"/>
                  </a:lnTo>
                  <a:lnTo>
                    <a:pt x="894" y="2"/>
                  </a:lnTo>
                  <a:close/>
                  <a:moveTo>
                    <a:pt x="721" y="99"/>
                  </a:moveTo>
                  <a:lnTo>
                    <a:pt x="721" y="99"/>
                  </a:lnTo>
                  <a:lnTo>
                    <a:pt x="705" y="119"/>
                  </a:lnTo>
                  <a:lnTo>
                    <a:pt x="691" y="135"/>
                  </a:lnTo>
                  <a:lnTo>
                    <a:pt x="667" y="99"/>
                  </a:lnTo>
                  <a:lnTo>
                    <a:pt x="667" y="99"/>
                  </a:lnTo>
                  <a:lnTo>
                    <a:pt x="681" y="89"/>
                  </a:lnTo>
                  <a:lnTo>
                    <a:pt x="691" y="80"/>
                  </a:lnTo>
                  <a:lnTo>
                    <a:pt x="697" y="70"/>
                  </a:lnTo>
                  <a:lnTo>
                    <a:pt x="698" y="65"/>
                  </a:lnTo>
                  <a:lnTo>
                    <a:pt x="698" y="62"/>
                  </a:lnTo>
                  <a:lnTo>
                    <a:pt x="698" y="62"/>
                  </a:lnTo>
                  <a:lnTo>
                    <a:pt x="698" y="56"/>
                  </a:lnTo>
                  <a:lnTo>
                    <a:pt x="697" y="53"/>
                  </a:lnTo>
                  <a:lnTo>
                    <a:pt x="695" y="48"/>
                  </a:lnTo>
                  <a:lnTo>
                    <a:pt x="692" y="45"/>
                  </a:lnTo>
                  <a:lnTo>
                    <a:pt x="687" y="43"/>
                  </a:lnTo>
                  <a:lnTo>
                    <a:pt x="683" y="41"/>
                  </a:lnTo>
                  <a:lnTo>
                    <a:pt x="668" y="40"/>
                  </a:lnTo>
                  <a:lnTo>
                    <a:pt x="668" y="40"/>
                  </a:lnTo>
                  <a:lnTo>
                    <a:pt x="660" y="40"/>
                  </a:lnTo>
                  <a:lnTo>
                    <a:pt x="654" y="41"/>
                  </a:lnTo>
                  <a:lnTo>
                    <a:pt x="646" y="45"/>
                  </a:lnTo>
                  <a:lnTo>
                    <a:pt x="641" y="49"/>
                  </a:lnTo>
                  <a:lnTo>
                    <a:pt x="641" y="49"/>
                  </a:lnTo>
                  <a:lnTo>
                    <a:pt x="635" y="56"/>
                  </a:lnTo>
                  <a:lnTo>
                    <a:pt x="632" y="62"/>
                  </a:lnTo>
                  <a:lnTo>
                    <a:pt x="630" y="69"/>
                  </a:lnTo>
                  <a:lnTo>
                    <a:pt x="629" y="76"/>
                  </a:lnTo>
                  <a:lnTo>
                    <a:pt x="629" y="76"/>
                  </a:lnTo>
                  <a:lnTo>
                    <a:pt x="629" y="83"/>
                  </a:lnTo>
                  <a:lnTo>
                    <a:pt x="630" y="89"/>
                  </a:lnTo>
                  <a:lnTo>
                    <a:pt x="637" y="103"/>
                  </a:lnTo>
                  <a:lnTo>
                    <a:pt x="637" y="103"/>
                  </a:lnTo>
                  <a:lnTo>
                    <a:pt x="618" y="115"/>
                  </a:lnTo>
                  <a:lnTo>
                    <a:pt x="610" y="119"/>
                  </a:lnTo>
                  <a:lnTo>
                    <a:pt x="603" y="126"/>
                  </a:lnTo>
                  <a:lnTo>
                    <a:pt x="599" y="132"/>
                  </a:lnTo>
                  <a:lnTo>
                    <a:pt x="595" y="137"/>
                  </a:lnTo>
                  <a:lnTo>
                    <a:pt x="592" y="143"/>
                  </a:lnTo>
                  <a:lnTo>
                    <a:pt x="592" y="150"/>
                  </a:lnTo>
                  <a:lnTo>
                    <a:pt x="592" y="150"/>
                  </a:lnTo>
                  <a:lnTo>
                    <a:pt x="592" y="156"/>
                  </a:lnTo>
                  <a:lnTo>
                    <a:pt x="595" y="162"/>
                  </a:lnTo>
                  <a:lnTo>
                    <a:pt x="599" y="167"/>
                  </a:lnTo>
                  <a:lnTo>
                    <a:pt x="602" y="172"/>
                  </a:lnTo>
                  <a:lnTo>
                    <a:pt x="602" y="172"/>
                  </a:lnTo>
                  <a:lnTo>
                    <a:pt x="606" y="175"/>
                  </a:lnTo>
                  <a:lnTo>
                    <a:pt x="613" y="177"/>
                  </a:lnTo>
                  <a:lnTo>
                    <a:pt x="619" y="178"/>
                  </a:lnTo>
                  <a:lnTo>
                    <a:pt x="626" y="178"/>
                  </a:lnTo>
                  <a:lnTo>
                    <a:pt x="626" y="178"/>
                  </a:lnTo>
                  <a:lnTo>
                    <a:pt x="637" y="178"/>
                  </a:lnTo>
                  <a:lnTo>
                    <a:pt x="648" y="175"/>
                  </a:lnTo>
                  <a:lnTo>
                    <a:pt x="659" y="170"/>
                  </a:lnTo>
                  <a:lnTo>
                    <a:pt x="672" y="162"/>
                  </a:lnTo>
                  <a:lnTo>
                    <a:pt x="679" y="177"/>
                  </a:lnTo>
                  <a:lnTo>
                    <a:pt x="718" y="177"/>
                  </a:lnTo>
                  <a:lnTo>
                    <a:pt x="695" y="145"/>
                  </a:lnTo>
                  <a:lnTo>
                    <a:pt x="695" y="145"/>
                  </a:lnTo>
                  <a:lnTo>
                    <a:pt x="730" y="110"/>
                  </a:lnTo>
                  <a:lnTo>
                    <a:pt x="721" y="99"/>
                  </a:lnTo>
                  <a:close/>
                  <a:moveTo>
                    <a:pt x="478" y="45"/>
                  </a:moveTo>
                  <a:lnTo>
                    <a:pt x="478" y="45"/>
                  </a:lnTo>
                  <a:lnTo>
                    <a:pt x="476" y="54"/>
                  </a:lnTo>
                  <a:lnTo>
                    <a:pt x="475" y="61"/>
                  </a:lnTo>
                  <a:lnTo>
                    <a:pt x="475" y="61"/>
                  </a:lnTo>
                  <a:lnTo>
                    <a:pt x="510" y="59"/>
                  </a:lnTo>
                  <a:lnTo>
                    <a:pt x="488" y="177"/>
                  </a:lnTo>
                  <a:lnTo>
                    <a:pt x="514" y="177"/>
                  </a:lnTo>
                  <a:lnTo>
                    <a:pt x="538" y="59"/>
                  </a:lnTo>
                  <a:lnTo>
                    <a:pt x="538" y="59"/>
                  </a:lnTo>
                  <a:lnTo>
                    <a:pt x="559" y="61"/>
                  </a:lnTo>
                  <a:lnTo>
                    <a:pt x="572" y="62"/>
                  </a:lnTo>
                  <a:lnTo>
                    <a:pt x="572" y="62"/>
                  </a:lnTo>
                  <a:lnTo>
                    <a:pt x="572" y="53"/>
                  </a:lnTo>
                  <a:lnTo>
                    <a:pt x="575" y="45"/>
                  </a:lnTo>
                  <a:lnTo>
                    <a:pt x="478" y="45"/>
                  </a:lnTo>
                  <a:close/>
                  <a:moveTo>
                    <a:pt x="449" y="46"/>
                  </a:moveTo>
                  <a:lnTo>
                    <a:pt x="449" y="46"/>
                  </a:lnTo>
                  <a:lnTo>
                    <a:pt x="441" y="43"/>
                  </a:lnTo>
                  <a:lnTo>
                    <a:pt x="435" y="43"/>
                  </a:lnTo>
                  <a:lnTo>
                    <a:pt x="435" y="43"/>
                  </a:lnTo>
                  <a:lnTo>
                    <a:pt x="424" y="45"/>
                  </a:lnTo>
                  <a:lnTo>
                    <a:pt x="415" y="46"/>
                  </a:lnTo>
                  <a:lnTo>
                    <a:pt x="407" y="51"/>
                  </a:lnTo>
                  <a:lnTo>
                    <a:pt x="399" y="56"/>
                  </a:lnTo>
                  <a:lnTo>
                    <a:pt x="399" y="56"/>
                  </a:lnTo>
                  <a:lnTo>
                    <a:pt x="391" y="64"/>
                  </a:lnTo>
                  <a:lnTo>
                    <a:pt x="386" y="72"/>
                  </a:lnTo>
                  <a:lnTo>
                    <a:pt x="383" y="81"/>
                  </a:lnTo>
                  <a:lnTo>
                    <a:pt x="383" y="91"/>
                  </a:lnTo>
                  <a:lnTo>
                    <a:pt x="383" y="91"/>
                  </a:lnTo>
                  <a:lnTo>
                    <a:pt x="383" y="97"/>
                  </a:lnTo>
                  <a:lnTo>
                    <a:pt x="386" y="103"/>
                  </a:lnTo>
                  <a:lnTo>
                    <a:pt x="389" y="110"/>
                  </a:lnTo>
                  <a:lnTo>
                    <a:pt x="394" y="115"/>
                  </a:lnTo>
                  <a:lnTo>
                    <a:pt x="394" y="115"/>
                  </a:lnTo>
                  <a:lnTo>
                    <a:pt x="416" y="129"/>
                  </a:lnTo>
                  <a:lnTo>
                    <a:pt x="416" y="129"/>
                  </a:lnTo>
                  <a:lnTo>
                    <a:pt x="421" y="132"/>
                  </a:lnTo>
                  <a:lnTo>
                    <a:pt x="426" y="137"/>
                  </a:lnTo>
                  <a:lnTo>
                    <a:pt x="427" y="142"/>
                  </a:lnTo>
                  <a:lnTo>
                    <a:pt x="429" y="145"/>
                  </a:lnTo>
                  <a:lnTo>
                    <a:pt x="429" y="145"/>
                  </a:lnTo>
                  <a:lnTo>
                    <a:pt x="427" y="150"/>
                  </a:lnTo>
                  <a:lnTo>
                    <a:pt x="426" y="154"/>
                  </a:lnTo>
                  <a:lnTo>
                    <a:pt x="424" y="159"/>
                  </a:lnTo>
                  <a:lnTo>
                    <a:pt x="421" y="162"/>
                  </a:lnTo>
                  <a:lnTo>
                    <a:pt x="421" y="162"/>
                  </a:lnTo>
                  <a:lnTo>
                    <a:pt x="411" y="167"/>
                  </a:lnTo>
                  <a:lnTo>
                    <a:pt x="402" y="169"/>
                  </a:lnTo>
                  <a:lnTo>
                    <a:pt x="402" y="169"/>
                  </a:lnTo>
                  <a:lnTo>
                    <a:pt x="391" y="167"/>
                  </a:lnTo>
                  <a:lnTo>
                    <a:pt x="384" y="164"/>
                  </a:lnTo>
                  <a:lnTo>
                    <a:pt x="381" y="161"/>
                  </a:lnTo>
                  <a:lnTo>
                    <a:pt x="380" y="158"/>
                  </a:lnTo>
                  <a:lnTo>
                    <a:pt x="378" y="148"/>
                  </a:lnTo>
                  <a:lnTo>
                    <a:pt x="376" y="148"/>
                  </a:lnTo>
                  <a:lnTo>
                    <a:pt x="365" y="172"/>
                  </a:lnTo>
                  <a:lnTo>
                    <a:pt x="365" y="172"/>
                  </a:lnTo>
                  <a:lnTo>
                    <a:pt x="370" y="177"/>
                  </a:lnTo>
                  <a:lnTo>
                    <a:pt x="378" y="178"/>
                  </a:lnTo>
                  <a:lnTo>
                    <a:pt x="386" y="180"/>
                  </a:lnTo>
                  <a:lnTo>
                    <a:pt x="395" y="181"/>
                  </a:lnTo>
                  <a:lnTo>
                    <a:pt x="395" y="181"/>
                  </a:lnTo>
                  <a:lnTo>
                    <a:pt x="407" y="180"/>
                  </a:lnTo>
                  <a:lnTo>
                    <a:pt x="418" y="178"/>
                  </a:lnTo>
                  <a:lnTo>
                    <a:pt x="427" y="173"/>
                  </a:lnTo>
                  <a:lnTo>
                    <a:pt x="435" y="167"/>
                  </a:lnTo>
                  <a:lnTo>
                    <a:pt x="435" y="167"/>
                  </a:lnTo>
                  <a:lnTo>
                    <a:pt x="443" y="161"/>
                  </a:lnTo>
                  <a:lnTo>
                    <a:pt x="449" y="151"/>
                  </a:lnTo>
                  <a:lnTo>
                    <a:pt x="453" y="142"/>
                  </a:lnTo>
                  <a:lnTo>
                    <a:pt x="453" y="130"/>
                  </a:lnTo>
                  <a:lnTo>
                    <a:pt x="453" y="130"/>
                  </a:lnTo>
                  <a:lnTo>
                    <a:pt x="453" y="124"/>
                  </a:lnTo>
                  <a:lnTo>
                    <a:pt x="449" y="118"/>
                  </a:lnTo>
                  <a:lnTo>
                    <a:pt x="446" y="111"/>
                  </a:lnTo>
                  <a:lnTo>
                    <a:pt x="441" y="107"/>
                  </a:lnTo>
                  <a:lnTo>
                    <a:pt x="441" y="107"/>
                  </a:lnTo>
                  <a:lnTo>
                    <a:pt x="419" y="92"/>
                  </a:lnTo>
                  <a:lnTo>
                    <a:pt x="419" y="92"/>
                  </a:lnTo>
                  <a:lnTo>
                    <a:pt x="415" y="89"/>
                  </a:lnTo>
                  <a:lnTo>
                    <a:pt x="410" y="84"/>
                  </a:lnTo>
                  <a:lnTo>
                    <a:pt x="408" y="80"/>
                  </a:lnTo>
                  <a:lnTo>
                    <a:pt x="407" y="75"/>
                  </a:lnTo>
                  <a:lnTo>
                    <a:pt x="407" y="75"/>
                  </a:lnTo>
                  <a:lnTo>
                    <a:pt x="408" y="72"/>
                  </a:lnTo>
                  <a:lnTo>
                    <a:pt x="408" y="67"/>
                  </a:lnTo>
                  <a:lnTo>
                    <a:pt x="411" y="64"/>
                  </a:lnTo>
                  <a:lnTo>
                    <a:pt x="415" y="61"/>
                  </a:lnTo>
                  <a:lnTo>
                    <a:pt x="415" y="61"/>
                  </a:lnTo>
                  <a:lnTo>
                    <a:pt x="422" y="56"/>
                  </a:lnTo>
                  <a:lnTo>
                    <a:pt x="432" y="54"/>
                  </a:lnTo>
                  <a:lnTo>
                    <a:pt x="432" y="54"/>
                  </a:lnTo>
                  <a:lnTo>
                    <a:pt x="438" y="56"/>
                  </a:lnTo>
                  <a:lnTo>
                    <a:pt x="445" y="59"/>
                  </a:lnTo>
                  <a:lnTo>
                    <a:pt x="445" y="59"/>
                  </a:lnTo>
                  <a:lnTo>
                    <a:pt x="449" y="64"/>
                  </a:lnTo>
                  <a:lnTo>
                    <a:pt x="451" y="72"/>
                  </a:lnTo>
                  <a:lnTo>
                    <a:pt x="454" y="72"/>
                  </a:lnTo>
                  <a:lnTo>
                    <a:pt x="464" y="53"/>
                  </a:lnTo>
                  <a:lnTo>
                    <a:pt x="464" y="53"/>
                  </a:lnTo>
                  <a:lnTo>
                    <a:pt x="459" y="49"/>
                  </a:lnTo>
                  <a:lnTo>
                    <a:pt x="449" y="46"/>
                  </a:lnTo>
                  <a:lnTo>
                    <a:pt x="449" y="46"/>
                  </a:lnTo>
                  <a:close/>
                  <a:moveTo>
                    <a:pt x="364" y="46"/>
                  </a:moveTo>
                  <a:lnTo>
                    <a:pt x="364" y="46"/>
                  </a:lnTo>
                  <a:lnTo>
                    <a:pt x="357" y="46"/>
                  </a:lnTo>
                  <a:lnTo>
                    <a:pt x="340" y="135"/>
                  </a:lnTo>
                  <a:lnTo>
                    <a:pt x="273" y="46"/>
                  </a:lnTo>
                  <a:lnTo>
                    <a:pt x="257" y="46"/>
                  </a:lnTo>
                  <a:lnTo>
                    <a:pt x="231" y="177"/>
                  </a:lnTo>
                  <a:lnTo>
                    <a:pt x="246" y="177"/>
                  </a:lnTo>
                  <a:lnTo>
                    <a:pt x="264" y="83"/>
                  </a:lnTo>
                  <a:lnTo>
                    <a:pt x="330" y="177"/>
                  </a:lnTo>
                  <a:lnTo>
                    <a:pt x="346" y="177"/>
                  </a:lnTo>
                  <a:lnTo>
                    <a:pt x="372" y="46"/>
                  </a:lnTo>
                  <a:lnTo>
                    <a:pt x="372" y="46"/>
                  </a:lnTo>
                  <a:lnTo>
                    <a:pt x="364" y="46"/>
                  </a:lnTo>
                  <a:lnTo>
                    <a:pt x="364" y="46"/>
                  </a:lnTo>
                  <a:close/>
                  <a:moveTo>
                    <a:pt x="194" y="46"/>
                  </a:moveTo>
                  <a:lnTo>
                    <a:pt x="143" y="46"/>
                  </a:lnTo>
                  <a:lnTo>
                    <a:pt x="118" y="177"/>
                  </a:lnTo>
                  <a:lnTo>
                    <a:pt x="146" y="177"/>
                  </a:lnTo>
                  <a:lnTo>
                    <a:pt x="158" y="118"/>
                  </a:lnTo>
                  <a:lnTo>
                    <a:pt x="161" y="118"/>
                  </a:lnTo>
                  <a:lnTo>
                    <a:pt x="183" y="177"/>
                  </a:lnTo>
                  <a:lnTo>
                    <a:pt x="216" y="177"/>
                  </a:lnTo>
                  <a:lnTo>
                    <a:pt x="188" y="113"/>
                  </a:lnTo>
                  <a:lnTo>
                    <a:pt x="188" y="113"/>
                  </a:lnTo>
                  <a:lnTo>
                    <a:pt x="204" y="107"/>
                  </a:lnTo>
                  <a:lnTo>
                    <a:pt x="215" y="99"/>
                  </a:lnTo>
                  <a:lnTo>
                    <a:pt x="215" y="99"/>
                  </a:lnTo>
                  <a:lnTo>
                    <a:pt x="219" y="94"/>
                  </a:lnTo>
                  <a:lnTo>
                    <a:pt x="223" y="88"/>
                  </a:lnTo>
                  <a:lnTo>
                    <a:pt x="226" y="81"/>
                  </a:lnTo>
                  <a:lnTo>
                    <a:pt x="226" y="73"/>
                  </a:lnTo>
                  <a:lnTo>
                    <a:pt x="226" y="73"/>
                  </a:lnTo>
                  <a:lnTo>
                    <a:pt x="226" y="67"/>
                  </a:lnTo>
                  <a:lnTo>
                    <a:pt x="224" y="61"/>
                  </a:lnTo>
                  <a:lnTo>
                    <a:pt x="221" y="57"/>
                  </a:lnTo>
                  <a:lnTo>
                    <a:pt x="218" y="53"/>
                  </a:lnTo>
                  <a:lnTo>
                    <a:pt x="213" y="49"/>
                  </a:lnTo>
                  <a:lnTo>
                    <a:pt x="208" y="48"/>
                  </a:lnTo>
                  <a:lnTo>
                    <a:pt x="194" y="46"/>
                  </a:lnTo>
                  <a:lnTo>
                    <a:pt x="194" y="46"/>
                  </a:lnTo>
                  <a:close/>
                  <a:moveTo>
                    <a:pt x="34" y="0"/>
                  </a:moveTo>
                  <a:lnTo>
                    <a:pt x="0" y="177"/>
                  </a:lnTo>
                  <a:lnTo>
                    <a:pt x="99" y="177"/>
                  </a:lnTo>
                  <a:lnTo>
                    <a:pt x="99" y="177"/>
                  </a:lnTo>
                  <a:lnTo>
                    <a:pt x="97" y="170"/>
                  </a:lnTo>
                  <a:lnTo>
                    <a:pt x="97" y="165"/>
                  </a:lnTo>
                  <a:lnTo>
                    <a:pt x="99" y="161"/>
                  </a:lnTo>
                  <a:lnTo>
                    <a:pt x="102" y="156"/>
                  </a:lnTo>
                  <a:lnTo>
                    <a:pt x="102" y="156"/>
                  </a:lnTo>
                  <a:lnTo>
                    <a:pt x="50" y="159"/>
                  </a:lnTo>
                  <a:lnTo>
                    <a:pt x="42" y="159"/>
                  </a:lnTo>
                  <a:lnTo>
                    <a:pt x="54" y="91"/>
                  </a:lnTo>
                  <a:lnTo>
                    <a:pt x="54" y="91"/>
                  </a:lnTo>
                  <a:lnTo>
                    <a:pt x="88" y="92"/>
                  </a:lnTo>
                  <a:lnTo>
                    <a:pt x="113" y="96"/>
                  </a:lnTo>
                  <a:lnTo>
                    <a:pt x="113" y="96"/>
                  </a:lnTo>
                  <a:lnTo>
                    <a:pt x="113" y="81"/>
                  </a:lnTo>
                  <a:lnTo>
                    <a:pt x="118" y="73"/>
                  </a:lnTo>
                  <a:lnTo>
                    <a:pt x="118" y="73"/>
                  </a:lnTo>
                  <a:lnTo>
                    <a:pt x="75" y="75"/>
                  </a:lnTo>
                  <a:lnTo>
                    <a:pt x="75" y="75"/>
                  </a:lnTo>
                  <a:lnTo>
                    <a:pt x="59" y="75"/>
                  </a:lnTo>
                  <a:lnTo>
                    <a:pt x="69" y="19"/>
                  </a:lnTo>
                  <a:lnTo>
                    <a:pt x="83" y="19"/>
                  </a:lnTo>
                  <a:lnTo>
                    <a:pt x="83" y="19"/>
                  </a:lnTo>
                  <a:lnTo>
                    <a:pt x="105" y="19"/>
                  </a:lnTo>
                  <a:lnTo>
                    <a:pt x="127" y="22"/>
                  </a:lnTo>
                  <a:lnTo>
                    <a:pt x="127" y="22"/>
                  </a:lnTo>
                  <a:lnTo>
                    <a:pt x="129" y="10"/>
                  </a:lnTo>
                  <a:lnTo>
                    <a:pt x="132" y="0"/>
                  </a:lnTo>
                  <a:lnTo>
                    <a:pt x="34" y="0"/>
                  </a:lnTo>
                  <a:close/>
                  <a:moveTo>
                    <a:pt x="662" y="91"/>
                  </a:moveTo>
                  <a:lnTo>
                    <a:pt x="662" y="91"/>
                  </a:lnTo>
                  <a:lnTo>
                    <a:pt x="657" y="78"/>
                  </a:lnTo>
                  <a:lnTo>
                    <a:pt x="654" y="69"/>
                  </a:lnTo>
                  <a:lnTo>
                    <a:pt x="654" y="69"/>
                  </a:lnTo>
                  <a:lnTo>
                    <a:pt x="656" y="61"/>
                  </a:lnTo>
                  <a:lnTo>
                    <a:pt x="659" y="56"/>
                  </a:lnTo>
                  <a:lnTo>
                    <a:pt x="659" y="56"/>
                  </a:lnTo>
                  <a:lnTo>
                    <a:pt x="665" y="51"/>
                  </a:lnTo>
                  <a:lnTo>
                    <a:pt x="672" y="49"/>
                  </a:lnTo>
                  <a:lnTo>
                    <a:pt x="672" y="49"/>
                  </a:lnTo>
                  <a:lnTo>
                    <a:pt x="676" y="51"/>
                  </a:lnTo>
                  <a:lnTo>
                    <a:pt x="679" y="53"/>
                  </a:lnTo>
                  <a:lnTo>
                    <a:pt x="679" y="53"/>
                  </a:lnTo>
                  <a:lnTo>
                    <a:pt x="683" y="57"/>
                  </a:lnTo>
                  <a:lnTo>
                    <a:pt x="683" y="62"/>
                  </a:lnTo>
                  <a:lnTo>
                    <a:pt x="683" y="62"/>
                  </a:lnTo>
                  <a:lnTo>
                    <a:pt x="683" y="70"/>
                  </a:lnTo>
                  <a:lnTo>
                    <a:pt x="678" y="76"/>
                  </a:lnTo>
                  <a:lnTo>
                    <a:pt x="672" y="84"/>
                  </a:lnTo>
                  <a:lnTo>
                    <a:pt x="662" y="91"/>
                  </a:lnTo>
                  <a:lnTo>
                    <a:pt x="662" y="91"/>
                  </a:lnTo>
                  <a:close/>
                  <a:moveTo>
                    <a:pt x="645" y="164"/>
                  </a:moveTo>
                  <a:lnTo>
                    <a:pt x="645" y="164"/>
                  </a:lnTo>
                  <a:lnTo>
                    <a:pt x="633" y="162"/>
                  </a:lnTo>
                  <a:lnTo>
                    <a:pt x="629" y="161"/>
                  </a:lnTo>
                  <a:lnTo>
                    <a:pt x="626" y="158"/>
                  </a:lnTo>
                  <a:lnTo>
                    <a:pt x="624" y="154"/>
                  </a:lnTo>
                  <a:lnTo>
                    <a:pt x="621" y="151"/>
                  </a:lnTo>
                  <a:lnTo>
                    <a:pt x="619" y="140"/>
                  </a:lnTo>
                  <a:lnTo>
                    <a:pt x="619" y="140"/>
                  </a:lnTo>
                  <a:lnTo>
                    <a:pt x="621" y="132"/>
                  </a:lnTo>
                  <a:lnTo>
                    <a:pt x="627" y="124"/>
                  </a:lnTo>
                  <a:lnTo>
                    <a:pt x="627" y="124"/>
                  </a:lnTo>
                  <a:lnTo>
                    <a:pt x="633" y="116"/>
                  </a:lnTo>
                  <a:lnTo>
                    <a:pt x="640" y="113"/>
                  </a:lnTo>
                  <a:lnTo>
                    <a:pt x="667" y="156"/>
                  </a:lnTo>
                  <a:lnTo>
                    <a:pt x="667" y="156"/>
                  </a:lnTo>
                  <a:lnTo>
                    <a:pt x="654" y="162"/>
                  </a:lnTo>
                  <a:lnTo>
                    <a:pt x="645" y="164"/>
                  </a:lnTo>
                  <a:lnTo>
                    <a:pt x="645" y="164"/>
                  </a:lnTo>
                  <a:close/>
                  <a:moveTo>
                    <a:pt x="189" y="99"/>
                  </a:moveTo>
                  <a:lnTo>
                    <a:pt x="189" y="99"/>
                  </a:lnTo>
                  <a:lnTo>
                    <a:pt x="185" y="103"/>
                  </a:lnTo>
                  <a:lnTo>
                    <a:pt x="180" y="107"/>
                  </a:lnTo>
                  <a:lnTo>
                    <a:pt x="173" y="108"/>
                  </a:lnTo>
                  <a:lnTo>
                    <a:pt x="165" y="110"/>
                  </a:lnTo>
                  <a:lnTo>
                    <a:pt x="161" y="110"/>
                  </a:lnTo>
                  <a:lnTo>
                    <a:pt x="170" y="59"/>
                  </a:lnTo>
                  <a:lnTo>
                    <a:pt x="181" y="59"/>
                  </a:lnTo>
                  <a:lnTo>
                    <a:pt x="181" y="59"/>
                  </a:lnTo>
                  <a:lnTo>
                    <a:pt x="188" y="61"/>
                  </a:lnTo>
                  <a:lnTo>
                    <a:pt x="192" y="62"/>
                  </a:lnTo>
                  <a:lnTo>
                    <a:pt x="196" y="67"/>
                  </a:lnTo>
                  <a:lnTo>
                    <a:pt x="197" y="73"/>
                  </a:lnTo>
                  <a:lnTo>
                    <a:pt x="197" y="73"/>
                  </a:lnTo>
                  <a:lnTo>
                    <a:pt x="196" y="81"/>
                  </a:lnTo>
                  <a:lnTo>
                    <a:pt x="194" y="88"/>
                  </a:lnTo>
                  <a:lnTo>
                    <a:pt x="192" y="94"/>
                  </a:lnTo>
                  <a:lnTo>
                    <a:pt x="189" y="99"/>
                  </a:lnTo>
                  <a:lnTo>
                    <a:pt x="189" y="99"/>
                  </a:lnTo>
                  <a:close/>
                </a:path>
              </a:pathLst>
            </a:custGeom>
            <a:solidFill>
              <a:schemeClr val="tx1"/>
            </a:solidFill>
            <a:ln w="9525">
              <a:noFill/>
              <a:round/>
              <a:headEnd/>
              <a:tailEnd/>
            </a:ln>
          </p:spPr>
          <p:txBody>
            <a:bodyPr/>
            <a:lstStyle/>
            <a:p>
              <a:endParaRPr lang="en-US"/>
            </a:p>
          </p:txBody>
        </p:sp>
        <p:sp>
          <p:nvSpPr>
            <p:cNvPr id="1063" name="Freeform 39"/>
            <p:cNvSpPr>
              <a:spLocks noEditPoints="1"/>
            </p:cNvSpPr>
            <p:nvPr userDrawn="1"/>
          </p:nvSpPr>
          <p:spPr bwMode="black">
            <a:xfrm>
              <a:off x="4673" y="4207"/>
              <a:ext cx="50" cy="58"/>
            </a:xfrm>
            <a:custGeom>
              <a:avLst/>
              <a:gdLst/>
              <a:ahLst/>
              <a:cxnLst>
                <a:cxn ang="0">
                  <a:pos x="70" y="38"/>
                </a:cxn>
                <a:cxn ang="0">
                  <a:pos x="65" y="54"/>
                </a:cxn>
                <a:cxn ang="0">
                  <a:pos x="57" y="65"/>
                </a:cxn>
                <a:cxn ang="0">
                  <a:pos x="47" y="72"/>
                </a:cxn>
                <a:cxn ang="0">
                  <a:pos x="36" y="75"/>
                </a:cxn>
                <a:cxn ang="0">
                  <a:pos x="31" y="73"/>
                </a:cxn>
                <a:cxn ang="0">
                  <a:pos x="24" y="70"/>
                </a:cxn>
                <a:cxn ang="0">
                  <a:pos x="19" y="62"/>
                </a:cxn>
                <a:cxn ang="0">
                  <a:pos x="19" y="49"/>
                </a:cxn>
                <a:cxn ang="0">
                  <a:pos x="19" y="41"/>
                </a:cxn>
                <a:cxn ang="0">
                  <a:pos x="30" y="16"/>
                </a:cxn>
                <a:cxn ang="0">
                  <a:pos x="39" y="10"/>
                </a:cxn>
                <a:cxn ang="0">
                  <a:pos x="51" y="7"/>
                </a:cxn>
                <a:cxn ang="0">
                  <a:pos x="55" y="7"/>
                </a:cxn>
                <a:cxn ang="0">
                  <a:pos x="65" y="11"/>
                </a:cxn>
                <a:cxn ang="0">
                  <a:pos x="70" y="19"/>
                </a:cxn>
                <a:cxn ang="0">
                  <a:pos x="70" y="30"/>
                </a:cxn>
                <a:cxn ang="0">
                  <a:pos x="70" y="38"/>
                </a:cxn>
                <a:cxn ang="0">
                  <a:pos x="52" y="0"/>
                </a:cxn>
                <a:cxn ang="0">
                  <a:pos x="33" y="3"/>
                </a:cxn>
                <a:cxn ang="0">
                  <a:pos x="19" y="11"/>
                </a:cxn>
                <a:cxn ang="0">
                  <a:pos x="8" y="24"/>
                </a:cxn>
                <a:cxn ang="0">
                  <a:pos x="1" y="40"/>
                </a:cxn>
                <a:cxn ang="0">
                  <a:pos x="0" y="51"/>
                </a:cxn>
                <a:cxn ang="0">
                  <a:pos x="3" y="65"/>
                </a:cxn>
                <a:cxn ang="0">
                  <a:pos x="12" y="76"/>
                </a:cxn>
                <a:cxn ang="0">
                  <a:pos x="27" y="81"/>
                </a:cxn>
                <a:cxn ang="0">
                  <a:pos x="35" y="81"/>
                </a:cxn>
                <a:cxn ang="0">
                  <a:pos x="60" y="103"/>
                </a:cxn>
                <a:cxn ang="0">
                  <a:pos x="70" y="99"/>
                </a:cxn>
                <a:cxn ang="0">
                  <a:pos x="77" y="97"/>
                </a:cxn>
                <a:cxn ang="0">
                  <a:pos x="51" y="80"/>
                </a:cxn>
                <a:cxn ang="0">
                  <a:pos x="76" y="64"/>
                </a:cxn>
                <a:cxn ang="0">
                  <a:pos x="85" y="46"/>
                </a:cxn>
                <a:cxn ang="0">
                  <a:pos x="87" y="40"/>
                </a:cxn>
                <a:cxn ang="0">
                  <a:pos x="87" y="22"/>
                </a:cxn>
                <a:cxn ang="0">
                  <a:pos x="81" y="10"/>
                </a:cxn>
                <a:cxn ang="0">
                  <a:pos x="70" y="2"/>
                </a:cxn>
                <a:cxn ang="0">
                  <a:pos x="52" y="0"/>
                </a:cxn>
              </a:cxnLst>
              <a:rect l="0" t="0" r="r" b="b"/>
              <a:pathLst>
                <a:path w="89" h="103">
                  <a:moveTo>
                    <a:pt x="70" y="38"/>
                  </a:moveTo>
                  <a:lnTo>
                    <a:pt x="70" y="38"/>
                  </a:lnTo>
                  <a:lnTo>
                    <a:pt x="66" y="46"/>
                  </a:lnTo>
                  <a:lnTo>
                    <a:pt x="65" y="54"/>
                  </a:lnTo>
                  <a:lnTo>
                    <a:pt x="60" y="61"/>
                  </a:lnTo>
                  <a:lnTo>
                    <a:pt x="57" y="65"/>
                  </a:lnTo>
                  <a:lnTo>
                    <a:pt x="52" y="70"/>
                  </a:lnTo>
                  <a:lnTo>
                    <a:pt x="47" y="72"/>
                  </a:lnTo>
                  <a:lnTo>
                    <a:pt x="43" y="73"/>
                  </a:lnTo>
                  <a:lnTo>
                    <a:pt x="36" y="75"/>
                  </a:lnTo>
                  <a:lnTo>
                    <a:pt x="36" y="75"/>
                  </a:lnTo>
                  <a:lnTo>
                    <a:pt x="31" y="73"/>
                  </a:lnTo>
                  <a:lnTo>
                    <a:pt x="28" y="73"/>
                  </a:lnTo>
                  <a:lnTo>
                    <a:pt x="24" y="70"/>
                  </a:lnTo>
                  <a:lnTo>
                    <a:pt x="22" y="67"/>
                  </a:lnTo>
                  <a:lnTo>
                    <a:pt x="19" y="62"/>
                  </a:lnTo>
                  <a:lnTo>
                    <a:pt x="19" y="57"/>
                  </a:lnTo>
                  <a:lnTo>
                    <a:pt x="19" y="49"/>
                  </a:lnTo>
                  <a:lnTo>
                    <a:pt x="19" y="41"/>
                  </a:lnTo>
                  <a:lnTo>
                    <a:pt x="19" y="41"/>
                  </a:lnTo>
                  <a:lnTo>
                    <a:pt x="24" y="27"/>
                  </a:lnTo>
                  <a:lnTo>
                    <a:pt x="30" y="16"/>
                  </a:lnTo>
                  <a:lnTo>
                    <a:pt x="35" y="13"/>
                  </a:lnTo>
                  <a:lnTo>
                    <a:pt x="39" y="10"/>
                  </a:lnTo>
                  <a:lnTo>
                    <a:pt x="46" y="7"/>
                  </a:lnTo>
                  <a:lnTo>
                    <a:pt x="51" y="7"/>
                  </a:lnTo>
                  <a:lnTo>
                    <a:pt x="51" y="7"/>
                  </a:lnTo>
                  <a:lnTo>
                    <a:pt x="55" y="7"/>
                  </a:lnTo>
                  <a:lnTo>
                    <a:pt x="60" y="8"/>
                  </a:lnTo>
                  <a:lnTo>
                    <a:pt x="65" y="11"/>
                  </a:lnTo>
                  <a:lnTo>
                    <a:pt x="66" y="14"/>
                  </a:lnTo>
                  <a:lnTo>
                    <a:pt x="70" y="19"/>
                  </a:lnTo>
                  <a:lnTo>
                    <a:pt x="70" y="24"/>
                  </a:lnTo>
                  <a:lnTo>
                    <a:pt x="70" y="30"/>
                  </a:lnTo>
                  <a:lnTo>
                    <a:pt x="70" y="38"/>
                  </a:lnTo>
                  <a:lnTo>
                    <a:pt x="70" y="38"/>
                  </a:lnTo>
                  <a:close/>
                  <a:moveTo>
                    <a:pt x="52" y="0"/>
                  </a:moveTo>
                  <a:lnTo>
                    <a:pt x="52" y="0"/>
                  </a:lnTo>
                  <a:lnTo>
                    <a:pt x="43" y="0"/>
                  </a:lnTo>
                  <a:lnTo>
                    <a:pt x="33" y="3"/>
                  </a:lnTo>
                  <a:lnTo>
                    <a:pt x="25" y="7"/>
                  </a:lnTo>
                  <a:lnTo>
                    <a:pt x="19" y="11"/>
                  </a:lnTo>
                  <a:lnTo>
                    <a:pt x="12" y="18"/>
                  </a:lnTo>
                  <a:lnTo>
                    <a:pt x="8" y="24"/>
                  </a:lnTo>
                  <a:lnTo>
                    <a:pt x="3" y="32"/>
                  </a:lnTo>
                  <a:lnTo>
                    <a:pt x="1" y="40"/>
                  </a:lnTo>
                  <a:lnTo>
                    <a:pt x="1" y="40"/>
                  </a:lnTo>
                  <a:lnTo>
                    <a:pt x="0" y="51"/>
                  </a:lnTo>
                  <a:lnTo>
                    <a:pt x="0" y="59"/>
                  </a:lnTo>
                  <a:lnTo>
                    <a:pt x="3" y="65"/>
                  </a:lnTo>
                  <a:lnTo>
                    <a:pt x="8" y="72"/>
                  </a:lnTo>
                  <a:lnTo>
                    <a:pt x="12" y="76"/>
                  </a:lnTo>
                  <a:lnTo>
                    <a:pt x="19" y="80"/>
                  </a:lnTo>
                  <a:lnTo>
                    <a:pt x="27" y="81"/>
                  </a:lnTo>
                  <a:lnTo>
                    <a:pt x="35" y="81"/>
                  </a:lnTo>
                  <a:lnTo>
                    <a:pt x="35" y="81"/>
                  </a:lnTo>
                  <a:lnTo>
                    <a:pt x="49" y="92"/>
                  </a:lnTo>
                  <a:lnTo>
                    <a:pt x="60" y="103"/>
                  </a:lnTo>
                  <a:lnTo>
                    <a:pt x="60" y="103"/>
                  </a:lnTo>
                  <a:lnTo>
                    <a:pt x="70" y="99"/>
                  </a:lnTo>
                  <a:lnTo>
                    <a:pt x="77" y="97"/>
                  </a:lnTo>
                  <a:lnTo>
                    <a:pt x="77" y="97"/>
                  </a:lnTo>
                  <a:lnTo>
                    <a:pt x="51" y="80"/>
                  </a:lnTo>
                  <a:lnTo>
                    <a:pt x="51" y="80"/>
                  </a:lnTo>
                  <a:lnTo>
                    <a:pt x="65" y="73"/>
                  </a:lnTo>
                  <a:lnTo>
                    <a:pt x="76" y="64"/>
                  </a:lnTo>
                  <a:lnTo>
                    <a:pt x="84" y="53"/>
                  </a:lnTo>
                  <a:lnTo>
                    <a:pt x="85" y="46"/>
                  </a:lnTo>
                  <a:lnTo>
                    <a:pt x="87" y="40"/>
                  </a:lnTo>
                  <a:lnTo>
                    <a:pt x="87" y="40"/>
                  </a:lnTo>
                  <a:lnTo>
                    <a:pt x="89" y="30"/>
                  </a:lnTo>
                  <a:lnTo>
                    <a:pt x="87" y="22"/>
                  </a:lnTo>
                  <a:lnTo>
                    <a:pt x="85" y="16"/>
                  </a:lnTo>
                  <a:lnTo>
                    <a:pt x="81" y="10"/>
                  </a:lnTo>
                  <a:lnTo>
                    <a:pt x="76" y="5"/>
                  </a:lnTo>
                  <a:lnTo>
                    <a:pt x="70" y="2"/>
                  </a:lnTo>
                  <a:lnTo>
                    <a:pt x="62" y="0"/>
                  </a:lnTo>
                  <a:lnTo>
                    <a:pt x="52" y="0"/>
                  </a:lnTo>
                  <a:lnTo>
                    <a:pt x="52" y="0"/>
                  </a:lnTo>
                  <a:close/>
                </a:path>
              </a:pathLst>
            </a:custGeom>
            <a:solidFill>
              <a:schemeClr val="tx1"/>
            </a:solidFill>
            <a:ln w="9525">
              <a:noFill/>
              <a:round/>
              <a:headEnd/>
              <a:tailEnd/>
            </a:ln>
          </p:spPr>
          <p:txBody>
            <a:bodyPr/>
            <a:lstStyle/>
            <a:p>
              <a:endParaRPr lang="en-US"/>
            </a:p>
          </p:txBody>
        </p:sp>
        <p:sp>
          <p:nvSpPr>
            <p:cNvPr id="1064" name="Freeform 40"/>
            <p:cNvSpPr>
              <a:spLocks/>
            </p:cNvSpPr>
            <p:nvPr userDrawn="1"/>
          </p:nvSpPr>
          <p:spPr bwMode="black">
            <a:xfrm>
              <a:off x="4726" y="4221"/>
              <a:ext cx="33" cy="31"/>
            </a:xfrm>
            <a:custGeom>
              <a:avLst/>
              <a:gdLst/>
              <a:ahLst/>
              <a:cxnLst>
                <a:cxn ang="0">
                  <a:pos x="33" y="48"/>
                </a:cxn>
                <a:cxn ang="0">
                  <a:pos x="33" y="48"/>
                </a:cxn>
                <a:cxn ang="0">
                  <a:pos x="33" y="48"/>
                </a:cxn>
                <a:cxn ang="0">
                  <a:pos x="28" y="51"/>
                </a:cxn>
                <a:cxn ang="0">
                  <a:pos x="24" y="54"/>
                </a:cxn>
                <a:cxn ang="0">
                  <a:pos x="19" y="57"/>
                </a:cxn>
                <a:cxn ang="0">
                  <a:pos x="14" y="57"/>
                </a:cxn>
                <a:cxn ang="0">
                  <a:pos x="14" y="57"/>
                </a:cxn>
                <a:cxn ang="0">
                  <a:pos x="6" y="56"/>
                </a:cxn>
                <a:cxn ang="0">
                  <a:pos x="2" y="52"/>
                </a:cxn>
                <a:cxn ang="0">
                  <a:pos x="0" y="46"/>
                </a:cxn>
                <a:cxn ang="0">
                  <a:pos x="0" y="37"/>
                </a:cxn>
                <a:cxn ang="0">
                  <a:pos x="0" y="37"/>
                </a:cxn>
                <a:cxn ang="0">
                  <a:pos x="5" y="17"/>
                </a:cxn>
                <a:cxn ang="0">
                  <a:pos x="5" y="17"/>
                </a:cxn>
                <a:cxn ang="0">
                  <a:pos x="8" y="0"/>
                </a:cxn>
                <a:cxn ang="0">
                  <a:pos x="8" y="0"/>
                </a:cxn>
                <a:cxn ang="0">
                  <a:pos x="16" y="2"/>
                </a:cxn>
                <a:cxn ang="0">
                  <a:pos x="16" y="2"/>
                </a:cxn>
                <a:cxn ang="0">
                  <a:pos x="24" y="0"/>
                </a:cxn>
                <a:cxn ang="0">
                  <a:pos x="24" y="0"/>
                </a:cxn>
                <a:cxn ang="0">
                  <a:pos x="21" y="14"/>
                </a:cxn>
                <a:cxn ang="0">
                  <a:pos x="17" y="33"/>
                </a:cxn>
                <a:cxn ang="0">
                  <a:pos x="17" y="33"/>
                </a:cxn>
                <a:cxn ang="0">
                  <a:pos x="16" y="40"/>
                </a:cxn>
                <a:cxn ang="0">
                  <a:pos x="17" y="45"/>
                </a:cxn>
                <a:cxn ang="0">
                  <a:pos x="19" y="46"/>
                </a:cxn>
                <a:cxn ang="0">
                  <a:pos x="24" y="48"/>
                </a:cxn>
                <a:cxn ang="0">
                  <a:pos x="24" y="48"/>
                </a:cxn>
                <a:cxn ang="0">
                  <a:pos x="28" y="46"/>
                </a:cxn>
                <a:cxn ang="0">
                  <a:pos x="32" y="43"/>
                </a:cxn>
                <a:cxn ang="0">
                  <a:pos x="35" y="38"/>
                </a:cxn>
                <a:cxn ang="0">
                  <a:pos x="36" y="30"/>
                </a:cxn>
                <a:cxn ang="0">
                  <a:pos x="38" y="25"/>
                </a:cxn>
                <a:cxn ang="0">
                  <a:pos x="38" y="25"/>
                </a:cxn>
                <a:cxn ang="0">
                  <a:pos x="41" y="0"/>
                </a:cxn>
                <a:cxn ang="0">
                  <a:pos x="41" y="0"/>
                </a:cxn>
                <a:cxn ang="0">
                  <a:pos x="51" y="2"/>
                </a:cxn>
                <a:cxn ang="0">
                  <a:pos x="51" y="2"/>
                </a:cxn>
                <a:cxn ang="0">
                  <a:pos x="59" y="0"/>
                </a:cxn>
                <a:cxn ang="0">
                  <a:pos x="59" y="0"/>
                </a:cxn>
                <a:cxn ang="0">
                  <a:pos x="52" y="25"/>
                </a:cxn>
                <a:cxn ang="0">
                  <a:pos x="52" y="30"/>
                </a:cxn>
                <a:cxn ang="0">
                  <a:pos x="52" y="30"/>
                </a:cxn>
                <a:cxn ang="0">
                  <a:pos x="48" y="56"/>
                </a:cxn>
                <a:cxn ang="0">
                  <a:pos x="48" y="56"/>
                </a:cxn>
                <a:cxn ang="0">
                  <a:pos x="40" y="56"/>
                </a:cxn>
                <a:cxn ang="0">
                  <a:pos x="40" y="56"/>
                </a:cxn>
                <a:cxn ang="0">
                  <a:pos x="32" y="56"/>
                </a:cxn>
                <a:cxn ang="0">
                  <a:pos x="33" y="48"/>
                </a:cxn>
              </a:cxnLst>
              <a:rect l="0" t="0" r="r" b="b"/>
              <a:pathLst>
                <a:path w="59" h="57">
                  <a:moveTo>
                    <a:pt x="33" y="48"/>
                  </a:moveTo>
                  <a:lnTo>
                    <a:pt x="33" y="48"/>
                  </a:lnTo>
                  <a:lnTo>
                    <a:pt x="33" y="48"/>
                  </a:lnTo>
                  <a:lnTo>
                    <a:pt x="28" y="51"/>
                  </a:lnTo>
                  <a:lnTo>
                    <a:pt x="24" y="54"/>
                  </a:lnTo>
                  <a:lnTo>
                    <a:pt x="19" y="57"/>
                  </a:lnTo>
                  <a:lnTo>
                    <a:pt x="14" y="57"/>
                  </a:lnTo>
                  <a:lnTo>
                    <a:pt x="14" y="57"/>
                  </a:lnTo>
                  <a:lnTo>
                    <a:pt x="6" y="56"/>
                  </a:lnTo>
                  <a:lnTo>
                    <a:pt x="2" y="52"/>
                  </a:lnTo>
                  <a:lnTo>
                    <a:pt x="0" y="46"/>
                  </a:lnTo>
                  <a:lnTo>
                    <a:pt x="0" y="37"/>
                  </a:lnTo>
                  <a:lnTo>
                    <a:pt x="0" y="37"/>
                  </a:lnTo>
                  <a:lnTo>
                    <a:pt x="5" y="17"/>
                  </a:lnTo>
                  <a:lnTo>
                    <a:pt x="5" y="17"/>
                  </a:lnTo>
                  <a:lnTo>
                    <a:pt x="8" y="0"/>
                  </a:lnTo>
                  <a:lnTo>
                    <a:pt x="8" y="0"/>
                  </a:lnTo>
                  <a:lnTo>
                    <a:pt x="16" y="2"/>
                  </a:lnTo>
                  <a:lnTo>
                    <a:pt x="16" y="2"/>
                  </a:lnTo>
                  <a:lnTo>
                    <a:pt x="24" y="0"/>
                  </a:lnTo>
                  <a:lnTo>
                    <a:pt x="24" y="0"/>
                  </a:lnTo>
                  <a:lnTo>
                    <a:pt x="21" y="14"/>
                  </a:lnTo>
                  <a:lnTo>
                    <a:pt x="17" y="33"/>
                  </a:lnTo>
                  <a:lnTo>
                    <a:pt x="17" y="33"/>
                  </a:lnTo>
                  <a:lnTo>
                    <a:pt x="16" y="40"/>
                  </a:lnTo>
                  <a:lnTo>
                    <a:pt x="17" y="45"/>
                  </a:lnTo>
                  <a:lnTo>
                    <a:pt x="19" y="46"/>
                  </a:lnTo>
                  <a:lnTo>
                    <a:pt x="24" y="48"/>
                  </a:lnTo>
                  <a:lnTo>
                    <a:pt x="24" y="48"/>
                  </a:lnTo>
                  <a:lnTo>
                    <a:pt x="28" y="46"/>
                  </a:lnTo>
                  <a:lnTo>
                    <a:pt x="32" y="43"/>
                  </a:lnTo>
                  <a:lnTo>
                    <a:pt x="35" y="38"/>
                  </a:lnTo>
                  <a:lnTo>
                    <a:pt x="36" y="30"/>
                  </a:lnTo>
                  <a:lnTo>
                    <a:pt x="38" y="25"/>
                  </a:lnTo>
                  <a:lnTo>
                    <a:pt x="38" y="25"/>
                  </a:lnTo>
                  <a:lnTo>
                    <a:pt x="41" y="0"/>
                  </a:lnTo>
                  <a:lnTo>
                    <a:pt x="41" y="0"/>
                  </a:lnTo>
                  <a:lnTo>
                    <a:pt x="51" y="2"/>
                  </a:lnTo>
                  <a:lnTo>
                    <a:pt x="51" y="2"/>
                  </a:lnTo>
                  <a:lnTo>
                    <a:pt x="59" y="0"/>
                  </a:lnTo>
                  <a:lnTo>
                    <a:pt x="59" y="0"/>
                  </a:lnTo>
                  <a:lnTo>
                    <a:pt x="52" y="25"/>
                  </a:lnTo>
                  <a:lnTo>
                    <a:pt x="52" y="30"/>
                  </a:lnTo>
                  <a:lnTo>
                    <a:pt x="52" y="30"/>
                  </a:lnTo>
                  <a:lnTo>
                    <a:pt x="48" y="56"/>
                  </a:lnTo>
                  <a:lnTo>
                    <a:pt x="48" y="56"/>
                  </a:lnTo>
                  <a:lnTo>
                    <a:pt x="40" y="56"/>
                  </a:lnTo>
                  <a:lnTo>
                    <a:pt x="40" y="56"/>
                  </a:lnTo>
                  <a:lnTo>
                    <a:pt x="32" y="56"/>
                  </a:lnTo>
                  <a:lnTo>
                    <a:pt x="33" y="48"/>
                  </a:lnTo>
                  <a:close/>
                </a:path>
              </a:pathLst>
            </a:custGeom>
            <a:solidFill>
              <a:schemeClr val="tx1"/>
            </a:solidFill>
            <a:ln w="9525">
              <a:noFill/>
              <a:round/>
              <a:headEnd/>
              <a:tailEnd/>
            </a:ln>
          </p:spPr>
          <p:txBody>
            <a:bodyPr/>
            <a:lstStyle/>
            <a:p>
              <a:endParaRPr lang="en-US"/>
            </a:p>
          </p:txBody>
        </p:sp>
        <p:sp>
          <p:nvSpPr>
            <p:cNvPr id="1065" name="Freeform 41"/>
            <p:cNvSpPr>
              <a:spLocks noEditPoints="1"/>
            </p:cNvSpPr>
            <p:nvPr userDrawn="1"/>
          </p:nvSpPr>
          <p:spPr bwMode="black">
            <a:xfrm>
              <a:off x="4760" y="4219"/>
              <a:ext cx="29" cy="33"/>
            </a:xfrm>
            <a:custGeom>
              <a:avLst/>
              <a:gdLst/>
              <a:ahLst/>
              <a:cxnLst>
                <a:cxn ang="0">
                  <a:pos x="32" y="40"/>
                </a:cxn>
                <a:cxn ang="0">
                  <a:pos x="28" y="48"/>
                </a:cxn>
                <a:cxn ang="0">
                  <a:pos x="20" y="51"/>
                </a:cxn>
                <a:cxn ang="0">
                  <a:pos x="19" y="51"/>
                </a:cxn>
                <a:cxn ang="0">
                  <a:pos x="16" y="47"/>
                </a:cxn>
                <a:cxn ang="0">
                  <a:pos x="16" y="43"/>
                </a:cxn>
                <a:cxn ang="0">
                  <a:pos x="24" y="32"/>
                </a:cxn>
                <a:cxn ang="0">
                  <a:pos x="35" y="27"/>
                </a:cxn>
                <a:cxn ang="0">
                  <a:pos x="32" y="40"/>
                </a:cxn>
                <a:cxn ang="0">
                  <a:pos x="12" y="16"/>
                </a:cxn>
                <a:cxn ang="0">
                  <a:pos x="19" y="12"/>
                </a:cxn>
                <a:cxn ang="0">
                  <a:pos x="27" y="10"/>
                </a:cxn>
                <a:cxn ang="0">
                  <a:pos x="35" y="13"/>
                </a:cxn>
                <a:cxn ang="0">
                  <a:pos x="36" y="19"/>
                </a:cxn>
                <a:cxn ang="0">
                  <a:pos x="35" y="23"/>
                </a:cxn>
                <a:cxn ang="0">
                  <a:pos x="20" y="27"/>
                </a:cxn>
                <a:cxn ang="0">
                  <a:pos x="12" y="31"/>
                </a:cxn>
                <a:cxn ang="0">
                  <a:pos x="3" y="39"/>
                </a:cxn>
                <a:cxn ang="0">
                  <a:pos x="0" y="45"/>
                </a:cxn>
                <a:cxn ang="0">
                  <a:pos x="1" y="54"/>
                </a:cxn>
                <a:cxn ang="0">
                  <a:pos x="14" y="59"/>
                </a:cxn>
                <a:cxn ang="0">
                  <a:pos x="19" y="59"/>
                </a:cxn>
                <a:cxn ang="0">
                  <a:pos x="30" y="51"/>
                </a:cxn>
                <a:cxn ang="0">
                  <a:pos x="32" y="54"/>
                </a:cxn>
                <a:cxn ang="0">
                  <a:pos x="35" y="59"/>
                </a:cxn>
                <a:cxn ang="0">
                  <a:pos x="39" y="59"/>
                </a:cxn>
                <a:cxn ang="0">
                  <a:pos x="51" y="56"/>
                </a:cxn>
                <a:cxn ang="0">
                  <a:pos x="51" y="53"/>
                </a:cxn>
                <a:cxn ang="0">
                  <a:pos x="46" y="53"/>
                </a:cxn>
                <a:cxn ang="0">
                  <a:pos x="46" y="45"/>
                </a:cxn>
                <a:cxn ang="0">
                  <a:pos x="51" y="19"/>
                </a:cxn>
                <a:cxn ang="0">
                  <a:pos x="51" y="12"/>
                </a:cxn>
                <a:cxn ang="0">
                  <a:pos x="47" y="5"/>
                </a:cxn>
                <a:cxn ang="0">
                  <a:pos x="33" y="0"/>
                </a:cxn>
                <a:cxn ang="0">
                  <a:pos x="28" y="2"/>
                </a:cxn>
                <a:cxn ang="0">
                  <a:pos x="11" y="10"/>
                </a:cxn>
              </a:cxnLst>
              <a:rect l="0" t="0" r="r" b="b"/>
              <a:pathLst>
                <a:path w="51" h="59">
                  <a:moveTo>
                    <a:pt x="32" y="40"/>
                  </a:moveTo>
                  <a:lnTo>
                    <a:pt x="32" y="40"/>
                  </a:lnTo>
                  <a:lnTo>
                    <a:pt x="30" y="45"/>
                  </a:lnTo>
                  <a:lnTo>
                    <a:pt x="28" y="48"/>
                  </a:lnTo>
                  <a:lnTo>
                    <a:pt x="25" y="51"/>
                  </a:lnTo>
                  <a:lnTo>
                    <a:pt x="20" y="51"/>
                  </a:lnTo>
                  <a:lnTo>
                    <a:pt x="20" y="51"/>
                  </a:lnTo>
                  <a:lnTo>
                    <a:pt x="19" y="51"/>
                  </a:lnTo>
                  <a:lnTo>
                    <a:pt x="17" y="50"/>
                  </a:lnTo>
                  <a:lnTo>
                    <a:pt x="16" y="47"/>
                  </a:lnTo>
                  <a:lnTo>
                    <a:pt x="16" y="43"/>
                  </a:lnTo>
                  <a:lnTo>
                    <a:pt x="16" y="43"/>
                  </a:lnTo>
                  <a:lnTo>
                    <a:pt x="19" y="37"/>
                  </a:lnTo>
                  <a:lnTo>
                    <a:pt x="24" y="32"/>
                  </a:lnTo>
                  <a:lnTo>
                    <a:pt x="35" y="27"/>
                  </a:lnTo>
                  <a:lnTo>
                    <a:pt x="35" y="27"/>
                  </a:lnTo>
                  <a:lnTo>
                    <a:pt x="32" y="40"/>
                  </a:lnTo>
                  <a:lnTo>
                    <a:pt x="32" y="40"/>
                  </a:lnTo>
                  <a:close/>
                  <a:moveTo>
                    <a:pt x="11" y="16"/>
                  </a:moveTo>
                  <a:lnTo>
                    <a:pt x="12" y="16"/>
                  </a:lnTo>
                  <a:lnTo>
                    <a:pt x="12" y="16"/>
                  </a:lnTo>
                  <a:lnTo>
                    <a:pt x="19" y="12"/>
                  </a:lnTo>
                  <a:lnTo>
                    <a:pt x="27" y="10"/>
                  </a:lnTo>
                  <a:lnTo>
                    <a:pt x="27" y="10"/>
                  </a:lnTo>
                  <a:lnTo>
                    <a:pt x="32" y="10"/>
                  </a:lnTo>
                  <a:lnTo>
                    <a:pt x="35" y="13"/>
                  </a:lnTo>
                  <a:lnTo>
                    <a:pt x="36" y="16"/>
                  </a:lnTo>
                  <a:lnTo>
                    <a:pt x="36" y="19"/>
                  </a:lnTo>
                  <a:lnTo>
                    <a:pt x="36" y="19"/>
                  </a:lnTo>
                  <a:lnTo>
                    <a:pt x="35" y="23"/>
                  </a:lnTo>
                  <a:lnTo>
                    <a:pt x="33" y="24"/>
                  </a:lnTo>
                  <a:lnTo>
                    <a:pt x="20" y="27"/>
                  </a:lnTo>
                  <a:lnTo>
                    <a:pt x="20" y="27"/>
                  </a:lnTo>
                  <a:lnTo>
                    <a:pt x="12" y="31"/>
                  </a:lnTo>
                  <a:lnTo>
                    <a:pt x="6" y="34"/>
                  </a:lnTo>
                  <a:lnTo>
                    <a:pt x="3" y="39"/>
                  </a:lnTo>
                  <a:lnTo>
                    <a:pt x="0" y="45"/>
                  </a:lnTo>
                  <a:lnTo>
                    <a:pt x="0" y="45"/>
                  </a:lnTo>
                  <a:lnTo>
                    <a:pt x="0" y="50"/>
                  </a:lnTo>
                  <a:lnTo>
                    <a:pt x="1" y="54"/>
                  </a:lnTo>
                  <a:lnTo>
                    <a:pt x="6" y="58"/>
                  </a:lnTo>
                  <a:lnTo>
                    <a:pt x="14" y="59"/>
                  </a:lnTo>
                  <a:lnTo>
                    <a:pt x="14" y="59"/>
                  </a:lnTo>
                  <a:lnTo>
                    <a:pt x="19" y="59"/>
                  </a:lnTo>
                  <a:lnTo>
                    <a:pt x="22" y="58"/>
                  </a:lnTo>
                  <a:lnTo>
                    <a:pt x="30" y="51"/>
                  </a:lnTo>
                  <a:lnTo>
                    <a:pt x="30" y="51"/>
                  </a:lnTo>
                  <a:lnTo>
                    <a:pt x="32" y="54"/>
                  </a:lnTo>
                  <a:lnTo>
                    <a:pt x="33" y="58"/>
                  </a:lnTo>
                  <a:lnTo>
                    <a:pt x="35" y="59"/>
                  </a:lnTo>
                  <a:lnTo>
                    <a:pt x="39" y="59"/>
                  </a:lnTo>
                  <a:lnTo>
                    <a:pt x="39" y="59"/>
                  </a:lnTo>
                  <a:lnTo>
                    <a:pt x="44" y="59"/>
                  </a:lnTo>
                  <a:lnTo>
                    <a:pt x="51" y="56"/>
                  </a:lnTo>
                  <a:lnTo>
                    <a:pt x="51" y="53"/>
                  </a:lnTo>
                  <a:lnTo>
                    <a:pt x="51" y="53"/>
                  </a:lnTo>
                  <a:lnTo>
                    <a:pt x="47" y="53"/>
                  </a:lnTo>
                  <a:lnTo>
                    <a:pt x="46" y="53"/>
                  </a:lnTo>
                  <a:lnTo>
                    <a:pt x="46" y="50"/>
                  </a:lnTo>
                  <a:lnTo>
                    <a:pt x="46" y="45"/>
                  </a:lnTo>
                  <a:lnTo>
                    <a:pt x="46" y="45"/>
                  </a:lnTo>
                  <a:lnTo>
                    <a:pt x="51" y="19"/>
                  </a:lnTo>
                  <a:lnTo>
                    <a:pt x="51" y="19"/>
                  </a:lnTo>
                  <a:lnTo>
                    <a:pt x="51" y="12"/>
                  </a:lnTo>
                  <a:lnTo>
                    <a:pt x="49" y="8"/>
                  </a:lnTo>
                  <a:lnTo>
                    <a:pt x="47" y="5"/>
                  </a:lnTo>
                  <a:lnTo>
                    <a:pt x="41" y="2"/>
                  </a:lnTo>
                  <a:lnTo>
                    <a:pt x="33" y="0"/>
                  </a:lnTo>
                  <a:lnTo>
                    <a:pt x="33" y="0"/>
                  </a:lnTo>
                  <a:lnTo>
                    <a:pt x="28" y="2"/>
                  </a:lnTo>
                  <a:lnTo>
                    <a:pt x="22" y="4"/>
                  </a:lnTo>
                  <a:lnTo>
                    <a:pt x="11" y="10"/>
                  </a:lnTo>
                  <a:lnTo>
                    <a:pt x="11" y="16"/>
                  </a:lnTo>
                  <a:close/>
                </a:path>
              </a:pathLst>
            </a:custGeom>
            <a:solidFill>
              <a:schemeClr val="tx1"/>
            </a:solidFill>
            <a:ln w="9525">
              <a:noFill/>
              <a:round/>
              <a:headEnd/>
              <a:tailEnd/>
            </a:ln>
          </p:spPr>
          <p:txBody>
            <a:bodyPr/>
            <a:lstStyle/>
            <a:p>
              <a:endParaRPr lang="en-US"/>
            </a:p>
          </p:txBody>
        </p:sp>
        <p:sp>
          <p:nvSpPr>
            <p:cNvPr id="1066" name="Freeform 42"/>
            <p:cNvSpPr>
              <a:spLocks/>
            </p:cNvSpPr>
            <p:nvPr userDrawn="1"/>
          </p:nvSpPr>
          <p:spPr bwMode="black">
            <a:xfrm>
              <a:off x="4794" y="4204"/>
              <a:ext cx="20" cy="48"/>
            </a:xfrm>
            <a:custGeom>
              <a:avLst/>
              <a:gdLst/>
              <a:ahLst/>
              <a:cxnLst>
                <a:cxn ang="0">
                  <a:pos x="11" y="40"/>
                </a:cxn>
                <a:cxn ang="0">
                  <a:pos x="11" y="40"/>
                </a:cxn>
                <a:cxn ang="0">
                  <a:pos x="18" y="0"/>
                </a:cxn>
                <a:cxn ang="0">
                  <a:pos x="18" y="0"/>
                </a:cxn>
                <a:cxn ang="0">
                  <a:pos x="25" y="0"/>
                </a:cxn>
                <a:cxn ang="0">
                  <a:pos x="25" y="0"/>
                </a:cxn>
                <a:cxn ang="0">
                  <a:pos x="35" y="0"/>
                </a:cxn>
                <a:cxn ang="0">
                  <a:pos x="35" y="0"/>
                </a:cxn>
                <a:cxn ang="0">
                  <a:pos x="25" y="40"/>
                </a:cxn>
                <a:cxn ang="0">
                  <a:pos x="24" y="46"/>
                </a:cxn>
                <a:cxn ang="0">
                  <a:pos x="24" y="46"/>
                </a:cxn>
                <a:cxn ang="0">
                  <a:pos x="18" y="86"/>
                </a:cxn>
                <a:cxn ang="0">
                  <a:pos x="18" y="86"/>
                </a:cxn>
                <a:cxn ang="0">
                  <a:pos x="10" y="86"/>
                </a:cxn>
                <a:cxn ang="0">
                  <a:pos x="10" y="86"/>
                </a:cxn>
                <a:cxn ang="0">
                  <a:pos x="0" y="86"/>
                </a:cxn>
                <a:cxn ang="0">
                  <a:pos x="0" y="86"/>
                </a:cxn>
                <a:cxn ang="0">
                  <a:pos x="10" y="46"/>
                </a:cxn>
                <a:cxn ang="0">
                  <a:pos x="11" y="40"/>
                </a:cxn>
              </a:cxnLst>
              <a:rect l="0" t="0" r="r" b="b"/>
              <a:pathLst>
                <a:path w="35" h="86">
                  <a:moveTo>
                    <a:pt x="11" y="40"/>
                  </a:moveTo>
                  <a:lnTo>
                    <a:pt x="11" y="40"/>
                  </a:lnTo>
                  <a:lnTo>
                    <a:pt x="18" y="0"/>
                  </a:lnTo>
                  <a:lnTo>
                    <a:pt x="18" y="0"/>
                  </a:lnTo>
                  <a:lnTo>
                    <a:pt x="25" y="0"/>
                  </a:lnTo>
                  <a:lnTo>
                    <a:pt x="25" y="0"/>
                  </a:lnTo>
                  <a:lnTo>
                    <a:pt x="35" y="0"/>
                  </a:lnTo>
                  <a:lnTo>
                    <a:pt x="35" y="0"/>
                  </a:lnTo>
                  <a:lnTo>
                    <a:pt x="25" y="40"/>
                  </a:lnTo>
                  <a:lnTo>
                    <a:pt x="24" y="46"/>
                  </a:lnTo>
                  <a:lnTo>
                    <a:pt x="24" y="46"/>
                  </a:lnTo>
                  <a:lnTo>
                    <a:pt x="18" y="86"/>
                  </a:lnTo>
                  <a:lnTo>
                    <a:pt x="18" y="86"/>
                  </a:lnTo>
                  <a:lnTo>
                    <a:pt x="10" y="86"/>
                  </a:lnTo>
                  <a:lnTo>
                    <a:pt x="10" y="86"/>
                  </a:lnTo>
                  <a:lnTo>
                    <a:pt x="0" y="86"/>
                  </a:lnTo>
                  <a:lnTo>
                    <a:pt x="0" y="86"/>
                  </a:lnTo>
                  <a:lnTo>
                    <a:pt x="10" y="46"/>
                  </a:lnTo>
                  <a:lnTo>
                    <a:pt x="11" y="40"/>
                  </a:lnTo>
                  <a:close/>
                </a:path>
              </a:pathLst>
            </a:custGeom>
            <a:solidFill>
              <a:schemeClr val="tx1"/>
            </a:solidFill>
            <a:ln w="9525">
              <a:noFill/>
              <a:round/>
              <a:headEnd/>
              <a:tailEnd/>
            </a:ln>
          </p:spPr>
          <p:txBody>
            <a:bodyPr/>
            <a:lstStyle/>
            <a:p>
              <a:endParaRPr lang="en-US"/>
            </a:p>
          </p:txBody>
        </p:sp>
        <p:sp>
          <p:nvSpPr>
            <p:cNvPr id="1067" name="Freeform 43"/>
            <p:cNvSpPr>
              <a:spLocks noEditPoints="1"/>
            </p:cNvSpPr>
            <p:nvPr userDrawn="1"/>
          </p:nvSpPr>
          <p:spPr bwMode="black">
            <a:xfrm>
              <a:off x="4812" y="4204"/>
              <a:ext cx="20" cy="48"/>
            </a:xfrm>
            <a:custGeom>
              <a:avLst/>
              <a:gdLst/>
              <a:ahLst/>
              <a:cxnLst>
                <a:cxn ang="0">
                  <a:pos x="8" y="55"/>
                </a:cxn>
                <a:cxn ang="0">
                  <a:pos x="8" y="55"/>
                </a:cxn>
                <a:cxn ang="0">
                  <a:pos x="12" y="30"/>
                </a:cxn>
                <a:cxn ang="0">
                  <a:pos x="12" y="30"/>
                </a:cxn>
                <a:cxn ang="0">
                  <a:pos x="19" y="32"/>
                </a:cxn>
                <a:cxn ang="0">
                  <a:pos x="19" y="32"/>
                </a:cxn>
                <a:cxn ang="0">
                  <a:pos x="29" y="30"/>
                </a:cxn>
                <a:cxn ang="0">
                  <a:pos x="29" y="30"/>
                </a:cxn>
                <a:cxn ang="0">
                  <a:pos x="23" y="55"/>
                </a:cxn>
                <a:cxn ang="0">
                  <a:pos x="23" y="60"/>
                </a:cxn>
                <a:cxn ang="0">
                  <a:pos x="23" y="60"/>
                </a:cxn>
                <a:cxn ang="0">
                  <a:pos x="18" y="86"/>
                </a:cxn>
                <a:cxn ang="0">
                  <a:pos x="18" y="86"/>
                </a:cxn>
                <a:cxn ang="0">
                  <a:pos x="10" y="86"/>
                </a:cxn>
                <a:cxn ang="0">
                  <a:pos x="10" y="86"/>
                </a:cxn>
                <a:cxn ang="0">
                  <a:pos x="0" y="86"/>
                </a:cxn>
                <a:cxn ang="0">
                  <a:pos x="0" y="86"/>
                </a:cxn>
                <a:cxn ang="0">
                  <a:pos x="7" y="60"/>
                </a:cxn>
                <a:cxn ang="0">
                  <a:pos x="8" y="55"/>
                </a:cxn>
                <a:cxn ang="0">
                  <a:pos x="26" y="0"/>
                </a:cxn>
                <a:cxn ang="0">
                  <a:pos x="26" y="0"/>
                </a:cxn>
                <a:cxn ang="0">
                  <a:pos x="29" y="1"/>
                </a:cxn>
                <a:cxn ang="0">
                  <a:pos x="32" y="3"/>
                </a:cxn>
                <a:cxn ang="0">
                  <a:pos x="34" y="6"/>
                </a:cxn>
                <a:cxn ang="0">
                  <a:pos x="34" y="9"/>
                </a:cxn>
                <a:cxn ang="0">
                  <a:pos x="34" y="9"/>
                </a:cxn>
                <a:cxn ang="0">
                  <a:pos x="32" y="13"/>
                </a:cxn>
                <a:cxn ang="0">
                  <a:pos x="29" y="16"/>
                </a:cxn>
                <a:cxn ang="0">
                  <a:pos x="26" y="17"/>
                </a:cxn>
                <a:cxn ang="0">
                  <a:pos x="23" y="19"/>
                </a:cxn>
                <a:cxn ang="0">
                  <a:pos x="23" y="19"/>
                </a:cxn>
                <a:cxn ang="0">
                  <a:pos x="19" y="17"/>
                </a:cxn>
                <a:cxn ang="0">
                  <a:pos x="16" y="16"/>
                </a:cxn>
                <a:cxn ang="0">
                  <a:pos x="16" y="13"/>
                </a:cxn>
                <a:cxn ang="0">
                  <a:pos x="15" y="9"/>
                </a:cxn>
                <a:cxn ang="0">
                  <a:pos x="15" y="9"/>
                </a:cxn>
                <a:cxn ang="0">
                  <a:pos x="16" y="6"/>
                </a:cxn>
                <a:cxn ang="0">
                  <a:pos x="19" y="3"/>
                </a:cxn>
                <a:cxn ang="0">
                  <a:pos x="23" y="1"/>
                </a:cxn>
                <a:cxn ang="0">
                  <a:pos x="26" y="0"/>
                </a:cxn>
                <a:cxn ang="0">
                  <a:pos x="26" y="0"/>
                </a:cxn>
              </a:cxnLst>
              <a:rect l="0" t="0" r="r" b="b"/>
              <a:pathLst>
                <a:path w="34" h="86">
                  <a:moveTo>
                    <a:pt x="8" y="55"/>
                  </a:moveTo>
                  <a:lnTo>
                    <a:pt x="8" y="55"/>
                  </a:lnTo>
                  <a:lnTo>
                    <a:pt x="12" y="30"/>
                  </a:lnTo>
                  <a:lnTo>
                    <a:pt x="12" y="30"/>
                  </a:lnTo>
                  <a:lnTo>
                    <a:pt x="19" y="32"/>
                  </a:lnTo>
                  <a:lnTo>
                    <a:pt x="19" y="32"/>
                  </a:lnTo>
                  <a:lnTo>
                    <a:pt x="29" y="30"/>
                  </a:lnTo>
                  <a:lnTo>
                    <a:pt x="29" y="30"/>
                  </a:lnTo>
                  <a:lnTo>
                    <a:pt x="23" y="55"/>
                  </a:lnTo>
                  <a:lnTo>
                    <a:pt x="23" y="60"/>
                  </a:lnTo>
                  <a:lnTo>
                    <a:pt x="23" y="60"/>
                  </a:lnTo>
                  <a:lnTo>
                    <a:pt x="18" y="86"/>
                  </a:lnTo>
                  <a:lnTo>
                    <a:pt x="18" y="86"/>
                  </a:lnTo>
                  <a:lnTo>
                    <a:pt x="10" y="86"/>
                  </a:lnTo>
                  <a:lnTo>
                    <a:pt x="10" y="86"/>
                  </a:lnTo>
                  <a:lnTo>
                    <a:pt x="0" y="86"/>
                  </a:lnTo>
                  <a:lnTo>
                    <a:pt x="0" y="86"/>
                  </a:lnTo>
                  <a:lnTo>
                    <a:pt x="7" y="60"/>
                  </a:lnTo>
                  <a:lnTo>
                    <a:pt x="8" y="55"/>
                  </a:lnTo>
                  <a:close/>
                  <a:moveTo>
                    <a:pt x="26" y="0"/>
                  </a:moveTo>
                  <a:lnTo>
                    <a:pt x="26" y="0"/>
                  </a:lnTo>
                  <a:lnTo>
                    <a:pt x="29" y="1"/>
                  </a:lnTo>
                  <a:lnTo>
                    <a:pt x="32" y="3"/>
                  </a:lnTo>
                  <a:lnTo>
                    <a:pt x="34" y="6"/>
                  </a:lnTo>
                  <a:lnTo>
                    <a:pt x="34" y="9"/>
                  </a:lnTo>
                  <a:lnTo>
                    <a:pt x="34" y="9"/>
                  </a:lnTo>
                  <a:lnTo>
                    <a:pt x="32" y="13"/>
                  </a:lnTo>
                  <a:lnTo>
                    <a:pt x="29" y="16"/>
                  </a:lnTo>
                  <a:lnTo>
                    <a:pt x="26" y="17"/>
                  </a:lnTo>
                  <a:lnTo>
                    <a:pt x="23" y="19"/>
                  </a:lnTo>
                  <a:lnTo>
                    <a:pt x="23" y="19"/>
                  </a:lnTo>
                  <a:lnTo>
                    <a:pt x="19" y="17"/>
                  </a:lnTo>
                  <a:lnTo>
                    <a:pt x="16" y="16"/>
                  </a:lnTo>
                  <a:lnTo>
                    <a:pt x="16" y="13"/>
                  </a:lnTo>
                  <a:lnTo>
                    <a:pt x="15" y="9"/>
                  </a:lnTo>
                  <a:lnTo>
                    <a:pt x="15" y="9"/>
                  </a:lnTo>
                  <a:lnTo>
                    <a:pt x="16" y="6"/>
                  </a:lnTo>
                  <a:lnTo>
                    <a:pt x="19" y="3"/>
                  </a:lnTo>
                  <a:lnTo>
                    <a:pt x="23" y="1"/>
                  </a:lnTo>
                  <a:lnTo>
                    <a:pt x="26" y="0"/>
                  </a:lnTo>
                  <a:lnTo>
                    <a:pt x="26" y="0"/>
                  </a:lnTo>
                  <a:close/>
                </a:path>
              </a:pathLst>
            </a:custGeom>
            <a:solidFill>
              <a:schemeClr val="tx1"/>
            </a:solidFill>
            <a:ln w="9525">
              <a:noFill/>
              <a:round/>
              <a:headEnd/>
              <a:tailEnd/>
            </a:ln>
          </p:spPr>
          <p:txBody>
            <a:bodyPr/>
            <a:lstStyle/>
            <a:p>
              <a:endParaRPr lang="en-US"/>
            </a:p>
          </p:txBody>
        </p:sp>
        <p:sp>
          <p:nvSpPr>
            <p:cNvPr id="1068" name="Freeform 44"/>
            <p:cNvSpPr>
              <a:spLocks/>
            </p:cNvSpPr>
            <p:nvPr userDrawn="1"/>
          </p:nvSpPr>
          <p:spPr bwMode="black">
            <a:xfrm>
              <a:off x="4835" y="4210"/>
              <a:ext cx="18" cy="42"/>
            </a:xfrm>
            <a:custGeom>
              <a:avLst/>
              <a:gdLst/>
              <a:ahLst/>
              <a:cxnLst>
                <a:cxn ang="0">
                  <a:pos x="33" y="21"/>
                </a:cxn>
                <a:cxn ang="0">
                  <a:pos x="33" y="21"/>
                </a:cxn>
                <a:cxn ang="0">
                  <a:pos x="33" y="24"/>
                </a:cxn>
                <a:cxn ang="0">
                  <a:pos x="33" y="24"/>
                </a:cxn>
                <a:cxn ang="0">
                  <a:pos x="32" y="27"/>
                </a:cxn>
                <a:cxn ang="0">
                  <a:pos x="22" y="25"/>
                </a:cxn>
                <a:cxn ang="0">
                  <a:pos x="22" y="25"/>
                </a:cxn>
                <a:cxn ang="0">
                  <a:pos x="18" y="51"/>
                </a:cxn>
                <a:cxn ang="0">
                  <a:pos x="18" y="51"/>
                </a:cxn>
                <a:cxn ang="0">
                  <a:pos x="16" y="60"/>
                </a:cxn>
                <a:cxn ang="0">
                  <a:pos x="14" y="67"/>
                </a:cxn>
                <a:cxn ang="0">
                  <a:pos x="16" y="70"/>
                </a:cxn>
                <a:cxn ang="0">
                  <a:pos x="19" y="70"/>
                </a:cxn>
                <a:cxn ang="0">
                  <a:pos x="19" y="70"/>
                </a:cxn>
                <a:cxn ang="0">
                  <a:pos x="25" y="68"/>
                </a:cxn>
                <a:cxn ang="0">
                  <a:pos x="24" y="73"/>
                </a:cxn>
                <a:cxn ang="0">
                  <a:pos x="24" y="73"/>
                </a:cxn>
                <a:cxn ang="0">
                  <a:pos x="18" y="76"/>
                </a:cxn>
                <a:cxn ang="0">
                  <a:pos x="11" y="76"/>
                </a:cxn>
                <a:cxn ang="0">
                  <a:pos x="11" y="76"/>
                </a:cxn>
                <a:cxn ang="0">
                  <a:pos x="5" y="75"/>
                </a:cxn>
                <a:cxn ang="0">
                  <a:pos x="2" y="71"/>
                </a:cxn>
                <a:cxn ang="0">
                  <a:pos x="0" y="67"/>
                </a:cxn>
                <a:cxn ang="0">
                  <a:pos x="0" y="59"/>
                </a:cxn>
                <a:cxn ang="0">
                  <a:pos x="0" y="59"/>
                </a:cxn>
                <a:cxn ang="0">
                  <a:pos x="8" y="25"/>
                </a:cxn>
                <a:cxn ang="0">
                  <a:pos x="0" y="27"/>
                </a:cxn>
                <a:cxn ang="0">
                  <a:pos x="0" y="27"/>
                </a:cxn>
                <a:cxn ang="0">
                  <a:pos x="0" y="24"/>
                </a:cxn>
                <a:cxn ang="0">
                  <a:pos x="0" y="24"/>
                </a:cxn>
                <a:cxn ang="0">
                  <a:pos x="0" y="21"/>
                </a:cxn>
                <a:cxn ang="0">
                  <a:pos x="8" y="21"/>
                </a:cxn>
                <a:cxn ang="0">
                  <a:pos x="8" y="21"/>
                </a:cxn>
                <a:cxn ang="0">
                  <a:pos x="11" y="6"/>
                </a:cxn>
                <a:cxn ang="0">
                  <a:pos x="11" y="6"/>
                </a:cxn>
                <a:cxn ang="0">
                  <a:pos x="27" y="0"/>
                </a:cxn>
                <a:cxn ang="0">
                  <a:pos x="29" y="0"/>
                </a:cxn>
                <a:cxn ang="0">
                  <a:pos x="29" y="0"/>
                </a:cxn>
                <a:cxn ang="0">
                  <a:pos x="24" y="21"/>
                </a:cxn>
                <a:cxn ang="0">
                  <a:pos x="33" y="21"/>
                </a:cxn>
              </a:cxnLst>
              <a:rect l="0" t="0" r="r" b="b"/>
              <a:pathLst>
                <a:path w="33" h="76">
                  <a:moveTo>
                    <a:pt x="33" y="21"/>
                  </a:moveTo>
                  <a:lnTo>
                    <a:pt x="33" y="21"/>
                  </a:lnTo>
                  <a:lnTo>
                    <a:pt x="33" y="24"/>
                  </a:lnTo>
                  <a:lnTo>
                    <a:pt x="33" y="24"/>
                  </a:lnTo>
                  <a:lnTo>
                    <a:pt x="32" y="27"/>
                  </a:lnTo>
                  <a:lnTo>
                    <a:pt x="22" y="25"/>
                  </a:lnTo>
                  <a:lnTo>
                    <a:pt x="22" y="25"/>
                  </a:lnTo>
                  <a:lnTo>
                    <a:pt x="18" y="51"/>
                  </a:lnTo>
                  <a:lnTo>
                    <a:pt x="18" y="51"/>
                  </a:lnTo>
                  <a:lnTo>
                    <a:pt x="16" y="60"/>
                  </a:lnTo>
                  <a:lnTo>
                    <a:pt x="14" y="67"/>
                  </a:lnTo>
                  <a:lnTo>
                    <a:pt x="16" y="70"/>
                  </a:lnTo>
                  <a:lnTo>
                    <a:pt x="19" y="70"/>
                  </a:lnTo>
                  <a:lnTo>
                    <a:pt x="19" y="70"/>
                  </a:lnTo>
                  <a:lnTo>
                    <a:pt x="25" y="68"/>
                  </a:lnTo>
                  <a:lnTo>
                    <a:pt x="24" y="73"/>
                  </a:lnTo>
                  <a:lnTo>
                    <a:pt x="24" y="73"/>
                  </a:lnTo>
                  <a:lnTo>
                    <a:pt x="18" y="76"/>
                  </a:lnTo>
                  <a:lnTo>
                    <a:pt x="11" y="76"/>
                  </a:lnTo>
                  <a:lnTo>
                    <a:pt x="11" y="76"/>
                  </a:lnTo>
                  <a:lnTo>
                    <a:pt x="5" y="75"/>
                  </a:lnTo>
                  <a:lnTo>
                    <a:pt x="2" y="71"/>
                  </a:lnTo>
                  <a:lnTo>
                    <a:pt x="0" y="67"/>
                  </a:lnTo>
                  <a:lnTo>
                    <a:pt x="0" y="59"/>
                  </a:lnTo>
                  <a:lnTo>
                    <a:pt x="0" y="59"/>
                  </a:lnTo>
                  <a:lnTo>
                    <a:pt x="8" y="25"/>
                  </a:lnTo>
                  <a:lnTo>
                    <a:pt x="0" y="27"/>
                  </a:lnTo>
                  <a:lnTo>
                    <a:pt x="0" y="27"/>
                  </a:lnTo>
                  <a:lnTo>
                    <a:pt x="0" y="24"/>
                  </a:lnTo>
                  <a:lnTo>
                    <a:pt x="0" y="24"/>
                  </a:lnTo>
                  <a:lnTo>
                    <a:pt x="0" y="21"/>
                  </a:lnTo>
                  <a:lnTo>
                    <a:pt x="8" y="21"/>
                  </a:lnTo>
                  <a:lnTo>
                    <a:pt x="8" y="21"/>
                  </a:lnTo>
                  <a:lnTo>
                    <a:pt x="11" y="6"/>
                  </a:lnTo>
                  <a:lnTo>
                    <a:pt x="11" y="6"/>
                  </a:lnTo>
                  <a:lnTo>
                    <a:pt x="27" y="0"/>
                  </a:lnTo>
                  <a:lnTo>
                    <a:pt x="29" y="0"/>
                  </a:lnTo>
                  <a:lnTo>
                    <a:pt x="29" y="0"/>
                  </a:lnTo>
                  <a:lnTo>
                    <a:pt x="24" y="21"/>
                  </a:lnTo>
                  <a:lnTo>
                    <a:pt x="33" y="21"/>
                  </a:lnTo>
                  <a:close/>
                </a:path>
              </a:pathLst>
            </a:custGeom>
            <a:solidFill>
              <a:schemeClr val="tx1"/>
            </a:solidFill>
            <a:ln w="9525">
              <a:noFill/>
              <a:round/>
              <a:headEnd/>
              <a:tailEnd/>
            </a:ln>
          </p:spPr>
          <p:txBody>
            <a:bodyPr/>
            <a:lstStyle/>
            <a:p>
              <a:endParaRPr lang="en-US"/>
            </a:p>
          </p:txBody>
        </p:sp>
        <p:sp>
          <p:nvSpPr>
            <p:cNvPr id="1069" name="Freeform 45"/>
            <p:cNvSpPr>
              <a:spLocks/>
            </p:cNvSpPr>
            <p:nvPr userDrawn="1"/>
          </p:nvSpPr>
          <p:spPr bwMode="black">
            <a:xfrm>
              <a:off x="4853" y="4221"/>
              <a:ext cx="34" cy="48"/>
            </a:xfrm>
            <a:custGeom>
              <a:avLst/>
              <a:gdLst/>
              <a:ahLst/>
              <a:cxnLst>
                <a:cxn ang="0">
                  <a:pos x="51" y="0"/>
                </a:cxn>
                <a:cxn ang="0">
                  <a:pos x="51" y="0"/>
                </a:cxn>
                <a:cxn ang="0">
                  <a:pos x="55" y="2"/>
                </a:cxn>
                <a:cxn ang="0">
                  <a:pos x="55" y="2"/>
                </a:cxn>
                <a:cxn ang="0">
                  <a:pos x="62" y="0"/>
                </a:cxn>
                <a:cxn ang="0">
                  <a:pos x="62" y="0"/>
                </a:cxn>
                <a:cxn ang="0">
                  <a:pos x="41" y="35"/>
                </a:cxn>
                <a:cxn ang="0">
                  <a:pos x="9" y="86"/>
                </a:cxn>
                <a:cxn ang="0">
                  <a:pos x="9" y="86"/>
                </a:cxn>
                <a:cxn ang="0">
                  <a:pos x="5" y="86"/>
                </a:cxn>
                <a:cxn ang="0">
                  <a:pos x="5" y="86"/>
                </a:cxn>
                <a:cxn ang="0">
                  <a:pos x="0" y="86"/>
                </a:cxn>
                <a:cxn ang="0">
                  <a:pos x="0" y="86"/>
                </a:cxn>
                <a:cxn ang="0">
                  <a:pos x="19" y="56"/>
                </a:cxn>
                <a:cxn ang="0">
                  <a:pos x="19" y="56"/>
                </a:cxn>
                <a:cxn ang="0">
                  <a:pos x="8" y="0"/>
                </a:cxn>
                <a:cxn ang="0">
                  <a:pos x="8" y="0"/>
                </a:cxn>
                <a:cxn ang="0">
                  <a:pos x="16" y="2"/>
                </a:cxn>
                <a:cxn ang="0">
                  <a:pos x="16" y="2"/>
                </a:cxn>
                <a:cxn ang="0">
                  <a:pos x="25" y="0"/>
                </a:cxn>
                <a:cxn ang="0">
                  <a:pos x="25" y="0"/>
                </a:cxn>
                <a:cxn ang="0">
                  <a:pos x="32" y="37"/>
                </a:cxn>
                <a:cxn ang="0">
                  <a:pos x="32" y="37"/>
                </a:cxn>
                <a:cxn ang="0">
                  <a:pos x="51" y="0"/>
                </a:cxn>
                <a:cxn ang="0">
                  <a:pos x="51" y="0"/>
                </a:cxn>
              </a:cxnLst>
              <a:rect l="0" t="0" r="r" b="b"/>
              <a:pathLst>
                <a:path w="62" h="86">
                  <a:moveTo>
                    <a:pt x="51" y="0"/>
                  </a:moveTo>
                  <a:lnTo>
                    <a:pt x="51" y="0"/>
                  </a:lnTo>
                  <a:lnTo>
                    <a:pt x="55" y="2"/>
                  </a:lnTo>
                  <a:lnTo>
                    <a:pt x="55" y="2"/>
                  </a:lnTo>
                  <a:lnTo>
                    <a:pt x="62" y="0"/>
                  </a:lnTo>
                  <a:lnTo>
                    <a:pt x="62" y="0"/>
                  </a:lnTo>
                  <a:lnTo>
                    <a:pt x="41" y="35"/>
                  </a:lnTo>
                  <a:lnTo>
                    <a:pt x="9" y="86"/>
                  </a:lnTo>
                  <a:lnTo>
                    <a:pt x="9" y="86"/>
                  </a:lnTo>
                  <a:lnTo>
                    <a:pt x="5" y="86"/>
                  </a:lnTo>
                  <a:lnTo>
                    <a:pt x="5" y="86"/>
                  </a:lnTo>
                  <a:lnTo>
                    <a:pt x="0" y="86"/>
                  </a:lnTo>
                  <a:lnTo>
                    <a:pt x="0" y="86"/>
                  </a:lnTo>
                  <a:lnTo>
                    <a:pt x="19" y="56"/>
                  </a:lnTo>
                  <a:lnTo>
                    <a:pt x="19" y="56"/>
                  </a:lnTo>
                  <a:lnTo>
                    <a:pt x="8" y="0"/>
                  </a:lnTo>
                  <a:lnTo>
                    <a:pt x="8" y="0"/>
                  </a:lnTo>
                  <a:lnTo>
                    <a:pt x="16" y="2"/>
                  </a:lnTo>
                  <a:lnTo>
                    <a:pt x="16" y="2"/>
                  </a:lnTo>
                  <a:lnTo>
                    <a:pt x="25" y="0"/>
                  </a:lnTo>
                  <a:lnTo>
                    <a:pt x="25" y="0"/>
                  </a:lnTo>
                  <a:lnTo>
                    <a:pt x="32" y="37"/>
                  </a:lnTo>
                  <a:lnTo>
                    <a:pt x="32" y="37"/>
                  </a:lnTo>
                  <a:lnTo>
                    <a:pt x="51" y="0"/>
                  </a:lnTo>
                  <a:lnTo>
                    <a:pt x="51" y="0"/>
                  </a:lnTo>
                  <a:close/>
                </a:path>
              </a:pathLst>
            </a:custGeom>
            <a:solidFill>
              <a:schemeClr val="tx1"/>
            </a:solidFill>
            <a:ln w="9525">
              <a:noFill/>
              <a:round/>
              <a:headEnd/>
              <a:tailEnd/>
            </a:ln>
          </p:spPr>
          <p:txBody>
            <a:bodyPr/>
            <a:lstStyle/>
            <a:p>
              <a:endParaRPr lang="en-US"/>
            </a:p>
          </p:txBody>
        </p:sp>
        <p:sp>
          <p:nvSpPr>
            <p:cNvPr id="1070" name="Freeform 46"/>
            <p:cNvSpPr>
              <a:spLocks/>
            </p:cNvSpPr>
            <p:nvPr userDrawn="1"/>
          </p:nvSpPr>
          <p:spPr bwMode="black">
            <a:xfrm>
              <a:off x="4897" y="4208"/>
              <a:ext cx="20" cy="44"/>
            </a:xfrm>
            <a:custGeom>
              <a:avLst/>
              <a:gdLst/>
              <a:ahLst/>
              <a:cxnLst>
                <a:cxn ang="0">
                  <a:pos x="10" y="32"/>
                </a:cxn>
                <a:cxn ang="0">
                  <a:pos x="10" y="32"/>
                </a:cxn>
                <a:cxn ang="0">
                  <a:pos x="16" y="0"/>
                </a:cxn>
                <a:cxn ang="0">
                  <a:pos x="16" y="0"/>
                </a:cxn>
                <a:cxn ang="0">
                  <a:pos x="25" y="0"/>
                </a:cxn>
                <a:cxn ang="0">
                  <a:pos x="25" y="0"/>
                </a:cxn>
                <a:cxn ang="0">
                  <a:pos x="35" y="0"/>
                </a:cxn>
                <a:cxn ang="0">
                  <a:pos x="35" y="0"/>
                </a:cxn>
                <a:cxn ang="0">
                  <a:pos x="27" y="32"/>
                </a:cxn>
                <a:cxn ang="0">
                  <a:pos x="24" y="46"/>
                </a:cxn>
                <a:cxn ang="0">
                  <a:pos x="24" y="46"/>
                </a:cxn>
                <a:cxn ang="0">
                  <a:pos x="19" y="78"/>
                </a:cxn>
                <a:cxn ang="0">
                  <a:pos x="19" y="78"/>
                </a:cxn>
                <a:cxn ang="0">
                  <a:pos x="10" y="78"/>
                </a:cxn>
                <a:cxn ang="0">
                  <a:pos x="10" y="78"/>
                </a:cxn>
                <a:cxn ang="0">
                  <a:pos x="0" y="78"/>
                </a:cxn>
                <a:cxn ang="0">
                  <a:pos x="0" y="78"/>
                </a:cxn>
                <a:cxn ang="0">
                  <a:pos x="8" y="46"/>
                </a:cxn>
                <a:cxn ang="0">
                  <a:pos x="10" y="32"/>
                </a:cxn>
              </a:cxnLst>
              <a:rect l="0" t="0" r="r" b="b"/>
              <a:pathLst>
                <a:path w="35" h="78">
                  <a:moveTo>
                    <a:pt x="10" y="32"/>
                  </a:moveTo>
                  <a:lnTo>
                    <a:pt x="10" y="32"/>
                  </a:lnTo>
                  <a:lnTo>
                    <a:pt x="16" y="0"/>
                  </a:lnTo>
                  <a:lnTo>
                    <a:pt x="16" y="0"/>
                  </a:lnTo>
                  <a:lnTo>
                    <a:pt x="25" y="0"/>
                  </a:lnTo>
                  <a:lnTo>
                    <a:pt x="25" y="0"/>
                  </a:lnTo>
                  <a:lnTo>
                    <a:pt x="35" y="0"/>
                  </a:lnTo>
                  <a:lnTo>
                    <a:pt x="35" y="0"/>
                  </a:lnTo>
                  <a:lnTo>
                    <a:pt x="27" y="32"/>
                  </a:lnTo>
                  <a:lnTo>
                    <a:pt x="24" y="46"/>
                  </a:lnTo>
                  <a:lnTo>
                    <a:pt x="24" y="46"/>
                  </a:lnTo>
                  <a:lnTo>
                    <a:pt x="19" y="78"/>
                  </a:lnTo>
                  <a:lnTo>
                    <a:pt x="19" y="78"/>
                  </a:lnTo>
                  <a:lnTo>
                    <a:pt x="10" y="78"/>
                  </a:lnTo>
                  <a:lnTo>
                    <a:pt x="10" y="78"/>
                  </a:lnTo>
                  <a:lnTo>
                    <a:pt x="0" y="78"/>
                  </a:lnTo>
                  <a:lnTo>
                    <a:pt x="0" y="78"/>
                  </a:lnTo>
                  <a:lnTo>
                    <a:pt x="8" y="46"/>
                  </a:lnTo>
                  <a:lnTo>
                    <a:pt x="10" y="32"/>
                  </a:lnTo>
                  <a:close/>
                </a:path>
              </a:pathLst>
            </a:custGeom>
            <a:solidFill>
              <a:schemeClr val="tx1"/>
            </a:solidFill>
            <a:ln w="9525">
              <a:noFill/>
              <a:round/>
              <a:headEnd/>
              <a:tailEnd/>
            </a:ln>
          </p:spPr>
          <p:txBody>
            <a:bodyPr/>
            <a:lstStyle/>
            <a:p>
              <a:endParaRPr lang="en-US"/>
            </a:p>
          </p:txBody>
        </p:sp>
        <p:sp>
          <p:nvSpPr>
            <p:cNvPr id="1071" name="Freeform 47"/>
            <p:cNvSpPr>
              <a:spLocks/>
            </p:cNvSpPr>
            <p:nvPr userDrawn="1"/>
          </p:nvSpPr>
          <p:spPr bwMode="black">
            <a:xfrm>
              <a:off x="4916" y="4219"/>
              <a:ext cx="33" cy="33"/>
            </a:xfrm>
            <a:custGeom>
              <a:avLst/>
              <a:gdLst/>
              <a:ahLst/>
              <a:cxnLst>
                <a:cxn ang="0">
                  <a:pos x="26" y="12"/>
                </a:cxn>
                <a:cxn ang="0">
                  <a:pos x="26" y="12"/>
                </a:cxn>
                <a:cxn ang="0">
                  <a:pos x="26" y="12"/>
                </a:cxn>
                <a:cxn ang="0">
                  <a:pos x="31" y="7"/>
                </a:cxn>
                <a:cxn ang="0">
                  <a:pos x="35" y="4"/>
                </a:cxn>
                <a:cxn ang="0">
                  <a:pos x="40" y="2"/>
                </a:cxn>
                <a:cxn ang="0">
                  <a:pos x="45" y="0"/>
                </a:cxn>
                <a:cxn ang="0">
                  <a:pos x="45" y="0"/>
                </a:cxn>
                <a:cxn ang="0">
                  <a:pos x="53" y="2"/>
                </a:cxn>
                <a:cxn ang="0">
                  <a:pos x="58" y="7"/>
                </a:cxn>
                <a:cxn ang="0">
                  <a:pos x="59" y="13"/>
                </a:cxn>
                <a:cxn ang="0">
                  <a:pos x="59" y="23"/>
                </a:cxn>
                <a:cxn ang="0">
                  <a:pos x="59" y="23"/>
                </a:cxn>
                <a:cxn ang="0">
                  <a:pos x="54" y="42"/>
                </a:cxn>
                <a:cxn ang="0">
                  <a:pos x="54" y="42"/>
                </a:cxn>
                <a:cxn ang="0">
                  <a:pos x="51" y="58"/>
                </a:cxn>
                <a:cxn ang="0">
                  <a:pos x="51" y="58"/>
                </a:cxn>
                <a:cxn ang="0">
                  <a:pos x="43" y="58"/>
                </a:cxn>
                <a:cxn ang="0">
                  <a:pos x="43" y="58"/>
                </a:cxn>
                <a:cxn ang="0">
                  <a:pos x="35" y="58"/>
                </a:cxn>
                <a:cxn ang="0">
                  <a:pos x="35" y="58"/>
                </a:cxn>
                <a:cxn ang="0">
                  <a:pos x="38" y="43"/>
                </a:cxn>
                <a:cxn ang="0">
                  <a:pos x="42" y="26"/>
                </a:cxn>
                <a:cxn ang="0">
                  <a:pos x="42" y="26"/>
                </a:cxn>
                <a:cxn ang="0">
                  <a:pos x="43" y="19"/>
                </a:cxn>
                <a:cxn ang="0">
                  <a:pos x="42" y="15"/>
                </a:cxn>
                <a:cxn ang="0">
                  <a:pos x="40" y="12"/>
                </a:cxn>
                <a:cxn ang="0">
                  <a:pos x="35" y="12"/>
                </a:cxn>
                <a:cxn ang="0">
                  <a:pos x="35" y="12"/>
                </a:cxn>
                <a:cxn ang="0">
                  <a:pos x="31" y="13"/>
                </a:cxn>
                <a:cxn ang="0">
                  <a:pos x="27" y="16"/>
                </a:cxn>
                <a:cxn ang="0">
                  <a:pos x="24" y="21"/>
                </a:cxn>
                <a:cxn ang="0">
                  <a:pos x="23" y="27"/>
                </a:cxn>
                <a:cxn ang="0">
                  <a:pos x="21" y="32"/>
                </a:cxn>
                <a:cxn ang="0">
                  <a:pos x="21" y="32"/>
                </a:cxn>
                <a:cxn ang="0">
                  <a:pos x="18" y="58"/>
                </a:cxn>
                <a:cxn ang="0">
                  <a:pos x="18" y="58"/>
                </a:cxn>
                <a:cxn ang="0">
                  <a:pos x="8" y="58"/>
                </a:cxn>
                <a:cxn ang="0">
                  <a:pos x="8" y="58"/>
                </a:cxn>
                <a:cxn ang="0">
                  <a:pos x="0" y="58"/>
                </a:cxn>
                <a:cxn ang="0">
                  <a:pos x="0" y="58"/>
                </a:cxn>
                <a:cxn ang="0">
                  <a:pos x="7" y="32"/>
                </a:cxn>
                <a:cxn ang="0">
                  <a:pos x="7" y="27"/>
                </a:cxn>
                <a:cxn ang="0">
                  <a:pos x="7" y="27"/>
                </a:cxn>
                <a:cxn ang="0">
                  <a:pos x="12" y="2"/>
                </a:cxn>
                <a:cxn ang="0">
                  <a:pos x="12" y="2"/>
                </a:cxn>
                <a:cxn ang="0">
                  <a:pos x="19" y="4"/>
                </a:cxn>
                <a:cxn ang="0">
                  <a:pos x="19" y="4"/>
                </a:cxn>
                <a:cxn ang="0">
                  <a:pos x="27" y="2"/>
                </a:cxn>
                <a:cxn ang="0">
                  <a:pos x="26" y="12"/>
                </a:cxn>
              </a:cxnLst>
              <a:rect l="0" t="0" r="r" b="b"/>
              <a:pathLst>
                <a:path w="59" h="58">
                  <a:moveTo>
                    <a:pt x="26" y="12"/>
                  </a:moveTo>
                  <a:lnTo>
                    <a:pt x="26" y="12"/>
                  </a:lnTo>
                  <a:lnTo>
                    <a:pt x="26" y="12"/>
                  </a:lnTo>
                  <a:lnTo>
                    <a:pt x="31" y="7"/>
                  </a:lnTo>
                  <a:lnTo>
                    <a:pt x="35" y="4"/>
                  </a:lnTo>
                  <a:lnTo>
                    <a:pt x="40" y="2"/>
                  </a:lnTo>
                  <a:lnTo>
                    <a:pt x="45" y="0"/>
                  </a:lnTo>
                  <a:lnTo>
                    <a:pt x="45" y="0"/>
                  </a:lnTo>
                  <a:lnTo>
                    <a:pt x="53" y="2"/>
                  </a:lnTo>
                  <a:lnTo>
                    <a:pt x="58" y="7"/>
                  </a:lnTo>
                  <a:lnTo>
                    <a:pt x="59" y="13"/>
                  </a:lnTo>
                  <a:lnTo>
                    <a:pt x="59" y="23"/>
                  </a:lnTo>
                  <a:lnTo>
                    <a:pt x="59" y="23"/>
                  </a:lnTo>
                  <a:lnTo>
                    <a:pt x="54" y="42"/>
                  </a:lnTo>
                  <a:lnTo>
                    <a:pt x="54" y="42"/>
                  </a:lnTo>
                  <a:lnTo>
                    <a:pt x="51" y="58"/>
                  </a:lnTo>
                  <a:lnTo>
                    <a:pt x="51" y="58"/>
                  </a:lnTo>
                  <a:lnTo>
                    <a:pt x="43" y="58"/>
                  </a:lnTo>
                  <a:lnTo>
                    <a:pt x="43" y="58"/>
                  </a:lnTo>
                  <a:lnTo>
                    <a:pt x="35" y="58"/>
                  </a:lnTo>
                  <a:lnTo>
                    <a:pt x="35" y="58"/>
                  </a:lnTo>
                  <a:lnTo>
                    <a:pt x="38" y="43"/>
                  </a:lnTo>
                  <a:lnTo>
                    <a:pt x="42" y="26"/>
                  </a:lnTo>
                  <a:lnTo>
                    <a:pt x="42" y="26"/>
                  </a:lnTo>
                  <a:lnTo>
                    <a:pt x="43" y="19"/>
                  </a:lnTo>
                  <a:lnTo>
                    <a:pt x="42" y="15"/>
                  </a:lnTo>
                  <a:lnTo>
                    <a:pt x="40" y="12"/>
                  </a:lnTo>
                  <a:lnTo>
                    <a:pt x="35" y="12"/>
                  </a:lnTo>
                  <a:lnTo>
                    <a:pt x="35" y="12"/>
                  </a:lnTo>
                  <a:lnTo>
                    <a:pt x="31" y="13"/>
                  </a:lnTo>
                  <a:lnTo>
                    <a:pt x="27" y="16"/>
                  </a:lnTo>
                  <a:lnTo>
                    <a:pt x="24" y="21"/>
                  </a:lnTo>
                  <a:lnTo>
                    <a:pt x="23" y="27"/>
                  </a:lnTo>
                  <a:lnTo>
                    <a:pt x="21" y="32"/>
                  </a:lnTo>
                  <a:lnTo>
                    <a:pt x="21" y="32"/>
                  </a:lnTo>
                  <a:lnTo>
                    <a:pt x="18" y="58"/>
                  </a:lnTo>
                  <a:lnTo>
                    <a:pt x="18" y="58"/>
                  </a:lnTo>
                  <a:lnTo>
                    <a:pt x="8" y="58"/>
                  </a:lnTo>
                  <a:lnTo>
                    <a:pt x="8" y="58"/>
                  </a:lnTo>
                  <a:lnTo>
                    <a:pt x="0" y="58"/>
                  </a:lnTo>
                  <a:lnTo>
                    <a:pt x="0" y="58"/>
                  </a:lnTo>
                  <a:lnTo>
                    <a:pt x="7" y="32"/>
                  </a:lnTo>
                  <a:lnTo>
                    <a:pt x="7" y="27"/>
                  </a:lnTo>
                  <a:lnTo>
                    <a:pt x="7" y="27"/>
                  </a:lnTo>
                  <a:lnTo>
                    <a:pt x="12" y="2"/>
                  </a:lnTo>
                  <a:lnTo>
                    <a:pt x="12" y="2"/>
                  </a:lnTo>
                  <a:lnTo>
                    <a:pt x="19" y="4"/>
                  </a:lnTo>
                  <a:lnTo>
                    <a:pt x="19" y="4"/>
                  </a:lnTo>
                  <a:lnTo>
                    <a:pt x="27" y="2"/>
                  </a:lnTo>
                  <a:lnTo>
                    <a:pt x="26" y="12"/>
                  </a:lnTo>
                  <a:close/>
                </a:path>
              </a:pathLst>
            </a:custGeom>
            <a:solidFill>
              <a:schemeClr val="tx1"/>
            </a:solidFill>
            <a:ln w="9525">
              <a:noFill/>
              <a:round/>
              <a:headEnd/>
              <a:tailEnd/>
            </a:ln>
          </p:spPr>
          <p:txBody>
            <a:bodyPr/>
            <a:lstStyle/>
            <a:p>
              <a:endParaRPr lang="en-US"/>
            </a:p>
          </p:txBody>
        </p:sp>
        <p:sp>
          <p:nvSpPr>
            <p:cNvPr id="1072" name="Freeform 48"/>
            <p:cNvSpPr>
              <a:spLocks/>
            </p:cNvSpPr>
            <p:nvPr userDrawn="1"/>
          </p:nvSpPr>
          <p:spPr bwMode="black">
            <a:xfrm>
              <a:off x="4966" y="4208"/>
              <a:ext cx="33" cy="44"/>
            </a:xfrm>
            <a:custGeom>
              <a:avLst/>
              <a:gdLst/>
              <a:ahLst/>
              <a:cxnLst>
                <a:cxn ang="0">
                  <a:pos x="9" y="32"/>
                </a:cxn>
                <a:cxn ang="0">
                  <a:pos x="9" y="32"/>
                </a:cxn>
                <a:cxn ang="0">
                  <a:pos x="16" y="0"/>
                </a:cxn>
                <a:cxn ang="0">
                  <a:pos x="16" y="0"/>
                </a:cxn>
                <a:cxn ang="0">
                  <a:pos x="35" y="0"/>
                </a:cxn>
                <a:cxn ang="0">
                  <a:pos x="35" y="0"/>
                </a:cxn>
                <a:cxn ang="0">
                  <a:pos x="59" y="0"/>
                </a:cxn>
                <a:cxn ang="0">
                  <a:pos x="59" y="0"/>
                </a:cxn>
                <a:cxn ang="0">
                  <a:pos x="57" y="5"/>
                </a:cxn>
                <a:cxn ang="0">
                  <a:pos x="57" y="5"/>
                </a:cxn>
                <a:cxn ang="0">
                  <a:pos x="57" y="9"/>
                </a:cxn>
                <a:cxn ang="0">
                  <a:pos x="57" y="9"/>
                </a:cxn>
                <a:cxn ang="0">
                  <a:pos x="32" y="8"/>
                </a:cxn>
                <a:cxn ang="0">
                  <a:pos x="32" y="8"/>
                </a:cxn>
                <a:cxn ang="0">
                  <a:pos x="27" y="33"/>
                </a:cxn>
                <a:cxn ang="0">
                  <a:pos x="27" y="33"/>
                </a:cxn>
                <a:cxn ang="0">
                  <a:pos x="52" y="32"/>
                </a:cxn>
                <a:cxn ang="0">
                  <a:pos x="52" y="32"/>
                </a:cxn>
                <a:cxn ang="0">
                  <a:pos x="51" y="36"/>
                </a:cxn>
                <a:cxn ang="0">
                  <a:pos x="51" y="36"/>
                </a:cxn>
                <a:cxn ang="0">
                  <a:pos x="51" y="41"/>
                </a:cxn>
                <a:cxn ang="0">
                  <a:pos x="51" y="41"/>
                </a:cxn>
                <a:cxn ang="0">
                  <a:pos x="25" y="41"/>
                </a:cxn>
                <a:cxn ang="0">
                  <a:pos x="25" y="41"/>
                </a:cxn>
                <a:cxn ang="0">
                  <a:pos x="22" y="55"/>
                </a:cxn>
                <a:cxn ang="0">
                  <a:pos x="22" y="55"/>
                </a:cxn>
                <a:cxn ang="0">
                  <a:pos x="19" y="70"/>
                </a:cxn>
                <a:cxn ang="0">
                  <a:pos x="19" y="70"/>
                </a:cxn>
                <a:cxn ang="0">
                  <a:pos x="46" y="68"/>
                </a:cxn>
                <a:cxn ang="0">
                  <a:pos x="46" y="68"/>
                </a:cxn>
                <a:cxn ang="0">
                  <a:pos x="44" y="73"/>
                </a:cxn>
                <a:cxn ang="0">
                  <a:pos x="44" y="73"/>
                </a:cxn>
                <a:cxn ang="0">
                  <a:pos x="44" y="78"/>
                </a:cxn>
                <a:cxn ang="0">
                  <a:pos x="44" y="78"/>
                </a:cxn>
                <a:cxn ang="0">
                  <a:pos x="24" y="78"/>
                </a:cxn>
                <a:cxn ang="0">
                  <a:pos x="24" y="78"/>
                </a:cxn>
                <a:cxn ang="0">
                  <a:pos x="0" y="78"/>
                </a:cxn>
                <a:cxn ang="0">
                  <a:pos x="0" y="78"/>
                </a:cxn>
                <a:cxn ang="0">
                  <a:pos x="6" y="46"/>
                </a:cxn>
                <a:cxn ang="0">
                  <a:pos x="9" y="32"/>
                </a:cxn>
              </a:cxnLst>
              <a:rect l="0" t="0" r="r" b="b"/>
              <a:pathLst>
                <a:path w="59" h="78">
                  <a:moveTo>
                    <a:pt x="9" y="32"/>
                  </a:moveTo>
                  <a:lnTo>
                    <a:pt x="9" y="32"/>
                  </a:lnTo>
                  <a:lnTo>
                    <a:pt x="16" y="0"/>
                  </a:lnTo>
                  <a:lnTo>
                    <a:pt x="16" y="0"/>
                  </a:lnTo>
                  <a:lnTo>
                    <a:pt x="35" y="0"/>
                  </a:lnTo>
                  <a:lnTo>
                    <a:pt x="35" y="0"/>
                  </a:lnTo>
                  <a:lnTo>
                    <a:pt x="59" y="0"/>
                  </a:lnTo>
                  <a:lnTo>
                    <a:pt x="59" y="0"/>
                  </a:lnTo>
                  <a:lnTo>
                    <a:pt x="57" y="5"/>
                  </a:lnTo>
                  <a:lnTo>
                    <a:pt x="57" y="5"/>
                  </a:lnTo>
                  <a:lnTo>
                    <a:pt x="57" y="9"/>
                  </a:lnTo>
                  <a:lnTo>
                    <a:pt x="57" y="9"/>
                  </a:lnTo>
                  <a:lnTo>
                    <a:pt x="32" y="8"/>
                  </a:lnTo>
                  <a:lnTo>
                    <a:pt x="32" y="8"/>
                  </a:lnTo>
                  <a:lnTo>
                    <a:pt x="27" y="33"/>
                  </a:lnTo>
                  <a:lnTo>
                    <a:pt x="27" y="33"/>
                  </a:lnTo>
                  <a:lnTo>
                    <a:pt x="52" y="32"/>
                  </a:lnTo>
                  <a:lnTo>
                    <a:pt x="52" y="32"/>
                  </a:lnTo>
                  <a:lnTo>
                    <a:pt x="51" y="36"/>
                  </a:lnTo>
                  <a:lnTo>
                    <a:pt x="51" y="36"/>
                  </a:lnTo>
                  <a:lnTo>
                    <a:pt x="51" y="41"/>
                  </a:lnTo>
                  <a:lnTo>
                    <a:pt x="51" y="41"/>
                  </a:lnTo>
                  <a:lnTo>
                    <a:pt x="25" y="41"/>
                  </a:lnTo>
                  <a:lnTo>
                    <a:pt x="25" y="41"/>
                  </a:lnTo>
                  <a:lnTo>
                    <a:pt x="22" y="55"/>
                  </a:lnTo>
                  <a:lnTo>
                    <a:pt x="22" y="55"/>
                  </a:lnTo>
                  <a:lnTo>
                    <a:pt x="19" y="70"/>
                  </a:lnTo>
                  <a:lnTo>
                    <a:pt x="19" y="70"/>
                  </a:lnTo>
                  <a:lnTo>
                    <a:pt x="46" y="68"/>
                  </a:lnTo>
                  <a:lnTo>
                    <a:pt x="46" y="68"/>
                  </a:lnTo>
                  <a:lnTo>
                    <a:pt x="44" y="73"/>
                  </a:lnTo>
                  <a:lnTo>
                    <a:pt x="44" y="73"/>
                  </a:lnTo>
                  <a:lnTo>
                    <a:pt x="44" y="78"/>
                  </a:lnTo>
                  <a:lnTo>
                    <a:pt x="44" y="78"/>
                  </a:lnTo>
                  <a:lnTo>
                    <a:pt x="24" y="78"/>
                  </a:lnTo>
                  <a:lnTo>
                    <a:pt x="24" y="78"/>
                  </a:lnTo>
                  <a:lnTo>
                    <a:pt x="0" y="78"/>
                  </a:lnTo>
                  <a:lnTo>
                    <a:pt x="0" y="78"/>
                  </a:lnTo>
                  <a:lnTo>
                    <a:pt x="6" y="46"/>
                  </a:lnTo>
                  <a:lnTo>
                    <a:pt x="9" y="32"/>
                  </a:lnTo>
                  <a:close/>
                </a:path>
              </a:pathLst>
            </a:custGeom>
            <a:solidFill>
              <a:schemeClr val="tx1"/>
            </a:solidFill>
            <a:ln w="9525">
              <a:noFill/>
              <a:round/>
              <a:headEnd/>
              <a:tailEnd/>
            </a:ln>
          </p:spPr>
          <p:txBody>
            <a:bodyPr/>
            <a:lstStyle/>
            <a:p>
              <a:endParaRPr lang="en-US"/>
            </a:p>
          </p:txBody>
        </p:sp>
        <p:sp>
          <p:nvSpPr>
            <p:cNvPr id="1073" name="Freeform 49"/>
            <p:cNvSpPr>
              <a:spLocks/>
            </p:cNvSpPr>
            <p:nvPr userDrawn="1"/>
          </p:nvSpPr>
          <p:spPr bwMode="black">
            <a:xfrm>
              <a:off x="5002" y="4221"/>
              <a:ext cx="29" cy="31"/>
            </a:xfrm>
            <a:custGeom>
              <a:avLst/>
              <a:gdLst/>
              <a:ahLst/>
              <a:cxnLst>
                <a:cxn ang="0">
                  <a:pos x="23" y="41"/>
                </a:cxn>
                <a:cxn ang="0">
                  <a:pos x="23" y="41"/>
                </a:cxn>
                <a:cxn ang="0">
                  <a:pos x="43" y="0"/>
                </a:cxn>
                <a:cxn ang="0">
                  <a:pos x="43" y="0"/>
                </a:cxn>
                <a:cxn ang="0">
                  <a:pos x="48" y="2"/>
                </a:cxn>
                <a:cxn ang="0">
                  <a:pos x="48" y="2"/>
                </a:cxn>
                <a:cxn ang="0">
                  <a:pos x="53" y="0"/>
                </a:cxn>
                <a:cxn ang="0">
                  <a:pos x="53" y="0"/>
                </a:cxn>
                <a:cxn ang="0">
                  <a:pos x="38" y="24"/>
                </a:cxn>
                <a:cxn ang="0">
                  <a:pos x="30" y="38"/>
                </a:cxn>
                <a:cxn ang="0">
                  <a:pos x="21" y="56"/>
                </a:cxn>
                <a:cxn ang="0">
                  <a:pos x="21" y="56"/>
                </a:cxn>
                <a:cxn ang="0">
                  <a:pos x="15" y="56"/>
                </a:cxn>
                <a:cxn ang="0">
                  <a:pos x="15" y="56"/>
                </a:cxn>
                <a:cxn ang="0">
                  <a:pos x="8" y="56"/>
                </a:cxn>
                <a:cxn ang="0">
                  <a:pos x="8" y="56"/>
                </a:cxn>
                <a:cxn ang="0">
                  <a:pos x="0" y="0"/>
                </a:cxn>
                <a:cxn ang="0">
                  <a:pos x="0" y="0"/>
                </a:cxn>
                <a:cxn ang="0">
                  <a:pos x="8" y="2"/>
                </a:cxn>
                <a:cxn ang="0">
                  <a:pos x="8" y="2"/>
                </a:cxn>
                <a:cxn ang="0">
                  <a:pos x="18" y="0"/>
                </a:cxn>
                <a:cxn ang="0">
                  <a:pos x="18" y="0"/>
                </a:cxn>
                <a:cxn ang="0">
                  <a:pos x="23" y="41"/>
                </a:cxn>
                <a:cxn ang="0">
                  <a:pos x="23" y="41"/>
                </a:cxn>
              </a:cxnLst>
              <a:rect l="0" t="0" r="r" b="b"/>
              <a:pathLst>
                <a:path w="53" h="56">
                  <a:moveTo>
                    <a:pt x="23" y="41"/>
                  </a:moveTo>
                  <a:lnTo>
                    <a:pt x="23" y="41"/>
                  </a:lnTo>
                  <a:lnTo>
                    <a:pt x="43" y="0"/>
                  </a:lnTo>
                  <a:lnTo>
                    <a:pt x="43" y="0"/>
                  </a:lnTo>
                  <a:lnTo>
                    <a:pt x="48" y="2"/>
                  </a:lnTo>
                  <a:lnTo>
                    <a:pt x="48" y="2"/>
                  </a:lnTo>
                  <a:lnTo>
                    <a:pt x="53" y="0"/>
                  </a:lnTo>
                  <a:lnTo>
                    <a:pt x="53" y="0"/>
                  </a:lnTo>
                  <a:lnTo>
                    <a:pt x="38" y="24"/>
                  </a:lnTo>
                  <a:lnTo>
                    <a:pt x="30" y="38"/>
                  </a:lnTo>
                  <a:lnTo>
                    <a:pt x="21" y="56"/>
                  </a:lnTo>
                  <a:lnTo>
                    <a:pt x="21" y="56"/>
                  </a:lnTo>
                  <a:lnTo>
                    <a:pt x="15" y="56"/>
                  </a:lnTo>
                  <a:lnTo>
                    <a:pt x="15" y="56"/>
                  </a:lnTo>
                  <a:lnTo>
                    <a:pt x="8" y="56"/>
                  </a:lnTo>
                  <a:lnTo>
                    <a:pt x="8" y="56"/>
                  </a:lnTo>
                  <a:lnTo>
                    <a:pt x="0" y="0"/>
                  </a:lnTo>
                  <a:lnTo>
                    <a:pt x="0" y="0"/>
                  </a:lnTo>
                  <a:lnTo>
                    <a:pt x="8" y="2"/>
                  </a:lnTo>
                  <a:lnTo>
                    <a:pt x="8" y="2"/>
                  </a:lnTo>
                  <a:lnTo>
                    <a:pt x="18" y="0"/>
                  </a:lnTo>
                  <a:lnTo>
                    <a:pt x="18" y="0"/>
                  </a:lnTo>
                  <a:lnTo>
                    <a:pt x="23" y="41"/>
                  </a:lnTo>
                  <a:lnTo>
                    <a:pt x="23" y="41"/>
                  </a:lnTo>
                  <a:close/>
                </a:path>
              </a:pathLst>
            </a:custGeom>
            <a:solidFill>
              <a:schemeClr val="tx1"/>
            </a:solidFill>
            <a:ln w="9525">
              <a:noFill/>
              <a:round/>
              <a:headEnd/>
              <a:tailEnd/>
            </a:ln>
          </p:spPr>
          <p:txBody>
            <a:bodyPr/>
            <a:lstStyle/>
            <a:p>
              <a:endParaRPr lang="en-US"/>
            </a:p>
          </p:txBody>
        </p:sp>
        <p:sp>
          <p:nvSpPr>
            <p:cNvPr id="1074" name="Freeform 50"/>
            <p:cNvSpPr>
              <a:spLocks noEditPoints="1"/>
            </p:cNvSpPr>
            <p:nvPr userDrawn="1"/>
          </p:nvSpPr>
          <p:spPr bwMode="black">
            <a:xfrm>
              <a:off x="5030" y="4219"/>
              <a:ext cx="29" cy="33"/>
            </a:xfrm>
            <a:custGeom>
              <a:avLst/>
              <a:gdLst/>
              <a:ahLst/>
              <a:cxnLst>
                <a:cxn ang="0">
                  <a:pos x="19" y="26"/>
                </a:cxn>
                <a:cxn ang="0">
                  <a:pos x="19" y="26"/>
                </a:cxn>
                <a:cxn ang="0">
                  <a:pos x="21" y="18"/>
                </a:cxn>
                <a:cxn ang="0">
                  <a:pos x="24" y="13"/>
                </a:cxn>
                <a:cxn ang="0">
                  <a:pos x="27" y="8"/>
                </a:cxn>
                <a:cxn ang="0">
                  <a:pos x="32" y="7"/>
                </a:cxn>
                <a:cxn ang="0">
                  <a:pos x="32" y="7"/>
                </a:cxn>
                <a:cxn ang="0">
                  <a:pos x="35" y="8"/>
                </a:cxn>
                <a:cxn ang="0">
                  <a:pos x="38" y="12"/>
                </a:cxn>
                <a:cxn ang="0">
                  <a:pos x="38" y="18"/>
                </a:cxn>
                <a:cxn ang="0">
                  <a:pos x="37" y="26"/>
                </a:cxn>
                <a:cxn ang="0">
                  <a:pos x="19" y="26"/>
                </a:cxn>
                <a:cxn ang="0">
                  <a:pos x="51" y="31"/>
                </a:cxn>
                <a:cxn ang="0">
                  <a:pos x="51" y="31"/>
                </a:cxn>
                <a:cxn ang="0">
                  <a:pos x="52" y="26"/>
                </a:cxn>
                <a:cxn ang="0">
                  <a:pos x="52" y="26"/>
                </a:cxn>
                <a:cxn ang="0">
                  <a:pos x="52" y="16"/>
                </a:cxn>
                <a:cxn ang="0">
                  <a:pos x="51" y="12"/>
                </a:cxn>
                <a:cxn ang="0">
                  <a:pos x="49" y="8"/>
                </a:cxn>
                <a:cxn ang="0">
                  <a:pos x="46" y="5"/>
                </a:cxn>
                <a:cxn ang="0">
                  <a:pos x="43" y="4"/>
                </a:cxn>
                <a:cxn ang="0">
                  <a:pos x="38" y="2"/>
                </a:cxn>
                <a:cxn ang="0">
                  <a:pos x="33" y="0"/>
                </a:cxn>
                <a:cxn ang="0">
                  <a:pos x="33" y="0"/>
                </a:cxn>
                <a:cxn ang="0">
                  <a:pos x="22" y="4"/>
                </a:cxn>
                <a:cxn ang="0">
                  <a:pos x="18" y="5"/>
                </a:cxn>
                <a:cxn ang="0">
                  <a:pos x="13" y="8"/>
                </a:cxn>
                <a:cxn ang="0">
                  <a:pos x="10" y="13"/>
                </a:cxn>
                <a:cxn ang="0">
                  <a:pos x="6" y="18"/>
                </a:cxn>
                <a:cxn ang="0">
                  <a:pos x="3" y="24"/>
                </a:cxn>
                <a:cxn ang="0">
                  <a:pos x="2" y="31"/>
                </a:cxn>
                <a:cxn ang="0">
                  <a:pos x="2" y="31"/>
                </a:cxn>
                <a:cxn ang="0">
                  <a:pos x="0" y="37"/>
                </a:cxn>
                <a:cxn ang="0">
                  <a:pos x="2" y="43"/>
                </a:cxn>
                <a:cxn ang="0">
                  <a:pos x="3" y="48"/>
                </a:cxn>
                <a:cxn ang="0">
                  <a:pos x="5" y="53"/>
                </a:cxn>
                <a:cxn ang="0">
                  <a:pos x="10" y="56"/>
                </a:cxn>
                <a:cxn ang="0">
                  <a:pos x="13" y="58"/>
                </a:cxn>
                <a:cxn ang="0">
                  <a:pos x="24" y="59"/>
                </a:cxn>
                <a:cxn ang="0">
                  <a:pos x="24" y="59"/>
                </a:cxn>
                <a:cxn ang="0">
                  <a:pos x="35" y="58"/>
                </a:cxn>
                <a:cxn ang="0">
                  <a:pos x="41" y="54"/>
                </a:cxn>
                <a:cxn ang="0">
                  <a:pos x="46" y="48"/>
                </a:cxn>
                <a:cxn ang="0">
                  <a:pos x="44" y="47"/>
                </a:cxn>
                <a:cxn ang="0">
                  <a:pos x="44" y="47"/>
                </a:cxn>
                <a:cxn ang="0">
                  <a:pos x="37" y="51"/>
                </a:cxn>
                <a:cxn ang="0">
                  <a:pos x="30" y="51"/>
                </a:cxn>
                <a:cxn ang="0">
                  <a:pos x="30" y="51"/>
                </a:cxn>
                <a:cxn ang="0">
                  <a:pos x="25" y="51"/>
                </a:cxn>
                <a:cxn ang="0">
                  <a:pos x="22" y="50"/>
                </a:cxn>
                <a:cxn ang="0">
                  <a:pos x="19" y="47"/>
                </a:cxn>
                <a:cxn ang="0">
                  <a:pos x="18" y="39"/>
                </a:cxn>
                <a:cxn ang="0">
                  <a:pos x="19" y="31"/>
                </a:cxn>
                <a:cxn ang="0">
                  <a:pos x="51" y="31"/>
                </a:cxn>
              </a:cxnLst>
              <a:rect l="0" t="0" r="r" b="b"/>
              <a:pathLst>
                <a:path w="52" h="59">
                  <a:moveTo>
                    <a:pt x="19" y="26"/>
                  </a:moveTo>
                  <a:lnTo>
                    <a:pt x="19" y="26"/>
                  </a:lnTo>
                  <a:lnTo>
                    <a:pt x="21" y="18"/>
                  </a:lnTo>
                  <a:lnTo>
                    <a:pt x="24" y="13"/>
                  </a:lnTo>
                  <a:lnTo>
                    <a:pt x="27" y="8"/>
                  </a:lnTo>
                  <a:lnTo>
                    <a:pt x="32" y="7"/>
                  </a:lnTo>
                  <a:lnTo>
                    <a:pt x="32" y="7"/>
                  </a:lnTo>
                  <a:lnTo>
                    <a:pt x="35" y="8"/>
                  </a:lnTo>
                  <a:lnTo>
                    <a:pt x="38" y="12"/>
                  </a:lnTo>
                  <a:lnTo>
                    <a:pt x="38" y="18"/>
                  </a:lnTo>
                  <a:lnTo>
                    <a:pt x="37" y="26"/>
                  </a:lnTo>
                  <a:lnTo>
                    <a:pt x="19" y="26"/>
                  </a:lnTo>
                  <a:close/>
                  <a:moveTo>
                    <a:pt x="51" y="31"/>
                  </a:moveTo>
                  <a:lnTo>
                    <a:pt x="51" y="31"/>
                  </a:lnTo>
                  <a:lnTo>
                    <a:pt x="52" y="26"/>
                  </a:lnTo>
                  <a:lnTo>
                    <a:pt x="52" y="26"/>
                  </a:lnTo>
                  <a:lnTo>
                    <a:pt x="52" y="16"/>
                  </a:lnTo>
                  <a:lnTo>
                    <a:pt x="51" y="12"/>
                  </a:lnTo>
                  <a:lnTo>
                    <a:pt x="49" y="8"/>
                  </a:lnTo>
                  <a:lnTo>
                    <a:pt x="46" y="5"/>
                  </a:lnTo>
                  <a:lnTo>
                    <a:pt x="43" y="4"/>
                  </a:lnTo>
                  <a:lnTo>
                    <a:pt x="38" y="2"/>
                  </a:lnTo>
                  <a:lnTo>
                    <a:pt x="33" y="0"/>
                  </a:lnTo>
                  <a:lnTo>
                    <a:pt x="33" y="0"/>
                  </a:lnTo>
                  <a:lnTo>
                    <a:pt x="22" y="4"/>
                  </a:lnTo>
                  <a:lnTo>
                    <a:pt x="18" y="5"/>
                  </a:lnTo>
                  <a:lnTo>
                    <a:pt x="13" y="8"/>
                  </a:lnTo>
                  <a:lnTo>
                    <a:pt x="10" y="13"/>
                  </a:lnTo>
                  <a:lnTo>
                    <a:pt x="6" y="18"/>
                  </a:lnTo>
                  <a:lnTo>
                    <a:pt x="3" y="24"/>
                  </a:lnTo>
                  <a:lnTo>
                    <a:pt x="2" y="31"/>
                  </a:lnTo>
                  <a:lnTo>
                    <a:pt x="2" y="31"/>
                  </a:lnTo>
                  <a:lnTo>
                    <a:pt x="0" y="37"/>
                  </a:lnTo>
                  <a:lnTo>
                    <a:pt x="2" y="43"/>
                  </a:lnTo>
                  <a:lnTo>
                    <a:pt x="3" y="48"/>
                  </a:lnTo>
                  <a:lnTo>
                    <a:pt x="5" y="53"/>
                  </a:lnTo>
                  <a:lnTo>
                    <a:pt x="10" y="56"/>
                  </a:lnTo>
                  <a:lnTo>
                    <a:pt x="13" y="58"/>
                  </a:lnTo>
                  <a:lnTo>
                    <a:pt x="24" y="59"/>
                  </a:lnTo>
                  <a:lnTo>
                    <a:pt x="24" y="59"/>
                  </a:lnTo>
                  <a:lnTo>
                    <a:pt x="35" y="58"/>
                  </a:lnTo>
                  <a:lnTo>
                    <a:pt x="41" y="54"/>
                  </a:lnTo>
                  <a:lnTo>
                    <a:pt x="46" y="48"/>
                  </a:lnTo>
                  <a:lnTo>
                    <a:pt x="44" y="47"/>
                  </a:lnTo>
                  <a:lnTo>
                    <a:pt x="44" y="47"/>
                  </a:lnTo>
                  <a:lnTo>
                    <a:pt x="37" y="51"/>
                  </a:lnTo>
                  <a:lnTo>
                    <a:pt x="30" y="51"/>
                  </a:lnTo>
                  <a:lnTo>
                    <a:pt x="30" y="51"/>
                  </a:lnTo>
                  <a:lnTo>
                    <a:pt x="25" y="51"/>
                  </a:lnTo>
                  <a:lnTo>
                    <a:pt x="22" y="50"/>
                  </a:lnTo>
                  <a:lnTo>
                    <a:pt x="19" y="47"/>
                  </a:lnTo>
                  <a:lnTo>
                    <a:pt x="18" y="39"/>
                  </a:lnTo>
                  <a:lnTo>
                    <a:pt x="19" y="31"/>
                  </a:lnTo>
                  <a:lnTo>
                    <a:pt x="51" y="31"/>
                  </a:lnTo>
                  <a:close/>
                </a:path>
              </a:pathLst>
            </a:custGeom>
            <a:solidFill>
              <a:schemeClr val="tx1"/>
            </a:solidFill>
            <a:ln w="9525">
              <a:noFill/>
              <a:round/>
              <a:headEnd/>
              <a:tailEnd/>
            </a:ln>
          </p:spPr>
          <p:txBody>
            <a:bodyPr/>
            <a:lstStyle/>
            <a:p>
              <a:endParaRPr lang="en-US"/>
            </a:p>
          </p:txBody>
        </p:sp>
        <p:sp>
          <p:nvSpPr>
            <p:cNvPr id="1075" name="Freeform 51"/>
            <p:cNvSpPr>
              <a:spLocks/>
            </p:cNvSpPr>
            <p:nvPr userDrawn="1"/>
          </p:nvSpPr>
          <p:spPr bwMode="black">
            <a:xfrm>
              <a:off x="5062" y="4221"/>
              <a:ext cx="25" cy="31"/>
            </a:xfrm>
            <a:custGeom>
              <a:avLst/>
              <a:gdLst/>
              <a:ahLst/>
              <a:cxnLst>
                <a:cxn ang="0">
                  <a:pos x="24" y="14"/>
                </a:cxn>
                <a:cxn ang="0">
                  <a:pos x="24" y="14"/>
                </a:cxn>
                <a:cxn ang="0">
                  <a:pos x="24" y="14"/>
                </a:cxn>
                <a:cxn ang="0">
                  <a:pos x="29" y="8"/>
                </a:cxn>
                <a:cxn ang="0">
                  <a:pos x="33" y="3"/>
                </a:cxn>
                <a:cxn ang="0">
                  <a:pos x="40" y="0"/>
                </a:cxn>
                <a:cxn ang="0">
                  <a:pos x="45" y="0"/>
                </a:cxn>
                <a:cxn ang="0">
                  <a:pos x="45" y="0"/>
                </a:cxn>
                <a:cxn ang="0">
                  <a:pos x="46" y="0"/>
                </a:cxn>
                <a:cxn ang="0">
                  <a:pos x="46" y="0"/>
                </a:cxn>
                <a:cxn ang="0">
                  <a:pos x="45" y="8"/>
                </a:cxn>
                <a:cxn ang="0">
                  <a:pos x="45" y="8"/>
                </a:cxn>
                <a:cxn ang="0">
                  <a:pos x="43" y="16"/>
                </a:cxn>
                <a:cxn ang="0">
                  <a:pos x="41" y="16"/>
                </a:cxn>
                <a:cxn ang="0">
                  <a:pos x="41" y="16"/>
                </a:cxn>
                <a:cxn ang="0">
                  <a:pos x="40" y="16"/>
                </a:cxn>
                <a:cxn ang="0">
                  <a:pos x="37" y="14"/>
                </a:cxn>
                <a:cxn ang="0">
                  <a:pos x="37" y="14"/>
                </a:cxn>
                <a:cxn ang="0">
                  <a:pos x="32" y="16"/>
                </a:cxn>
                <a:cxn ang="0">
                  <a:pos x="27" y="17"/>
                </a:cxn>
                <a:cxn ang="0">
                  <a:pos x="24" y="22"/>
                </a:cxn>
                <a:cxn ang="0">
                  <a:pos x="22" y="25"/>
                </a:cxn>
                <a:cxn ang="0">
                  <a:pos x="22" y="30"/>
                </a:cxn>
                <a:cxn ang="0">
                  <a:pos x="22" y="30"/>
                </a:cxn>
                <a:cxn ang="0">
                  <a:pos x="18" y="56"/>
                </a:cxn>
                <a:cxn ang="0">
                  <a:pos x="18" y="56"/>
                </a:cxn>
                <a:cxn ang="0">
                  <a:pos x="10" y="56"/>
                </a:cxn>
                <a:cxn ang="0">
                  <a:pos x="10" y="56"/>
                </a:cxn>
                <a:cxn ang="0">
                  <a:pos x="0" y="56"/>
                </a:cxn>
                <a:cxn ang="0">
                  <a:pos x="0" y="56"/>
                </a:cxn>
                <a:cxn ang="0">
                  <a:pos x="7" y="30"/>
                </a:cxn>
                <a:cxn ang="0">
                  <a:pos x="8" y="25"/>
                </a:cxn>
                <a:cxn ang="0">
                  <a:pos x="8" y="25"/>
                </a:cxn>
                <a:cxn ang="0">
                  <a:pos x="11" y="0"/>
                </a:cxn>
                <a:cxn ang="0">
                  <a:pos x="11" y="0"/>
                </a:cxn>
                <a:cxn ang="0">
                  <a:pos x="19" y="2"/>
                </a:cxn>
                <a:cxn ang="0">
                  <a:pos x="19" y="2"/>
                </a:cxn>
                <a:cxn ang="0">
                  <a:pos x="27" y="0"/>
                </a:cxn>
                <a:cxn ang="0">
                  <a:pos x="24" y="14"/>
                </a:cxn>
              </a:cxnLst>
              <a:rect l="0" t="0" r="r" b="b"/>
              <a:pathLst>
                <a:path w="46" h="56">
                  <a:moveTo>
                    <a:pt x="24" y="14"/>
                  </a:moveTo>
                  <a:lnTo>
                    <a:pt x="24" y="14"/>
                  </a:lnTo>
                  <a:lnTo>
                    <a:pt x="24" y="14"/>
                  </a:lnTo>
                  <a:lnTo>
                    <a:pt x="29" y="8"/>
                  </a:lnTo>
                  <a:lnTo>
                    <a:pt x="33" y="3"/>
                  </a:lnTo>
                  <a:lnTo>
                    <a:pt x="40" y="0"/>
                  </a:lnTo>
                  <a:lnTo>
                    <a:pt x="45" y="0"/>
                  </a:lnTo>
                  <a:lnTo>
                    <a:pt x="45" y="0"/>
                  </a:lnTo>
                  <a:lnTo>
                    <a:pt x="46" y="0"/>
                  </a:lnTo>
                  <a:lnTo>
                    <a:pt x="46" y="0"/>
                  </a:lnTo>
                  <a:lnTo>
                    <a:pt x="45" y="8"/>
                  </a:lnTo>
                  <a:lnTo>
                    <a:pt x="45" y="8"/>
                  </a:lnTo>
                  <a:lnTo>
                    <a:pt x="43" y="16"/>
                  </a:lnTo>
                  <a:lnTo>
                    <a:pt x="41" y="16"/>
                  </a:lnTo>
                  <a:lnTo>
                    <a:pt x="41" y="16"/>
                  </a:lnTo>
                  <a:lnTo>
                    <a:pt x="40" y="16"/>
                  </a:lnTo>
                  <a:lnTo>
                    <a:pt x="37" y="14"/>
                  </a:lnTo>
                  <a:lnTo>
                    <a:pt x="37" y="14"/>
                  </a:lnTo>
                  <a:lnTo>
                    <a:pt x="32" y="16"/>
                  </a:lnTo>
                  <a:lnTo>
                    <a:pt x="27" y="17"/>
                  </a:lnTo>
                  <a:lnTo>
                    <a:pt x="24" y="22"/>
                  </a:lnTo>
                  <a:lnTo>
                    <a:pt x="22" y="25"/>
                  </a:lnTo>
                  <a:lnTo>
                    <a:pt x="22" y="30"/>
                  </a:lnTo>
                  <a:lnTo>
                    <a:pt x="22" y="30"/>
                  </a:lnTo>
                  <a:lnTo>
                    <a:pt x="18" y="56"/>
                  </a:lnTo>
                  <a:lnTo>
                    <a:pt x="18" y="56"/>
                  </a:lnTo>
                  <a:lnTo>
                    <a:pt x="10" y="56"/>
                  </a:lnTo>
                  <a:lnTo>
                    <a:pt x="10" y="56"/>
                  </a:lnTo>
                  <a:lnTo>
                    <a:pt x="0" y="56"/>
                  </a:lnTo>
                  <a:lnTo>
                    <a:pt x="0" y="56"/>
                  </a:lnTo>
                  <a:lnTo>
                    <a:pt x="7" y="30"/>
                  </a:lnTo>
                  <a:lnTo>
                    <a:pt x="8" y="25"/>
                  </a:lnTo>
                  <a:lnTo>
                    <a:pt x="8" y="25"/>
                  </a:lnTo>
                  <a:lnTo>
                    <a:pt x="11" y="0"/>
                  </a:lnTo>
                  <a:lnTo>
                    <a:pt x="11" y="0"/>
                  </a:lnTo>
                  <a:lnTo>
                    <a:pt x="19" y="2"/>
                  </a:lnTo>
                  <a:lnTo>
                    <a:pt x="19" y="2"/>
                  </a:lnTo>
                  <a:lnTo>
                    <a:pt x="27" y="0"/>
                  </a:lnTo>
                  <a:lnTo>
                    <a:pt x="24" y="14"/>
                  </a:lnTo>
                  <a:close/>
                </a:path>
              </a:pathLst>
            </a:custGeom>
            <a:solidFill>
              <a:schemeClr val="tx1"/>
            </a:solidFill>
            <a:ln w="9525">
              <a:noFill/>
              <a:round/>
              <a:headEnd/>
              <a:tailEnd/>
            </a:ln>
          </p:spPr>
          <p:txBody>
            <a:bodyPr/>
            <a:lstStyle/>
            <a:p>
              <a:endParaRPr lang="en-US"/>
            </a:p>
          </p:txBody>
        </p:sp>
        <p:sp>
          <p:nvSpPr>
            <p:cNvPr id="1076" name="Freeform 52"/>
            <p:cNvSpPr>
              <a:spLocks/>
            </p:cNvSpPr>
            <p:nvPr userDrawn="1"/>
          </p:nvSpPr>
          <p:spPr bwMode="black">
            <a:xfrm>
              <a:off x="5087" y="4221"/>
              <a:ext cx="34" cy="48"/>
            </a:xfrm>
            <a:custGeom>
              <a:avLst/>
              <a:gdLst/>
              <a:ahLst/>
              <a:cxnLst>
                <a:cxn ang="0">
                  <a:pos x="50" y="0"/>
                </a:cxn>
                <a:cxn ang="0">
                  <a:pos x="50" y="0"/>
                </a:cxn>
                <a:cxn ang="0">
                  <a:pos x="55" y="2"/>
                </a:cxn>
                <a:cxn ang="0">
                  <a:pos x="55" y="2"/>
                </a:cxn>
                <a:cxn ang="0">
                  <a:pos x="61" y="0"/>
                </a:cxn>
                <a:cxn ang="0">
                  <a:pos x="61" y="0"/>
                </a:cxn>
                <a:cxn ang="0">
                  <a:pos x="41" y="35"/>
                </a:cxn>
                <a:cxn ang="0">
                  <a:pos x="9" y="86"/>
                </a:cxn>
                <a:cxn ang="0">
                  <a:pos x="9" y="86"/>
                </a:cxn>
                <a:cxn ang="0">
                  <a:pos x="4" y="86"/>
                </a:cxn>
                <a:cxn ang="0">
                  <a:pos x="4" y="86"/>
                </a:cxn>
                <a:cxn ang="0">
                  <a:pos x="0" y="86"/>
                </a:cxn>
                <a:cxn ang="0">
                  <a:pos x="0" y="86"/>
                </a:cxn>
                <a:cxn ang="0">
                  <a:pos x="19" y="56"/>
                </a:cxn>
                <a:cxn ang="0">
                  <a:pos x="19" y="56"/>
                </a:cxn>
                <a:cxn ang="0">
                  <a:pos x="8" y="0"/>
                </a:cxn>
                <a:cxn ang="0">
                  <a:pos x="8" y="0"/>
                </a:cxn>
                <a:cxn ang="0">
                  <a:pos x="15" y="2"/>
                </a:cxn>
                <a:cxn ang="0">
                  <a:pos x="15" y="2"/>
                </a:cxn>
                <a:cxn ang="0">
                  <a:pos x="25" y="0"/>
                </a:cxn>
                <a:cxn ang="0">
                  <a:pos x="25" y="0"/>
                </a:cxn>
                <a:cxn ang="0">
                  <a:pos x="31" y="37"/>
                </a:cxn>
                <a:cxn ang="0">
                  <a:pos x="31" y="37"/>
                </a:cxn>
                <a:cxn ang="0">
                  <a:pos x="50" y="0"/>
                </a:cxn>
                <a:cxn ang="0">
                  <a:pos x="50" y="0"/>
                </a:cxn>
              </a:cxnLst>
              <a:rect l="0" t="0" r="r" b="b"/>
              <a:pathLst>
                <a:path w="61" h="86">
                  <a:moveTo>
                    <a:pt x="50" y="0"/>
                  </a:moveTo>
                  <a:lnTo>
                    <a:pt x="50" y="0"/>
                  </a:lnTo>
                  <a:lnTo>
                    <a:pt x="55" y="2"/>
                  </a:lnTo>
                  <a:lnTo>
                    <a:pt x="55" y="2"/>
                  </a:lnTo>
                  <a:lnTo>
                    <a:pt x="61" y="0"/>
                  </a:lnTo>
                  <a:lnTo>
                    <a:pt x="61" y="0"/>
                  </a:lnTo>
                  <a:lnTo>
                    <a:pt x="41" y="35"/>
                  </a:lnTo>
                  <a:lnTo>
                    <a:pt x="9" y="86"/>
                  </a:lnTo>
                  <a:lnTo>
                    <a:pt x="9" y="86"/>
                  </a:lnTo>
                  <a:lnTo>
                    <a:pt x="4" y="86"/>
                  </a:lnTo>
                  <a:lnTo>
                    <a:pt x="4" y="86"/>
                  </a:lnTo>
                  <a:lnTo>
                    <a:pt x="0" y="86"/>
                  </a:lnTo>
                  <a:lnTo>
                    <a:pt x="0" y="86"/>
                  </a:lnTo>
                  <a:lnTo>
                    <a:pt x="19" y="56"/>
                  </a:lnTo>
                  <a:lnTo>
                    <a:pt x="19" y="56"/>
                  </a:lnTo>
                  <a:lnTo>
                    <a:pt x="8" y="0"/>
                  </a:lnTo>
                  <a:lnTo>
                    <a:pt x="8" y="0"/>
                  </a:lnTo>
                  <a:lnTo>
                    <a:pt x="15" y="2"/>
                  </a:lnTo>
                  <a:lnTo>
                    <a:pt x="15" y="2"/>
                  </a:lnTo>
                  <a:lnTo>
                    <a:pt x="25" y="0"/>
                  </a:lnTo>
                  <a:lnTo>
                    <a:pt x="25" y="0"/>
                  </a:lnTo>
                  <a:lnTo>
                    <a:pt x="31" y="37"/>
                  </a:lnTo>
                  <a:lnTo>
                    <a:pt x="31" y="37"/>
                  </a:lnTo>
                  <a:lnTo>
                    <a:pt x="50" y="0"/>
                  </a:lnTo>
                  <a:lnTo>
                    <a:pt x="50" y="0"/>
                  </a:lnTo>
                  <a:close/>
                </a:path>
              </a:pathLst>
            </a:custGeom>
            <a:solidFill>
              <a:schemeClr val="tx1"/>
            </a:solidFill>
            <a:ln w="9525">
              <a:noFill/>
              <a:round/>
              <a:headEnd/>
              <a:tailEnd/>
            </a:ln>
          </p:spPr>
          <p:txBody>
            <a:bodyPr/>
            <a:lstStyle/>
            <a:p>
              <a:endParaRPr lang="en-US"/>
            </a:p>
          </p:txBody>
        </p:sp>
        <p:sp>
          <p:nvSpPr>
            <p:cNvPr id="1077" name="Freeform 53"/>
            <p:cNvSpPr>
              <a:spLocks/>
            </p:cNvSpPr>
            <p:nvPr userDrawn="1"/>
          </p:nvSpPr>
          <p:spPr bwMode="black">
            <a:xfrm>
              <a:off x="5123" y="4210"/>
              <a:ext cx="20" cy="42"/>
            </a:xfrm>
            <a:custGeom>
              <a:avLst/>
              <a:gdLst/>
              <a:ahLst/>
              <a:cxnLst>
                <a:cxn ang="0">
                  <a:pos x="35" y="21"/>
                </a:cxn>
                <a:cxn ang="0">
                  <a:pos x="35" y="21"/>
                </a:cxn>
                <a:cxn ang="0">
                  <a:pos x="33" y="24"/>
                </a:cxn>
                <a:cxn ang="0">
                  <a:pos x="33" y="24"/>
                </a:cxn>
                <a:cxn ang="0">
                  <a:pos x="33" y="27"/>
                </a:cxn>
                <a:cxn ang="0">
                  <a:pos x="23" y="25"/>
                </a:cxn>
                <a:cxn ang="0">
                  <a:pos x="23" y="25"/>
                </a:cxn>
                <a:cxn ang="0">
                  <a:pos x="17" y="51"/>
                </a:cxn>
                <a:cxn ang="0">
                  <a:pos x="17" y="51"/>
                </a:cxn>
                <a:cxn ang="0">
                  <a:pos x="16" y="60"/>
                </a:cxn>
                <a:cxn ang="0">
                  <a:pos x="16" y="67"/>
                </a:cxn>
                <a:cxn ang="0">
                  <a:pos x="17" y="70"/>
                </a:cxn>
                <a:cxn ang="0">
                  <a:pos x="20" y="70"/>
                </a:cxn>
                <a:cxn ang="0">
                  <a:pos x="20" y="70"/>
                </a:cxn>
                <a:cxn ang="0">
                  <a:pos x="25" y="68"/>
                </a:cxn>
                <a:cxn ang="0">
                  <a:pos x="25" y="73"/>
                </a:cxn>
                <a:cxn ang="0">
                  <a:pos x="25" y="73"/>
                </a:cxn>
                <a:cxn ang="0">
                  <a:pos x="19" y="76"/>
                </a:cxn>
                <a:cxn ang="0">
                  <a:pos x="12" y="76"/>
                </a:cxn>
                <a:cxn ang="0">
                  <a:pos x="12" y="76"/>
                </a:cxn>
                <a:cxn ang="0">
                  <a:pos x="6" y="75"/>
                </a:cxn>
                <a:cxn ang="0">
                  <a:pos x="1" y="71"/>
                </a:cxn>
                <a:cxn ang="0">
                  <a:pos x="0" y="67"/>
                </a:cxn>
                <a:cxn ang="0">
                  <a:pos x="1" y="59"/>
                </a:cxn>
                <a:cxn ang="0">
                  <a:pos x="1" y="59"/>
                </a:cxn>
                <a:cxn ang="0">
                  <a:pos x="8" y="25"/>
                </a:cxn>
                <a:cxn ang="0">
                  <a:pos x="0" y="27"/>
                </a:cxn>
                <a:cxn ang="0">
                  <a:pos x="0" y="27"/>
                </a:cxn>
                <a:cxn ang="0">
                  <a:pos x="1" y="24"/>
                </a:cxn>
                <a:cxn ang="0">
                  <a:pos x="1" y="24"/>
                </a:cxn>
                <a:cxn ang="0">
                  <a:pos x="1" y="21"/>
                </a:cxn>
                <a:cxn ang="0">
                  <a:pos x="9" y="21"/>
                </a:cxn>
                <a:cxn ang="0">
                  <a:pos x="9" y="21"/>
                </a:cxn>
                <a:cxn ang="0">
                  <a:pos x="11" y="6"/>
                </a:cxn>
                <a:cxn ang="0">
                  <a:pos x="11" y="6"/>
                </a:cxn>
                <a:cxn ang="0">
                  <a:pos x="28" y="0"/>
                </a:cxn>
                <a:cxn ang="0">
                  <a:pos x="30" y="0"/>
                </a:cxn>
                <a:cxn ang="0">
                  <a:pos x="30" y="0"/>
                </a:cxn>
                <a:cxn ang="0">
                  <a:pos x="23" y="21"/>
                </a:cxn>
                <a:cxn ang="0">
                  <a:pos x="35" y="21"/>
                </a:cxn>
              </a:cxnLst>
              <a:rect l="0" t="0" r="r" b="b"/>
              <a:pathLst>
                <a:path w="35" h="76">
                  <a:moveTo>
                    <a:pt x="35" y="21"/>
                  </a:moveTo>
                  <a:lnTo>
                    <a:pt x="35" y="21"/>
                  </a:lnTo>
                  <a:lnTo>
                    <a:pt x="33" y="24"/>
                  </a:lnTo>
                  <a:lnTo>
                    <a:pt x="33" y="24"/>
                  </a:lnTo>
                  <a:lnTo>
                    <a:pt x="33" y="27"/>
                  </a:lnTo>
                  <a:lnTo>
                    <a:pt x="23" y="25"/>
                  </a:lnTo>
                  <a:lnTo>
                    <a:pt x="23" y="25"/>
                  </a:lnTo>
                  <a:lnTo>
                    <a:pt x="17" y="51"/>
                  </a:lnTo>
                  <a:lnTo>
                    <a:pt x="17" y="51"/>
                  </a:lnTo>
                  <a:lnTo>
                    <a:pt x="16" y="60"/>
                  </a:lnTo>
                  <a:lnTo>
                    <a:pt x="16" y="67"/>
                  </a:lnTo>
                  <a:lnTo>
                    <a:pt x="17" y="70"/>
                  </a:lnTo>
                  <a:lnTo>
                    <a:pt x="20" y="70"/>
                  </a:lnTo>
                  <a:lnTo>
                    <a:pt x="20" y="70"/>
                  </a:lnTo>
                  <a:lnTo>
                    <a:pt x="25" y="68"/>
                  </a:lnTo>
                  <a:lnTo>
                    <a:pt x="25" y="73"/>
                  </a:lnTo>
                  <a:lnTo>
                    <a:pt x="25" y="73"/>
                  </a:lnTo>
                  <a:lnTo>
                    <a:pt x="19" y="76"/>
                  </a:lnTo>
                  <a:lnTo>
                    <a:pt x="12" y="76"/>
                  </a:lnTo>
                  <a:lnTo>
                    <a:pt x="12" y="76"/>
                  </a:lnTo>
                  <a:lnTo>
                    <a:pt x="6" y="75"/>
                  </a:lnTo>
                  <a:lnTo>
                    <a:pt x="1" y="71"/>
                  </a:lnTo>
                  <a:lnTo>
                    <a:pt x="0" y="67"/>
                  </a:lnTo>
                  <a:lnTo>
                    <a:pt x="1" y="59"/>
                  </a:lnTo>
                  <a:lnTo>
                    <a:pt x="1" y="59"/>
                  </a:lnTo>
                  <a:lnTo>
                    <a:pt x="8" y="25"/>
                  </a:lnTo>
                  <a:lnTo>
                    <a:pt x="0" y="27"/>
                  </a:lnTo>
                  <a:lnTo>
                    <a:pt x="0" y="27"/>
                  </a:lnTo>
                  <a:lnTo>
                    <a:pt x="1" y="24"/>
                  </a:lnTo>
                  <a:lnTo>
                    <a:pt x="1" y="24"/>
                  </a:lnTo>
                  <a:lnTo>
                    <a:pt x="1" y="21"/>
                  </a:lnTo>
                  <a:lnTo>
                    <a:pt x="9" y="21"/>
                  </a:lnTo>
                  <a:lnTo>
                    <a:pt x="9" y="21"/>
                  </a:lnTo>
                  <a:lnTo>
                    <a:pt x="11" y="6"/>
                  </a:lnTo>
                  <a:lnTo>
                    <a:pt x="11" y="6"/>
                  </a:lnTo>
                  <a:lnTo>
                    <a:pt x="28" y="0"/>
                  </a:lnTo>
                  <a:lnTo>
                    <a:pt x="30" y="0"/>
                  </a:lnTo>
                  <a:lnTo>
                    <a:pt x="30" y="0"/>
                  </a:lnTo>
                  <a:lnTo>
                    <a:pt x="23" y="21"/>
                  </a:lnTo>
                  <a:lnTo>
                    <a:pt x="35" y="21"/>
                  </a:lnTo>
                  <a:close/>
                </a:path>
              </a:pathLst>
            </a:custGeom>
            <a:solidFill>
              <a:schemeClr val="tx1"/>
            </a:solidFill>
            <a:ln w="9525">
              <a:noFill/>
              <a:round/>
              <a:headEnd/>
              <a:tailEnd/>
            </a:ln>
          </p:spPr>
          <p:txBody>
            <a:bodyPr/>
            <a:lstStyle/>
            <a:p>
              <a:endParaRPr lang="en-US"/>
            </a:p>
          </p:txBody>
        </p:sp>
        <p:sp>
          <p:nvSpPr>
            <p:cNvPr id="1078" name="Freeform 54"/>
            <p:cNvSpPr>
              <a:spLocks/>
            </p:cNvSpPr>
            <p:nvPr userDrawn="1"/>
          </p:nvSpPr>
          <p:spPr bwMode="black">
            <a:xfrm>
              <a:off x="5143" y="4204"/>
              <a:ext cx="33" cy="48"/>
            </a:xfrm>
            <a:custGeom>
              <a:avLst/>
              <a:gdLst/>
              <a:ahLst/>
              <a:cxnLst>
                <a:cxn ang="0">
                  <a:pos x="11" y="40"/>
                </a:cxn>
                <a:cxn ang="0">
                  <a:pos x="11" y="40"/>
                </a:cxn>
                <a:cxn ang="0">
                  <a:pos x="18" y="0"/>
                </a:cxn>
                <a:cxn ang="0">
                  <a:pos x="18" y="0"/>
                </a:cxn>
                <a:cxn ang="0">
                  <a:pos x="26" y="0"/>
                </a:cxn>
                <a:cxn ang="0">
                  <a:pos x="26" y="0"/>
                </a:cxn>
                <a:cxn ang="0">
                  <a:pos x="35" y="0"/>
                </a:cxn>
                <a:cxn ang="0">
                  <a:pos x="35" y="0"/>
                </a:cxn>
                <a:cxn ang="0">
                  <a:pos x="26" y="40"/>
                </a:cxn>
                <a:cxn ang="0">
                  <a:pos x="26" y="40"/>
                </a:cxn>
                <a:cxn ang="0">
                  <a:pos x="26" y="40"/>
                </a:cxn>
                <a:cxn ang="0">
                  <a:pos x="30" y="35"/>
                </a:cxn>
                <a:cxn ang="0">
                  <a:pos x="35" y="32"/>
                </a:cxn>
                <a:cxn ang="0">
                  <a:pos x="40" y="30"/>
                </a:cxn>
                <a:cxn ang="0">
                  <a:pos x="45" y="28"/>
                </a:cxn>
                <a:cxn ang="0">
                  <a:pos x="45" y="28"/>
                </a:cxn>
                <a:cxn ang="0">
                  <a:pos x="52" y="30"/>
                </a:cxn>
                <a:cxn ang="0">
                  <a:pos x="57" y="35"/>
                </a:cxn>
                <a:cxn ang="0">
                  <a:pos x="59" y="41"/>
                </a:cxn>
                <a:cxn ang="0">
                  <a:pos x="59" y="51"/>
                </a:cxn>
                <a:cxn ang="0">
                  <a:pos x="59" y="51"/>
                </a:cxn>
                <a:cxn ang="0">
                  <a:pos x="54" y="70"/>
                </a:cxn>
                <a:cxn ang="0">
                  <a:pos x="54" y="70"/>
                </a:cxn>
                <a:cxn ang="0">
                  <a:pos x="52" y="86"/>
                </a:cxn>
                <a:cxn ang="0">
                  <a:pos x="52" y="86"/>
                </a:cxn>
                <a:cxn ang="0">
                  <a:pos x="43" y="86"/>
                </a:cxn>
                <a:cxn ang="0">
                  <a:pos x="43" y="86"/>
                </a:cxn>
                <a:cxn ang="0">
                  <a:pos x="35" y="86"/>
                </a:cxn>
                <a:cxn ang="0">
                  <a:pos x="35" y="86"/>
                </a:cxn>
                <a:cxn ang="0">
                  <a:pos x="38" y="71"/>
                </a:cxn>
                <a:cxn ang="0">
                  <a:pos x="43" y="54"/>
                </a:cxn>
                <a:cxn ang="0">
                  <a:pos x="43" y="54"/>
                </a:cxn>
                <a:cxn ang="0">
                  <a:pos x="43" y="47"/>
                </a:cxn>
                <a:cxn ang="0">
                  <a:pos x="41" y="43"/>
                </a:cxn>
                <a:cxn ang="0">
                  <a:pos x="40" y="40"/>
                </a:cxn>
                <a:cxn ang="0">
                  <a:pos x="35" y="40"/>
                </a:cxn>
                <a:cxn ang="0">
                  <a:pos x="35" y="40"/>
                </a:cxn>
                <a:cxn ang="0">
                  <a:pos x="32" y="41"/>
                </a:cxn>
                <a:cxn ang="0">
                  <a:pos x="27" y="44"/>
                </a:cxn>
                <a:cxn ang="0">
                  <a:pos x="24" y="49"/>
                </a:cxn>
                <a:cxn ang="0">
                  <a:pos x="22" y="55"/>
                </a:cxn>
                <a:cxn ang="0">
                  <a:pos x="22" y="60"/>
                </a:cxn>
                <a:cxn ang="0">
                  <a:pos x="22" y="60"/>
                </a:cxn>
                <a:cxn ang="0">
                  <a:pos x="18" y="86"/>
                </a:cxn>
                <a:cxn ang="0">
                  <a:pos x="18" y="86"/>
                </a:cxn>
                <a:cxn ang="0">
                  <a:pos x="10" y="86"/>
                </a:cxn>
                <a:cxn ang="0">
                  <a:pos x="10" y="86"/>
                </a:cxn>
                <a:cxn ang="0">
                  <a:pos x="0" y="86"/>
                </a:cxn>
                <a:cxn ang="0">
                  <a:pos x="0" y="86"/>
                </a:cxn>
                <a:cxn ang="0">
                  <a:pos x="10" y="46"/>
                </a:cxn>
                <a:cxn ang="0">
                  <a:pos x="11" y="40"/>
                </a:cxn>
              </a:cxnLst>
              <a:rect l="0" t="0" r="r" b="b"/>
              <a:pathLst>
                <a:path w="59" h="86">
                  <a:moveTo>
                    <a:pt x="11" y="40"/>
                  </a:moveTo>
                  <a:lnTo>
                    <a:pt x="11" y="40"/>
                  </a:lnTo>
                  <a:lnTo>
                    <a:pt x="18" y="0"/>
                  </a:lnTo>
                  <a:lnTo>
                    <a:pt x="18" y="0"/>
                  </a:lnTo>
                  <a:lnTo>
                    <a:pt x="26" y="0"/>
                  </a:lnTo>
                  <a:lnTo>
                    <a:pt x="26" y="0"/>
                  </a:lnTo>
                  <a:lnTo>
                    <a:pt x="35" y="0"/>
                  </a:lnTo>
                  <a:lnTo>
                    <a:pt x="35" y="0"/>
                  </a:lnTo>
                  <a:lnTo>
                    <a:pt x="26" y="40"/>
                  </a:lnTo>
                  <a:lnTo>
                    <a:pt x="26" y="40"/>
                  </a:lnTo>
                  <a:lnTo>
                    <a:pt x="26" y="40"/>
                  </a:lnTo>
                  <a:lnTo>
                    <a:pt x="30" y="35"/>
                  </a:lnTo>
                  <a:lnTo>
                    <a:pt x="35" y="32"/>
                  </a:lnTo>
                  <a:lnTo>
                    <a:pt x="40" y="30"/>
                  </a:lnTo>
                  <a:lnTo>
                    <a:pt x="45" y="28"/>
                  </a:lnTo>
                  <a:lnTo>
                    <a:pt x="45" y="28"/>
                  </a:lnTo>
                  <a:lnTo>
                    <a:pt x="52" y="30"/>
                  </a:lnTo>
                  <a:lnTo>
                    <a:pt x="57" y="35"/>
                  </a:lnTo>
                  <a:lnTo>
                    <a:pt x="59" y="41"/>
                  </a:lnTo>
                  <a:lnTo>
                    <a:pt x="59" y="51"/>
                  </a:lnTo>
                  <a:lnTo>
                    <a:pt x="59" y="51"/>
                  </a:lnTo>
                  <a:lnTo>
                    <a:pt x="54" y="70"/>
                  </a:lnTo>
                  <a:lnTo>
                    <a:pt x="54" y="70"/>
                  </a:lnTo>
                  <a:lnTo>
                    <a:pt x="52" y="86"/>
                  </a:lnTo>
                  <a:lnTo>
                    <a:pt x="52" y="86"/>
                  </a:lnTo>
                  <a:lnTo>
                    <a:pt x="43" y="86"/>
                  </a:lnTo>
                  <a:lnTo>
                    <a:pt x="43" y="86"/>
                  </a:lnTo>
                  <a:lnTo>
                    <a:pt x="35" y="86"/>
                  </a:lnTo>
                  <a:lnTo>
                    <a:pt x="35" y="86"/>
                  </a:lnTo>
                  <a:lnTo>
                    <a:pt x="38" y="71"/>
                  </a:lnTo>
                  <a:lnTo>
                    <a:pt x="43" y="54"/>
                  </a:lnTo>
                  <a:lnTo>
                    <a:pt x="43" y="54"/>
                  </a:lnTo>
                  <a:lnTo>
                    <a:pt x="43" y="47"/>
                  </a:lnTo>
                  <a:lnTo>
                    <a:pt x="41" y="43"/>
                  </a:lnTo>
                  <a:lnTo>
                    <a:pt x="40" y="40"/>
                  </a:lnTo>
                  <a:lnTo>
                    <a:pt x="35" y="40"/>
                  </a:lnTo>
                  <a:lnTo>
                    <a:pt x="35" y="40"/>
                  </a:lnTo>
                  <a:lnTo>
                    <a:pt x="32" y="41"/>
                  </a:lnTo>
                  <a:lnTo>
                    <a:pt x="27" y="44"/>
                  </a:lnTo>
                  <a:lnTo>
                    <a:pt x="24" y="49"/>
                  </a:lnTo>
                  <a:lnTo>
                    <a:pt x="22" y="55"/>
                  </a:lnTo>
                  <a:lnTo>
                    <a:pt x="22" y="60"/>
                  </a:lnTo>
                  <a:lnTo>
                    <a:pt x="22" y="60"/>
                  </a:lnTo>
                  <a:lnTo>
                    <a:pt x="18" y="86"/>
                  </a:lnTo>
                  <a:lnTo>
                    <a:pt x="18" y="86"/>
                  </a:lnTo>
                  <a:lnTo>
                    <a:pt x="10" y="86"/>
                  </a:lnTo>
                  <a:lnTo>
                    <a:pt x="10" y="86"/>
                  </a:lnTo>
                  <a:lnTo>
                    <a:pt x="0" y="86"/>
                  </a:lnTo>
                  <a:lnTo>
                    <a:pt x="0" y="86"/>
                  </a:lnTo>
                  <a:lnTo>
                    <a:pt x="10" y="46"/>
                  </a:lnTo>
                  <a:lnTo>
                    <a:pt x="11" y="40"/>
                  </a:lnTo>
                  <a:close/>
                </a:path>
              </a:pathLst>
            </a:custGeom>
            <a:solidFill>
              <a:schemeClr val="tx1"/>
            </a:solidFill>
            <a:ln w="9525">
              <a:noFill/>
              <a:round/>
              <a:headEnd/>
              <a:tailEnd/>
            </a:ln>
          </p:spPr>
          <p:txBody>
            <a:bodyPr/>
            <a:lstStyle/>
            <a:p>
              <a:endParaRPr lang="en-US"/>
            </a:p>
          </p:txBody>
        </p:sp>
        <p:sp>
          <p:nvSpPr>
            <p:cNvPr id="1079" name="Freeform 55"/>
            <p:cNvSpPr>
              <a:spLocks noEditPoints="1"/>
            </p:cNvSpPr>
            <p:nvPr userDrawn="1"/>
          </p:nvSpPr>
          <p:spPr bwMode="black">
            <a:xfrm>
              <a:off x="5181" y="4204"/>
              <a:ext cx="18" cy="48"/>
            </a:xfrm>
            <a:custGeom>
              <a:avLst/>
              <a:gdLst/>
              <a:ahLst/>
              <a:cxnLst>
                <a:cxn ang="0">
                  <a:pos x="6" y="55"/>
                </a:cxn>
                <a:cxn ang="0">
                  <a:pos x="6" y="55"/>
                </a:cxn>
                <a:cxn ang="0">
                  <a:pos x="11" y="30"/>
                </a:cxn>
                <a:cxn ang="0">
                  <a:pos x="11" y="30"/>
                </a:cxn>
                <a:cxn ang="0">
                  <a:pos x="19" y="32"/>
                </a:cxn>
                <a:cxn ang="0">
                  <a:pos x="19" y="32"/>
                </a:cxn>
                <a:cxn ang="0">
                  <a:pos x="28" y="30"/>
                </a:cxn>
                <a:cxn ang="0">
                  <a:pos x="28" y="30"/>
                </a:cxn>
                <a:cxn ang="0">
                  <a:pos x="22" y="55"/>
                </a:cxn>
                <a:cxn ang="0">
                  <a:pos x="20" y="60"/>
                </a:cxn>
                <a:cxn ang="0">
                  <a:pos x="20" y="60"/>
                </a:cxn>
                <a:cxn ang="0">
                  <a:pos x="17" y="86"/>
                </a:cxn>
                <a:cxn ang="0">
                  <a:pos x="17" y="86"/>
                </a:cxn>
                <a:cxn ang="0">
                  <a:pos x="9" y="86"/>
                </a:cxn>
                <a:cxn ang="0">
                  <a:pos x="9" y="86"/>
                </a:cxn>
                <a:cxn ang="0">
                  <a:pos x="0" y="86"/>
                </a:cxn>
                <a:cxn ang="0">
                  <a:pos x="0" y="86"/>
                </a:cxn>
                <a:cxn ang="0">
                  <a:pos x="6" y="60"/>
                </a:cxn>
                <a:cxn ang="0">
                  <a:pos x="6" y="55"/>
                </a:cxn>
                <a:cxn ang="0">
                  <a:pos x="25" y="0"/>
                </a:cxn>
                <a:cxn ang="0">
                  <a:pos x="25" y="0"/>
                </a:cxn>
                <a:cxn ang="0">
                  <a:pos x="28" y="1"/>
                </a:cxn>
                <a:cxn ang="0">
                  <a:pos x="31" y="3"/>
                </a:cxn>
                <a:cxn ang="0">
                  <a:pos x="33" y="6"/>
                </a:cxn>
                <a:cxn ang="0">
                  <a:pos x="33" y="9"/>
                </a:cxn>
                <a:cxn ang="0">
                  <a:pos x="33" y="9"/>
                </a:cxn>
                <a:cxn ang="0">
                  <a:pos x="31" y="13"/>
                </a:cxn>
                <a:cxn ang="0">
                  <a:pos x="28" y="16"/>
                </a:cxn>
                <a:cxn ang="0">
                  <a:pos x="25" y="17"/>
                </a:cxn>
                <a:cxn ang="0">
                  <a:pos x="22" y="19"/>
                </a:cxn>
                <a:cxn ang="0">
                  <a:pos x="22" y="19"/>
                </a:cxn>
                <a:cxn ang="0">
                  <a:pos x="19" y="17"/>
                </a:cxn>
                <a:cxn ang="0">
                  <a:pos x="16" y="16"/>
                </a:cxn>
                <a:cxn ang="0">
                  <a:pos x="14" y="13"/>
                </a:cxn>
                <a:cxn ang="0">
                  <a:pos x="14" y="9"/>
                </a:cxn>
                <a:cxn ang="0">
                  <a:pos x="14" y="9"/>
                </a:cxn>
                <a:cxn ang="0">
                  <a:pos x="16" y="6"/>
                </a:cxn>
                <a:cxn ang="0">
                  <a:pos x="19" y="3"/>
                </a:cxn>
                <a:cxn ang="0">
                  <a:pos x="22" y="1"/>
                </a:cxn>
                <a:cxn ang="0">
                  <a:pos x="25" y="0"/>
                </a:cxn>
                <a:cxn ang="0">
                  <a:pos x="25" y="0"/>
                </a:cxn>
              </a:cxnLst>
              <a:rect l="0" t="0" r="r" b="b"/>
              <a:pathLst>
                <a:path w="33" h="86">
                  <a:moveTo>
                    <a:pt x="6" y="55"/>
                  </a:moveTo>
                  <a:lnTo>
                    <a:pt x="6" y="55"/>
                  </a:lnTo>
                  <a:lnTo>
                    <a:pt x="11" y="30"/>
                  </a:lnTo>
                  <a:lnTo>
                    <a:pt x="11" y="30"/>
                  </a:lnTo>
                  <a:lnTo>
                    <a:pt x="19" y="32"/>
                  </a:lnTo>
                  <a:lnTo>
                    <a:pt x="19" y="32"/>
                  </a:lnTo>
                  <a:lnTo>
                    <a:pt x="28" y="30"/>
                  </a:lnTo>
                  <a:lnTo>
                    <a:pt x="28" y="30"/>
                  </a:lnTo>
                  <a:lnTo>
                    <a:pt x="22" y="55"/>
                  </a:lnTo>
                  <a:lnTo>
                    <a:pt x="20" y="60"/>
                  </a:lnTo>
                  <a:lnTo>
                    <a:pt x="20" y="60"/>
                  </a:lnTo>
                  <a:lnTo>
                    <a:pt x="17" y="86"/>
                  </a:lnTo>
                  <a:lnTo>
                    <a:pt x="17" y="86"/>
                  </a:lnTo>
                  <a:lnTo>
                    <a:pt x="9" y="86"/>
                  </a:lnTo>
                  <a:lnTo>
                    <a:pt x="9" y="86"/>
                  </a:lnTo>
                  <a:lnTo>
                    <a:pt x="0" y="86"/>
                  </a:lnTo>
                  <a:lnTo>
                    <a:pt x="0" y="86"/>
                  </a:lnTo>
                  <a:lnTo>
                    <a:pt x="6" y="60"/>
                  </a:lnTo>
                  <a:lnTo>
                    <a:pt x="6" y="55"/>
                  </a:lnTo>
                  <a:close/>
                  <a:moveTo>
                    <a:pt x="25" y="0"/>
                  </a:moveTo>
                  <a:lnTo>
                    <a:pt x="25" y="0"/>
                  </a:lnTo>
                  <a:lnTo>
                    <a:pt x="28" y="1"/>
                  </a:lnTo>
                  <a:lnTo>
                    <a:pt x="31" y="3"/>
                  </a:lnTo>
                  <a:lnTo>
                    <a:pt x="33" y="6"/>
                  </a:lnTo>
                  <a:lnTo>
                    <a:pt x="33" y="9"/>
                  </a:lnTo>
                  <a:lnTo>
                    <a:pt x="33" y="9"/>
                  </a:lnTo>
                  <a:lnTo>
                    <a:pt x="31" y="13"/>
                  </a:lnTo>
                  <a:lnTo>
                    <a:pt x="28" y="16"/>
                  </a:lnTo>
                  <a:lnTo>
                    <a:pt x="25" y="17"/>
                  </a:lnTo>
                  <a:lnTo>
                    <a:pt x="22" y="19"/>
                  </a:lnTo>
                  <a:lnTo>
                    <a:pt x="22" y="19"/>
                  </a:lnTo>
                  <a:lnTo>
                    <a:pt x="19" y="17"/>
                  </a:lnTo>
                  <a:lnTo>
                    <a:pt x="16" y="16"/>
                  </a:lnTo>
                  <a:lnTo>
                    <a:pt x="14" y="13"/>
                  </a:lnTo>
                  <a:lnTo>
                    <a:pt x="14" y="9"/>
                  </a:lnTo>
                  <a:lnTo>
                    <a:pt x="14" y="9"/>
                  </a:lnTo>
                  <a:lnTo>
                    <a:pt x="16" y="6"/>
                  </a:lnTo>
                  <a:lnTo>
                    <a:pt x="19" y="3"/>
                  </a:lnTo>
                  <a:lnTo>
                    <a:pt x="22" y="1"/>
                  </a:lnTo>
                  <a:lnTo>
                    <a:pt x="25" y="0"/>
                  </a:lnTo>
                  <a:lnTo>
                    <a:pt x="25" y="0"/>
                  </a:lnTo>
                  <a:close/>
                </a:path>
              </a:pathLst>
            </a:custGeom>
            <a:solidFill>
              <a:schemeClr val="tx1"/>
            </a:solidFill>
            <a:ln w="9525">
              <a:noFill/>
              <a:round/>
              <a:headEnd/>
              <a:tailEnd/>
            </a:ln>
          </p:spPr>
          <p:txBody>
            <a:bodyPr/>
            <a:lstStyle/>
            <a:p>
              <a:endParaRPr lang="en-US"/>
            </a:p>
          </p:txBody>
        </p:sp>
        <p:sp>
          <p:nvSpPr>
            <p:cNvPr id="1080" name="Freeform 56"/>
            <p:cNvSpPr>
              <a:spLocks/>
            </p:cNvSpPr>
            <p:nvPr userDrawn="1"/>
          </p:nvSpPr>
          <p:spPr bwMode="black">
            <a:xfrm>
              <a:off x="5199" y="4219"/>
              <a:ext cx="33" cy="33"/>
            </a:xfrm>
            <a:custGeom>
              <a:avLst/>
              <a:gdLst/>
              <a:ahLst/>
              <a:cxnLst>
                <a:cxn ang="0">
                  <a:pos x="25" y="12"/>
                </a:cxn>
                <a:cxn ang="0">
                  <a:pos x="25" y="12"/>
                </a:cxn>
                <a:cxn ang="0">
                  <a:pos x="25" y="12"/>
                </a:cxn>
                <a:cxn ang="0">
                  <a:pos x="30" y="7"/>
                </a:cxn>
                <a:cxn ang="0">
                  <a:pos x="35" y="4"/>
                </a:cxn>
                <a:cxn ang="0">
                  <a:pos x="40" y="2"/>
                </a:cxn>
                <a:cxn ang="0">
                  <a:pos x="44" y="0"/>
                </a:cxn>
                <a:cxn ang="0">
                  <a:pos x="44" y="0"/>
                </a:cxn>
                <a:cxn ang="0">
                  <a:pos x="52" y="2"/>
                </a:cxn>
                <a:cxn ang="0">
                  <a:pos x="57" y="7"/>
                </a:cxn>
                <a:cxn ang="0">
                  <a:pos x="59" y="13"/>
                </a:cxn>
                <a:cxn ang="0">
                  <a:pos x="59" y="23"/>
                </a:cxn>
                <a:cxn ang="0">
                  <a:pos x="59" y="23"/>
                </a:cxn>
                <a:cxn ang="0">
                  <a:pos x="54" y="42"/>
                </a:cxn>
                <a:cxn ang="0">
                  <a:pos x="54" y="42"/>
                </a:cxn>
                <a:cxn ang="0">
                  <a:pos x="52" y="58"/>
                </a:cxn>
                <a:cxn ang="0">
                  <a:pos x="52" y="58"/>
                </a:cxn>
                <a:cxn ang="0">
                  <a:pos x="43" y="58"/>
                </a:cxn>
                <a:cxn ang="0">
                  <a:pos x="43" y="58"/>
                </a:cxn>
                <a:cxn ang="0">
                  <a:pos x="35" y="58"/>
                </a:cxn>
                <a:cxn ang="0">
                  <a:pos x="35" y="58"/>
                </a:cxn>
                <a:cxn ang="0">
                  <a:pos x="38" y="43"/>
                </a:cxn>
                <a:cxn ang="0">
                  <a:pos x="43" y="26"/>
                </a:cxn>
                <a:cxn ang="0">
                  <a:pos x="43" y="26"/>
                </a:cxn>
                <a:cxn ang="0">
                  <a:pos x="43" y="19"/>
                </a:cxn>
                <a:cxn ang="0">
                  <a:pos x="41" y="15"/>
                </a:cxn>
                <a:cxn ang="0">
                  <a:pos x="40" y="12"/>
                </a:cxn>
                <a:cxn ang="0">
                  <a:pos x="37" y="12"/>
                </a:cxn>
                <a:cxn ang="0">
                  <a:pos x="37" y="12"/>
                </a:cxn>
                <a:cxn ang="0">
                  <a:pos x="32" y="13"/>
                </a:cxn>
                <a:cxn ang="0">
                  <a:pos x="27" y="16"/>
                </a:cxn>
                <a:cxn ang="0">
                  <a:pos x="24" y="21"/>
                </a:cxn>
                <a:cxn ang="0">
                  <a:pos x="22" y="27"/>
                </a:cxn>
                <a:cxn ang="0">
                  <a:pos x="22" y="32"/>
                </a:cxn>
                <a:cxn ang="0">
                  <a:pos x="22" y="32"/>
                </a:cxn>
                <a:cxn ang="0">
                  <a:pos x="18" y="58"/>
                </a:cxn>
                <a:cxn ang="0">
                  <a:pos x="18" y="58"/>
                </a:cxn>
                <a:cxn ang="0">
                  <a:pos x="10" y="58"/>
                </a:cxn>
                <a:cxn ang="0">
                  <a:pos x="10" y="58"/>
                </a:cxn>
                <a:cxn ang="0">
                  <a:pos x="0" y="58"/>
                </a:cxn>
                <a:cxn ang="0">
                  <a:pos x="0" y="58"/>
                </a:cxn>
                <a:cxn ang="0">
                  <a:pos x="6" y="32"/>
                </a:cxn>
                <a:cxn ang="0">
                  <a:pos x="8" y="27"/>
                </a:cxn>
                <a:cxn ang="0">
                  <a:pos x="8" y="27"/>
                </a:cxn>
                <a:cxn ang="0">
                  <a:pos x="11" y="2"/>
                </a:cxn>
                <a:cxn ang="0">
                  <a:pos x="11" y="2"/>
                </a:cxn>
                <a:cxn ang="0">
                  <a:pos x="19" y="4"/>
                </a:cxn>
                <a:cxn ang="0">
                  <a:pos x="19" y="4"/>
                </a:cxn>
                <a:cxn ang="0">
                  <a:pos x="29" y="2"/>
                </a:cxn>
                <a:cxn ang="0">
                  <a:pos x="25" y="12"/>
                </a:cxn>
              </a:cxnLst>
              <a:rect l="0" t="0" r="r" b="b"/>
              <a:pathLst>
                <a:path w="59" h="58">
                  <a:moveTo>
                    <a:pt x="25" y="12"/>
                  </a:moveTo>
                  <a:lnTo>
                    <a:pt x="25" y="12"/>
                  </a:lnTo>
                  <a:lnTo>
                    <a:pt x="25" y="12"/>
                  </a:lnTo>
                  <a:lnTo>
                    <a:pt x="30" y="7"/>
                  </a:lnTo>
                  <a:lnTo>
                    <a:pt x="35" y="4"/>
                  </a:lnTo>
                  <a:lnTo>
                    <a:pt x="40" y="2"/>
                  </a:lnTo>
                  <a:lnTo>
                    <a:pt x="44" y="0"/>
                  </a:lnTo>
                  <a:lnTo>
                    <a:pt x="44" y="0"/>
                  </a:lnTo>
                  <a:lnTo>
                    <a:pt x="52" y="2"/>
                  </a:lnTo>
                  <a:lnTo>
                    <a:pt x="57" y="7"/>
                  </a:lnTo>
                  <a:lnTo>
                    <a:pt x="59" y="13"/>
                  </a:lnTo>
                  <a:lnTo>
                    <a:pt x="59" y="23"/>
                  </a:lnTo>
                  <a:lnTo>
                    <a:pt x="59" y="23"/>
                  </a:lnTo>
                  <a:lnTo>
                    <a:pt x="54" y="42"/>
                  </a:lnTo>
                  <a:lnTo>
                    <a:pt x="54" y="42"/>
                  </a:lnTo>
                  <a:lnTo>
                    <a:pt x="52" y="58"/>
                  </a:lnTo>
                  <a:lnTo>
                    <a:pt x="52" y="58"/>
                  </a:lnTo>
                  <a:lnTo>
                    <a:pt x="43" y="58"/>
                  </a:lnTo>
                  <a:lnTo>
                    <a:pt x="43" y="58"/>
                  </a:lnTo>
                  <a:lnTo>
                    <a:pt x="35" y="58"/>
                  </a:lnTo>
                  <a:lnTo>
                    <a:pt x="35" y="58"/>
                  </a:lnTo>
                  <a:lnTo>
                    <a:pt x="38" y="43"/>
                  </a:lnTo>
                  <a:lnTo>
                    <a:pt x="43" y="26"/>
                  </a:lnTo>
                  <a:lnTo>
                    <a:pt x="43" y="26"/>
                  </a:lnTo>
                  <a:lnTo>
                    <a:pt x="43" y="19"/>
                  </a:lnTo>
                  <a:lnTo>
                    <a:pt x="41" y="15"/>
                  </a:lnTo>
                  <a:lnTo>
                    <a:pt x="40" y="12"/>
                  </a:lnTo>
                  <a:lnTo>
                    <a:pt x="37" y="12"/>
                  </a:lnTo>
                  <a:lnTo>
                    <a:pt x="37" y="12"/>
                  </a:lnTo>
                  <a:lnTo>
                    <a:pt x="32" y="13"/>
                  </a:lnTo>
                  <a:lnTo>
                    <a:pt x="27" y="16"/>
                  </a:lnTo>
                  <a:lnTo>
                    <a:pt x="24" y="21"/>
                  </a:lnTo>
                  <a:lnTo>
                    <a:pt x="22" y="27"/>
                  </a:lnTo>
                  <a:lnTo>
                    <a:pt x="22" y="32"/>
                  </a:lnTo>
                  <a:lnTo>
                    <a:pt x="22" y="32"/>
                  </a:lnTo>
                  <a:lnTo>
                    <a:pt x="18" y="58"/>
                  </a:lnTo>
                  <a:lnTo>
                    <a:pt x="18" y="58"/>
                  </a:lnTo>
                  <a:lnTo>
                    <a:pt x="10" y="58"/>
                  </a:lnTo>
                  <a:lnTo>
                    <a:pt x="10" y="58"/>
                  </a:lnTo>
                  <a:lnTo>
                    <a:pt x="0" y="58"/>
                  </a:lnTo>
                  <a:lnTo>
                    <a:pt x="0" y="58"/>
                  </a:lnTo>
                  <a:lnTo>
                    <a:pt x="6" y="32"/>
                  </a:lnTo>
                  <a:lnTo>
                    <a:pt x="8" y="27"/>
                  </a:lnTo>
                  <a:lnTo>
                    <a:pt x="8" y="27"/>
                  </a:lnTo>
                  <a:lnTo>
                    <a:pt x="11" y="2"/>
                  </a:lnTo>
                  <a:lnTo>
                    <a:pt x="11" y="2"/>
                  </a:lnTo>
                  <a:lnTo>
                    <a:pt x="19" y="4"/>
                  </a:lnTo>
                  <a:lnTo>
                    <a:pt x="19" y="4"/>
                  </a:lnTo>
                  <a:lnTo>
                    <a:pt x="29" y="2"/>
                  </a:lnTo>
                  <a:lnTo>
                    <a:pt x="25" y="12"/>
                  </a:lnTo>
                  <a:close/>
                </a:path>
              </a:pathLst>
            </a:custGeom>
            <a:solidFill>
              <a:schemeClr val="tx1"/>
            </a:solidFill>
            <a:ln w="9525">
              <a:noFill/>
              <a:round/>
              <a:headEnd/>
              <a:tailEnd/>
            </a:ln>
          </p:spPr>
          <p:txBody>
            <a:bodyPr/>
            <a:lstStyle/>
            <a:p>
              <a:endParaRPr lang="en-US"/>
            </a:p>
          </p:txBody>
        </p:sp>
        <p:sp>
          <p:nvSpPr>
            <p:cNvPr id="1081" name="Freeform 57"/>
            <p:cNvSpPr>
              <a:spLocks noEditPoints="1"/>
            </p:cNvSpPr>
            <p:nvPr userDrawn="1"/>
          </p:nvSpPr>
          <p:spPr bwMode="black">
            <a:xfrm>
              <a:off x="5233" y="4219"/>
              <a:ext cx="36" cy="50"/>
            </a:xfrm>
            <a:custGeom>
              <a:avLst/>
              <a:gdLst/>
              <a:ahLst/>
              <a:cxnLst>
                <a:cxn ang="0">
                  <a:pos x="40" y="70"/>
                </a:cxn>
                <a:cxn ang="0">
                  <a:pos x="35" y="80"/>
                </a:cxn>
                <a:cxn ang="0">
                  <a:pos x="24" y="83"/>
                </a:cxn>
                <a:cxn ang="0">
                  <a:pos x="18" y="83"/>
                </a:cxn>
                <a:cxn ang="0">
                  <a:pos x="11" y="77"/>
                </a:cxn>
                <a:cxn ang="0">
                  <a:pos x="11" y="70"/>
                </a:cxn>
                <a:cxn ang="0">
                  <a:pos x="18" y="61"/>
                </a:cxn>
                <a:cxn ang="0">
                  <a:pos x="26" y="59"/>
                </a:cxn>
                <a:cxn ang="0">
                  <a:pos x="32" y="59"/>
                </a:cxn>
                <a:cxn ang="0">
                  <a:pos x="40" y="64"/>
                </a:cxn>
                <a:cxn ang="0">
                  <a:pos x="40" y="70"/>
                </a:cxn>
                <a:cxn ang="0">
                  <a:pos x="65" y="7"/>
                </a:cxn>
                <a:cxn ang="0">
                  <a:pos x="65" y="5"/>
                </a:cxn>
                <a:cxn ang="0">
                  <a:pos x="65" y="2"/>
                </a:cxn>
                <a:cxn ang="0">
                  <a:pos x="54" y="2"/>
                </a:cxn>
                <a:cxn ang="0">
                  <a:pos x="48" y="2"/>
                </a:cxn>
                <a:cxn ang="0">
                  <a:pos x="38" y="0"/>
                </a:cxn>
                <a:cxn ang="0">
                  <a:pos x="21" y="7"/>
                </a:cxn>
                <a:cxn ang="0">
                  <a:pos x="11" y="19"/>
                </a:cxn>
                <a:cxn ang="0">
                  <a:pos x="11" y="26"/>
                </a:cxn>
                <a:cxn ang="0">
                  <a:pos x="13" y="32"/>
                </a:cxn>
                <a:cxn ang="0">
                  <a:pos x="23" y="37"/>
                </a:cxn>
                <a:cxn ang="0">
                  <a:pos x="23" y="39"/>
                </a:cxn>
                <a:cxn ang="0">
                  <a:pos x="13" y="43"/>
                </a:cxn>
                <a:cxn ang="0">
                  <a:pos x="10" y="50"/>
                </a:cxn>
                <a:cxn ang="0">
                  <a:pos x="10" y="53"/>
                </a:cxn>
                <a:cxn ang="0">
                  <a:pos x="15" y="59"/>
                </a:cxn>
                <a:cxn ang="0">
                  <a:pos x="15" y="59"/>
                </a:cxn>
                <a:cxn ang="0">
                  <a:pos x="5" y="64"/>
                </a:cxn>
                <a:cxn ang="0">
                  <a:pos x="0" y="74"/>
                </a:cxn>
                <a:cxn ang="0">
                  <a:pos x="0" y="80"/>
                </a:cxn>
                <a:cxn ang="0">
                  <a:pos x="10" y="88"/>
                </a:cxn>
                <a:cxn ang="0">
                  <a:pos x="19" y="88"/>
                </a:cxn>
                <a:cxn ang="0">
                  <a:pos x="42" y="83"/>
                </a:cxn>
                <a:cxn ang="0">
                  <a:pos x="50" y="75"/>
                </a:cxn>
                <a:cxn ang="0">
                  <a:pos x="54" y="64"/>
                </a:cxn>
                <a:cxn ang="0">
                  <a:pos x="54" y="58"/>
                </a:cxn>
                <a:cxn ang="0">
                  <a:pos x="46" y="50"/>
                </a:cxn>
                <a:cxn ang="0">
                  <a:pos x="30" y="48"/>
                </a:cxn>
                <a:cxn ang="0">
                  <a:pos x="27" y="48"/>
                </a:cxn>
                <a:cxn ang="0">
                  <a:pos x="23" y="45"/>
                </a:cxn>
                <a:cxn ang="0">
                  <a:pos x="23" y="43"/>
                </a:cxn>
                <a:cxn ang="0">
                  <a:pos x="27" y="39"/>
                </a:cxn>
                <a:cxn ang="0">
                  <a:pos x="32" y="39"/>
                </a:cxn>
                <a:cxn ang="0">
                  <a:pos x="42" y="37"/>
                </a:cxn>
                <a:cxn ang="0">
                  <a:pos x="54" y="27"/>
                </a:cxn>
                <a:cxn ang="0">
                  <a:pos x="57" y="19"/>
                </a:cxn>
                <a:cxn ang="0">
                  <a:pos x="57" y="12"/>
                </a:cxn>
                <a:cxn ang="0">
                  <a:pos x="54" y="7"/>
                </a:cxn>
                <a:cxn ang="0">
                  <a:pos x="37" y="5"/>
                </a:cxn>
                <a:cxn ang="0">
                  <a:pos x="40" y="7"/>
                </a:cxn>
                <a:cxn ang="0">
                  <a:pos x="43" y="13"/>
                </a:cxn>
                <a:cxn ang="0">
                  <a:pos x="42" y="19"/>
                </a:cxn>
                <a:cxn ang="0">
                  <a:pos x="38" y="31"/>
                </a:cxn>
                <a:cxn ang="0">
                  <a:pos x="32" y="34"/>
                </a:cxn>
                <a:cxn ang="0">
                  <a:pos x="29" y="34"/>
                </a:cxn>
                <a:cxn ang="0">
                  <a:pos x="26" y="27"/>
                </a:cxn>
                <a:cxn ang="0">
                  <a:pos x="27" y="21"/>
                </a:cxn>
                <a:cxn ang="0">
                  <a:pos x="30" y="10"/>
                </a:cxn>
                <a:cxn ang="0">
                  <a:pos x="37" y="5"/>
                </a:cxn>
              </a:cxnLst>
              <a:rect l="0" t="0" r="r" b="b"/>
              <a:pathLst>
                <a:path w="65" h="88">
                  <a:moveTo>
                    <a:pt x="40" y="70"/>
                  </a:moveTo>
                  <a:lnTo>
                    <a:pt x="40" y="70"/>
                  </a:lnTo>
                  <a:lnTo>
                    <a:pt x="38" y="75"/>
                  </a:lnTo>
                  <a:lnTo>
                    <a:pt x="35" y="80"/>
                  </a:lnTo>
                  <a:lnTo>
                    <a:pt x="29" y="83"/>
                  </a:lnTo>
                  <a:lnTo>
                    <a:pt x="24" y="83"/>
                  </a:lnTo>
                  <a:lnTo>
                    <a:pt x="24" y="83"/>
                  </a:lnTo>
                  <a:lnTo>
                    <a:pt x="18" y="83"/>
                  </a:lnTo>
                  <a:lnTo>
                    <a:pt x="13" y="80"/>
                  </a:lnTo>
                  <a:lnTo>
                    <a:pt x="11" y="77"/>
                  </a:lnTo>
                  <a:lnTo>
                    <a:pt x="11" y="70"/>
                  </a:lnTo>
                  <a:lnTo>
                    <a:pt x="11" y="70"/>
                  </a:lnTo>
                  <a:lnTo>
                    <a:pt x="15" y="64"/>
                  </a:lnTo>
                  <a:lnTo>
                    <a:pt x="18" y="61"/>
                  </a:lnTo>
                  <a:lnTo>
                    <a:pt x="18" y="61"/>
                  </a:lnTo>
                  <a:lnTo>
                    <a:pt x="26" y="59"/>
                  </a:lnTo>
                  <a:lnTo>
                    <a:pt x="26" y="59"/>
                  </a:lnTo>
                  <a:lnTo>
                    <a:pt x="32" y="59"/>
                  </a:lnTo>
                  <a:lnTo>
                    <a:pt x="37" y="61"/>
                  </a:lnTo>
                  <a:lnTo>
                    <a:pt x="40" y="64"/>
                  </a:lnTo>
                  <a:lnTo>
                    <a:pt x="40" y="70"/>
                  </a:lnTo>
                  <a:lnTo>
                    <a:pt x="40" y="70"/>
                  </a:lnTo>
                  <a:close/>
                  <a:moveTo>
                    <a:pt x="65" y="7"/>
                  </a:moveTo>
                  <a:lnTo>
                    <a:pt x="65" y="7"/>
                  </a:lnTo>
                  <a:lnTo>
                    <a:pt x="65" y="5"/>
                  </a:lnTo>
                  <a:lnTo>
                    <a:pt x="65" y="5"/>
                  </a:lnTo>
                  <a:lnTo>
                    <a:pt x="65" y="2"/>
                  </a:lnTo>
                  <a:lnTo>
                    <a:pt x="65" y="2"/>
                  </a:lnTo>
                  <a:lnTo>
                    <a:pt x="54" y="2"/>
                  </a:lnTo>
                  <a:lnTo>
                    <a:pt x="54" y="2"/>
                  </a:lnTo>
                  <a:lnTo>
                    <a:pt x="48" y="2"/>
                  </a:lnTo>
                  <a:lnTo>
                    <a:pt x="48" y="2"/>
                  </a:lnTo>
                  <a:lnTo>
                    <a:pt x="38" y="0"/>
                  </a:lnTo>
                  <a:lnTo>
                    <a:pt x="38" y="0"/>
                  </a:lnTo>
                  <a:lnTo>
                    <a:pt x="29" y="2"/>
                  </a:lnTo>
                  <a:lnTo>
                    <a:pt x="21" y="7"/>
                  </a:lnTo>
                  <a:lnTo>
                    <a:pt x="15" y="12"/>
                  </a:lnTo>
                  <a:lnTo>
                    <a:pt x="11" y="19"/>
                  </a:lnTo>
                  <a:lnTo>
                    <a:pt x="11" y="19"/>
                  </a:lnTo>
                  <a:lnTo>
                    <a:pt x="11" y="26"/>
                  </a:lnTo>
                  <a:lnTo>
                    <a:pt x="13" y="32"/>
                  </a:lnTo>
                  <a:lnTo>
                    <a:pt x="13" y="32"/>
                  </a:lnTo>
                  <a:lnTo>
                    <a:pt x="16" y="35"/>
                  </a:lnTo>
                  <a:lnTo>
                    <a:pt x="23" y="37"/>
                  </a:lnTo>
                  <a:lnTo>
                    <a:pt x="23" y="39"/>
                  </a:lnTo>
                  <a:lnTo>
                    <a:pt x="23" y="39"/>
                  </a:lnTo>
                  <a:lnTo>
                    <a:pt x="18" y="40"/>
                  </a:lnTo>
                  <a:lnTo>
                    <a:pt x="13" y="43"/>
                  </a:lnTo>
                  <a:lnTo>
                    <a:pt x="11" y="47"/>
                  </a:lnTo>
                  <a:lnTo>
                    <a:pt x="10" y="50"/>
                  </a:lnTo>
                  <a:lnTo>
                    <a:pt x="10" y="50"/>
                  </a:lnTo>
                  <a:lnTo>
                    <a:pt x="10" y="53"/>
                  </a:lnTo>
                  <a:lnTo>
                    <a:pt x="10" y="54"/>
                  </a:lnTo>
                  <a:lnTo>
                    <a:pt x="15" y="59"/>
                  </a:lnTo>
                  <a:lnTo>
                    <a:pt x="15" y="59"/>
                  </a:lnTo>
                  <a:lnTo>
                    <a:pt x="15" y="59"/>
                  </a:lnTo>
                  <a:lnTo>
                    <a:pt x="10" y="61"/>
                  </a:lnTo>
                  <a:lnTo>
                    <a:pt x="5" y="64"/>
                  </a:lnTo>
                  <a:lnTo>
                    <a:pt x="2" y="69"/>
                  </a:lnTo>
                  <a:lnTo>
                    <a:pt x="0" y="74"/>
                  </a:lnTo>
                  <a:lnTo>
                    <a:pt x="0" y="74"/>
                  </a:lnTo>
                  <a:lnTo>
                    <a:pt x="0" y="80"/>
                  </a:lnTo>
                  <a:lnTo>
                    <a:pt x="4" y="85"/>
                  </a:lnTo>
                  <a:lnTo>
                    <a:pt x="10" y="88"/>
                  </a:lnTo>
                  <a:lnTo>
                    <a:pt x="19" y="88"/>
                  </a:lnTo>
                  <a:lnTo>
                    <a:pt x="19" y="88"/>
                  </a:lnTo>
                  <a:lnTo>
                    <a:pt x="30" y="86"/>
                  </a:lnTo>
                  <a:lnTo>
                    <a:pt x="42" y="83"/>
                  </a:lnTo>
                  <a:lnTo>
                    <a:pt x="46" y="80"/>
                  </a:lnTo>
                  <a:lnTo>
                    <a:pt x="50" y="75"/>
                  </a:lnTo>
                  <a:lnTo>
                    <a:pt x="53" y="70"/>
                  </a:lnTo>
                  <a:lnTo>
                    <a:pt x="54" y="64"/>
                  </a:lnTo>
                  <a:lnTo>
                    <a:pt x="54" y="64"/>
                  </a:lnTo>
                  <a:lnTo>
                    <a:pt x="54" y="58"/>
                  </a:lnTo>
                  <a:lnTo>
                    <a:pt x="53" y="53"/>
                  </a:lnTo>
                  <a:lnTo>
                    <a:pt x="46" y="50"/>
                  </a:lnTo>
                  <a:lnTo>
                    <a:pt x="38" y="48"/>
                  </a:lnTo>
                  <a:lnTo>
                    <a:pt x="30" y="48"/>
                  </a:lnTo>
                  <a:lnTo>
                    <a:pt x="30" y="48"/>
                  </a:lnTo>
                  <a:lnTo>
                    <a:pt x="27" y="48"/>
                  </a:lnTo>
                  <a:lnTo>
                    <a:pt x="24" y="47"/>
                  </a:lnTo>
                  <a:lnTo>
                    <a:pt x="23" y="45"/>
                  </a:lnTo>
                  <a:lnTo>
                    <a:pt x="23" y="43"/>
                  </a:lnTo>
                  <a:lnTo>
                    <a:pt x="23" y="43"/>
                  </a:lnTo>
                  <a:lnTo>
                    <a:pt x="24" y="40"/>
                  </a:lnTo>
                  <a:lnTo>
                    <a:pt x="27" y="39"/>
                  </a:lnTo>
                  <a:lnTo>
                    <a:pt x="27" y="39"/>
                  </a:lnTo>
                  <a:lnTo>
                    <a:pt x="32" y="39"/>
                  </a:lnTo>
                  <a:lnTo>
                    <a:pt x="32" y="39"/>
                  </a:lnTo>
                  <a:lnTo>
                    <a:pt x="42" y="37"/>
                  </a:lnTo>
                  <a:lnTo>
                    <a:pt x="50" y="34"/>
                  </a:lnTo>
                  <a:lnTo>
                    <a:pt x="54" y="27"/>
                  </a:lnTo>
                  <a:lnTo>
                    <a:pt x="57" y="19"/>
                  </a:lnTo>
                  <a:lnTo>
                    <a:pt x="57" y="19"/>
                  </a:lnTo>
                  <a:lnTo>
                    <a:pt x="59" y="16"/>
                  </a:lnTo>
                  <a:lnTo>
                    <a:pt x="57" y="12"/>
                  </a:lnTo>
                  <a:lnTo>
                    <a:pt x="54" y="7"/>
                  </a:lnTo>
                  <a:lnTo>
                    <a:pt x="54" y="7"/>
                  </a:lnTo>
                  <a:lnTo>
                    <a:pt x="65" y="7"/>
                  </a:lnTo>
                  <a:close/>
                  <a:moveTo>
                    <a:pt x="37" y="5"/>
                  </a:moveTo>
                  <a:lnTo>
                    <a:pt x="37" y="5"/>
                  </a:lnTo>
                  <a:lnTo>
                    <a:pt x="40" y="7"/>
                  </a:lnTo>
                  <a:lnTo>
                    <a:pt x="42" y="8"/>
                  </a:lnTo>
                  <a:lnTo>
                    <a:pt x="43" y="13"/>
                  </a:lnTo>
                  <a:lnTo>
                    <a:pt x="42" y="19"/>
                  </a:lnTo>
                  <a:lnTo>
                    <a:pt x="42" y="19"/>
                  </a:lnTo>
                  <a:lnTo>
                    <a:pt x="40" y="26"/>
                  </a:lnTo>
                  <a:lnTo>
                    <a:pt x="38" y="31"/>
                  </a:lnTo>
                  <a:lnTo>
                    <a:pt x="35" y="34"/>
                  </a:lnTo>
                  <a:lnTo>
                    <a:pt x="32" y="34"/>
                  </a:lnTo>
                  <a:lnTo>
                    <a:pt x="32" y="34"/>
                  </a:lnTo>
                  <a:lnTo>
                    <a:pt x="29" y="34"/>
                  </a:lnTo>
                  <a:lnTo>
                    <a:pt x="27" y="31"/>
                  </a:lnTo>
                  <a:lnTo>
                    <a:pt x="26" y="27"/>
                  </a:lnTo>
                  <a:lnTo>
                    <a:pt x="27" y="21"/>
                  </a:lnTo>
                  <a:lnTo>
                    <a:pt x="27" y="21"/>
                  </a:lnTo>
                  <a:lnTo>
                    <a:pt x="29" y="15"/>
                  </a:lnTo>
                  <a:lnTo>
                    <a:pt x="30" y="10"/>
                  </a:lnTo>
                  <a:lnTo>
                    <a:pt x="34" y="7"/>
                  </a:lnTo>
                  <a:lnTo>
                    <a:pt x="37" y="5"/>
                  </a:lnTo>
                  <a:lnTo>
                    <a:pt x="37" y="5"/>
                  </a:lnTo>
                  <a:close/>
                </a:path>
              </a:pathLst>
            </a:custGeom>
            <a:solidFill>
              <a:schemeClr val="tx1"/>
            </a:solidFill>
            <a:ln w="9525">
              <a:noFill/>
              <a:round/>
              <a:headEnd/>
              <a:tailEnd/>
            </a:ln>
          </p:spPr>
          <p:txBody>
            <a:bodyPr/>
            <a:lstStyle/>
            <a:p>
              <a:endParaRPr lang="en-US"/>
            </a:p>
          </p:txBody>
        </p:sp>
        <p:sp>
          <p:nvSpPr>
            <p:cNvPr id="1082" name="Freeform 58"/>
            <p:cNvSpPr>
              <a:spLocks/>
            </p:cNvSpPr>
            <p:nvPr userDrawn="1"/>
          </p:nvSpPr>
          <p:spPr bwMode="black">
            <a:xfrm>
              <a:off x="5287" y="4208"/>
              <a:ext cx="62" cy="44"/>
            </a:xfrm>
            <a:custGeom>
              <a:avLst/>
              <a:gdLst/>
              <a:ahLst/>
              <a:cxnLst>
                <a:cxn ang="0">
                  <a:pos x="49" y="22"/>
                </a:cxn>
                <a:cxn ang="0">
                  <a:pos x="49" y="22"/>
                </a:cxn>
                <a:cxn ang="0">
                  <a:pos x="35" y="49"/>
                </a:cxn>
                <a:cxn ang="0">
                  <a:pos x="19" y="78"/>
                </a:cxn>
                <a:cxn ang="0">
                  <a:pos x="19" y="78"/>
                </a:cxn>
                <a:cxn ang="0">
                  <a:pos x="14" y="78"/>
                </a:cxn>
                <a:cxn ang="0">
                  <a:pos x="14" y="78"/>
                </a:cxn>
                <a:cxn ang="0">
                  <a:pos x="8" y="78"/>
                </a:cxn>
                <a:cxn ang="0">
                  <a:pos x="8" y="78"/>
                </a:cxn>
                <a:cxn ang="0">
                  <a:pos x="5" y="33"/>
                </a:cxn>
                <a:cxn ang="0">
                  <a:pos x="0" y="0"/>
                </a:cxn>
                <a:cxn ang="0">
                  <a:pos x="0" y="0"/>
                </a:cxn>
                <a:cxn ang="0">
                  <a:pos x="10" y="0"/>
                </a:cxn>
                <a:cxn ang="0">
                  <a:pos x="10" y="0"/>
                </a:cxn>
                <a:cxn ang="0">
                  <a:pos x="19" y="0"/>
                </a:cxn>
                <a:cxn ang="0">
                  <a:pos x="19" y="0"/>
                </a:cxn>
                <a:cxn ang="0">
                  <a:pos x="22" y="57"/>
                </a:cxn>
                <a:cxn ang="0">
                  <a:pos x="24" y="57"/>
                </a:cxn>
                <a:cxn ang="0">
                  <a:pos x="24" y="57"/>
                </a:cxn>
                <a:cxn ang="0">
                  <a:pos x="54" y="0"/>
                </a:cxn>
                <a:cxn ang="0">
                  <a:pos x="54" y="0"/>
                </a:cxn>
                <a:cxn ang="0">
                  <a:pos x="59" y="0"/>
                </a:cxn>
                <a:cxn ang="0">
                  <a:pos x="59" y="0"/>
                </a:cxn>
                <a:cxn ang="0">
                  <a:pos x="65" y="0"/>
                </a:cxn>
                <a:cxn ang="0">
                  <a:pos x="65" y="0"/>
                </a:cxn>
                <a:cxn ang="0">
                  <a:pos x="68" y="27"/>
                </a:cxn>
                <a:cxn ang="0">
                  <a:pos x="72" y="57"/>
                </a:cxn>
                <a:cxn ang="0">
                  <a:pos x="73" y="57"/>
                </a:cxn>
                <a:cxn ang="0">
                  <a:pos x="73" y="57"/>
                </a:cxn>
                <a:cxn ang="0">
                  <a:pos x="100" y="0"/>
                </a:cxn>
                <a:cxn ang="0">
                  <a:pos x="100" y="0"/>
                </a:cxn>
                <a:cxn ang="0">
                  <a:pos x="105" y="0"/>
                </a:cxn>
                <a:cxn ang="0">
                  <a:pos x="105" y="0"/>
                </a:cxn>
                <a:cxn ang="0">
                  <a:pos x="110" y="0"/>
                </a:cxn>
                <a:cxn ang="0">
                  <a:pos x="110" y="0"/>
                </a:cxn>
                <a:cxn ang="0">
                  <a:pos x="92" y="33"/>
                </a:cxn>
                <a:cxn ang="0">
                  <a:pos x="70" y="78"/>
                </a:cxn>
                <a:cxn ang="0">
                  <a:pos x="70" y="78"/>
                </a:cxn>
                <a:cxn ang="0">
                  <a:pos x="64" y="78"/>
                </a:cxn>
                <a:cxn ang="0">
                  <a:pos x="64" y="78"/>
                </a:cxn>
                <a:cxn ang="0">
                  <a:pos x="57" y="78"/>
                </a:cxn>
                <a:cxn ang="0">
                  <a:pos x="57" y="78"/>
                </a:cxn>
                <a:cxn ang="0">
                  <a:pos x="54" y="51"/>
                </a:cxn>
                <a:cxn ang="0">
                  <a:pos x="51" y="22"/>
                </a:cxn>
                <a:cxn ang="0">
                  <a:pos x="49" y="22"/>
                </a:cxn>
              </a:cxnLst>
              <a:rect l="0" t="0" r="r" b="b"/>
              <a:pathLst>
                <a:path w="110" h="78">
                  <a:moveTo>
                    <a:pt x="49" y="22"/>
                  </a:moveTo>
                  <a:lnTo>
                    <a:pt x="49" y="22"/>
                  </a:lnTo>
                  <a:lnTo>
                    <a:pt x="35" y="49"/>
                  </a:lnTo>
                  <a:lnTo>
                    <a:pt x="19" y="78"/>
                  </a:lnTo>
                  <a:lnTo>
                    <a:pt x="19" y="78"/>
                  </a:lnTo>
                  <a:lnTo>
                    <a:pt x="14" y="78"/>
                  </a:lnTo>
                  <a:lnTo>
                    <a:pt x="14" y="78"/>
                  </a:lnTo>
                  <a:lnTo>
                    <a:pt x="8" y="78"/>
                  </a:lnTo>
                  <a:lnTo>
                    <a:pt x="8" y="78"/>
                  </a:lnTo>
                  <a:lnTo>
                    <a:pt x="5" y="33"/>
                  </a:lnTo>
                  <a:lnTo>
                    <a:pt x="0" y="0"/>
                  </a:lnTo>
                  <a:lnTo>
                    <a:pt x="0" y="0"/>
                  </a:lnTo>
                  <a:lnTo>
                    <a:pt x="10" y="0"/>
                  </a:lnTo>
                  <a:lnTo>
                    <a:pt x="10" y="0"/>
                  </a:lnTo>
                  <a:lnTo>
                    <a:pt x="19" y="0"/>
                  </a:lnTo>
                  <a:lnTo>
                    <a:pt x="19" y="0"/>
                  </a:lnTo>
                  <a:lnTo>
                    <a:pt x="22" y="57"/>
                  </a:lnTo>
                  <a:lnTo>
                    <a:pt x="24" y="57"/>
                  </a:lnTo>
                  <a:lnTo>
                    <a:pt x="24" y="57"/>
                  </a:lnTo>
                  <a:lnTo>
                    <a:pt x="54" y="0"/>
                  </a:lnTo>
                  <a:lnTo>
                    <a:pt x="54" y="0"/>
                  </a:lnTo>
                  <a:lnTo>
                    <a:pt x="59" y="0"/>
                  </a:lnTo>
                  <a:lnTo>
                    <a:pt x="59" y="0"/>
                  </a:lnTo>
                  <a:lnTo>
                    <a:pt x="65" y="0"/>
                  </a:lnTo>
                  <a:lnTo>
                    <a:pt x="65" y="0"/>
                  </a:lnTo>
                  <a:lnTo>
                    <a:pt x="68" y="27"/>
                  </a:lnTo>
                  <a:lnTo>
                    <a:pt x="72" y="57"/>
                  </a:lnTo>
                  <a:lnTo>
                    <a:pt x="73" y="57"/>
                  </a:lnTo>
                  <a:lnTo>
                    <a:pt x="73" y="57"/>
                  </a:lnTo>
                  <a:lnTo>
                    <a:pt x="100" y="0"/>
                  </a:lnTo>
                  <a:lnTo>
                    <a:pt x="100" y="0"/>
                  </a:lnTo>
                  <a:lnTo>
                    <a:pt x="105" y="0"/>
                  </a:lnTo>
                  <a:lnTo>
                    <a:pt x="105" y="0"/>
                  </a:lnTo>
                  <a:lnTo>
                    <a:pt x="110" y="0"/>
                  </a:lnTo>
                  <a:lnTo>
                    <a:pt x="110" y="0"/>
                  </a:lnTo>
                  <a:lnTo>
                    <a:pt x="92" y="33"/>
                  </a:lnTo>
                  <a:lnTo>
                    <a:pt x="70" y="78"/>
                  </a:lnTo>
                  <a:lnTo>
                    <a:pt x="70" y="78"/>
                  </a:lnTo>
                  <a:lnTo>
                    <a:pt x="64" y="78"/>
                  </a:lnTo>
                  <a:lnTo>
                    <a:pt x="64" y="78"/>
                  </a:lnTo>
                  <a:lnTo>
                    <a:pt x="57" y="78"/>
                  </a:lnTo>
                  <a:lnTo>
                    <a:pt x="57" y="78"/>
                  </a:lnTo>
                  <a:lnTo>
                    <a:pt x="54" y="51"/>
                  </a:lnTo>
                  <a:lnTo>
                    <a:pt x="51" y="22"/>
                  </a:lnTo>
                  <a:lnTo>
                    <a:pt x="49" y="22"/>
                  </a:lnTo>
                  <a:close/>
                </a:path>
              </a:pathLst>
            </a:custGeom>
            <a:solidFill>
              <a:schemeClr val="tx1"/>
            </a:solidFill>
            <a:ln w="9525">
              <a:noFill/>
              <a:round/>
              <a:headEnd/>
              <a:tailEnd/>
            </a:ln>
          </p:spPr>
          <p:txBody>
            <a:bodyPr/>
            <a:lstStyle/>
            <a:p>
              <a:endParaRPr lang="en-US"/>
            </a:p>
          </p:txBody>
        </p:sp>
        <p:sp>
          <p:nvSpPr>
            <p:cNvPr id="1083" name="Freeform 59"/>
            <p:cNvSpPr>
              <a:spLocks noEditPoints="1"/>
            </p:cNvSpPr>
            <p:nvPr userDrawn="1"/>
          </p:nvSpPr>
          <p:spPr bwMode="black">
            <a:xfrm>
              <a:off x="5341" y="4219"/>
              <a:ext cx="29" cy="33"/>
            </a:xfrm>
            <a:custGeom>
              <a:avLst/>
              <a:gdLst/>
              <a:ahLst/>
              <a:cxnLst>
                <a:cxn ang="0">
                  <a:pos x="19" y="26"/>
                </a:cxn>
                <a:cxn ang="0">
                  <a:pos x="19" y="26"/>
                </a:cxn>
                <a:cxn ang="0">
                  <a:pos x="21" y="18"/>
                </a:cxn>
                <a:cxn ang="0">
                  <a:pos x="24" y="13"/>
                </a:cxn>
                <a:cxn ang="0">
                  <a:pos x="27" y="8"/>
                </a:cxn>
                <a:cxn ang="0">
                  <a:pos x="32" y="7"/>
                </a:cxn>
                <a:cxn ang="0">
                  <a:pos x="32" y="7"/>
                </a:cxn>
                <a:cxn ang="0">
                  <a:pos x="35" y="8"/>
                </a:cxn>
                <a:cxn ang="0">
                  <a:pos x="38" y="12"/>
                </a:cxn>
                <a:cxn ang="0">
                  <a:pos x="38" y="18"/>
                </a:cxn>
                <a:cxn ang="0">
                  <a:pos x="36" y="26"/>
                </a:cxn>
                <a:cxn ang="0">
                  <a:pos x="19" y="26"/>
                </a:cxn>
                <a:cxn ang="0">
                  <a:pos x="51" y="31"/>
                </a:cxn>
                <a:cxn ang="0">
                  <a:pos x="51" y="31"/>
                </a:cxn>
                <a:cxn ang="0">
                  <a:pos x="52" y="26"/>
                </a:cxn>
                <a:cxn ang="0">
                  <a:pos x="52" y="26"/>
                </a:cxn>
                <a:cxn ang="0">
                  <a:pos x="52" y="16"/>
                </a:cxn>
                <a:cxn ang="0">
                  <a:pos x="51" y="12"/>
                </a:cxn>
                <a:cxn ang="0">
                  <a:pos x="49" y="8"/>
                </a:cxn>
                <a:cxn ang="0">
                  <a:pos x="46" y="5"/>
                </a:cxn>
                <a:cxn ang="0">
                  <a:pos x="43" y="4"/>
                </a:cxn>
                <a:cxn ang="0">
                  <a:pos x="38" y="2"/>
                </a:cxn>
                <a:cxn ang="0">
                  <a:pos x="33" y="0"/>
                </a:cxn>
                <a:cxn ang="0">
                  <a:pos x="33" y="0"/>
                </a:cxn>
                <a:cxn ang="0">
                  <a:pos x="22" y="4"/>
                </a:cxn>
                <a:cxn ang="0">
                  <a:pos x="17" y="5"/>
                </a:cxn>
                <a:cxn ang="0">
                  <a:pos x="13" y="8"/>
                </a:cxn>
                <a:cxn ang="0">
                  <a:pos x="9" y="13"/>
                </a:cxn>
                <a:cxn ang="0">
                  <a:pos x="6" y="18"/>
                </a:cxn>
                <a:cxn ang="0">
                  <a:pos x="3" y="24"/>
                </a:cxn>
                <a:cxn ang="0">
                  <a:pos x="1" y="31"/>
                </a:cxn>
                <a:cxn ang="0">
                  <a:pos x="1" y="31"/>
                </a:cxn>
                <a:cxn ang="0">
                  <a:pos x="0" y="37"/>
                </a:cxn>
                <a:cxn ang="0">
                  <a:pos x="1" y="43"/>
                </a:cxn>
                <a:cxn ang="0">
                  <a:pos x="3" y="48"/>
                </a:cxn>
                <a:cxn ang="0">
                  <a:pos x="5" y="53"/>
                </a:cxn>
                <a:cxn ang="0">
                  <a:pos x="9" y="56"/>
                </a:cxn>
                <a:cxn ang="0">
                  <a:pos x="13" y="58"/>
                </a:cxn>
                <a:cxn ang="0">
                  <a:pos x="24" y="59"/>
                </a:cxn>
                <a:cxn ang="0">
                  <a:pos x="24" y="59"/>
                </a:cxn>
                <a:cxn ang="0">
                  <a:pos x="35" y="58"/>
                </a:cxn>
                <a:cxn ang="0">
                  <a:pos x="41" y="54"/>
                </a:cxn>
                <a:cxn ang="0">
                  <a:pos x="46" y="48"/>
                </a:cxn>
                <a:cxn ang="0">
                  <a:pos x="44" y="47"/>
                </a:cxn>
                <a:cxn ang="0">
                  <a:pos x="44" y="47"/>
                </a:cxn>
                <a:cxn ang="0">
                  <a:pos x="36" y="51"/>
                </a:cxn>
                <a:cxn ang="0">
                  <a:pos x="28" y="51"/>
                </a:cxn>
                <a:cxn ang="0">
                  <a:pos x="28" y="51"/>
                </a:cxn>
                <a:cxn ang="0">
                  <a:pos x="25" y="51"/>
                </a:cxn>
                <a:cxn ang="0">
                  <a:pos x="22" y="50"/>
                </a:cxn>
                <a:cxn ang="0">
                  <a:pos x="19" y="47"/>
                </a:cxn>
                <a:cxn ang="0">
                  <a:pos x="17" y="39"/>
                </a:cxn>
                <a:cxn ang="0">
                  <a:pos x="19" y="31"/>
                </a:cxn>
                <a:cxn ang="0">
                  <a:pos x="51" y="31"/>
                </a:cxn>
              </a:cxnLst>
              <a:rect l="0" t="0" r="r" b="b"/>
              <a:pathLst>
                <a:path w="52" h="59">
                  <a:moveTo>
                    <a:pt x="19" y="26"/>
                  </a:moveTo>
                  <a:lnTo>
                    <a:pt x="19" y="26"/>
                  </a:lnTo>
                  <a:lnTo>
                    <a:pt x="21" y="18"/>
                  </a:lnTo>
                  <a:lnTo>
                    <a:pt x="24" y="13"/>
                  </a:lnTo>
                  <a:lnTo>
                    <a:pt x="27" y="8"/>
                  </a:lnTo>
                  <a:lnTo>
                    <a:pt x="32" y="7"/>
                  </a:lnTo>
                  <a:lnTo>
                    <a:pt x="32" y="7"/>
                  </a:lnTo>
                  <a:lnTo>
                    <a:pt x="35" y="8"/>
                  </a:lnTo>
                  <a:lnTo>
                    <a:pt x="38" y="12"/>
                  </a:lnTo>
                  <a:lnTo>
                    <a:pt x="38" y="18"/>
                  </a:lnTo>
                  <a:lnTo>
                    <a:pt x="36" y="26"/>
                  </a:lnTo>
                  <a:lnTo>
                    <a:pt x="19" y="26"/>
                  </a:lnTo>
                  <a:close/>
                  <a:moveTo>
                    <a:pt x="51" y="31"/>
                  </a:moveTo>
                  <a:lnTo>
                    <a:pt x="51" y="31"/>
                  </a:lnTo>
                  <a:lnTo>
                    <a:pt x="52" y="26"/>
                  </a:lnTo>
                  <a:lnTo>
                    <a:pt x="52" y="26"/>
                  </a:lnTo>
                  <a:lnTo>
                    <a:pt x="52" y="16"/>
                  </a:lnTo>
                  <a:lnTo>
                    <a:pt x="51" y="12"/>
                  </a:lnTo>
                  <a:lnTo>
                    <a:pt x="49" y="8"/>
                  </a:lnTo>
                  <a:lnTo>
                    <a:pt x="46" y="5"/>
                  </a:lnTo>
                  <a:lnTo>
                    <a:pt x="43" y="4"/>
                  </a:lnTo>
                  <a:lnTo>
                    <a:pt x="38" y="2"/>
                  </a:lnTo>
                  <a:lnTo>
                    <a:pt x="33" y="0"/>
                  </a:lnTo>
                  <a:lnTo>
                    <a:pt x="33" y="0"/>
                  </a:lnTo>
                  <a:lnTo>
                    <a:pt x="22" y="4"/>
                  </a:lnTo>
                  <a:lnTo>
                    <a:pt x="17" y="5"/>
                  </a:lnTo>
                  <a:lnTo>
                    <a:pt x="13" y="8"/>
                  </a:lnTo>
                  <a:lnTo>
                    <a:pt x="9" y="13"/>
                  </a:lnTo>
                  <a:lnTo>
                    <a:pt x="6" y="18"/>
                  </a:lnTo>
                  <a:lnTo>
                    <a:pt x="3" y="24"/>
                  </a:lnTo>
                  <a:lnTo>
                    <a:pt x="1" y="31"/>
                  </a:lnTo>
                  <a:lnTo>
                    <a:pt x="1" y="31"/>
                  </a:lnTo>
                  <a:lnTo>
                    <a:pt x="0" y="37"/>
                  </a:lnTo>
                  <a:lnTo>
                    <a:pt x="1" y="43"/>
                  </a:lnTo>
                  <a:lnTo>
                    <a:pt x="3" y="48"/>
                  </a:lnTo>
                  <a:lnTo>
                    <a:pt x="5" y="53"/>
                  </a:lnTo>
                  <a:lnTo>
                    <a:pt x="9" y="56"/>
                  </a:lnTo>
                  <a:lnTo>
                    <a:pt x="13" y="58"/>
                  </a:lnTo>
                  <a:lnTo>
                    <a:pt x="24" y="59"/>
                  </a:lnTo>
                  <a:lnTo>
                    <a:pt x="24" y="59"/>
                  </a:lnTo>
                  <a:lnTo>
                    <a:pt x="35" y="58"/>
                  </a:lnTo>
                  <a:lnTo>
                    <a:pt x="41" y="54"/>
                  </a:lnTo>
                  <a:lnTo>
                    <a:pt x="46" y="48"/>
                  </a:lnTo>
                  <a:lnTo>
                    <a:pt x="44" y="47"/>
                  </a:lnTo>
                  <a:lnTo>
                    <a:pt x="44" y="47"/>
                  </a:lnTo>
                  <a:lnTo>
                    <a:pt x="36" y="51"/>
                  </a:lnTo>
                  <a:lnTo>
                    <a:pt x="28" y="51"/>
                  </a:lnTo>
                  <a:lnTo>
                    <a:pt x="28" y="51"/>
                  </a:lnTo>
                  <a:lnTo>
                    <a:pt x="25" y="51"/>
                  </a:lnTo>
                  <a:lnTo>
                    <a:pt x="22" y="50"/>
                  </a:lnTo>
                  <a:lnTo>
                    <a:pt x="19" y="47"/>
                  </a:lnTo>
                  <a:lnTo>
                    <a:pt x="17" y="39"/>
                  </a:lnTo>
                  <a:lnTo>
                    <a:pt x="19" y="31"/>
                  </a:lnTo>
                  <a:lnTo>
                    <a:pt x="51" y="31"/>
                  </a:lnTo>
                  <a:close/>
                </a:path>
              </a:pathLst>
            </a:custGeom>
            <a:solidFill>
              <a:schemeClr val="tx1"/>
            </a:solidFill>
            <a:ln w="9525">
              <a:noFill/>
              <a:round/>
              <a:headEnd/>
              <a:tailEnd/>
            </a:ln>
          </p:spPr>
          <p:txBody>
            <a:bodyPr/>
            <a:lstStyle/>
            <a:p>
              <a:endParaRPr lang="en-US"/>
            </a:p>
          </p:txBody>
        </p:sp>
        <p:sp>
          <p:nvSpPr>
            <p:cNvPr id="1084" name="Freeform 60"/>
            <p:cNvSpPr>
              <a:spLocks noEditPoints="1"/>
            </p:cNvSpPr>
            <p:nvPr userDrawn="1"/>
          </p:nvSpPr>
          <p:spPr bwMode="black">
            <a:xfrm>
              <a:off x="5389" y="4208"/>
              <a:ext cx="46" cy="44"/>
            </a:xfrm>
            <a:custGeom>
              <a:avLst/>
              <a:gdLst/>
              <a:ahLst/>
              <a:cxnLst>
                <a:cxn ang="0">
                  <a:pos x="27" y="28"/>
                </a:cxn>
                <a:cxn ang="0">
                  <a:pos x="27" y="28"/>
                </a:cxn>
                <a:cxn ang="0">
                  <a:pos x="31" y="6"/>
                </a:cxn>
                <a:cxn ang="0">
                  <a:pos x="31" y="6"/>
                </a:cxn>
                <a:cxn ang="0">
                  <a:pos x="42" y="6"/>
                </a:cxn>
                <a:cxn ang="0">
                  <a:pos x="42" y="6"/>
                </a:cxn>
                <a:cxn ang="0">
                  <a:pos x="49" y="6"/>
                </a:cxn>
                <a:cxn ang="0">
                  <a:pos x="54" y="8"/>
                </a:cxn>
                <a:cxn ang="0">
                  <a:pos x="57" y="11"/>
                </a:cxn>
                <a:cxn ang="0">
                  <a:pos x="60" y="14"/>
                </a:cxn>
                <a:cxn ang="0">
                  <a:pos x="63" y="19"/>
                </a:cxn>
                <a:cxn ang="0">
                  <a:pos x="65" y="24"/>
                </a:cxn>
                <a:cxn ang="0">
                  <a:pos x="65" y="30"/>
                </a:cxn>
                <a:cxn ang="0">
                  <a:pos x="63" y="36"/>
                </a:cxn>
                <a:cxn ang="0">
                  <a:pos x="63" y="36"/>
                </a:cxn>
                <a:cxn ang="0">
                  <a:pos x="61" y="44"/>
                </a:cxn>
                <a:cxn ang="0">
                  <a:pos x="58" y="52"/>
                </a:cxn>
                <a:cxn ang="0">
                  <a:pos x="55" y="57"/>
                </a:cxn>
                <a:cxn ang="0">
                  <a:pos x="50" y="63"/>
                </a:cxn>
                <a:cxn ang="0">
                  <a:pos x="46" y="67"/>
                </a:cxn>
                <a:cxn ang="0">
                  <a:pos x="41" y="70"/>
                </a:cxn>
                <a:cxn ang="0">
                  <a:pos x="34" y="71"/>
                </a:cxn>
                <a:cxn ang="0">
                  <a:pos x="28" y="71"/>
                </a:cxn>
                <a:cxn ang="0">
                  <a:pos x="28" y="71"/>
                </a:cxn>
                <a:cxn ang="0">
                  <a:pos x="19" y="71"/>
                </a:cxn>
                <a:cxn ang="0">
                  <a:pos x="19" y="71"/>
                </a:cxn>
                <a:cxn ang="0">
                  <a:pos x="23" y="49"/>
                </a:cxn>
                <a:cxn ang="0">
                  <a:pos x="27" y="28"/>
                </a:cxn>
                <a:cxn ang="0">
                  <a:pos x="6" y="46"/>
                </a:cxn>
                <a:cxn ang="0">
                  <a:pos x="6" y="46"/>
                </a:cxn>
                <a:cxn ang="0">
                  <a:pos x="0" y="78"/>
                </a:cxn>
                <a:cxn ang="0">
                  <a:pos x="0" y="78"/>
                </a:cxn>
                <a:cxn ang="0">
                  <a:pos x="9" y="78"/>
                </a:cxn>
                <a:cxn ang="0">
                  <a:pos x="9" y="78"/>
                </a:cxn>
                <a:cxn ang="0">
                  <a:pos x="34" y="78"/>
                </a:cxn>
                <a:cxn ang="0">
                  <a:pos x="34" y="78"/>
                </a:cxn>
                <a:cxn ang="0">
                  <a:pos x="42" y="78"/>
                </a:cxn>
                <a:cxn ang="0">
                  <a:pos x="50" y="74"/>
                </a:cxn>
                <a:cxn ang="0">
                  <a:pos x="57" y="71"/>
                </a:cxn>
                <a:cxn ang="0">
                  <a:pos x="63" y="67"/>
                </a:cxn>
                <a:cxn ang="0">
                  <a:pos x="69" y="60"/>
                </a:cxn>
                <a:cxn ang="0">
                  <a:pos x="74" y="54"/>
                </a:cxn>
                <a:cxn ang="0">
                  <a:pos x="79" y="46"/>
                </a:cxn>
                <a:cxn ang="0">
                  <a:pos x="82" y="36"/>
                </a:cxn>
                <a:cxn ang="0">
                  <a:pos x="82" y="36"/>
                </a:cxn>
                <a:cxn ang="0">
                  <a:pos x="82" y="27"/>
                </a:cxn>
                <a:cxn ang="0">
                  <a:pos x="82" y="19"/>
                </a:cxn>
                <a:cxn ang="0">
                  <a:pos x="79" y="12"/>
                </a:cxn>
                <a:cxn ang="0">
                  <a:pos x="74" y="8"/>
                </a:cxn>
                <a:cxn ang="0">
                  <a:pos x="69" y="3"/>
                </a:cxn>
                <a:cxn ang="0">
                  <a:pos x="61" y="1"/>
                </a:cxn>
                <a:cxn ang="0">
                  <a:pos x="54" y="0"/>
                </a:cxn>
                <a:cxn ang="0">
                  <a:pos x="44" y="0"/>
                </a:cxn>
                <a:cxn ang="0">
                  <a:pos x="44" y="0"/>
                </a:cxn>
                <a:cxn ang="0">
                  <a:pos x="23" y="0"/>
                </a:cxn>
                <a:cxn ang="0">
                  <a:pos x="23" y="0"/>
                </a:cxn>
                <a:cxn ang="0">
                  <a:pos x="15" y="0"/>
                </a:cxn>
                <a:cxn ang="0">
                  <a:pos x="15" y="0"/>
                </a:cxn>
                <a:cxn ang="0">
                  <a:pos x="9" y="32"/>
                </a:cxn>
                <a:cxn ang="0">
                  <a:pos x="6" y="46"/>
                </a:cxn>
              </a:cxnLst>
              <a:rect l="0" t="0" r="r" b="b"/>
              <a:pathLst>
                <a:path w="82" h="78">
                  <a:moveTo>
                    <a:pt x="27" y="28"/>
                  </a:moveTo>
                  <a:lnTo>
                    <a:pt x="27" y="28"/>
                  </a:lnTo>
                  <a:lnTo>
                    <a:pt x="31" y="6"/>
                  </a:lnTo>
                  <a:lnTo>
                    <a:pt x="31" y="6"/>
                  </a:lnTo>
                  <a:lnTo>
                    <a:pt x="42" y="6"/>
                  </a:lnTo>
                  <a:lnTo>
                    <a:pt x="42" y="6"/>
                  </a:lnTo>
                  <a:lnTo>
                    <a:pt x="49" y="6"/>
                  </a:lnTo>
                  <a:lnTo>
                    <a:pt x="54" y="8"/>
                  </a:lnTo>
                  <a:lnTo>
                    <a:pt x="57" y="11"/>
                  </a:lnTo>
                  <a:lnTo>
                    <a:pt x="60" y="14"/>
                  </a:lnTo>
                  <a:lnTo>
                    <a:pt x="63" y="19"/>
                  </a:lnTo>
                  <a:lnTo>
                    <a:pt x="65" y="24"/>
                  </a:lnTo>
                  <a:lnTo>
                    <a:pt x="65" y="30"/>
                  </a:lnTo>
                  <a:lnTo>
                    <a:pt x="63" y="36"/>
                  </a:lnTo>
                  <a:lnTo>
                    <a:pt x="63" y="36"/>
                  </a:lnTo>
                  <a:lnTo>
                    <a:pt x="61" y="44"/>
                  </a:lnTo>
                  <a:lnTo>
                    <a:pt x="58" y="52"/>
                  </a:lnTo>
                  <a:lnTo>
                    <a:pt x="55" y="57"/>
                  </a:lnTo>
                  <a:lnTo>
                    <a:pt x="50" y="63"/>
                  </a:lnTo>
                  <a:lnTo>
                    <a:pt x="46" y="67"/>
                  </a:lnTo>
                  <a:lnTo>
                    <a:pt x="41" y="70"/>
                  </a:lnTo>
                  <a:lnTo>
                    <a:pt x="34" y="71"/>
                  </a:lnTo>
                  <a:lnTo>
                    <a:pt x="28" y="71"/>
                  </a:lnTo>
                  <a:lnTo>
                    <a:pt x="28" y="71"/>
                  </a:lnTo>
                  <a:lnTo>
                    <a:pt x="19" y="71"/>
                  </a:lnTo>
                  <a:lnTo>
                    <a:pt x="19" y="71"/>
                  </a:lnTo>
                  <a:lnTo>
                    <a:pt x="23" y="49"/>
                  </a:lnTo>
                  <a:lnTo>
                    <a:pt x="27" y="28"/>
                  </a:lnTo>
                  <a:close/>
                  <a:moveTo>
                    <a:pt x="6" y="46"/>
                  </a:moveTo>
                  <a:lnTo>
                    <a:pt x="6" y="46"/>
                  </a:lnTo>
                  <a:lnTo>
                    <a:pt x="0" y="78"/>
                  </a:lnTo>
                  <a:lnTo>
                    <a:pt x="0" y="78"/>
                  </a:lnTo>
                  <a:lnTo>
                    <a:pt x="9" y="78"/>
                  </a:lnTo>
                  <a:lnTo>
                    <a:pt x="9" y="78"/>
                  </a:lnTo>
                  <a:lnTo>
                    <a:pt x="34" y="78"/>
                  </a:lnTo>
                  <a:lnTo>
                    <a:pt x="34" y="78"/>
                  </a:lnTo>
                  <a:lnTo>
                    <a:pt x="42" y="78"/>
                  </a:lnTo>
                  <a:lnTo>
                    <a:pt x="50" y="74"/>
                  </a:lnTo>
                  <a:lnTo>
                    <a:pt x="57" y="71"/>
                  </a:lnTo>
                  <a:lnTo>
                    <a:pt x="63" y="67"/>
                  </a:lnTo>
                  <a:lnTo>
                    <a:pt x="69" y="60"/>
                  </a:lnTo>
                  <a:lnTo>
                    <a:pt x="74" y="54"/>
                  </a:lnTo>
                  <a:lnTo>
                    <a:pt x="79" y="46"/>
                  </a:lnTo>
                  <a:lnTo>
                    <a:pt x="82" y="36"/>
                  </a:lnTo>
                  <a:lnTo>
                    <a:pt x="82" y="36"/>
                  </a:lnTo>
                  <a:lnTo>
                    <a:pt x="82" y="27"/>
                  </a:lnTo>
                  <a:lnTo>
                    <a:pt x="82" y="19"/>
                  </a:lnTo>
                  <a:lnTo>
                    <a:pt x="79" y="12"/>
                  </a:lnTo>
                  <a:lnTo>
                    <a:pt x="74" y="8"/>
                  </a:lnTo>
                  <a:lnTo>
                    <a:pt x="69" y="3"/>
                  </a:lnTo>
                  <a:lnTo>
                    <a:pt x="61" y="1"/>
                  </a:lnTo>
                  <a:lnTo>
                    <a:pt x="54" y="0"/>
                  </a:lnTo>
                  <a:lnTo>
                    <a:pt x="44" y="0"/>
                  </a:lnTo>
                  <a:lnTo>
                    <a:pt x="44" y="0"/>
                  </a:lnTo>
                  <a:lnTo>
                    <a:pt x="23" y="0"/>
                  </a:lnTo>
                  <a:lnTo>
                    <a:pt x="23" y="0"/>
                  </a:lnTo>
                  <a:lnTo>
                    <a:pt x="15" y="0"/>
                  </a:lnTo>
                  <a:lnTo>
                    <a:pt x="15" y="0"/>
                  </a:lnTo>
                  <a:lnTo>
                    <a:pt x="9" y="32"/>
                  </a:lnTo>
                  <a:lnTo>
                    <a:pt x="6" y="46"/>
                  </a:lnTo>
                  <a:close/>
                </a:path>
              </a:pathLst>
            </a:custGeom>
            <a:solidFill>
              <a:schemeClr val="tx1"/>
            </a:solidFill>
            <a:ln w="9525">
              <a:noFill/>
              <a:round/>
              <a:headEnd/>
              <a:tailEnd/>
            </a:ln>
          </p:spPr>
          <p:txBody>
            <a:bodyPr/>
            <a:lstStyle/>
            <a:p>
              <a:endParaRPr lang="en-US"/>
            </a:p>
          </p:txBody>
        </p:sp>
        <p:sp>
          <p:nvSpPr>
            <p:cNvPr id="1085" name="Freeform 61"/>
            <p:cNvSpPr>
              <a:spLocks noEditPoints="1"/>
            </p:cNvSpPr>
            <p:nvPr userDrawn="1"/>
          </p:nvSpPr>
          <p:spPr bwMode="black">
            <a:xfrm>
              <a:off x="5436" y="4219"/>
              <a:ext cx="32" cy="33"/>
            </a:xfrm>
            <a:custGeom>
              <a:avLst/>
              <a:gdLst/>
              <a:ahLst/>
              <a:cxnLst>
                <a:cxn ang="0">
                  <a:pos x="40" y="27"/>
                </a:cxn>
                <a:cxn ang="0">
                  <a:pos x="40" y="27"/>
                </a:cxn>
                <a:cxn ang="0">
                  <a:pos x="38" y="39"/>
                </a:cxn>
                <a:cxn ang="0">
                  <a:pos x="34" y="48"/>
                </a:cxn>
                <a:cxn ang="0">
                  <a:pos x="29" y="53"/>
                </a:cxn>
                <a:cxn ang="0">
                  <a:pos x="24" y="54"/>
                </a:cxn>
                <a:cxn ang="0">
                  <a:pos x="24" y="54"/>
                </a:cxn>
                <a:cxn ang="0">
                  <a:pos x="22" y="54"/>
                </a:cxn>
                <a:cxn ang="0">
                  <a:pos x="19" y="53"/>
                </a:cxn>
                <a:cxn ang="0">
                  <a:pos x="18" y="48"/>
                </a:cxn>
                <a:cxn ang="0">
                  <a:pos x="16" y="40"/>
                </a:cxn>
                <a:cxn ang="0">
                  <a:pos x="18" y="32"/>
                </a:cxn>
                <a:cxn ang="0">
                  <a:pos x="18" y="32"/>
                </a:cxn>
                <a:cxn ang="0">
                  <a:pos x="21" y="21"/>
                </a:cxn>
                <a:cxn ang="0">
                  <a:pos x="24" y="13"/>
                </a:cxn>
                <a:cxn ang="0">
                  <a:pos x="29" y="8"/>
                </a:cxn>
                <a:cxn ang="0">
                  <a:pos x="34" y="7"/>
                </a:cxn>
                <a:cxn ang="0">
                  <a:pos x="34" y="7"/>
                </a:cxn>
                <a:cxn ang="0">
                  <a:pos x="38" y="8"/>
                </a:cxn>
                <a:cxn ang="0">
                  <a:pos x="41" y="12"/>
                </a:cxn>
                <a:cxn ang="0">
                  <a:pos x="41" y="18"/>
                </a:cxn>
                <a:cxn ang="0">
                  <a:pos x="40" y="27"/>
                </a:cxn>
                <a:cxn ang="0">
                  <a:pos x="40" y="27"/>
                </a:cxn>
                <a:cxn ang="0">
                  <a:pos x="0" y="32"/>
                </a:cxn>
                <a:cxn ang="0">
                  <a:pos x="0" y="32"/>
                </a:cxn>
                <a:cxn ang="0">
                  <a:pos x="0" y="39"/>
                </a:cxn>
                <a:cxn ang="0">
                  <a:pos x="0" y="45"/>
                </a:cxn>
                <a:cxn ang="0">
                  <a:pos x="3" y="50"/>
                </a:cxn>
                <a:cxn ang="0">
                  <a:pos x="5" y="53"/>
                </a:cxn>
                <a:cxn ang="0">
                  <a:pos x="10" y="56"/>
                </a:cxn>
                <a:cxn ang="0">
                  <a:pos x="13" y="58"/>
                </a:cxn>
                <a:cxn ang="0">
                  <a:pos x="24" y="59"/>
                </a:cxn>
                <a:cxn ang="0">
                  <a:pos x="24" y="59"/>
                </a:cxn>
                <a:cxn ang="0">
                  <a:pos x="29" y="59"/>
                </a:cxn>
                <a:cxn ang="0">
                  <a:pos x="35" y="58"/>
                </a:cxn>
                <a:cxn ang="0">
                  <a:pos x="40" y="54"/>
                </a:cxn>
                <a:cxn ang="0">
                  <a:pos x="45" y="51"/>
                </a:cxn>
                <a:cxn ang="0">
                  <a:pos x="49" y="47"/>
                </a:cxn>
                <a:cxn ang="0">
                  <a:pos x="53" y="42"/>
                </a:cxn>
                <a:cxn ang="0">
                  <a:pos x="56" y="35"/>
                </a:cxn>
                <a:cxn ang="0">
                  <a:pos x="57" y="29"/>
                </a:cxn>
                <a:cxn ang="0">
                  <a:pos x="57" y="29"/>
                </a:cxn>
                <a:cxn ang="0">
                  <a:pos x="57" y="23"/>
                </a:cxn>
                <a:cxn ang="0">
                  <a:pos x="57" y="18"/>
                </a:cxn>
                <a:cxn ang="0">
                  <a:pos x="56" y="13"/>
                </a:cxn>
                <a:cxn ang="0">
                  <a:pos x="54" y="8"/>
                </a:cxn>
                <a:cxn ang="0">
                  <a:pos x="51" y="5"/>
                </a:cxn>
                <a:cxn ang="0">
                  <a:pos x="46" y="4"/>
                </a:cxn>
                <a:cxn ang="0">
                  <a:pos x="41" y="2"/>
                </a:cxn>
                <a:cxn ang="0">
                  <a:pos x="35" y="0"/>
                </a:cxn>
                <a:cxn ang="0">
                  <a:pos x="35" y="0"/>
                </a:cxn>
                <a:cxn ang="0">
                  <a:pos x="24" y="4"/>
                </a:cxn>
                <a:cxn ang="0">
                  <a:pos x="19" y="5"/>
                </a:cxn>
                <a:cxn ang="0">
                  <a:pos x="15" y="8"/>
                </a:cxn>
                <a:cxn ang="0">
                  <a:pos x="10" y="13"/>
                </a:cxn>
                <a:cxn ang="0">
                  <a:pos x="7" y="18"/>
                </a:cxn>
                <a:cxn ang="0">
                  <a:pos x="3" y="24"/>
                </a:cxn>
                <a:cxn ang="0">
                  <a:pos x="0" y="32"/>
                </a:cxn>
                <a:cxn ang="0">
                  <a:pos x="0" y="32"/>
                </a:cxn>
              </a:cxnLst>
              <a:rect l="0" t="0" r="r" b="b"/>
              <a:pathLst>
                <a:path w="57" h="59">
                  <a:moveTo>
                    <a:pt x="40" y="27"/>
                  </a:moveTo>
                  <a:lnTo>
                    <a:pt x="40" y="27"/>
                  </a:lnTo>
                  <a:lnTo>
                    <a:pt x="38" y="39"/>
                  </a:lnTo>
                  <a:lnTo>
                    <a:pt x="34" y="48"/>
                  </a:lnTo>
                  <a:lnTo>
                    <a:pt x="29" y="53"/>
                  </a:lnTo>
                  <a:lnTo>
                    <a:pt x="24" y="54"/>
                  </a:lnTo>
                  <a:lnTo>
                    <a:pt x="24" y="54"/>
                  </a:lnTo>
                  <a:lnTo>
                    <a:pt x="22" y="54"/>
                  </a:lnTo>
                  <a:lnTo>
                    <a:pt x="19" y="53"/>
                  </a:lnTo>
                  <a:lnTo>
                    <a:pt x="18" y="48"/>
                  </a:lnTo>
                  <a:lnTo>
                    <a:pt x="16" y="40"/>
                  </a:lnTo>
                  <a:lnTo>
                    <a:pt x="18" y="32"/>
                  </a:lnTo>
                  <a:lnTo>
                    <a:pt x="18" y="32"/>
                  </a:lnTo>
                  <a:lnTo>
                    <a:pt x="21" y="21"/>
                  </a:lnTo>
                  <a:lnTo>
                    <a:pt x="24" y="13"/>
                  </a:lnTo>
                  <a:lnTo>
                    <a:pt x="29" y="8"/>
                  </a:lnTo>
                  <a:lnTo>
                    <a:pt x="34" y="7"/>
                  </a:lnTo>
                  <a:lnTo>
                    <a:pt x="34" y="7"/>
                  </a:lnTo>
                  <a:lnTo>
                    <a:pt x="38" y="8"/>
                  </a:lnTo>
                  <a:lnTo>
                    <a:pt x="41" y="12"/>
                  </a:lnTo>
                  <a:lnTo>
                    <a:pt x="41" y="18"/>
                  </a:lnTo>
                  <a:lnTo>
                    <a:pt x="40" y="27"/>
                  </a:lnTo>
                  <a:lnTo>
                    <a:pt x="40" y="27"/>
                  </a:lnTo>
                  <a:close/>
                  <a:moveTo>
                    <a:pt x="0" y="32"/>
                  </a:moveTo>
                  <a:lnTo>
                    <a:pt x="0" y="32"/>
                  </a:lnTo>
                  <a:lnTo>
                    <a:pt x="0" y="39"/>
                  </a:lnTo>
                  <a:lnTo>
                    <a:pt x="0" y="45"/>
                  </a:lnTo>
                  <a:lnTo>
                    <a:pt x="3" y="50"/>
                  </a:lnTo>
                  <a:lnTo>
                    <a:pt x="5" y="53"/>
                  </a:lnTo>
                  <a:lnTo>
                    <a:pt x="10" y="56"/>
                  </a:lnTo>
                  <a:lnTo>
                    <a:pt x="13" y="58"/>
                  </a:lnTo>
                  <a:lnTo>
                    <a:pt x="24" y="59"/>
                  </a:lnTo>
                  <a:lnTo>
                    <a:pt x="24" y="59"/>
                  </a:lnTo>
                  <a:lnTo>
                    <a:pt x="29" y="59"/>
                  </a:lnTo>
                  <a:lnTo>
                    <a:pt x="35" y="58"/>
                  </a:lnTo>
                  <a:lnTo>
                    <a:pt x="40" y="54"/>
                  </a:lnTo>
                  <a:lnTo>
                    <a:pt x="45" y="51"/>
                  </a:lnTo>
                  <a:lnTo>
                    <a:pt x="49" y="47"/>
                  </a:lnTo>
                  <a:lnTo>
                    <a:pt x="53" y="42"/>
                  </a:lnTo>
                  <a:lnTo>
                    <a:pt x="56" y="35"/>
                  </a:lnTo>
                  <a:lnTo>
                    <a:pt x="57" y="29"/>
                  </a:lnTo>
                  <a:lnTo>
                    <a:pt x="57" y="29"/>
                  </a:lnTo>
                  <a:lnTo>
                    <a:pt x="57" y="23"/>
                  </a:lnTo>
                  <a:lnTo>
                    <a:pt x="57" y="18"/>
                  </a:lnTo>
                  <a:lnTo>
                    <a:pt x="56" y="13"/>
                  </a:lnTo>
                  <a:lnTo>
                    <a:pt x="54" y="8"/>
                  </a:lnTo>
                  <a:lnTo>
                    <a:pt x="51" y="5"/>
                  </a:lnTo>
                  <a:lnTo>
                    <a:pt x="46" y="4"/>
                  </a:lnTo>
                  <a:lnTo>
                    <a:pt x="41" y="2"/>
                  </a:lnTo>
                  <a:lnTo>
                    <a:pt x="35" y="0"/>
                  </a:lnTo>
                  <a:lnTo>
                    <a:pt x="35" y="0"/>
                  </a:lnTo>
                  <a:lnTo>
                    <a:pt x="24" y="4"/>
                  </a:lnTo>
                  <a:lnTo>
                    <a:pt x="19" y="5"/>
                  </a:lnTo>
                  <a:lnTo>
                    <a:pt x="15" y="8"/>
                  </a:lnTo>
                  <a:lnTo>
                    <a:pt x="10" y="13"/>
                  </a:lnTo>
                  <a:lnTo>
                    <a:pt x="7" y="18"/>
                  </a:lnTo>
                  <a:lnTo>
                    <a:pt x="3" y="24"/>
                  </a:lnTo>
                  <a:lnTo>
                    <a:pt x="0" y="32"/>
                  </a:lnTo>
                  <a:lnTo>
                    <a:pt x="0" y="32"/>
                  </a:lnTo>
                  <a:close/>
                </a:path>
              </a:pathLst>
            </a:custGeom>
            <a:solidFill>
              <a:schemeClr val="tx1"/>
            </a:solidFill>
            <a:ln w="9525">
              <a:noFill/>
              <a:round/>
              <a:headEnd/>
              <a:tailEnd/>
            </a:ln>
          </p:spPr>
          <p:txBody>
            <a:bodyPr/>
            <a:lstStyle/>
            <a:p>
              <a:endParaRPr lang="en-US"/>
            </a:p>
          </p:txBody>
        </p:sp>
      </p:grpSp>
      <p:sp>
        <p:nvSpPr>
          <p:cNvPr id="1026" name="Rectangle 2"/>
          <p:cNvSpPr>
            <a:spLocks noGrp="1" noChangeArrowheads="1"/>
          </p:cNvSpPr>
          <p:nvPr>
            <p:ph type="title"/>
          </p:nvPr>
        </p:nvSpPr>
        <p:spPr bwMode="auto">
          <a:xfrm>
            <a:off x="500063" y="244475"/>
            <a:ext cx="8893175" cy="80803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508000" y="1412875"/>
            <a:ext cx="8890000" cy="45005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zh-CN" smtClean="0"/>
              <a:t>Body text – Arial 24 point</a:t>
            </a:r>
          </a:p>
          <a:p>
            <a:pPr lvl="1"/>
            <a:r>
              <a:rPr lang="en-US" altLang="zh-CN" smtClean="0"/>
              <a:t>Heading – Arial 24 point bold</a:t>
            </a:r>
          </a:p>
          <a:p>
            <a:pPr lvl="2"/>
            <a:r>
              <a:rPr lang="en-US" altLang="zh-CN" smtClean="0"/>
              <a:t>Bullet 1 – Arial 24 point</a:t>
            </a:r>
          </a:p>
          <a:p>
            <a:pPr lvl="3"/>
            <a:r>
              <a:rPr lang="en-US" altLang="zh-CN" smtClean="0"/>
              <a:t>Bullet 2 – Arial 20 point</a:t>
            </a:r>
          </a:p>
          <a:p>
            <a:pPr lvl="4"/>
            <a:r>
              <a:rPr lang="en-US" altLang="zh-CN" smtClean="0"/>
              <a:t>Bullet 3 – Arial 18 point</a:t>
            </a:r>
          </a:p>
        </p:txBody>
      </p:sp>
      <p:sp>
        <p:nvSpPr>
          <p:cNvPr id="1035" name="Line 11"/>
          <p:cNvSpPr>
            <a:spLocks noChangeShapeType="1"/>
          </p:cNvSpPr>
          <p:nvPr/>
        </p:nvSpPr>
        <p:spPr bwMode="auto">
          <a:xfrm>
            <a:off x="508000" y="6230938"/>
            <a:ext cx="8888413" cy="0"/>
          </a:xfrm>
          <a:prstGeom prst="line">
            <a:avLst/>
          </a:prstGeom>
          <a:noFill/>
          <a:ln w="12700">
            <a:solidFill>
              <a:schemeClr val="folHlink"/>
            </a:solidFill>
            <a:round/>
            <a:headEnd/>
            <a:tailEnd/>
          </a:ln>
          <a:effectLst/>
        </p:spPr>
        <p:txBody>
          <a:bodyPr wrap="none" anchor="ctr"/>
          <a:lstStyle/>
          <a:p>
            <a:endParaRPr lang="en-US"/>
          </a:p>
        </p:txBody>
      </p:sp>
      <p:sp>
        <p:nvSpPr>
          <p:cNvPr id="1045" name="Rectangle 21"/>
          <p:cNvSpPr>
            <a:spLocks noGrp="1" noChangeArrowheads="1"/>
          </p:cNvSpPr>
          <p:nvPr>
            <p:ph type="dt" sz="half" idx="2"/>
          </p:nvPr>
        </p:nvSpPr>
        <p:spPr bwMode="auto">
          <a:xfrm>
            <a:off x="538163" y="6429375"/>
            <a:ext cx="1570037" cy="168275"/>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spAutoFit/>
          </a:bodyPr>
          <a:lstStyle>
            <a:lvl1pPr algn="l">
              <a:defRPr sz="1100">
                <a:solidFill>
                  <a:srgbClr val="646464"/>
                </a:solidFill>
                <a:ea typeface="宋体" pitchFamily="2" charset="-122"/>
                <a:cs typeface="Arial" charset="0"/>
              </a:defRPr>
            </a:lvl1pPr>
          </a:lstStyle>
          <a:p>
            <a:r>
              <a:rPr lang="en-US" altLang="zh-CN"/>
              <a:t>2009</a:t>
            </a:r>
            <a:r>
              <a:rPr lang="zh-CN" altLang="en-US"/>
              <a:t>年</a:t>
            </a:r>
            <a:r>
              <a:rPr lang="en-US" altLang="zh-CN"/>
              <a:t>6</a:t>
            </a:r>
            <a:r>
              <a:rPr lang="zh-CN" altLang="en-US"/>
              <a:t>月</a:t>
            </a:r>
            <a:r>
              <a:rPr lang="en-US" altLang="zh-CN"/>
              <a:t>20</a:t>
            </a:r>
            <a:r>
              <a:rPr lang="zh-CN" altLang="en-US"/>
              <a:t>日</a:t>
            </a:r>
          </a:p>
        </p:txBody>
      </p:sp>
      <p:sp>
        <p:nvSpPr>
          <p:cNvPr id="1047" name="Rectangle 23"/>
          <p:cNvSpPr>
            <a:spLocks noGrp="1" noChangeArrowheads="1"/>
          </p:cNvSpPr>
          <p:nvPr>
            <p:ph type="sldNum" sz="quarter" idx="4"/>
          </p:nvPr>
        </p:nvSpPr>
        <p:spPr bwMode="auto">
          <a:xfrm>
            <a:off x="2163763" y="6429375"/>
            <a:ext cx="857250" cy="168275"/>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spAutoFit/>
          </a:bodyPr>
          <a:lstStyle>
            <a:lvl1pPr algn="l">
              <a:defRPr sz="1100">
                <a:solidFill>
                  <a:srgbClr val="646464"/>
                </a:solidFill>
                <a:ea typeface="宋体" pitchFamily="2" charset="-122"/>
                <a:cs typeface="Arial" charset="0"/>
              </a:defRPr>
            </a:lvl1pPr>
          </a:lstStyle>
          <a:p>
            <a:r>
              <a:rPr lang="zh-CN" altLang="en-US"/>
              <a:t>第 </a:t>
            </a:r>
            <a:fld id="{53DE8B2C-16D6-4CA7-AF80-842F93789ED6}" type="slidenum">
              <a:rPr lang="en-US" altLang="zh-CN"/>
              <a:pPr/>
              <a:t>‹#›</a:t>
            </a:fld>
            <a:r>
              <a:rPr lang="zh-CN" altLang="en-US"/>
              <a:t>页</a:t>
            </a:r>
          </a:p>
        </p:txBody>
      </p:sp>
      <p:sp>
        <p:nvSpPr>
          <p:cNvPr id="1058" name="Line 34"/>
          <p:cNvSpPr>
            <a:spLocks noChangeShapeType="1"/>
          </p:cNvSpPr>
          <p:nvPr/>
        </p:nvSpPr>
        <p:spPr bwMode="auto">
          <a:xfrm>
            <a:off x="508000" y="185738"/>
            <a:ext cx="8888413" cy="0"/>
          </a:xfrm>
          <a:prstGeom prst="line">
            <a:avLst/>
          </a:prstGeom>
          <a:noFill/>
          <a:ln w="12700">
            <a:solidFill>
              <a:schemeClr val="folHlink"/>
            </a:solidFill>
            <a:round/>
            <a:headEnd/>
            <a:tailEnd/>
          </a:ln>
          <a:effectLst/>
        </p:spPr>
        <p:txBody>
          <a:bodyPr wrap="none" anchor="ctr"/>
          <a:lstStyle/>
          <a:p>
            <a:endParaRPr lang="en-US"/>
          </a:p>
        </p:txBody>
      </p:sp>
      <p:sp>
        <p:nvSpPr>
          <p:cNvPr id="1059" name="Line 35"/>
          <p:cNvSpPr>
            <a:spLocks noChangeShapeType="1"/>
          </p:cNvSpPr>
          <p:nvPr/>
        </p:nvSpPr>
        <p:spPr bwMode="auto">
          <a:xfrm>
            <a:off x="508000" y="1087438"/>
            <a:ext cx="8888413" cy="0"/>
          </a:xfrm>
          <a:prstGeom prst="line">
            <a:avLst/>
          </a:prstGeom>
          <a:noFill/>
          <a:ln w="25400">
            <a:solidFill>
              <a:schemeClr val="tx2"/>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85" r:id="rId12"/>
    <p:sldLayoutId id="2147483686" r:id="rId13"/>
  </p:sldLayoutIdLst>
  <p:hf hdr="0"/>
  <p:txStyles>
    <p:titleStyle>
      <a:lvl1pPr algn="l" rtl="0" fontAlgn="base">
        <a:lnSpc>
          <a:spcPct val="85000"/>
        </a:lnSpc>
        <a:spcBef>
          <a:spcPct val="0"/>
        </a:spcBef>
        <a:spcAft>
          <a:spcPct val="0"/>
        </a:spcAft>
        <a:defRPr sz="3000" b="1">
          <a:solidFill>
            <a:schemeClr val="bg2"/>
          </a:solidFill>
          <a:latin typeface="+mj-lt"/>
          <a:ea typeface="+mj-ea"/>
          <a:cs typeface="+mj-cs"/>
        </a:defRPr>
      </a:lvl1pPr>
      <a:lvl2pPr algn="l" rtl="0" fontAlgn="base">
        <a:lnSpc>
          <a:spcPct val="85000"/>
        </a:lnSpc>
        <a:spcBef>
          <a:spcPct val="0"/>
        </a:spcBef>
        <a:spcAft>
          <a:spcPct val="0"/>
        </a:spcAft>
        <a:defRPr sz="3000" b="1">
          <a:solidFill>
            <a:schemeClr val="bg2"/>
          </a:solidFill>
          <a:latin typeface="Arial" charset="0"/>
        </a:defRPr>
      </a:lvl2pPr>
      <a:lvl3pPr algn="l" rtl="0" fontAlgn="base">
        <a:lnSpc>
          <a:spcPct val="85000"/>
        </a:lnSpc>
        <a:spcBef>
          <a:spcPct val="0"/>
        </a:spcBef>
        <a:spcAft>
          <a:spcPct val="0"/>
        </a:spcAft>
        <a:defRPr sz="3000" b="1">
          <a:solidFill>
            <a:schemeClr val="bg2"/>
          </a:solidFill>
          <a:latin typeface="Arial" charset="0"/>
        </a:defRPr>
      </a:lvl3pPr>
      <a:lvl4pPr algn="l" rtl="0" fontAlgn="base">
        <a:lnSpc>
          <a:spcPct val="85000"/>
        </a:lnSpc>
        <a:spcBef>
          <a:spcPct val="0"/>
        </a:spcBef>
        <a:spcAft>
          <a:spcPct val="0"/>
        </a:spcAft>
        <a:defRPr sz="3000" b="1">
          <a:solidFill>
            <a:schemeClr val="bg2"/>
          </a:solidFill>
          <a:latin typeface="Arial" charset="0"/>
        </a:defRPr>
      </a:lvl4pPr>
      <a:lvl5pPr algn="l" rtl="0" fontAlgn="base">
        <a:lnSpc>
          <a:spcPct val="85000"/>
        </a:lnSpc>
        <a:spcBef>
          <a:spcPct val="0"/>
        </a:spcBef>
        <a:spcAft>
          <a:spcPct val="0"/>
        </a:spcAft>
        <a:defRPr sz="3000" b="1">
          <a:solidFill>
            <a:schemeClr val="bg2"/>
          </a:solidFill>
          <a:latin typeface="Arial" charset="0"/>
        </a:defRPr>
      </a:lvl5pPr>
      <a:lvl6pPr marL="457200" algn="l" rtl="0" fontAlgn="base">
        <a:lnSpc>
          <a:spcPct val="85000"/>
        </a:lnSpc>
        <a:spcBef>
          <a:spcPct val="0"/>
        </a:spcBef>
        <a:spcAft>
          <a:spcPct val="0"/>
        </a:spcAft>
        <a:defRPr sz="3000" b="1">
          <a:solidFill>
            <a:schemeClr val="bg2"/>
          </a:solidFill>
          <a:latin typeface="Arial" charset="0"/>
        </a:defRPr>
      </a:lvl6pPr>
      <a:lvl7pPr marL="914400" algn="l" rtl="0" fontAlgn="base">
        <a:lnSpc>
          <a:spcPct val="85000"/>
        </a:lnSpc>
        <a:spcBef>
          <a:spcPct val="0"/>
        </a:spcBef>
        <a:spcAft>
          <a:spcPct val="0"/>
        </a:spcAft>
        <a:defRPr sz="3000" b="1">
          <a:solidFill>
            <a:schemeClr val="bg2"/>
          </a:solidFill>
          <a:latin typeface="Arial" charset="0"/>
        </a:defRPr>
      </a:lvl7pPr>
      <a:lvl8pPr marL="1371600" algn="l" rtl="0" fontAlgn="base">
        <a:lnSpc>
          <a:spcPct val="85000"/>
        </a:lnSpc>
        <a:spcBef>
          <a:spcPct val="0"/>
        </a:spcBef>
        <a:spcAft>
          <a:spcPct val="0"/>
        </a:spcAft>
        <a:defRPr sz="3000" b="1">
          <a:solidFill>
            <a:schemeClr val="bg2"/>
          </a:solidFill>
          <a:latin typeface="Arial" charset="0"/>
        </a:defRPr>
      </a:lvl8pPr>
      <a:lvl9pPr marL="1828800" algn="l" rtl="0" fontAlgn="base">
        <a:lnSpc>
          <a:spcPct val="85000"/>
        </a:lnSpc>
        <a:spcBef>
          <a:spcPct val="0"/>
        </a:spcBef>
        <a:spcAft>
          <a:spcPct val="0"/>
        </a:spcAft>
        <a:defRPr sz="3000" b="1">
          <a:solidFill>
            <a:schemeClr val="bg2"/>
          </a:solidFill>
          <a:latin typeface="Arial" charset="0"/>
        </a:defRPr>
      </a:lvl9pPr>
    </p:titleStyle>
    <p:bodyStyle>
      <a:lvl1pPr algn="l" rtl="0" fontAlgn="base">
        <a:spcBef>
          <a:spcPct val="20000"/>
        </a:spcBef>
        <a:spcAft>
          <a:spcPct val="0"/>
        </a:spcAft>
        <a:buClr>
          <a:srgbClr val="FFD200"/>
        </a:buClr>
        <a:buSzPct val="75000"/>
        <a:buFont typeface="Arial" charset="0"/>
        <a:defRPr sz="2400">
          <a:solidFill>
            <a:srgbClr val="646464"/>
          </a:solidFill>
          <a:latin typeface="+mn-lt"/>
          <a:ea typeface="+mn-ea"/>
          <a:cs typeface="+mn-cs"/>
        </a:defRPr>
      </a:lvl1pPr>
      <a:lvl2pPr marL="1588" algn="l" rtl="0" fontAlgn="base">
        <a:spcBef>
          <a:spcPct val="20000"/>
        </a:spcBef>
        <a:spcAft>
          <a:spcPct val="0"/>
        </a:spcAft>
        <a:buClr>
          <a:srgbClr val="FFD200"/>
        </a:buClr>
        <a:buSzPct val="75000"/>
        <a:buFont typeface="Arial" charset="0"/>
        <a:defRPr sz="2400" b="1">
          <a:solidFill>
            <a:srgbClr val="646464"/>
          </a:solidFill>
          <a:latin typeface="+mn-lt"/>
        </a:defRPr>
      </a:lvl2pPr>
      <a:lvl3pPr marL="357188" indent="-354013" algn="l" rtl="0" fontAlgn="base">
        <a:spcBef>
          <a:spcPct val="20000"/>
        </a:spcBef>
        <a:spcAft>
          <a:spcPct val="0"/>
        </a:spcAft>
        <a:buClr>
          <a:schemeClr val="tx2"/>
        </a:buClr>
        <a:buSzPct val="75000"/>
        <a:buFont typeface="Arial" charset="0"/>
        <a:buChar char="►"/>
        <a:defRPr sz="2400">
          <a:solidFill>
            <a:srgbClr val="646464"/>
          </a:solidFill>
          <a:latin typeface="+mn-lt"/>
        </a:defRPr>
      </a:lvl3pPr>
      <a:lvl4pPr marL="717550" indent="-358775" algn="l" rtl="0" fontAlgn="base">
        <a:spcBef>
          <a:spcPct val="20000"/>
        </a:spcBef>
        <a:spcAft>
          <a:spcPct val="0"/>
        </a:spcAft>
        <a:buClr>
          <a:schemeClr val="tx2"/>
        </a:buClr>
        <a:buSzPct val="75000"/>
        <a:buFont typeface="Arial" charset="0"/>
        <a:buChar char="►"/>
        <a:defRPr sz="2000">
          <a:solidFill>
            <a:srgbClr val="646464"/>
          </a:solidFill>
          <a:latin typeface="+mn-lt"/>
        </a:defRPr>
      </a:lvl4pPr>
      <a:lvl5pPr marL="1079500" indent="-360363" algn="l" rtl="0" fontAlgn="base">
        <a:spcBef>
          <a:spcPct val="20000"/>
        </a:spcBef>
        <a:spcAft>
          <a:spcPct val="0"/>
        </a:spcAft>
        <a:buClr>
          <a:schemeClr val="tx2"/>
        </a:buClr>
        <a:buSzPct val="75000"/>
        <a:buFont typeface="Arial" charset="0"/>
        <a:buChar char="►"/>
        <a:defRPr>
          <a:solidFill>
            <a:srgbClr val="646464"/>
          </a:solidFill>
          <a:latin typeface="+mn-lt"/>
        </a:defRPr>
      </a:lvl5pPr>
      <a:lvl6pPr marL="1536700" indent="-360363" algn="l" rtl="0" fontAlgn="base">
        <a:spcBef>
          <a:spcPct val="20000"/>
        </a:spcBef>
        <a:spcAft>
          <a:spcPct val="0"/>
        </a:spcAft>
        <a:buClr>
          <a:schemeClr val="tx2"/>
        </a:buClr>
        <a:buSzPct val="75000"/>
        <a:buFont typeface="Arial" charset="0"/>
        <a:buChar char="►"/>
        <a:defRPr>
          <a:solidFill>
            <a:srgbClr val="646464"/>
          </a:solidFill>
          <a:latin typeface="+mn-lt"/>
        </a:defRPr>
      </a:lvl6pPr>
      <a:lvl7pPr marL="1993900" indent="-360363" algn="l" rtl="0" fontAlgn="base">
        <a:spcBef>
          <a:spcPct val="20000"/>
        </a:spcBef>
        <a:spcAft>
          <a:spcPct val="0"/>
        </a:spcAft>
        <a:buClr>
          <a:schemeClr val="tx2"/>
        </a:buClr>
        <a:buSzPct val="75000"/>
        <a:buFont typeface="Arial" charset="0"/>
        <a:buChar char="►"/>
        <a:defRPr>
          <a:solidFill>
            <a:srgbClr val="646464"/>
          </a:solidFill>
          <a:latin typeface="+mn-lt"/>
        </a:defRPr>
      </a:lvl7pPr>
      <a:lvl8pPr marL="2451100" indent="-360363" algn="l" rtl="0" fontAlgn="base">
        <a:spcBef>
          <a:spcPct val="20000"/>
        </a:spcBef>
        <a:spcAft>
          <a:spcPct val="0"/>
        </a:spcAft>
        <a:buClr>
          <a:schemeClr val="tx2"/>
        </a:buClr>
        <a:buSzPct val="75000"/>
        <a:buFont typeface="Arial" charset="0"/>
        <a:buChar char="►"/>
        <a:defRPr>
          <a:solidFill>
            <a:srgbClr val="646464"/>
          </a:solidFill>
          <a:latin typeface="+mn-lt"/>
        </a:defRPr>
      </a:lvl8pPr>
      <a:lvl9pPr marL="2908300" indent="-360363" algn="l" rtl="0" fontAlgn="base">
        <a:spcBef>
          <a:spcPct val="20000"/>
        </a:spcBef>
        <a:spcAft>
          <a:spcPct val="0"/>
        </a:spcAft>
        <a:buClr>
          <a:schemeClr val="tx2"/>
        </a:buClr>
        <a:buSzPct val="75000"/>
        <a:buFont typeface="Arial" charset="0"/>
        <a:buChar char="►"/>
        <a:defRPr>
          <a:solidFill>
            <a:srgbClr val="646464"/>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8132" name="Rectangle 36" descr="Dark upward diagonal"/>
          <p:cNvSpPr>
            <a:spLocks noChangeArrowheads="1"/>
          </p:cNvSpPr>
          <p:nvPr/>
        </p:nvSpPr>
        <p:spPr bwMode="hidden">
          <a:xfrm>
            <a:off x="508000" y="1089025"/>
            <a:ext cx="8885238" cy="4805363"/>
          </a:xfrm>
          <a:prstGeom prst="rect">
            <a:avLst/>
          </a:prstGeom>
          <a:pattFill prst="dkUpDiag">
            <a:fgClr>
              <a:srgbClr val="505050"/>
            </a:fgClr>
            <a:bgClr>
              <a:srgbClr val="333333"/>
            </a:bgClr>
          </a:pattFill>
          <a:ln w="9525">
            <a:noFill/>
            <a:miter lim="800000"/>
            <a:headEnd/>
            <a:tailEnd/>
          </a:ln>
          <a:effectLst/>
        </p:spPr>
        <p:txBody>
          <a:bodyPr wrap="none" anchor="ctr"/>
          <a:lstStyle/>
          <a:p>
            <a:endParaRPr lang="en-US"/>
          </a:p>
        </p:txBody>
      </p:sp>
      <p:grpSp>
        <p:nvGrpSpPr>
          <p:cNvPr id="388098" name="Group 2"/>
          <p:cNvGrpSpPr>
            <a:grpSpLocks/>
          </p:cNvGrpSpPr>
          <p:nvPr/>
        </p:nvGrpSpPr>
        <p:grpSpPr bwMode="auto">
          <a:xfrm>
            <a:off x="7791450" y="6380163"/>
            <a:ext cx="1606550" cy="334962"/>
            <a:chOff x="4554" y="4058"/>
            <a:chExt cx="935" cy="211"/>
          </a:xfrm>
        </p:grpSpPr>
        <p:sp>
          <p:nvSpPr>
            <p:cNvPr id="388099" name="Freeform 3"/>
            <p:cNvSpPr>
              <a:spLocks noEditPoints="1"/>
            </p:cNvSpPr>
            <p:nvPr userDrawn="1"/>
          </p:nvSpPr>
          <p:spPr bwMode="invGray">
            <a:xfrm>
              <a:off x="4554" y="4058"/>
              <a:ext cx="118" cy="99"/>
            </a:xfrm>
            <a:custGeom>
              <a:avLst/>
              <a:gdLst/>
              <a:ahLst/>
              <a:cxnLst>
                <a:cxn ang="0">
                  <a:pos x="164" y="0"/>
                </a:cxn>
                <a:cxn ang="0">
                  <a:pos x="138" y="129"/>
                </a:cxn>
                <a:cxn ang="0">
                  <a:pos x="108" y="129"/>
                </a:cxn>
                <a:cxn ang="0">
                  <a:pos x="132" y="0"/>
                </a:cxn>
                <a:cxn ang="0">
                  <a:pos x="164" y="0"/>
                </a:cxn>
                <a:cxn ang="0">
                  <a:pos x="116" y="0"/>
                </a:cxn>
                <a:cxn ang="0">
                  <a:pos x="110" y="32"/>
                </a:cxn>
                <a:cxn ang="0">
                  <a:pos x="27" y="32"/>
                </a:cxn>
                <a:cxn ang="0">
                  <a:pos x="33" y="0"/>
                </a:cxn>
                <a:cxn ang="0">
                  <a:pos x="116" y="0"/>
                </a:cxn>
                <a:cxn ang="0">
                  <a:pos x="211" y="0"/>
                </a:cxn>
                <a:cxn ang="0">
                  <a:pos x="176" y="177"/>
                </a:cxn>
                <a:cxn ang="0">
                  <a:pos x="0" y="177"/>
                </a:cxn>
                <a:cxn ang="0">
                  <a:pos x="7" y="145"/>
                </a:cxn>
                <a:cxn ang="0">
                  <a:pos x="152" y="145"/>
                </a:cxn>
                <a:cxn ang="0">
                  <a:pos x="181" y="0"/>
                </a:cxn>
                <a:cxn ang="0">
                  <a:pos x="211" y="0"/>
                </a:cxn>
                <a:cxn ang="0">
                  <a:pos x="106" y="48"/>
                </a:cxn>
                <a:cxn ang="0">
                  <a:pos x="100" y="80"/>
                </a:cxn>
                <a:cxn ang="0">
                  <a:pos x="18" y="80"/>
                </a:cxn>
                <a:cxn ang="0">
                  <a:pos x="24" y="48"/>
                </a:cxn>
                <a:cxn ang="0">
                  <a:pos x="106" y="48"/>
                </a:cxn>
                <a:cxn ang="0">
                  <a:pos x="97" y="97"/>
                </a:cxn>
                <a:cxn ang="0">
                  <a:pos x="91" y="129"/>
                </a:cxn>
                <a:cxn ang="0">
                  <a:pos x="10" y="129"/>
                </a:cxn>
                <a:cxn ang="0">
                  <a:pos x="14" y="97"/>
                </a:cxn>
                <a:cxn ang="0">
                  <a:pos x="97" y="97"/>
                </a:cxn>
              </a:cxnLst>
              <a:rect l="0" t="0" r="r" b="b"/>
              <a:pathLst>
                <a:path w="211" h="177">
                  <a:moveTo>
                    <a:pt x="164" y="0"/>
                  </a:moveTo>
                  <a:lnTo>
                    <a:pt x="138" y="129"/>
                  </a:lnTo>
                  <a:lnTo>
                    <a:pt x="108" y="129"/>
                  </a:lnTo>
                  <a:lnTo>
                    <a:pt x="132" y="0"/>
                  </a:lnTo>
                  <a:lnTo>
                    <a:pt x="164" y="0"/>
                  </a:lnTo>
                  <a:close/>
                  <a:moveTo>
                    <a:pt x="116" y="0"/>
                  </a:moveTo>
                  <a:lnTo>
                    <a:pt x="110" y="32"/>
                  </a:lnTo>
                  <a:lnTo>
                    <a:pt x="27" y="32"/>
                  </a:lnTo>
                  <a:lnTo>
                    <a:pt x="33" y="0"/>
                  </a:lnTo>
                  <a:lnTo>
                    <a:pt x="116" y="0"/>
                  </a:lnTo>
                  <a:close/>
                  <a:moveTo>
                    <a:pt x="211" y="0"/>
                  </a:moveTo>
                  <a:lnTo>
                    <a:pt x="176" y="177"/>
                  </a:lnTo>
                  <a:lnTo>
                    <a:pt x="0" y="177"/>
                  </a:lnTo>
                  <a:lnTo>
                    <a:pt x="7" y="145"/>
                  </a:lnTo>
                  <a:lnTo>
                    <a:pt x="152" y="145"/>
                  </a:lnTo>
                  <a:lnTo>
                    <a:pt x="181" y="0"/>
                  </a:lnTo>
                  <a:lnTo>
                    <a:pt x="211" y="0"/>
                  </a:lnTo>
                  <a:close/>
                  <a:moveTo>
                    <a:pt x="106" y="48"/>
                  </a:moveTo>
                  <a:lnTo>
                    <a:pt x="100" y="80"/>
                  </a:lnTo>
                  <a:lnTo>
                    <a:pt x="18" y="80"/>
                  </a:lnTo>
                  <a:lnTo>
                    <a:pt x="24" y="48"/>
                  </a:lnTo>
                  <a:lnTo>
                    <a:pt x="106" y="48"/>
                  </a:lnTo>
                  <a:close/>
                  <a:moveTo>
                    <a:pt x="97" y="97"/>
                  </a:moveTo>
                  <a:lnTo>
                    <a:pt x="91" y="129"/>
                  </a:lnTo>
                  <a:lnTo>
                    <a:pt x="10" y="129"/>
                  </a:lnTo>
                  <a:lnTo>
                    <a:pt x="14" y="97"/>
                  </a:lnTo>
                  <a:lnTo>
                    <a:pt x="97" y="97"/>
                  </a:lnTo>
                  <a:close/>
                </a:path>
              </a:pathLst>
            </a:custGeom>
            <a:solidFill>
              <a:schemeClr val="tx1"/>
            </a:solidFill>
            <a:ln w="9525">
              <a:noFill/>
              <a:round/>
              <a:headEnd/>
              <a:tailEnd/>
            </a:ln>
          </p:spPr>
          <p:txBody>
            <a:bodyPr/>
            <a:lstStyle/>
            <a:p>
              <a:endParaRPr lang="en-US"/>
            </a:p>
          </p:txBody>
        </p:sp>
        <p:sp>
          <p:nvSpPr>
            <p:cNvPr id="388100" name="Freeform 4"/>
            <p:cNvSpPr>
              <a:spLocks noEditPoints="1"/>
            </p:cNvSpPr>
            <p:nvPr userDrawn="1"/>
          </p:nvSpPr>
          <p:spPr bwMode="invGray">
            <a:xfrm>
              <a:off x="4690" y="4058"/>
              <a:ext cx="799" cy="102"/>
            </a:xfrm>
            <a:custGeom>
              <a:avLst/>
              <a:gdLst/>
              <a:ahLst/>
              <a:cxnLst>
                <a:cxn ang="0">
                  <a:pos x="909" y="167"/>
                </a:cxn>
                <a:cxn ang="0">
                  <a:pos x="895" y="108"/>
                </a:cxn>
                <a:cxn ang="0">
                  <a:pos x="955" y="56"/>
                </a:cxn>
                <a:cxn ang="0">
                  <a:pos x="979" y="94"/>
                </a:cxn>
                <a:cxn ang="0">
                  <a:pos x="1351" y="49"/>
                </a:cxn>
                <a:cxn ang="0">
                  <a:pos x="1295" y="140"/>
                </a:cxn>
                <a:cxn ang="0">
                  <a:pos x="1357" y="181"/>
                </a:cxn>
                <a:cxn ang="0">
                  <a:pos x="1384" y="162"/>
                </a:cxn>
                <a:cxn ang="0">
                  <a:pos x="1338" y="162"/>
                </a:cxn>
                <a:cxn ang="0">
                  <a:pos x="1328" y="103"/>
                </a:cxn>
                <a:cxn ang="0">
                  <a:pos x="1395" y="56"/>
                </a:cxn>
                <a:cxn ang="0">
                  <a:pos x="1420" y="49"/>
                </a:cxn>
                <a:cxn ang="0">
                  <a:pos x="1192" y="46"/>
                </a:cxn>
                <a:cxn ang="0">
                  <a:pos x="1282" y="46"/>
                </a:cxn>
                <a:cxn ang="0">
                  <a:pos x="1111" y="153"/>
                </a:cxn>
                <a:cxn ang="0">
                  <a:pos x="1067" y="167"/>
                </a:cxn>
                <a:cxn ang="0">
                  <a:pos x="1049" y="134"/>
                </a:cxn>
                <a:cxn ang="0">
                  <a:pos x="1021" y="143"/>
                </a:cxn>
                <a:cxn ang="0">
                  <a:pos x="1071" y="181"/>
                </a:cxn>
                <a:cxn ang="0">
                  <a:pos x="1132" y="143"/>
                </a:cxn>
                <a:cxn ang="0">
                  <a:pos x="975" y="46"/>
                </a:cxn>
                <a:cxn ang="0">
                  <a:pos x="878" y="80"/>
                </a:cxn>
                <a:cxn ang="0">
                  <a:pos x="879" y="167"/>
                </a:cxn>
                <a:cxn ang="0">
                  <a:pos x="984" y="156"/>
                </a:cxn>
                <a:cxn ang="0">
                  <a:pos x="1000" y="64"/>
                </a:cxn>
                <a:cxn ang="0">
                  <a:pos x="829" y="80"/>
                </a:cxn>
                <a:cxn ang="0">
                  <a:pos x="795" y="100"/>
                </a:cxn>
                <a:cxn ang="0">
                  <a:pos x="721" y="99"/>
                </a:cxn>
                <a:cxn ang="0">
                  <a:pos x="698" y="65"/>
                </a:cxn>
                <a:cxn ang="0">
                  <a:pos x="668" y="40"/>
                </a:cxn>
                <a:cxn ang="0">
                  <a:pos x="630" y="69"/>
                </a:cxn>
                <a:cxn ang="0">
                  <a:pos x="603" y="126"/>
                </a:cxn>
                <a:cxn ang="0">
                  <a:pos x="602" y="172"/>
                </a:cxn>
                <a:cxn ang="0">
                  <a:pos x="659" y="170"/>
                </a:cxn>
                <a:cxn ang="0">
                  <a:pos x="478" y="45"/>
                </a:cxn>
                <a:cxn ang="0">
                  <a:pos x="559" y="61"/>
                </a:cxn>
                <a:cxn ang="0">
                  <a:pos x="435" y="43"/>
                </a:cxn>
                <a:cxn ang="0">
                  <a:pos x="383" y="81"/>
                </a:cxn>
                <a:cxn ang="0">
                  <a:pos x="416" y="129"/>
                </a:cxn>
                <a:cxn ang="0">
                  <a:pos x="421" y="162"/>
                </a:cxn>
                <a:cxn ang="0">
                  <a:pos x="378" y="148"/>
                </a:cxn>
                <a:cxn ang="0">
                  <a:pos x="407" y="180"/>
                </a:cxn>
                <a:cxn ang="0">
                  <a:pos x="453" y="130"/>
                </a:cxn>
                <a:cxn ang="0">
                  <a:pos x="410" y="84"/>
                </a:cxn>
                <a:cxn ang="0">
                  <a:pos x="422" y="56"/>
                </a:cxn>
                <a:cxn ang="0">
                  <a:pos x="464" y="53"/>
                </a:cxn>
                <a:cxn ang="0">
                  <a:pos x="273" y="46"/>
                </a:cxn>
                <a:cxn ang="0">
                  <a:pos x="364" y="46"/>
                </a:cxn>
                <a:cxn ang="0">
                  <a:pos x="216" y="177"/>
                </a:cxn>
                <a:cxn ang="0">
                  <a:pos x="226" y="73"/>
                </a:cxn>
                <a:cxn ang="0">
                  <a:pos x="194" y="46"/>
                </a:cxn>
                <a:cxn ang="0">
                  <a:pos x="102" y="156"/>
                </a:cxn>
                <a:cxn ang="0">
                  <a:pos x="118" y="73"/>
                </a:cxn>
                <a:cxn ang="0">
                  <a:pos x="127" y="22"/>
                </a:cxn>
                <a:cxn ang="0">
                  <a:pos x="654" y="69"/>
                </a:cxn>
                <a:cxn ang="0">
                  <a:pos x="679" y="53"/>
                </a:cxn>
                <a:cxn ang="0">
                  <a:pos x="645" y="164"/>
                </a:cxn>
                <a:cxn ang="0">
                  <a:pos x="621" y="132"/>
                </a:cxn>
                <a:cxn ang="0">
                  <a:pos x="645" y="164"/>
                </a:cxn>
                <a:cxn ang="0">
                  <a:pos x="181" y="59"/>
                </a:cxn>
                <a:cxn ang="0">
                  <a:pos x="192" y="94"/>
                </a:cxn>
              </a:cxnLst>
              <a:rect l="0" t="0" r="r" b="b"/>
              <a:pathLst>
                <a:path w="1430" h="181">
                  <a:moveTo>
                    <a:pt x="965" y="143"/>
                  </a:moveTo>
                  <a:lnTo>
                    <a:pt x="965" y="143"/>
                  </a:lnTo>
                  <a:lnTo>
                    <a:pt x="955" y="154"/>
                  </a:lnTo>
                  <a:lnTo>
                    <a:pt x="946" y="164"/>
                  </a:lnTo>
                  <a:lnTo>
                    <a:pt x="935" y="169"/>
                  </a:lnTo>
                  <a:lnTo>
                    <a:pt x="924" y="170"/>
                  </a:lnTo>
                  <a:lnTo>
                    <a:pt x="924" y="170"/>
                  </a:lnTo>
                  <a:lnTo>
                    <a:pt x="916" y="170"/>
                  </a:lnTo>
                  <a:lnTo>
                    <a:pt x="909" y="167"/>
                  </a:lnTo>
                  <a:lnTo>
                    <a:pt x="905" y="165"/>
                  </a:lnTo>
                  <a:lnTo>
                    <a:pt x="900" y="161"/>
                  </a:lnTo>
                  <a:lnTo>
                    <a:pt x="897" y="156"/>
                  </a:lnTo>
                  <a:lnTo>
                    <a:pt x="894" y="150"/>
                  </a:lnTo>
                  <a:lnTo>
                    <a:pt x="892" y="143"/>
                  </a:lnTo>
                  <a:lnTo>
                    <a:pt x="892" y="134"/>
                  </a:lnTo>
                  <a:lnTo>
                    <a:pt x="892" y="134"/>
                  </a:lnTo>
                  <a:lnTo>
                    <a:pt x="892" y="121"/>
                  </a:lnTo>
                  <a:lnTo>
                    <a:pt x="895" y="108"/>
                  </a:lnTo>
                  <a:lnTo>
                    <a:pt x="900" y="96"/>
                  </a:lnTo>
                  <a:lnTo>
                    <a:pt x="906" y="83"/>
                  </a:lnTo>
                  <a:lnTo>
                    <a:pt x="906" y="83"/>
                  </a:lnTo>
                  <a:lnTo>
                    <a:pt x="916" y="72"/>
                  </a:lnTo>
                  <a:lnTo>
                    <a:pt x="925" y="62"/>
                  </a:lnTo>
                  <a:lnTo>
                    <a:pt x="936" y="57"/>
                  </a:lnTo>
                  <a:lnTo>
                    <a:pt x="949" y="56"/>
                  </a:lnTo>
                  <a:lnTo>
                    <a:pt x="949" y="56"/>
                  </a:lnTo>
                  <a:lnTo>
                    <a:pt x="955" y="56"/>
                  </a:lnTo>
                  <a:lnTo>
                    <a:pt x="962" y="59"/>
                  </a:lnTo>
                  <a:lnTo>
                    <a:pt x="968" y="62"/>
                  </a:lnTo>
                  <a:lnTo>
                    <a:pt x="973" y="67"/>
                  </a:lnTo>
                  <a:lnTo>
                    <a:pt x="973" y="67"/>
                  </a:lnTo>
                  <a:lnTo>
                    <a:pt x="976" y="73"/>
                  </a:lnTo>
                  <a:lnTo>
                    <a:pt x="978" y="80"/>
                  </a:lnTo>
                  <a:lnTo>
                    <a:pt x="979" y="86"/>
                  </a:lnTo>
                  <a:lnTo>
                    <a:pt x="979" y="94"/>
                  </a:lnTo>
                  <a:lnTo>
                    <a:pt x="979" y="94"/>
                  </a:lnTo>
                  <a:lnTo>
                    <a:pt x="979" y="107"/>
                  </a:lnTo>
                  <a:lnTo>
                    <a:pt x="976" y="119"/>
                  </a:lnTo>
                  <a:lnTo>
                    <a:pt x="971" y="132"/>
                  </a:lnTo>
                  <a:lnTo>
                    <a:pt x="965" y="143"/>
                  </a:lnTo>
                  <a:lnTo>
                    <a:pt x="965" y="143"/>
                  </a:lnTo>
                  <a:close/>
                  <a:moveTo>
                    <a:pt x="1385" y="43"/>
                  </a:moveTo>
                  <a:lnTo>
                    <a:pt x="1385" y="43"/>
                  </a:lnTo>
                  <a:lnTo>
                    <a:pt x="1366" y="45"/>
                  </a:lnTo>
                  <a:lnTo>
                    <a:pt x="1351" y="49"/>
                  </a:lnTo>
                  <a:lnTo>
                    <a:pt x="1335" y="56"/>
                  </a:lnTo>
                  <a:lnTo>
                    <a:pt x="1322" y="67"/>
                  </a:lnTo>
                  <a:lnTo>
                    <a:pt x="1322" y="67"/>
                  </a:lnTo>
                  <a:lnTo>
                    <a:pt x="1309" y="80"/>
                  </a:lnTo>
                  <a:lnTo>
                    <a:pt x="1301" y="94"/>
                  </a:lnTo>
                  <a:lnTo>
                    <a:pt x="1295" y="111"/>
                  </a:lnTo>
                  <a:lnTo>
                    <a:pt x="1293" y="129"/>
                  </a:lnTo>
                  <a:lnTo>
                    <a:pt x="1293" y="129"/>
                  </a:lnTo>
                  <a:lnTo>
                    <a:pt x="1295" y="140"/>
                  </a:lnTo>
                  <a:lnTo>
                    <a:pt x="1298" y="151"/>
                  </a:lnTo>
                  <a:lnTo>
                    <a:pt x="1305" y="161"/>
                  </a:lnTo>
                  <a:lnTo>
                    <a:pt x="1314" y="169"/>
                  </a:lnTo>
                  <a:lnTo>
                    <a:pt x="1314" y="169"/>
                  </a:lnTo>
                  <a:lnTo>
                    <a:pt x="1324" y="173"/>
                  </a:lnTo>
                  <a:lnTo>
                    <a:pt x="1333" y="178"/>
                  </a:lnTo>
                  <a:lnTo>
                    <a:pt x="1344" y="180"/>
                  </a:lnTo>
                  <a:lnTo>
                    <a:pt x="1357" y="181"/>
                  </a:lnTo>
                  <a:lnTo>
                    <a:pt x="1357" y="181"/>
                  </a:lnTo>
                  <a:lnTo>
                    <a:pt x="1368" y="180"/>
                  </a:lnTo>
                  <a:lnTo>
                    <a:pt x="1381" y="178"/>
                  </a:lnTo>
                  <a:lnTo>
                    <a:pt x="1409" y="170"/>
                  </a:lnTo>
                  <a:lnTo>
                    <a:pt x="1420" y="119"/>
                  </a:lnTo>
                  <a:lnTo>
                    <a:pt x="1420" y="119"/>
                  </a:lnTo>
                  <a:lnTo>
                    <a:pt x="1408" y="121"/>
                  </a:lnTo>
                  <a:lnTo>
                    <a:pt x="1408" y="121"/>
                  </a:lnTo>
                  <a:lnTo>
                    <a:pt x="1392" y="119"/>
                  </a:lnTo>
                  <a:lnTo>
                    <a:pt x="1384" y="162"/>
                  </a:lnTo>
                  <a:lnTo>
                    <a:pt x="1384" y="162"/>
                  </a:lnTo>
                  <a:lnTo>
                    <a:pt x="1381" y="165"/>
                  </a:lnTo>
                  <a:lnTo>
                    <a:pt x="1374" y="167"/>
                  </a:lnTo>
                  <a:lnTo>
                    <a:pt x="1368" y="169"/>
                  </a:lnTo>
                  <a:lnTo>
                    <a:pt x="1357" y="169"/>
                  </a:lnTo>
                  <a:lnTo>
                    <a:pt x="1357" y="169"/>
                  </a:lnTo>
                  <a:lnTo>
                    <a:pt x="1351" y="167"/>
                  </a:lnTo>
                  <a:lnTo>
                    <a:pt x="1343" y="165"/>
                  </a:lnTo>
                  <a:lnTo>
                    <a:pt x="1338" y="162"/>
                  </a:lnTo>
                  <a:lnTo>
                    <a:pt x="1333" y="158"/>
                  </a:lnTo>
                  <a:lnTo>
                    <a:pt x="1333" y="158"/>
                  </a:lnTo>
                  <a:lnTo>
                    <a:pt x="1330" y="153"/>
                  </a:lnTo>
                  <a:lnTo>
                    <a:pt x="1327" y="146"/>
                  </a:lnTo>
                  <a:lnTo>
                    <a:pt x="1325" y="138"/>
                  </a:lnTo>
                  <a:lnTo>
                    <a:pt x="1325" y="130"/>
                  </a:lnTo>
                  <a:lnTo>
                    <a:pt x="1325" y="130"/>
                  </a:lnTo>
                  <a:lnTo>
                    <a:pt x="1325" y="118"/>
                  </a:lnTo>
                  <a:lnTo>
                    <a:pt x="1328" y="103"/>
                  </a:lnTo>
                  <a:lnTo>
                    <a:pt x="1333" y="92"/>
                  </a:lnTo>
                  <a:lnTo>
                    <a:pt x="1341" y="80"/>
                  </a:lnTo>
                  <a:lnTo>
                    <a:pt x="1341" y="80"/>
                  </a:lnTo>
                  <a:lnTo>
                    <a:pt x="1351" y="69"/>
                  </a:lnTo>
                  <a:lnTo>
                    <a:pt x="1360" y="61"/>
                  </a:lnTo>
                  <a:lnTo>
                    <a:pt x="1373" y="56"/>
                  </a:lnTo>
                  <a:lnTo>
                    <a:pt x="1385" y="54"/>
                  </a:lnTo>
                  <a:lnTo>
                    <a:pt x="1385" y="54"/>
                  </a:lnTo>
                  <a:lnTo>
                    <a:pt x="1395" y="56"/>
                  </a:lnTo>
                  <a:lnTo>
                    <a:pt x="1404" y="59"/>
                  </a:lnTo>
                  <a:lnTo>
                    <a:pt x="1404" y="59"/>
                  </a:lnTo>
                  <a:lnTo>
                    <a:pt x="1414" y="65"/>
                  </a:lnTo>
                  <a:lnTo>
                    <a:pt x="1417" y="70"/>
                  </a:lnTo>
                  <a:lnTo>
                    <a:pt x="1419" y="73"/>
                  </a:lnTo>
                  <a:lnTo>
                    <a:pt x="1422" y="73"/>
                  </a:lnTo>
                  <a:lnTo>
                    <a:pt x="1430" y="56"/>
                  </a:lnTo>
                  <a:lnTo>
                    <a:pt x="1430" y="56"/>
                  </a:lnTo>
                  <a:lnTo>
                    <a:pt x="1420" y="49"/>
                  </a:lnTo>
                  <a:lnTo>
                    <a:pt x="1411" y="46"/>
                  </a:lnTo>
                  <a:lnTo>
                    <a:pt x="1398" y="45"/>
                  </a:lnTo>
                  <a:lnTo>
                    <a:pt x="1385" y="43"/>
                  </a:lnTo>
                  <a:lnTo>
                    <a:pt x="1385" y="43"/>
                  </a:lnTo>
                  <a:close/>
                  <a:moveTo>
                    <a:pt x="1282" y="46"/>
                  </a:moveTo>
                  <a:lnTo>
                    <a:pt x="1282" y="46"/>
                  </a:lnTo>
                  <a:lnTo>
                    <a:pt x="1276" y="46"/>
                  </a:lnTo>
                  <a:lnTo>
                    <a:pt x="1257" y="134"/>
                  </a:lnTo>
                  <a:lnTo>
                    <a:pt x="1192" y="46"/>
                  </a:lnTo>
                  <a:lnTo>
                    <a:pt x="1174" y="46"/>
                  </a:lnTo>
                  <a:lnTo>
                    <a:pt x="1149" y="177"/>
                  </a:lnTo>
                  <a:lnTo>
                    <a:pt x="1165" y="177"/>
                  </a:lnTo>
                  <a:lnTo>
                    <a:pt x="1182" y="83"/>
                  </a:lnTo>
                  <a:lnTo>
                    <a:pt x="1249" y="177"/>
                  </a:lnTo>
                  <a:lnTo>
                    <a:pt x="1263" y="177"/>
                  </a:lnTo>
                  <a:lnTo>
                    <a:pt x="1290" y="46"/>
                  </a:lnTo>
                  <a:lnTo>
                    <a:pt x="1290" y="46"/>
                  </a:lnTo>
                  <a:lnTo>
                    <a:pt x="1282" y="46"/>
                  </a:lnTo>
                  <a:lnTo>
                    <a:pt x="1282" y="46"/>
                  </a:lnTo>
                  <a:close/>
                  <a:moveTo>
                    <a:pt x="1144" y="48"/>
                  </a:moveTo>
                  <a:lnTo>
                    <a:pt x="1144" y="48"/>
                  </a:lnTo>
                  <a:lnTo>
                    <a:pt x="1138" y="46"/>
                  </a:lnTo>
                  <a:lnTo>
                    <a:pt x="1120" y="132"/>
                  </a:lnTo>
                  <a:lnTo>
                    <a:pt x="1120" y="132"/>
                  </a:lnTo>
                  <a:lnTo>
                    <a:pt x="1117" y="140"/>
                  </a:lnTo>
                  <a:lnTo>
                    <a:pt x="1114" y="146"/>
                  </a:lnTo>
                  <a:lnTo>
                    <a:pt x="1111" y="153"/>
                  </a:lnTo>
                  <a:lnTo>
                    <a:pt x="1105" y="158"/>
                  </a:lnTo>
                  <a:lnTo>
                    <a:pt x="1105" y="158"/>
                  </a:lnTo>
                  <a:lnTo>
                    <a:pt x="1100" y="162"/>
                  </a:lnTo>
                  <a:lnTo>
                    <a:pt x="1092" y="165"/>
                  </a:lnTo>
                  <a:lnTo>
                    <a:pt x="1086" y="167"/>
                  </a:lnTo>
                  <a:lnTo>
                    <a:pt x="1078" y="169"/>
                  </a:lnTo>
                  <a:lnTo>
                    <a:pt x="1078" y="169"/>
                  </a:lnTo>
                  <a:lnTo>
                    <a:pt x="1071" y="169"/>
                  </a:lnTo>
                  <a:lnTo>
                    <a:pt x="1067" y="167"/>
                  </a:lnTo>
                  <a:lnTo>
                    <a:pt x="1062" y="164"/>
                  </a:lnTo>
                  <a:lnTo>
                    <a:pt x="1057" y="161"/>
                  </a:lnTo>
                  <a:lnTo>
                    <a:pt x="1057" y="161"/>
                  </a:lnTo>
                  <a:lnTo>
                    <a:pt x="1054" y="158"/>
                  </a:lnTo>
                  <a:lnTo>
                    <a:pt x="1051" y="153"/>
                  </a:lnTo>
                  <a:lnTo>
                    <a:pt x="1049" y="146"/>
                  </a:lnTo>
                  <a:lnTo>
                    <a:pt x="1049" y="142"/>
                  </a:lnTo>
                  <a:lnTo>
                    <a:pt x="1049" y="142"/>
                  </a:lnTo>
                  <a:lnTo>
                    <a:pt x="1049" y="134"/>
                  </a:lnTo>
                  <a:lnTo>
                    <a:pt x="1067" y="48"/>
                  </a:lnTo>
                  <a:lnTo>
                    <a:pt x="1067" y="48"/>
                  </a:lnTo>
                  <a:lnTo>
                    <a:pt x="1055" y="48"/>
                  </a:lnTo>
                  <a:lnTo>
                    <a:pt x="1055" y="48"/>
                  </a:lnTo>
                  <a:lnTo>
                    <a:pt x="1038" y="48"/>
                  </a:lnTo>
                  <a:lnTo>
                    <a:pt x="1022" y="134"/>
                  </a:lnTo>
                  <a:lnTo>
                    <a:pt x="1022" y="134"/>
                  </a:lnTo>
                  <a:lnTo>
                    <a:pt x="1021" y="143"/>
                  </a:lnTo>
                  <a:lnTo>
                    <a:pt x="1021" y="143"/>
                  </a:lnTo>
                  <a:lnTo>
                    <a:pt x="1022" y="153"/>
                  </a:lnTo>
                  <a:lnTo>
                    <a:pt x="1025" y="161"/>
                  </a:lnTo>
                  <a:lnTo>
                    <a:pt x="1030" y="167"/>
                  </a:lnTo>
                  <a:lnTo>
                    <a:pt x="1036" y="173"/>
                  </a:lnTo>
                  <a:lnTo>
                    <a:pt x="1036" y="173"/>
                  </a:lnTo>
                  <a:lnTo>
                    <a:pt x="1044" y="177"/>
                  </a:lnTo>
                  <a:lnTo>
                    <a:pt x="1052" y="178"/>
                  </a:lnTo>
                  <a:lnTo>
                    <a:pt x="1062" y="180"/>
                  </a:lnTo>
                  <a:lnTo>
                    <a:pt x="1071" y="181"/>
                  </a:lnTo>
                  <a:lnTo>
                    <a:pt x="1071" y="181"/>
                  </a:lnTo>
                  <a:lnTo>
                    <a:pt x="1082" y="180"/>
                  </a:lnTo>
                  <a:lnTo>
                    <a:pt x="1094" y="178"/>
                  </a:lnTo>
                  <a:lnTo>
                    <a:pt x="1103" y="173"/>
                  </a:lnTo>
                  <a:lnTo>
                    <a:pt x="1113" y="169"/>
                  </a:lnTo>
                  <a:lnTo>
                    <a:pt x="1113" y="169"/>
                  </a:lnTo>
                  <a:lnTo>
                    <a:pt x="1120" y="161"/>
                  </a:lnTo>
                  <a:lnTo>
                    <a:pt x="1127" y="153"/>
                  </a:lnTo>
                  <a:lnTo>
                    <a:pt x="1132" y="143"/>
                  </a:lnTo>
                  <a:lnTo>
                    <a:pt x="1135" y="132"/>
                  </a:lnTo>
                  <a:lnTo>
                    <a:pt x="1152" y="48"/>
                  </a:lnTo>
                  <a:lnTo>
                    <a:pt x="1152" y="48"/>
                  </a:lnTo>
                  <a:lnTo>
                    <a:pt x="1144" y="48"/>
                  </a:lnTo>
                  <a:lnTo>
                    <a:pt x="1144" y="48"/>
                  </a:lnTo>
                  <a:close/>
                  <a:moveTo>
                    <a:pt x="994" y="56"/>
                  </a:moveTo>
                  <a:lnTo>
                    <a:pt x="994" y="56"/>
                  </a:lnTo>
                  <a:lnTo>
                    <a:pt x="984" y="51"/>
                  </a:lnTo>
                  <a:lnTo>
                    <a:pt x="975" y="46"/>
                  </a:lnTo>
                  <a:lnTo>
                    <a:pt x="963" y="45"/>
                  </a:lnTo>
                  <a:lnTo>
                    <a:pt x="951" y="43"/>
                  </a:lnTo>
                  <a:lnTo>
                    <a:pt x="951" y="43"/>
                  </a:lnTo>
                  <a:lnTo>
                    <a:pt x="933" y="45"/>
                  </a:lnTo>
                  <a:lnTo>
                    <a:pt x="917" y="49"/>
                  </a:lnTo>
                  <a:lnTo>
                    <a:pt x="903" y="56"/>
                  </a:lnTo>
                  <a:lnTo>
                    <a:pt x="890" y="67"/>
                  </a:lnTo>
                  <a:lnTo>
                    <a:pt x="890" y="67"/>
                  </a:lnTo>
                  <a:lnTo>
                    <a:pt x="878" y="80"/>
                  </a:lnTo>
                  <a:lnTo>
                    <a:pt x="870" y="94"/>
                  </a:lnTo>
                  <a:lnTo>
                    <a:pt x="865" y="110"/>
                  </a:lnTo>
                  <a:lnTo>
                    <a:pt x="863" y="127"/>
                  </a:lnTo>
                  <a:lnTo>
                    <a:pt x="863" y="127"/>
                  </a:lnTo>
                  <a:lnTo>
                    <a:pt x="863" y="138"/>
                  </a:lnTo>
                  <a:lnTo>
                    <a:pt x="867" y="150"/>
                  </a:lnTo>
                  <a:lnTo>
                    <a:pt x="871" y="159"/>
                  </a:lnTo>
                  <a:lnTo>
                    <a:pt x="879" y="167"/>
                  </a:lnTo>
                  <a:lnTo>
                    <a:pt x="879" y="167"/>
                  </a:lnTo>
                  <a:lnTo>
                    <a:pt x="887" y="173"/>
                  </a:lnTo>
                  <a:lnTo>
                    <a:pt x="897" y="177"/>
                  </a:lnTo>
                  <a:lnTo>
                    <a:pt x="908" y="180"/>
                  </a:lnTo>
                  <a:lnTo>
                    <a:pt x="921" y="181"/>
                  </a:lnTo>
                  <a:lnTo>
                    <a:pt x="921" y="181"/>
                  </a:lnTo>
                  <a:lnTo>
                    <a:pt x="938" y="180"/>
                  </a:lnTo>
                  <a:lnTo>
                    <a:pt x="954" y="175"/>
                  </a:lnTo>
                  <a:lnTo>
                    <a:pt x="970" y="167"/>
                  </a:lnTo>
                  <a:lnTo>
                    <a:pt x="984" y="156"/>
                  </a:lnTo>
                  <a:lnTo>
                    <a:pt x="984" y="156"/>
                  </a:lnTo>
                  <a:lnTo>
                    <a:pt x="995" y="143"/>
                  </a:lnTo>
                  <a:lnTo>
                    <a:pt x="1003" y="129"/>
                  </a:lnTo>
                  <a:lnTo>
                    <a:pt x="1008" y="113"/>
                  </a:lnTo>
                  <a:lnTo>
                    <a:pt x="1009" y="96"/>
                  </a:lnTo>
                  <a:lnTo>
                    <a:pt x="1009" y="96"/>
                  </a:lnTo>
                  <a:lnTo>
                    <a:pt x="1009" y="84"/>
                  </a:lnTo>
                  <a:lnTo>
                    <a:pt x="1006" y="73"/>
                  </a:lnTo>
                  <a:lnTo>
                    <a:pt x="1000" y="64"/>
                  </a:lnTo>
                  <a:lnTo>
                    <a:pt x="994" y="56"/>
                  </a:lnTo>
                  <a:lnTo>
                    <a:pt x="994" y="56"/>
                  </a:lnTo>
                  <a:close/>
                  <a:moveTo>
                    <a:pt x="894" y="2"/>
                  </a:moveTo>
                  <a:lnTo>
                    <a:pt x="894" y="2"/>
                  </a:lnTo>
                  <a:lnTo>
                    <a:pt x="889" y="2"/>
                  </a:lnTo>
                  <a:lnTo>
                    <a:pt x="883" y="0"/>
                  </a:lnTo>
                  <a:lnTo>
                    <a:pt x="883" y="0"/>
                  </a:lnTo>
                  <a:lnTo>
                    <a:pt x="856" y="43"/>
                  </a:lnTo>
                  <a:lnTo>
                    <a:pt x="829" y="80"/>
                  </a:lnTo>
                  <a:lnTo>
                    <a:pt x="829" y="80"/>
                  </a:lnTo>
                  <a:lnTo>
                    <a:pt x="805" y="0"/>
                  </a:lnTo>
                  <a:lnTo>
                    <a:pt x="805" y="0"/>
                  </a:lnTo>
                  <a:lnTo>
                    <a:pt x="795" y="2"/>
                  </a:lnTo>
                  <a:lnTo>
                    <a:pt x="786" y="2"/>
                  </a:lnTo>
                  <a:lnTo>
                    <a:pt x="786" y="2"/>
                  </a:lnTo>
                  <a:lnTo>
                    <a:pt x="773" y="2"/>
                  </a:lnTo>
                  <a:lnTo>
                    <a:pt x="760" y="0"/>
                  </a:lnTo>
                  <a:lnTo>
                    <a:pt x="795" y="100"/>
                  </a:lnTo>
                  <a:lnTo>
                    <a:pt x="781" y="177"/>
                  </a:lnTo>
                  <a:lnTo>
                    <a:pt x="819" y="177"/>
                  </a:lnTo>
                  <a:lnTo>
                    <a:pt x="833" y="97"/>
                  </a:lnTo>
                  <a:lnTo>
                    <a:pt x="833" y="97"/>
                  </a:lnTo>
                  <a:lnTo>
                    <a:pt x="908" y="0"/>
                  </a:lnTo>
                  <a:lnTo>
                    <a:pt x="908" y="0"/>
                  </a:lnTo>
                  <a:lnTo>
                    <a:pt x="894" y="2"/>
                  </a:lnTo>
                  <a:lnTo>
                    <a:pt x="894" y="2"/>
                  </a:lnTo>
                  <a:close/>
                  <a:moveTo>
                    <a:pt x="721" y="99"/>
                  </a:moveTo>
                  <a:lnTo>
                    <a:pt x="721" y="99"/>
                  </a:lnTo>
                  <a:lnTo>
                    <a:pt x="705" y="119"/>
                  </a:lnTo>
                  <a:lnTo>
                    <a:pt x="691" y="135"/>
                  </a:lnTo>
                  <a:lnTo>
                    <a:pt x="667" y="99"/>
                  </a:lnTo>
                  <a:lnTo>
                    <a:pt x="667" y="99"/>
                  </a:lnTo>
                  <a:lnTo>
                    <a:pt x="681" y="89"/>
                  </a:lnTo>
                  <a:lnTo>
                    <a:pt x="691" y="80"/>
                  </a:lnTo>
                  <a:lnTo>
                    <a:pt x="697" y="70"/>
                  </a:lnTo>
                  <a:lnTo>
                    <a:pt x="698" y="65"/>
                  </a:lnTo>
                  <a:lnTo>
                    <a:pt x="698" y="62"/>
                  </a:lnTo>
                  <a:lnTo>
                    <a:pt x="698" y="62"/>
                  </a:lnTo>
                  <a:lnTo>
                    <a:pt x="698" y="56"/>
                  </a:lnTo>
                  <a:lnTo>
                    <a:pt x="697" y="53"/>
                  </a:lnTo>
                  <a:lnTo>
                    <a:pt x="695" y="48"/>
                  </a:lnTo>
                  <a:lnTo>
                    <a:pt x="692" y="45"/>
                  </a:lnTo>
                  <a:lnTo>
                    <a:pt x="687" y="43"/>
                  </a:lnTo>
                  <a:lnTo>
                    <a:pt x="683" y="41"/>
                  </a:lnTo>
                  <a:lnTo>
                    <a:pt x="668" y="40"/>
                  </a:lnTo>
                  <a:lnTo>
                    <a:pt x="668" y="40"/>
                  </a:lnTo>
                  <a:lnTo>
                    <a:pt x="660" y="40"/>
                  </a:lnTo>
                  <a:lnTo>
                    <a:pt x="654" y="41"/>
                  </a:lnTo>
                  <a:lnTo>
                    <a:pt x="646" y="45"/>
                  </a:lnTo>
                  <a:lnTo>
                    <a:pt x="641" y="49"/>
                  </a:lnTo>
                  <a:lnTo>
                    <a:pt x="641" y="49"/>
                  </a:lnTo>
                  <a:lnTo>
                    <a:pt x="635" y="56"/>
                  </a:lnTo>
                  <a:lnTo>
                    <a:pt x="632" y="62"/>
                  </a:lnTo>
                  <a:lnTo>
                    <a:pt x="630" y="69"/>
                  </a:lnTo>
                  <a:lnTo>
                    <a:pt x="629" y="76"/>
                  </a:lnTo>
                  <a:lnTo>
                    <a:pt x="629" y="76"/>
                  </a:lnTo>
                  <a:lnTo>
                    <a:pt x="629" y="83"/>
                  </a:lnTo>
                  <a:lnTo>
                    <a:pt x="630" y="89"/>
                  </a:lnTo>
                  <a:lnTo>
                    <a:pt x="637" y="103"/>
                  </a:lnTo>
                  <a:lnTo>
                    <a:pt x="637" y="103"/>
                  </a:lnTo>
                  <a:lnTo>
                    <a:pt x="618" y="115"/>
                  </a:lnTo>
                  <a:lnTo>
                    <a:pt x="610" y="119"/>
                  </a:lnTo>
                  <a:lnTo>
                    <a:pt x="603" y="126"/>
                  </a:lnTo>
                  <a:lnTo>
                    <a:pt x="599" y="132"/>
                  </a:lnTo>
                  <a:lnTo>
                    <a:pt x="595" y="137"/>
                  </a:lnTo>
                  <a:lnTo>
                    <a:pt x="592" y="143"/>
                  </a:lnTo>
                  <a:lnTo>
                    <a:pt x="592" y="150"/>
                  </a:lnTo>
                  <a:lnTo>
                    <a:pt x="592" y="150"/>
                  </a:lnTo>
                  <a:lnTo>
                    <a:pt x="592" y="156"/>
                  </a:lnTo>
                  <a:lnTo>
                    <a:pt x="595" y="162"/>
                  </a:lnTo>
                  <a:lnTo>
                    <a:pt x="599" y="167"/>
                  </a:lnTo>
                  <a:lnTo>
                    <a:pt x="602" y="172"/>
                  </a:lnTo>
                  <a:lnTo>
                    <a:pt x="602" y="172"/>
                  </a:lnTo>
                  <a:lnTo>
                    <a:pt x="606" y="175"/>
                  </a:lnTo>
                  <a:lnTo>
                    <a:pt x="613" y="177"/>
                  </a:lnTo>
                  <a:lnTo>
                    <a:pt x="619" y="178"/>
                  </a:lnTo>
                  <a:lnTo>
                    <a:pt x="626" y="178"/>
                  </a:lnTo>
                  <a:lnTo>
                    <a:pt x="626" y="178"/>
                  </a:lnTo>
                  <a:lnTo>
                    <a:pt x="637" y="178"/>
                  </a:lnTo>
                  <a:lnTo>
                    <a:pt x="648" y="175"/>
                  </a:lnTo>
                  <a:lnTo>
                    <a:pt x="659" y="170"/>
                  </a:lnTo>
                  <a:lnTo>
                    <a:pt x="672" y="162"/>
                  </a:lnTo>
                  <a:lnTo>
                    <a:pt x="679" y="177"/>
                  </a:lnTo>
                  <a:lnTo>
                    <a:pt x="718" y="177"/>
                  </a:lnTo>
                  <a:lnTo>
                    <a:pt x="695" y="145"/>
                  </a:lnTo>
                  <a:lnTo>
                    <a:pt x="695" y="145"/>
                  </a:lnTo>
                  <a:lnTo>
                    <a:pt x="730" y="110"/>
                  </a:lnTo>
                  <a:lnTo>
                    <a:pt x="721" y="99"/>
                  </a:lnTo>
                  <a:close/>
                  <a:moveTo>
                    <a:pt x="478" y="45"/>
                  </a:moveTo>
                  <a:lnTo>
                    <a:pt x="478" y="45"/>
                  </a:lnTo>
                  <a:lnTo>
                    <a:pt x="476" y="54"/>
                  </a:lnTo>
                  <a:lnTo>
                    <a:pt x="475" y="61"/>
                  </a:lnTo>
                  <a:lnTo>
                    <a:pt x="475" y="61"/>
                  </a:lnTo>
                  <a:lnTo>
                    <a:pt x="510" y="59"/>
                  </a:lnTo>
                  <a:lnTo>
                    <a:pt x="488" y="177"/>
                  </a:lnTo>
                  <a:lnTo>
                    <a:pt x="514" y="177"/>
                  </a:lnTo>
                  <a:lnTo>
                    <a:pt x="538" y="59"/>
                  </a:lnTo>
                  <a:lnTo>
                    <a:pt x="538" y="59"/>
                  </a:lnTo>
                  <a:lnTo>
                    <a:pt x="559" y="61"/>
                  </a:lnTo>
                  <a:lnTo>
                    <a:pt x="572" y="62"/>
                  </a:lnTo>
                  <a:lnTo>
                    <a:pt x="572" y="62"/>
                  </a:lnTo>
                  <a:lnTo>
                    <a:pt x="572" y="53"/>
                  </a:lnTo>
                  <a:lnTo>
                    <a:pt x="575" y="45"/>
                  </a:lnTo>
                  <a:lnTo>
                    <a:pt x="478" y="45"/>
                  </a:lnTo>
                  <a:close/>
                  <a:moveTo>
                    <a:pt x="449" y="46"/>
                  </a:moveTo>
                  <a:lnTo>
                    <a:pt x="449" y="46"/>
                  </a:lnTo>
                  <a:lnTo>
                    <a:pt x="441" y="43"/>
                  </a:lnTo>
                  <a:lnTo>
                    <a:pt x="435" y="43"/>
                  </a:lnTo>
                  <a:lnTo>
                    <a:pt x="435" y="43"/>
                  </a:lnTo>
                  <a:lnTo>
                    <a:pt x="424" y="45"/>
                  </a:lnTo>
                  <a:lnTo>
                    <a:pt x="415" y="46"/>
                  </a:lnTo>
                  <a:lnTo>
                    <a:pt x="407" y="51"/>
                  </a:lnTo>
                  <a:lnTo>
                    <a:pt x="399" y="56"/>
                  </a:lnTo>
                  <a:lnTo>
                    <a:pt x="399" y="56"/>
                  </a:lnTo>
                  <a:lnTo>
                    <a:pt x="391" y="64"/>
                  </a:lnTo>
                  <a:lnTo>
                    <a:pt x="386" y="72"/>
                  </a:lnTo>
                  <a:lnTo>
                    <a:pt x="383" y="81"/>
                  </a:lnTo>
                  <a:lnTo>
                    <a:pt x="383" y="91"/>
                  </a:lnTo>
                  <a:lnTo>
                    <a:pt x="383" y="91"/>
                  </a:lnTo>
                  <a:lnTo>
                    <a:pt x="383" y="97"/>
                  </a:lnTo>
                  <a:lnTo>
                    <a:pt x="386" y="103"/>
                  </a:lnTo>
                  <a:lnTo>
                    <a:pt x="389" y="110"/>
                  </a:lnTo>
                  <a:lnTo>
                    <a:pt x="394" y="115"/>
                  </a:lnTo>
                  <a:lnTo>
                    <a:pt x="394" y="115"/>
                  </a:lnTo>
                  <a:lnTo>
                    <a:pt x="416" y="129"/>
                  </a:lnTo>
                  <a:lnTo>
                    <a:pt x="416" y="129"/>
                  </a:lnTo>
                  <a:lnTo>
                    <a:pt x="421" y="132"/>
                  </a:lnTo>
                  <a:lnTo>
                    <a:pt x="426" y="137"/>
                  </a:lnTo>
                  <a:lnTo>
                    <a:pt x="427" y="142"/>
                  </a:lnTo>
                  <a:lnTo>
                    <a:pt x="429" y="145"/>
                  </a:lnTo>
                  <a:lnTo>
                    <a:pt x="429" y="145"/>
                  </a:lnTo>
                  <a:lnTo>
                    <a:pt x="427" y="150"/>
                  </a:lnTo>
                  <a:lnTo>
                    <a:pt x="426" y="154"/>
                  </a:lnTo>
                  <a:lnTo>
                    <a:pt x="424" y="159"/>
                  </a:lnTo>
                  <a:lnTo>
                    <a:pt x="421" y="162"/>
                  </a:lnTo>
                  <a:lnTo>
                    <a:pt x="421" y="162"/>
                  </a:lnTo>
                  <a:lnTo>
                    <a:pt x="411" y="167"/>
                  </a:lnTo>
                  <a:lnTo>
                    <a:pt x="402" y="169"/>
                  </a:lnTo>
                  <a:lnTo>
                    <a:pt x="402" y="169"/>
                  </a:lnTo>
                  <a:lnTo>
                    <a:pt x="391" y="167"/>
                  </a:lnTo>
                  <a:lnTo>
                    <a:pt x="384" y="164"/>
                  </a:lnTo>
                  <a:lnTo>
                    <a:pt x="381" y="161"/>
                  </a:lnTo>
                  <a:lnTo>
                    <a:pt x="380" y="158"/>
                  </a:lnTo>
                  <a:lnTo>
                    <a:pt x="378" y="148"/>
                  </a:lnTo>
                  <a:lnTo>
                    <a:pt x="376" y="148"/>
                  </a:lnTo>
                  <a:lnTo>
                    <a:pt x="365" y="172"/>
                  </a:lnTo>
                  <a:lnTo>
                    <a:pt x="365" y="172"/>
                  </a:lnTo>
                  <a:lnTo>
                    <a:pt x="370" y="177"/>
                  </a:lnTo>
                  <a:lnTo>
                    <a:pt x="378" y="178"/>
                  </a:lnTo>
                  <a:lnTo>
                    <a:pt x="386" y="180"/>
                  </a:lnTo>
                  <a:lnTo>
                    <a:pt x="395" y="181"/>
                  </a:lnTo>
                  <a:lnTo>
                    <a:pt x="395" y="181"/>
                  </a:lnTo>
                  <a:lnTo>
                    <a:pt x="407" y="180"/>
                  </a:lnTo>
                  <a:lnTo>
                    <a:pt x="418" y="178"/>
                  </a:lnTo>
                  <a:lnTo>
                    <a:pt x="427" y="173"/>
                  </a:lnTo>
                  <a:lnTo>
                    <a:pt x="435" y="167"/>
                  </a:lnTo>
                  <a:lnTo>
                    <a:pt x="435" y="167"/>
                  </a:lnTo>
                  <a:lnTo>
                    <a:pt x="443" y="161"/>
                  </a:lnTo>
                  <a:lnTo>
                    <a:pt x="449" y="151"/>
                  </a:lnTo>
                  <a:lnTo>
                    <a:pt x="453" y="142"/>
                  </a:lnTo>
                  <a:lnTo>
                    <a:pt x="453" y="130"/>
                  </a:lnTo>
                  <a:lnTo>
                    <a:pt x="453" y="130"/>
                  </a:lnTo>
                  <a:lnTo>
                    <a:pt x="453" y="124"/>
                  </a:lnTo>
                  <a:lnTo>
                    <a:pt x="449" y="118"/>
                  </a:lnTo>
                  <a:lnTo>
                    <a:pt x="446" y="111"/>
                  </a:lnTo>
                  <a:lnTo>
                    <a:pt x="441" y="107"/>
                  </a:lnTo>
                  <a:lnTo>
                    <a:pt x="441" y="107"/>
                  </a:lnTo>
                  <a:lnTo>
                    <a:pt x="419" y="92"/>
                  </a:lnTo>
                  <a:lnTo>
                    <a:pt x="419" y="92"/>
                  </a:lnTo>
                  <a:lnTo>
                    <a:pt x="415" y="89"/>
                  </a:lnTo>
                  <a:lnTo>
                    <a:pt x="410" y="84"/>
                  </a:lnTo>
                  <a:lnTo>
                    <a:pt x="408" y="80"/>
                  </a:lnTo>
                  <a:lnTo>
                    <a:pt x="407" y="75"/>
                  </a:lnTo>
                  <a:lnTo>
                    <a:pt x="407" y="75"/>
                  </a:lnTo>
                  <a:lnTo>
                    <a:pt x="408" y="72"/>
                  </a:lnTo>
                  <a:lnTo>
                    <a:pt x="408" y="67"/>
                  </a:lnTo>
                  <a:lnTo>
                    <a:pt x="411" y="64"/>
                  </a:lnTo>
                  <a:lnTo>
                    <a:pt x="415" y="61"/>
                  </a:lnTo>
                  <a:lnTo>
                    <a:pt x="415" y="61"/>
                  </a:lnTo>
                  <a:lnTo>
                    <a:pt x="422" y="56"/>
                  </a:lnTo>
                  <a:lnTo>
                    <a:pt x="432" y="54"/>
                  </a:lnTo>
                  <a:lnTo>
                    <a:pt x="432" y="54"/>
                  </a:lnTo>
                  <a:lnTo>
                    <a:pt x="438" y="56"/>
                  </a:lnTo>
                  <a:lnTo>
                    <a:pt x="445" y="59"/>
                  </a:lnTo>
                  <a:lnTo>
                    <a:pt x="445" y="59"/>
                  </a:lnTo>
                  <a:lnTo>
                    <a:pt x="449" y="64"/>
                  </a:lnTo>
                  <a:lnTo>
                    <a:pt x="451" y="72"/>
                  </a:lnTo>
                  <a:lnTo>
                    <a:pt x="454" y="72"/>
                  </a:lnTo>
                  <a:lnTo>
                    <a:pt x="464" y="53"/>
                  </a:lnTo>
                  <a:lnTo>
                    <a:pt x="464" y="53"/>
                  </a:lnTo>
                  <a:lnTo>
                    <a:pt x="459" y="49"/>
                  </a:lnTo>
                  <a:lnTo>
                    <a:pt x="449" y="46"/>
                  </a:lnTo>
                  <a:lnTo>
                    <a:pt x="449" y="46"/>
                  </a:lnTo>
                  <a:close/>
                  <a:moveTo>
                    <a:pt x="364" y="46"/>
                  </a:moveTo>
                  <a:lnTo>
                    <a:pt x="364" y="46"/>
                  </a:lnTo>
                  <a:lnTo>
                    <a:pt x="357" y="46"/>
                  </a:lnTo>
                  <a:lnTo>
                    <a:pt x="340" y="135"/>
                  </a:lnTo>
                  <a:lnTo>
                    <a:pt x="273" y="46"/>
                  </a:lnTo>
                  <a:lnTo>
                    <a:pt x="257" y="46"/>
                  </a:lnTo>
                  <a:lnTo>
                    <a:pt x="231" y="177"/>
                  </a:lnTo>
                  <a:lnTo>
                    <a:pt x="246" y="177"/>
                  </a:lnTo>
                  <a:lnTo>
                    <a:pt x="264" y="83"/>
                  </a:lnTo>
                  <a:lnTo>
                    <a:pt x="330" y="177"/>
                  </a:lnTo>
                  <a:lnTo>
                    <a:pt x="346" y="177"/>
                  </a:lnTo>
                  <a:lnTo>
                    <a:pt x="372" y="46"/>
                  </a:lnTo>
                  <a:lnTo>
                    <a:pt x="372" y="46"/>
                  </a:lnTo>
                  <a:lnTo>
                    <a:pt x="364" y="46"/>
                  </a:lnTo>
                  <a:lnTo>
                    <a:pt x="364" y="46"/>
                  </a:lnTo>
                  <a:close/>
                  <a:moveTo>
                    <a:pt x="194" y="46"/>
                  </a:moveTo>
                  <a:lnTo>
                    <a:pt x="143" y="46"/>
                  </a:lnTo>
                  <a:lnTo>
                    <a:pt x="118" y="177"/>
                  </a:lnTo>
                  <a:lnTo>
                    <a:pt x="146" y="177"/>
                  </a:lnTo>
                  <a:lnTo>
                    <a:pt x="158" y="118"/>
                  </a:lnTo>
                  <a:lnTo>
                    <a:pt x="161" y="118"/>
                  </a:lnTo>
                  <a:lnTo>
                    <a:pt x="183" y="177"/>
                  </a:lnTo>
                  <a:lnTo>
                    <a:pt x="216" y="177"/>
                  </a:lnTo>
                  <a:lnTo>
                    <a:pt x="188" y="113"/>
                  </a:lnTo>
                  <a:lnTo>
                    <a:pt x="188" y="113"/>
                  </a:lnTo>
                  <a:lnTo>
                    <a:pt x="204" y="107"/>
                  </a:lnTo>
                  <a:lnTo>
                    <a:pt x="215" y="99"/>
                  </a:lnTo>
                  <a:lnTo>
                    <a:pt x="215" y="99"/>
                  </a:lnTo>
                  <a:lnTo>
                    <a:pt x="219" y="94"/>
                  </a:lnTo>
                  <a:lnTo>
                    <a:pt x="223" y="88"/>
                  </a:lnTo>
                  <a:lnTo>
                    <a:pt x="226" y="81"/>
                  </a:lnTo>
                  <a:lnTo>
                    <a:pt x="226" y="73"/>
                  </a:lnTo>
                  <a:lnTo>
                    <a:pt x="226" y="73"/>
                  </a:lnTo>
                  <a:lnTo>
                    <a:pt x="226" y="67"/>
                  </a:lnTo>
                  <a:lnTo>
                    <a:pt x="224" y="61"/>
                  </a:lnTo>
                  <a:lnTo>
                    <a:pt x="221" y="57"/>
                  </a:lnTo>
                  <a:lnTo>
                    <a:pt x="218" y="53"/>
                  </a:lnTo>
                  <a:lnTo>
                    <a:pt x="213" y="49"/>
                  </a:lnTo>
                  <a:lnTo>
                    <a:pt x="208" y="48"/>
                  </a:lnTo>
                  <a:lnTo>
                    <a:pt x="194" y="46"/>
                  </a:lnTo>
                  <a:lnTo>
                    <a:pt x="194" y="46"/>
                  </a:lnTo>
                  <a:close/>
                  <a:moveTo>
                    <a:pt x="34" y="0"/>
                  </a:moveTo>
                  <a:lnTo>
                    <a:pt x="0" y="177"/>
                  </a:lnTo>
                  <a:lnTo>
                    <a:pt x="99" y="177"/>
                  </a:lnTo>
                  <a:lnTo>
                    <a:pt x="99" y="177"/>
                  </a:lnTo>
                  <a:lnTo>
                    <a:pt x="97" y="170"/>
                  </a:lnTo>
                  <a:lnTo>
                    <a:pt x="97" y="165"/>
                  </a:lnTo>
                  <a:lnTo>
                    <a:pt x="99" y="161"/>
                  </a:lnTo>
                  <a:lnTo>
                    <a:pt x="102" y="156"/>
                  </a:lnTo>
                  <a:lnTo>
                    <a:pt x="102" y="156"/>
                  </a:lnTo>
                  <a:lnTo>
                    <a:pt x="50" y="159"/>
                  </a:lnTo>
                  <a:lnTo>
                    <a:pt x="42" y="159"/>
                  </a:lnTo>
                  <a:lnTo>
                    <a:pt x="54" y="91"/>
                  </a:lnTo>
                  <a:lnTo>
                    <a:pt x="54" y="91"/>
                  </a:lnTo>
                  <a:lnTo>
                    <a:pt x="88" y="92"/>
                  </a:lnTo>
                  <a:lnTo>
                    <a:pt x="113" y="96"/>
                  </a:lnTo>
                  <a:lnTo>
                    <a:pt x="113" y="96"/>
                  </a:lnTo>
                  <a:lnTo>
                    <a:pt x="113" y="81"/>
                  </a:lnTo>
                  <a:lnTo>
                    <a:pt x="118" y="73"/>
                  </a:lnTo>
                  <a:lnTo>
                    <a:pt x="118" y="73"/>
                  </a:lnTo>
                  <a:lnTo>
                    <a:pt x="75" y="75"/>
                  </a:lnTo>
                  <a:lnTo>
                    <a:pt x="75" y="75"/>
                  </a:lnTo>
                  <a:lnTo>
                    <a:pt x="59" y="75"/>
                  </a:lnTo>
                  <a:lnTo>
                    <a:pt x="69" y="19"/>
                  </a:lnTo>
                  <a:lnTo>
                    <a:pt x="83" y="19"/>
                  </a:lnTo>
                  <a:lnTo>
                    <a:pt x="83" y="19"/>
                  </a:lnTo>
                  <a:lnTo>
                    <a:pt x="105" y="19"/>
                  </a:lnTo>
                  <a:lnTo>
                    <a:pt x="127" y="22"/>
                  </a:lnTo>
                  <a:lnTo>
                    <a:pt x="127" y="22"/>
                  </a:lnTo>
                  <a:lnTo>
                    <a:pt x="129" y="10"/>
                  </a:lnTo>
                  <a:lnTo>
                    <a:pt x="132" y="0"/>
                  </a:lnTo>
                  <a:lnTo>
                    <a:pt x="34" y="0"/>
                  </a:lnTo>
                  <a:close/>
                  <a:moveTo>
                    <a:pt x="662" y="91"/>
                  </a:moveTo>
                  <a:lnTo>
                    <a:pt x="662" y="91"/>
                  </a:lnTo>
                  <a:lnTo>
                    <a:pt x="657" y="78"/>
                  </a:lnTo>
                  <a:lnTo>
                    <a:pt x="654" y="69"/>
                  </a:lnTo>
                  <a:lnTo>
                    <a:pt x="654" y="69"/>
                  </a:lnTo>
                  <a:lnTo>
                    <a:pt x="656" y="61"/>
                  </a:lnTo>
                  <a:lnTo>
                    <a:pt x="659" y="56"/>
                  </a:lnTo>
                  <a:lnTo>
                    <a:pt x="659" y="56"/>
                  </a:lnTo>
                  <a:lnTo>
                    <a:pt x="665" y="51"/>
                  </a:lnTo>
                  <a:lnTo>
                    <a:pt x="672" y="49"/>
                  </a:lnTo>
                  <a:lnTo>
                    <a:pt x="672" y="49"/>
                  </a:lnTo>
                  <a:lnTo>
                    <a:pt x="676" y="51"/>
                  </a:lnTo>
                  <a:lnTo>
                    <a:pt x="679" y="53"/>
                  </a:lnTo>
                  <a:lnTo>
                    <a:pt x="679" y="53"/>
                  </a:lnTo>
                  <a:lnTo>
                    <a:pt x="683" y="57"/>
                  </a:lnTo>
                  <a:lnTo>
                    <a:pt x="683" y="62"/>
                  </a:lnTo>
                  <a:lnTo>
                    <a:pt x="683" y="62"/>
                  </a:lnTo>
                  <a:lnTo>
                    <a:pt x="683" y="70"/>
                  </a:lnTo>
                  <a:lnTo>
                    <a:pt x="678" y="76"/>
                  </a:lnTo>
                  <a:lnTo>
                    <a:pt x="672" y="84"/>
                  </a:lnTo>
                  <a:lnTo>
                    <a:pt x="662" y="91"/>
                  </a:lnTo>
                  <a:lnTo>
                    <a:pt x="662" y="91"/>
                  </a:lnTo>
                  <a:close/>
                  <a:moveTo>
                    <a:pt x="645" y="164"/>
                  </a:moveTo>
                  <a:lnTo>
                    <a:pt x="645" y="164"/>
                  </a:lnTo>
                  <a:lnTo>
                    <a:pt x="633" y="162"/>
                  </a:lnTo>
                  <a:lnTo>
                    <a:pt x="629" y="161"/>
                  </a:lnTo>
                  <a:lnTo>
                    <a:pt x="626" y="158"/>
                  </a:lnTo>
                  <a:lnTo>
                    <a:pt x="624" y="154"/>
                  </a:lnTo>
                  <a:lnTo>
                    <a:pt x="621" y="151"/>
                  </a:lnTo>
                  <a:lnTo>
                    <a:pt x="619" y="140"/>
                  </a:lnTo>
                  <a:lnTo>
                    <a:pt x="619" y="140"/>
                  </a:lnTo>
                  <a:lnTo>
                    <a:pt x="621" y="132"/>
                  </a:lnTo>
                  <a:lnTo>
                    <a:pt x="627" y="124"/>
                  </a:lnTo>
                  <a:lnTo>
                    <a:pt x="627" y="124"/>
                  </a:lnTo>
                  <a:lnTo>
                    <a:pt x="633" y="116"/>
                  </a:lnTo>
                  <a:lnTo>
                    <a:pt x="640" y="113"/>
                  </a:lnTo>
                  <a:lnTo>
                    <a:pt x="667" y="156"/>
                  </a:lnTo>
                  <a:lnTo>
                    <a:pt x="667" y="156"/>
                  </a:lnTo>
                  <a:lnTo>
                    <a:pt x="654" y="162"/>
                  </a:lnTo>
                  <a:lnTo>
                    <a:pt x="645" y="164"/>
                  </a:lnTo>
                  <a:lnTo>
                    <a:pt x="645" y="164"/>
                  </a:lnTo>
                  <a:close/>
                  <a:moveTo>
                    <a:pt x="189" y="99"/>
                  </a:moveTo>
                  <a:lnTo>
                    <a:pt x="189" y="99"/>
                  </a:lnTo>
                  <a:lnTo>
                    <a:pt x="185" y="103"/>
                  </a:lnTo>
                  <a:lnTo>
                    <a:pt x="180" y="107"/>
                  </a:lnTo>
                  <a:lnTo>
                    <a:pt x="173" y="108"/>
                  </a:lnTo>
                  <a:lnTo>
                    <a:pt x="165" y="110"/>
                  </a:lnTo>
                  <a:lnTo>
                    <a:pt x="161" y="110"/>
                  </a:lnTo>
                  <a:lnTo>
                    <a:pt x="170" y="59"/>
                  </a:lnTo>
                  <a:lnTo>
                    <a:pt x="181" y="59"/>
                  </a:lnTo>
                  <a:lnTo>
                    <a:pt x="181" y="59"/>
                  </a:lnTo>
                  <a:lnTo>
                    <a:pt x="188" y="61"/>
                  </a:lnTo>
                  <a:lnTo>
                    <a:pt x="192" y="62"/>
                  </a:lnTo>
                  <a:lnTo>
                    <a:pt x="196" y="67"/>
                  </a:lnTo>
                  <a:lnTo>
                    <a:pt x="197" y="73"/>
                  </a:lnTo>
                  <a:lnTo>
                    <a:pt x="197" y="73"/>
                  </a:lnTo>
                  <a:lnTo>
                    <a:pt x="196" y="81"/>
                  </a:lnTo>
                  <a:lnTo>
                    <a:pt x="194" y="88"/>
                  </a:lnTo>
                  <a:lnTo>
                    <a:pt x="192" y="94"/>
                  </a:lnTo>
                  <a:lnTo>
                    <a:pt x="189" y="99"/>
                  </a:lnTo>
                  <a:lnTo>
                    <a:pt x="189" y="99"/>
                  </a:lnTo>
                  <a:close/>
                </a:path>
              </a:pathLst>
            </a:custGeom>
            <a:solidFill>
              <a:schemeClr val="tx1"/>
            </a:solidFill>
            <a:ln w="9525">
              <a:noFill/>
              <a:round/>
              <a:headEnd/>
              <a:tailEnd/>
            </a:ln>
          </p:spPr>
          <p:txBody>
            <a:bodyPr/>
            <a:lstStyle/>
            <a:p>
              <a:endParaRPr lang="en-US"/>
            </a:p>
          </p:txBody>
        </p:sp>
        <p:sp>
          <p:nvSpPr>
            <p:cNvPr id="388101" name="Freeform 5"/>
            <p:cNvSpPr>
              <a:spLocks noEditPoints="1"/>
            </p:cNvSpPr>
            <p:nvPr userDrawn="1"/>
          </p:nvSpPr>
          <p:spPr bwMode="invGray">
            <a:xfrm>
              <a:off x="4673" y="4207"/>
              <a:ext cx="50" cy="58"/>
            </a:xfrm>
            <a:custGeom>
              <a:avLst/>
              <a:gdLst/>
              <a:ahLst/>
              <a:cxnLst>
                <a:cxn ang="0">
                  <a:pos x="70" y="38"/>
                </a:cxn>
                <a:cxn ang="0">
                  <a:pos x="65" y="54"/>
                </a:cxn>
                <a:cxn ang="0">
                  <a:pos x="57" y="65"/>
                </a:cxn>
                <a:cxn ang="0">
                  <a:pos x="47" y="72"/>
                </a:cxn>
                <a:cxn ang="0">
                  <a:pos x="36" y="75"/>
                </a:cxn>
                <a:cxn ang="0">
                  <a:pos x="31" y="73"/>
                </a:cxn>
                <a:cxn ang="0">
                  <a:pos x="24" y="70"/>
                </a:cxn>
                <a:cxn ang="0">
                  <a:pos x="19" y="62"/>
                </a:cxn>
                <a:cxn ang="0">
                  <a:pos x="19" y="49"/>
                </a:cxn>
                <a:cxn ang="0">
                  <a:pos x="19" y="41"/>
                </a:cxn>
                <a:cxn ang="0">
                  <a:pos x="30" y="16"/>
                </a:cxn>
                <a:cxn ang="0">
                  <a:pos x="39" y="10"/>
                </a:cxn>
                <a:cxn ang="0">
                  <a:pos x="51" y="7"/>
                </a:cxn>
                <a:cxn ang="0">
                  <a:pos x="55" y="7"/>
                </a:cxn>
                <a:cxn ang="0">
                  <a:pos x="65" y="11"/>
                </a:cxn>
                <a:cxn ang="0">
                  <a:pos x="70" y="19"/>
                </a:cxn>
                <a:cxn ang="0">
                  <a:pos x="70" y="30"/>
                </a:cxn>
                <a:cxn ang="0">
                  <a:pos x="70" y="38"/>
                </a:cxn>
                <a:cxn ang="0">
                  <a:pos x="52" y="0"/>
                </a:cxn>
                <a:cxn ang="0">
                  <a:pos x="33" y="3"/>
                </a:cxn>
                <a:cxn ang="0">
                  <a:pos x="19" y="11"/>
                </a:cxn>
                <a:cxn ang="0">
                  <a:pos x="8" y="24"/>
                </a:cxn>
                <a:cxn ang="0">
                  <a:pos x="1" y="40"/>
                </a:cxn>
                <a:cxn ang="0">
                  <a:pos x="0" y="51"/>
                </a:cxn>
                <a:cxn ang="0">
                  <a:pos x="3" y="65"/>
                </a:cxn>
                <a:cxn ang="0">
                  <a:pos x="12" y="76"/>
                </a:cxn>
                <a:cxn ang="0">
                  <a:pos x="27" y="81"/>
                </a:cxn>
                <a:cxn ang="0">
                  <a:pos x="35" y="81"/>
                </a:cxn>
                <a:cxn ang="0">
                  <a:pos x="60" y="103"/>
                </a:cxn>
                <a:cxn ang="0">
                  <a:pos x="70" y="99"/>
                </a:cxn>
                <a:cxn ang="0">
                  <a:pos x="77" y="97"/>
                </a:cxn>
                <a:cxn ang="0">
                  <a:pos x="51" y="80"/>
                </a:cxn>
                <a:cxn ang="0">
                  <a:pos x="76" y="64"/>
                </a:cxn>
                <a:cxn ang="0">
                  <a:pos x="85" y="46"/>
                </a:cxn>
                <a:cxn ang="0">
                  <a:pos x="87" y="40"/>
                </a:cxn>
                <a:cxn ang="0">
                  <a:pos x="87" y="22"/>
                </a:cxn>
                <a:cxn ang="0">
                  <a:pos x="81" y="10"/>
                </a:cxn>
                <a:cxn ang="0">
                  <a:pos x="70" y="2"/>
                </a:cxn>
                <a:cxn ang="0">
                  <a:pos x="52" y="0"/>
                </a:cxn>
              </a:cxnLst>
              <a:rect l="0" t="0" r="r" b="b"/>
              <a:pathLst>
                <a:path w="89" h="103">
                  <a:moveTo>
                    <a:pt x="70" y="38"/>
                  </a:moveTo>
                  <a:lnTo>
                    <a:pt x="70" y="38"/>
                  </a:lnTo>
                  <a:lnTo>
                    <a:pt x="66" y="46"/>
                  </a:lnTo>
                  <a:lnTo>
                    <a:pt x="65" y="54"/>
                  </a:lnTo>
                  <a:lnTo>
                    <a:pt x="60" y="61"/>
                  </a:lnTo>
                  <a:lnTo>
                    <a:pt x="57" y="65"/>
                  </a:lnTo>
                  <a:lnTo>
                    <a:pt x="52" y="70"/>
                  </a:lnTo>
                  <a:lnTo>
                    <a:pt x="47" y="72"/>
                  </a:lnTo>
                  <a:lnTo>
                    <a:pt x="43" y="73"/>
                  </a:lnTo>
                  <a:lnTo>
                    <a:pt x="36" y="75"/>
                  </a:lnTo>
                  <a:lnTo>
                    <a:pt x="36" y="75"/>
                  </a:lnTo>
                  <a:lnTo>
                    <a:pt x="31" y="73"/>
                  </a:lnTo>
                  <a:lnTo>
                    <a:pt x="28" y="73"/>
                  </a:lnTo>
                  <a:lnTo>
                    <a:pt x="24" y="70"/>
                  </a:lnTo>
                  <a:lnTo>
                    <a:pt x="22" y="67"/>
                  </a:lnTo>
                  <a:lnTo>
                    <a:pt x="19" y="62"/>
                  </a:lnTo>
                  <a:lnTo>
                    <a:pt x="19" y="57"/>
                  </a:lnTo>
                  <a:lnTo>
                    <a:pt x="19" y="49"/>
                  </a:lnTo>
                  <a:lnTo>
                    <a:pt x="19" y="41"/>
                  </a:lnTo>
                  <a:lnTo>
                    <a:pt x="19" y="41"/>
                  </a:lnTo>
                  <a:lnTo>
                    <a:pt x="24" y="27"/>
                  </a:lnTo>
                  <a:lnTo>
                    <a:pt x="30" y="16"/>
                  </a:lnTo>
                  <a:lnTo>
                    <a:pt x="35" y="13"/>
                  </a:lnTo>
                  <a:lnTo>
                    <a:pt x="39" y="10"/>
                  </a:lnTo>
                  <a:lnTo>
                    <a:pt x="46" y="7"/>
                  </a:lnTo>
                  <a:lnTo>
                    <a:pt x="51" y="7"/>
                  </a:lnTo>
                  <a:lnTo>
                    <a:pt x="51" y="7"/>
                  </a:lnTo>
                  <a:lnTo>
                    <a:pt x="55" y="7"/>
                  </a:lnTo>
                  <a:lnTo>
                    <a:pt x="60" y="8"/>
                  </a:lnTo>
                  <a:lnTo>
                    <a:pt x="65" y="11"/>
                  </a:lnTo>
                  <a:lnTo>
                    <a:pt x="66" y="14"/>
                  </a:lnTo>
                  <a:lnTo>
                    <a:pt x="70" y="19"/>
                  </a:lnTo>
                  <a:lnTo>
                    <a:pt x="70" y="24"/>
                  </a:lnTo>
                  <a:lnTo>
                    <a:pt x="70" y="30"/>
                  </a:lnTo>
                  <a:lnTo>
                    <a:pt x="70" y="38"/>
                  </a:lnTo>
                  <a:lnTo>
                    <a:pt x="70" y="38"/>
                  </a:lnTo>
                  <a:close/>
                  <a:moveTo>
                    <a:pt x="52" y="0"/>
                  </a:moveTo>
                  <a:lnTo>
                    <a:pt x="52" y="0"/>
                  </a:lnTo>
                  <a:lnTo>
                    <a:pt x="43" y="0"/>
                  </a:lnTo>
                  <a:lnTo>
                    <a:pt x="33" y="3"/>
                  </a:lnTo>
                  <a:lnTo>
                    <a:pt x="25" y="7"/>
                  </a:lnTo>
                  <a:lnTo>
                    <a:pt x="19" y="11"/>
                  </a:lnTo>
                  <a:lnTo>
                    <a:pt x="12" y="18"/>
                  </a:lnTo>
                  <a:lnTo>
                    <a:pt x="8" y="24"/>
                  </a:lnTo>
                  <a:lnTo>
                    <a:pt x="3" y="32"/>
                  </a:lnTo>
                  <a:lnTo>
                    <a:pt x="1" y="40"/>
                  </a:lnTo>
                  <a:lnTo>
                    <a:pt x="1" y="40"/>
                  </a:lnTo>
                  <a:lnTo>
                    <a:pt x="0" y="51"/>
                  </a:lnTo>
                  <a:lnTo>
                    <a:pt x="0" y="59"/>
                  </a:lnTo>
                  <a:lnTo>
                    <a:pt x="3" y="65"/>
                  </a:lnTo>
                  <a:lnTo>
                    <a:pt x="8" y="72"/>
                  </a:lnTo>
                  <a:lnTo>
                    <a:pt x="12" y="76"/>
                  </a:lnTo>
                  <a:lnTo>
                    <a:pt x="19" y="80"/>
                  </a:lnTo>
                  <a:lnTo>
                    <a:pt x="27" y="81"/>
                  </a:lnTo>
                  <a:lnTo>
                    <a:pt x="35" y="81"/>
                  </a:lnTo>
                  <a:lnTo>
                    <a:pt x="35" y="81"/>
                  </a:lnTo>
                  <a:lnTo>
                    <a:pt x="49" y="92"/>
                  </a:lnTo>
                  <a:lnTo>
                    <a:pt x="60" y="103"/>
                  </a:lnTo>
                  <a:lnTo>
                    <a:pt x="60" y="103"/>
                  </a:lnTo>
                  <a:lnTo>
                    <a:pt x="70" y="99"/>
                  </a:lnTo>
                  <a:lnTo>
                    <a:pt x="77" y="97"/>
                  </a:lnTo>
                  <a:lnTo>
                    <a:pt x="77" y="97"/>
                  </a:lnTo>
                  <a:lnTo>
                    <a:pt x="51" y="80"/>
                  </a:lnTo>
                  <a:lnTo>
                    <a:pt x="51" y="80"/>
                  </a:lnTo>
                  <a:lnTo>
                    <a:pt x="65" y="73"/>
                  </a:lnTo>
                  <a:lnTo>
                    <a:pt x="76" y="64"/>
                  </a:lnTo>
                  <a:lnTo>
                    <a:pt x="84" y="53"/>
                  </a:lnTo>
                  <a:lnTo>
                    <a:pt x="85" y="46"/>
                  </a:lnTo>
                  <a:lnTo>
                    <a:pt x="87" y="40"/>
                  </a:lnTo>
                  <a:lnTo>
                    <a:pt x="87" y="40"/>
                  </a:lnTo>
                  <a:lnTo>
                    <a:pt x="89" y="30"/>
                  </a:lnTo>
                  <a:lnTo>
                    <a:pt x="87" y="22"/>
                  </a:lnTo>
                  <a:lnTo>
                    <a:pt x="85" y="16"/>
                  </a:lnTo>
                  <a:lnTo>
                    <a:pt x="81" y="10"/>
                  </a:lnTo>
                  <a:lnTo>
                    <a:pt x="76" y="5"/>
                  </a:lnTo>
                  <a:lnTo>
                    <a:pt x="70" y="2"/>
                  </a:lnTo>
                  <a:lnTo>
                    <a:pt x="62" y="0"/>
                  </a:lnTo>
                  <a:lnTo>
                    <a:pt x="52" y="0"/>
                  </a:lnTo>
                  <a:lnTo>
                    <a:pt x="52" y="0"/>
                  </a:lnTo>
                  <a:close/>
                </a:path>
              </a:pathLst>
            </a:custGeom>
            <a:solidFill>
              <a:schemeClr val="tx1"/>
            </a:solidFill>
            <a:ln w="9525">
              <a:noFill/>
              <a:round/>
              <a:headEnd/>
              <a:tailEnd/>
            </a:ln>
          </p:spPr>
          <p:txBody>
            <a:bodyPr/>
            <a:lstStyle/>
            <a:p>
              <a:endParaRPr lang="en-US"/>
            </a:p>
          </p:txBody>
        </p:sp>
        <p:sp>
          <p:nvSpPr>
            <p:cNvPr id="388102" name="Freeform 6"/>
            <p:cNvSpPr>
              <a:spLocks/>
            </p:cNvSpPr>
            <p:nvPr userDrawn="1"/>
          </p:nvSpPr>
          <p:spPr bwMode="invGray">
            <a:xfrm>
              <a:off x="4726" y="4221"/>
              <a:ext cx="33" cy="31"/>
            </a:xfrm>
            <a:custGeom>
              <a:avLst/>
              <a:gdLst/>
              <a:ahLst/>
              <a:cxnLst>
                <a:cxn ang="0">
                  <a:pos x="33" y="48"/>
                </a:cxn>
                <a:cxn ang="0">
                  <a:pos x="33" y="48"/>
                </a:cxn>
                <a:cxn ang="0">
                  <a:pos x="33" y="48"/>
                </a:cxn>
                <a:cxn ang="0">
                  <a:pos x="28" y="51"/>
                </a:cxn>
                <a:cxn ang="0">
                  <a:pos x="24" y="54"/>
                </a:cxn>
                <a:cxn ang="0">
                  <a:pos x="19" y="57"/>
                </a:cxn>
                <a:cxn ang="0">
                  <a:pos x="14" y="57"/>
                </a:cxn>
                <a:cxn ang="0">
                  <a:pos x="14" y="57"/>
                </a:cxn>
                <a:cxn ang="0">
                  <a:pos x="6" y="56"/>
                </a:cxn>
                <a:cxn ang="0">
                  <a:pos x="2" y="52"/>
                </a:cxn>
                <a:cxn ang="0">
                  <a:pos x="0" y="46"/>
                </a:cxn>
                <a:cxn ang="0">
                  <a:pos x="0" y="37"/>
                </a:cxn>
                <a:cxn ang="0">
                  <a:pos x="0" y="37"/>
                </a:cxn>
                <a:cxn ang="0">
                  <a:pos x="5" y="17"/>
                </a:cxn>
                <a:cxn ang="0">
                  <a:pos x="5" y="17"/>
                </a:cxn>
                <a:cxn ang="0">
                  <a:pos x="8" y="0"/>
                </a:cxn>
                <a:cxn ang="0">
                  <a:pos x="8" y="0"/>
                </a:cxn>
                <a:cxn ang="0">
                  <a:pos x="16" y="2"/>
                </a:cxn>
                <a:cxn ang="0">
                  <a:pos x="16" y="2"/>
                </a:cxn>
                <a:cxn ang="0">
                  <a:pos x="24" y="0"/>
                </a:cxn>
                <a:cxn ang="0">
                  <a:pos x="24" y="0"/>
                </a:cxn>
                <a:cxn ang="0">
                  <a:pos x="21" y="14"/>
                </a:cxn>
                <a:cxn ang="0">
                  <a:pos x="17" y="33"/>
                </a:cxn>
                <a:cxn ang="0">
                  <a:pos x="17" y="33"/>
                </a:cxn>
                <a:cxn ang="0">
                  <a:pos x="16" y="40"/>
                </a:cxn>
                <a:cxn ang="0">
                  <a:pos x="17" y="45"/>
                </a:cxn>
                <a:cxn ang="0">
                  <a:pos x="19" y="46"/>
                </a:cxn>
                <a:cxn ang="0">
                  <a:pos x="24" y="48"/>
                </a:cxn>
                <a:cxn ang="0">
                  <a:pos x="24" y="48"/>
                </a:cxn>
                <a:cxn ang="0">
                  <a:pos x="28" y="46"/>
                </a:cxn>
                <a:cxn ang="0">
                  <a:pos x="32" y="43"/>
                </a:cxn>
                <a:cxn ang="0">
                  <a:pos x="35" y="38"/>
                </a:cxn>
                <a:cxn ang="0">
                  <a:pos x="36" y="30"/>
                </a:cxn>
                <a:cxn ang="0">
                  <a:pos x="38" y="25"/>
                </a:cxn>
                <a:cxn ang="0">
                  <a:pos x="38" y="25"/>
                </a:cxn>
                <a:cxn ang="0">
                  <a:pos x="41" y="0"/>
                </a:cxn>
                <a:cxn ang="0">
                  <a:pos x="41" y="0"/>
                </a:cxn>
                <a:cxn ang="0">
                  <a:pos x="51" y="2"/>
                </a:cxn>
                <a:cxn ang="0">
                  <a:pos x="51" y="2"/>
                </a:cxn>
                <a:cxn ang="0">
                  <a:pos x="59" y="0"/>
                </a:cxn>
                <a:cxn ang="0">
                  <a:pos x="59" y="0"/>
                </a:cxn>
                <a:cxn ang="0">
                  <a:pos x="52" y="25"/>
                </a:cxn>
                <a:cxn ang="0">
                  <a:pos x="52" y="30"/>
                </a:cxn>
                <a:cxn ang="0">
                  <a:pos x="52" y="30"/>
                </a:cxn>
                <a:cxn ang="0">
                  <a:pos x="48" y="56"/>
                </a:cxn>
                <a:cxn ang="0">
                  <a:pos x="48" y="56"/>
                </a:cxn>
                <a:cxn ang="0">
                  <a:pos x="40" y="56"/>
                </a:cxn>
                <a:cxn ang="0">
                  <a:pos x="40" y="56"/>
                </a:cxn>
                <a:cxn ang="0">
                  <a:pos x="32" y="56"/>
                </a:cxn>
                <a:cxn ang="0">
                  <a:pos x="33" y="48"/>
                </a:cxn>
              </a:cxnLst>
              <a:rect l="0" t="0" r="r" b="b"/>
              <a:pathLst>
                <a:path w="59" h="57">
                  <a:moveTo>
                    <a:pt x="33" y="48"/>
                  </a:moveTo>
                  <a:lnTo>
                    <a:pt x="33" y="48"/>
                  </a:lnTo>
                  <a:lnTo>
                    <a:pt x="33" y="48"/>
                  </a:lnTo>
                  <a:lnTo>
                    <a:pt x="28" y="51"/>
                  </a:lnTo>
                  <a:lnTo>
                    <a:pt x="24" y="54"/>
                  </a:lnTo>
                  <a:lnTo>
                    <a:pt x="19" y="57"/>
                  </a:lnTo>
                  <a:lnTo>
                    <a:pt x="14" y="57"/>
                  </a:lnTo>
                  <a:lnTo>
                    <a:pt x="14" y="57"/>
                  </a:lnTo>
                  <a:lnTo>
                    <a:pt x="6" y="56"/>
                  </a:lnTo>
                  <a:lnTo>
                    <a:pt x="2" y="52"/>
                  </a:lnTo>
                  <a:lnTo>
                    <a:pt x="0" y="46"/>
                  </a:lnTo>
                  <a:lnTo>
                    <a:pt x="0" y="37"/>
                  </a:lnTo>
                  <a:lnTo>
                    <a:pt x="0" y="37"/>
                  </a:lnTo>
                  <a:lnTo>
                    <a:pt x="5" y="17"/>
                  </a:lnTo>
                  <a:lnTo>
                    <a:pt x="5" y="17"/>
                  </a:lnTo>
                  <a:lnTo>
                    <a:pt x="8" y="0"/>
                  </a:lnTo>
                  <a:lnTo>
                    <a:pt x="8" y="0"/>
                  </a:lnTo>
                  <a:lnTo>
                    <a:pt x="16" y="2"/>
                  </a:lnTo>
                  <a:lnTo>
                    <a:pt x="16" y="2"/>
                  </a:lnTo>
                  <a:lnTo>
                    <a:pt x="24" y="0"/>
                  </a:lnTo>
                  <a:lnTo>
                    <a:pt x="24" y="0"/>
                  </a:lnTo>
                  <a:lnTo>
                    <a:pt x="21" y="14"/>
                  </a:lnTo>
                  <a:lnTo>
                    <a:pt x="17" y="33"/>
                  </a:lnTo>
                  <a:lnTo>
                    <a:pt x="17" y="33"/>
                  </a:lnTo>
                  <a:lnTo>
                    <a:pt x="16" y="40"/>
                  </a:lnTo>
                  <a:lnTo>
                    <a:pt x="17" y="45"/>
                  </a:lnTo>
                  <a:lnTo>
                    <a:pt x="19" y="46"/>
                  </a:lnTo>
                  <a:lnTo>
                    <a:pt x="24" y="48"/>
                  </a:lnTo>
                  <a:lnTo>
                    <a:pt x="24" y="48"/>
                  </a:lnTo>
                  <a:lnTo>
                    <a:pt x="28" y="46"/>
                  </a:lnTo>
                  <a:lnTo>
                    <a:pt x="32" y="43"/>
                  </a:lnTo>
                  <a:lnTo>
                    <a:pt x="35" y="38"/>
                  </a:lnTo>
                  <a:lnTo>
                    <a:pt x="36" y="30"/>
                  </a:lnTo>
                  <a:lnTo>
                    <a:pt x="38" y="25"/>
                  </a:lnTo>
                  <a:lnTo>
                    <a:pt x="38" y="25"/>
                  </a:lnTo>
                  <a:lnTo>
                    <a:pt x="41" y="0"/>
                  </a:lnTo>
                  <a:lnTo>
                    <a:pt x="41" y="0"/>
                  </a:lnTo>
                  <a:lnTo>
                    <a:pt x="51" y="2"/>
                  </a:lnTo>
                  <a:lnTo>
                    <a:pt x="51" y="2"/>
                  </a:lnTo>
                  <a:lnTo>
                    <a:pt x="59" y="0"/>
                  </a:lnTo>
                  <a:lnTo>
                    <a:pt x="59" y="0"/>
                  </a:lnTo>
                  <a:lnTo>
                    <a:pt x="52" y="25"/>
                  </a:lnTo>
                  <a:lnTo>
                    <a:pt x="52" y="30"/>
                  </a:lnTo>
                  <a:lnTo>
                    <a:pt x="52" y="30"/>
                  </a:lnTo>
                  <a:lnTo>
                    <a:pt x="48" y="56"/>
                  </a:lnTo>
                  <a:lnTo>
                    <a:pt x="48" y="56"/>
                  </a:lnTo>
                  <a:lnTo>
                    <a:pt x="40" y="56"/>
                  </a:lnTo>
                  <a:lnTo>
                    <a:pt x="40" y="56"/>
                  </a:lnTo>
                  <a:lnTo>
                    <a:pt x="32" y="56"/>
                  </a:lnTo>
                  <a:lnTo>
                    <a:pt x="33" y="48"/>
                  </a:lnTo>
                  <a:close/>
                </a:path>
              </a:pathLst>
            </a:custGeom>
            <a:solidFill>
              <a:schemeClr val="tx1"/>
            </a:solidFill>
            <a:ln w="9525">
              <a:noFill/>
              <a:round/>
              <a:headEnd/>
              <a:tailEnd/>
            </a:ln>
          </p:spPr>
          <p:txBody>
            <a:bodyPr/>
            <a:lstStyle/>
            <a:p>
              <a:endParaRPr lang="en-US"/>
            </a:p>
          </p:txBody>
        </p:sp>
        <p:sp>
          <p:nvSpPr>
            <p:cNvPr id="388103" name="Freeform 7"/>
            <p:cNvSpPr>
              <a:spLocks noEditPoints="1"/>
            </p:cNvSpPr>
            <p:nvPr userDrawn="1"/>
          </p:nvSpPr>
          <p:spPr bwMode="invGray">
            <a:xfrm>
              <a:off x="4760" y="4219"/>
              <a:ext cx="29" cy="33"/>
            </a:xfrm>
            <a:custGeom>
              <a:avLst/>
              <a:gdLst/>
              <a:ahLst/>
              <a:cxnLst>
                <a:cxn ang="0">
                  <a:pos x="32" y="40"/>
                </a:cxn>
                <a:cxn ang="0">
                  <a:pos x="28" y="48"/>
                </a:cxn>
                <a:cxn ang="0">
                  <a:pos x="20" y="51"/>
                </a:cxn>
                <a:cxn ang="0">
                  <a:pos x="19" y="51"/>
                </a:cxn>
                <a:cxn ang="0">
                  <a:pos x="16" y="47"/>
                </a:cxn>
                <a:cxn ang="0">
                  <a:pos x="16" y="43"/>
                </a:cxn>
                <a:cxn ang="0">
                  <a:pos x="24" y="32"/>
                </a:cxn>
                <a:cxn ang="0">
                  <a:pos x="35" y="27"/>
                </a:cxn>
                <a:cxn ang="0">
                  <a:pos x="32" y="40"/>
                </a:cxn>
                <a:cxn ang="0">
                  <a:pos x="12" y="16"/>
                </a:cxn>
                <a:cxn ang="0">
                  <a:pos x="19" y="12"/>
                </a:cxn>
                <a:cxn ang="0">
                  <a:pos x="27" y="10"/>
                </a:cxn>
                <a:cxn ang="0">
                  <a:pos x="35" y="13"/>
                </a:cxn>
                <a:cxn ang="0">
                  <a:pos x="36" y="19"/>
                </a:cxn>
                <a:cxn ang="0">
                  <a:pos x="35" y="23"/>
                </a:cxn>
                <a:cxn ang="0">
                  <a:pos x="20" y="27"/>
                </a:cxn>
                <a:cxn ang="0">
                  <a:pos x="12" y="31"/>
                </a:cxn>
                <a:cxn ang="0">
                  <a:pos x="3" y="39"/>
                </a:cxn>
                <a:cxn ang="0">
                  <a:pos x="0" y="45"/>
                </a:cxn>
                <a:cxn ang="0">
                  <a:pos x="1" y="54"/>
                </a:cxn>
                <a:cxn ang="0">
                  <a:pos x="14" y="59"/>
                </a:cxn>
                <a:cxn ang="0">
                  <a:pos x="19" y="59"/>
                </a:cxn>
                <a:cxn ang="0">
                  <a:pos x="30" y="51"/>
                </a:cxn>
                <a:cxn ang="0">
                  <a:pos x="32" y="54"/>
                </a:cxn>
                <a:cxn ang="0">
                  <a:pos x="35" y="59"/>
                </a:cxn>
                <a:cxn ang="0">
                  <a:pos x="39" y="59"/>
                </a:cxn>
                <a:cxn ang="0">
                  <a:pos x="51" y="56"/>
                </a:cxn>
                <a:cxn ang="0">
                  <a:pos x="51" y="53"/>
                </a:cxn>
                <a:cxn ang="0">
                  <a:pos x="46" y="53"/>
                </a:cxn>
                <a:cxn ang="0">
                  <a:pos x="46" y="45"/>
                </a:cxn>
                <a:cxn ang="0">
                  <a:pos x="51" y="19"/>
                </a:cxn>
                <a:cxn ang="0">
                  <a:pos x="51" y="12"/>
                </a:cxn>
                <a:cxn ang="0">
                  <a:pos x="47" y="5"/>
                </a:cxn>
                <a:cxn ang="0">
                  <a:pos x="33" y="0"/>
                </a:cxn>
                <a:cxn ang="0">
                  <a:pos x="28" y="2"/>
                </a:cxn>
                <a:cxn ang="0">
                  <a:pos x="11" y="10"/>
                </a:cxn>
              </a:cxnLst>
              <a:rect l="0" t="0" r="r" b="b"/>
              <a:pathLst>
                <a:path w="51" h="59">
                  <a:moveTo>
                    <a:pt x="32" y="40"/>
                  </a:moveTo>
                  <a:lnTo>
                    <a:pt x="32" y="40"/>
                  </a:lnTo>
                  <a:lnTo>
                    <a:pt x="30" y="45"/>
                  </a:lnTo>
                  <a:lnTo>
                    <a:pt x="28" y="48"/>
                  </a:lnTo>
                  <a:lnTo>
                    <a:pt x="25" y="51"/>
                  </a:lnTo>
                  <a:lnTo>
                    <a:pt x="20" y="51"/>
                  </a:lnTo>
                  <a:lnTo>
                    <a:pt x="20" y="51"/>
                  </a:lnTo>
                  <a:lnTo>
                    <a:pt x="19" y="51"/>
                  </a:lnTo>
                  <a:lnTo>
                    <a:pt x="17" y="50"/>
                  </a:lnTo>
                  <a:lnTo>
                    <a:pt x="16" y="47"/>
                  </a:lnTo>
                  <a:lnTo>
                    <a:pt x="16" y="43"/>
                  </a:lnTo>
                  <a:lnTo>
                    <a:pt x="16" y="43"/>
                  </a:lnTo>
                  <a:lnTo>
                    <a:pt x="19" y="37"/>
                  </a:lnTo>
                  <a:lnTo>
                    <a:pt x="24" y="32"/>
                  </a:lnTo>
                  <a:lnTo>
                    <a:pt x="35" y="27"/>
                  </a:lnTo>
                  <a:lnTo>
                    <a:pt x="35" y="27"/>
                  </a:lnTo>
                  <a:lnTo>
                    <a:pt x="32" y="40"/>
                  </a:lnTo>
                  <a:lnTo>
                    <a:pt x="32" y="40"/>
                  </a:lnTo>
                  <a:close/>
                  <a:moveTo>
                    <a:pt x="11" y="16"/>
                  </a:moveTo>
                  <a:lnTo>
                    <a:pt x="12" y="16"/>
                  </a:lnTo>
                  <a:lnTo>
                    <a:pt x="12" y="16"/>
                  </a:lnTo>
                  <a:lnTo>
                    <a:pt x="19" y="12"/>
                  </a:lnTo>
                  <a:lnTo>
                    <a:pt x="27" y="10"/>
                  </a:lnTo>
                  <a:lnTo>
                    <a:pt x="27" y="10"/>
                  </a:lnTo>
                  <a:lnTo>
                    <a:pt x="32" y="10"/>
                  </a:lnTo>
                  <a:lnTo>
                    <a:pt x="35" y="13"/>
                  </a:lnTo>
                  <a:lnTo>
                    <a:pt x="36" y="16"/>
                  </a:lnTo>
                  <a:lnTo>
                    <a:pt x="36" y="19"/>
                  </a:lnTo>
                  <a:lnTo>
                    <a:pt x="36" y="19"/>
                  </a:lnTo>
                  <a:lnTo>
                    <a:pt x="35" y="23"/>
                  </a:lnTo>
                  <a:lnTo>
                    <a:pt x="33" y="24"/>
                  </a:lnTo>
                  <a:lnTo>
                    <a:pt x="20" y="27"/>
                  </a:lnTo>
                  <a:lnTo>
                    <a:pt x="20" y="27"/>
                  </a:lnTo>
                  <a:lnTo>
                    <a:pt x="12" y="31"/>
                  </a:lnTo>
                  <a:lnTo>
                    <a:pt x="6" y="34"/>
                  </a:lnTo>
                  <a:lnTo>
                    <a:pt x="3" y="39"/>
                  </a:lnTo>
                  <a:lnTo>
                    <a:pt x="0" y="45"/>
                  </a:lnTo>
                  <a:lnTo>
                    <a:pt x="0" y="45"/>
                  </a:lnTo>
                  <a:lnTo>
                    <a:pt x="0" y="50"/>
                  </a:lnTo>
                  <a:lnTo>
                    <a:pt x="1" y="54"/>
                  </a:lnTo>
                  <a:lnTo>
                    <a:pt x="6" y="58"/>
                  </a:lnTo>
                  <a:lnTo>
                    <a:pt x="14" y="59"/>
                  </a:lnTo>
                  <a:lnTo>
                    <a:pt x="14" y="59"/>
                  </a:lnTo>
                  <a:lnTo>
                    <a:pt x="19" y="59"/>
                  </a:lnTo>
                  <a:lnTo>
                    <a:pt x="22" y="58"/>
                  </a:lnTo>
                  <a:lnTo>
                    <a:pt x="30" y="51"/>
                  </a:lnTo>
                  <a:lnTo>
                    <a:pt x="30" y="51"/>
                  </a:lnTo>
                  <a:lnTo>
                    <a:pt x="32" y="54"/>
                  </a:lnTo>
                  <a:lnTo>
                    <a:pt x="33" y="58"/>
                  </a:lnTo>
                  <a:lnTo>
                    <a:pt x="35" y="59"/>
                  </a:lnTo>
                  <a:lnTo>
                    <a:pt x="39" y="59"/>
                  </a:lnTo>
                  <a:lnTo>
                    <a:pt x="39" y="59"/>
                  </a:lnTo>
                  <a:lnTo>
                    <a:pt x="44" y="59"/>
                  </a:lnTo>
                  <a:lnTo>
                    <a:pt x="51" y="56"/>
                  </a:lnTo>
                  <a:lnTo>
                    <a:pt x="51" y="53"/>
                  </a:lnTo>
                  <a:lnTo>
                    <a:pt x="51" y="53"/>
                  </a:lnTo>
                  <a:lnTo>
                    <a:pt x="47" y="53"/>
                  </a:lnTo>
                  <a:lnTo>
                    <a:pt x="46" y="53"/>
                  </a:lnTo>
                  <a:lnTo>
                    <a:pt x="46" y="50"/>
                  </a:lnTo>
                  <a:lnTo>
                    <a:pt x="46" y="45"/>
                  </a:lnTo>
                  <a:lnTo>
                    <a:pt x="46" y="45"/>
                  </a:lnTo>
                  <a:lnTo>
                    <a:pt x="51" y="19"/>
                  </a:lnTo>
                  <a:lnTo>
                    <a:pt x="51" y="19"/>
                  </a:lnTo>
                  <a:lnTo>
                    <a:pt x="51" y="12"/>
                  </a:lnTo>
                  <a:lnTo>
                    <a:pt x="49" y="8"/>
                  </a:lnTo>
                  <a:lnTo>
                    <a:pt x="47" y="5"/>
                  </a:lnTo>
                  <a:lnTo>
                    <a:pt x="41" y="2"/>
                  </a:lnTo>
                  <a:lnTo>
                    <a:pt x="33" y="0"/>
                  </a:lnTo>
                  <a:lnTo>
                    <a:pt x="33" y="0"/>
                  </a:lnTo>
                  <a:lnTo>
                    <a:pt x="28" y="2"/>
                  </a:lnTo>
                  <a:lnTo>
                    <a:pt x="22" y="4"/>
                  </a:lnTo>
                  <a:lnTo>
                    <a:pt x="11" y="10"/>
                  </a:lnTo>
                  <a:lnTo>
                    <a:pt x="11" y="16"/>
                  </a:lnTo>
                  <a:close/>
                </a:path>
              </a:pathLst>
            </a:custGeom>
            <a:solidFill>
              <a:schemeClr val="tx1"/>
            </a:solidFill>
            <a:ln w="9525">
              <a:noFill/>
              <a:round/>
              <a:headEnd/>
              <a:tailEnd/>
            </a:ln>
          </p:spPr>
          <p:txBody>
            <a:bodyPr/>
            <a:lstStyle/>
            <a:p>
              <a:endParaRPr lang="en-US"/>
            </a:p>
          </p:txBody>
        </p:sp>
        <p:sp>
          <p:nvSpPr>
            <p:cNvPr id="388104" name="Freeform 8"/>
            <p:cNvSpPr>
              <a:spLocks/>
            </p:cNvSpPr>
            <p:nvPr userDrawn="1"/>
          </p:nvSpPr>
          <p:spPr bwMode="invGray">
            <a:xfrm>
              <a:off x="4794" y="4204"/>
              <a:ext cx="20" cy="48"/>
            </a:xfrm>
            <a:custGeom>
              <a:avLst/>
              <a:gdLst/>
              <a:ahLst/>
              <a:cxnLst>
                <a:cxn ang="0">
                  <a:pos x="11" y="40"/>
                </a:cxn>
                <a:cxn ang="0">
                  <a:pos x="11" y="40"/>
                </a:cxn>
                <a:cxn ang="0">
                  <a:pos x="18" y="0"/>
                </a:cxn>
                <a:cxn ang="0">
                  <a:pos x="18" y="0"/>
                </a:cxn>
                <a:cxn ang="0">
                  <a:pos x="25" y="0"/>
                </a:cxn>
                <a:cxn ang="0">
                  <a:pos x="25" y="0"/>
                </a:cxn>
                <a:cxn ang="0">
                  <a:pos x="35" y="0"/>
                </a:cxn>
                <a:cxn ang="0">
                  <a:pos x="35" y="0"/>
                </a:cxn>
                <a:cxn ang="0">
                  <a:pos x="25" y="40"/>
                </a:cxn>
                <a:cxn ang="0">
                  <a:pos x="24" y="46"/>
                </a:cxn>
                <a:cxn ang="0">
                  <a:pos x="24" y="46"/>
                </a:cxn>
                <a:cxn ang="0">
                  <a:pos x="18" y="86"/>
                </a:cxn>
                <a:cxn ang="0">
                  <a:pos x="18" y="86"/>
                </a:cxn>
                <a:cxn ang="0">
                  <a:pos x="10" y="86"/>
                </a:cxn>
                <a:cxn ang="0">
                  <a:pos x="10" y="86"/>
                </a:cxn>
                <a:cxn ang="0">
                  <a:pos x="0" y="86"/>
                </a:cxn>
                <a:cxn ang="0">
                  <a:pos x="0" y="86"/>
                </a:cxn>
                <a:cxn ang="0">
                  <a:pos x="10" y="46"/>
                </a:cxn>
                <a:cxn ang="0">
                  <a:pos x="11" y="40"/>
                </a:cxn>
              </a:cxnLst>
              <a:rect l="0" t="0" r="r" b="b"/>
              <a:pathLst>
                <a:path w="35" h="86">
                  <a:moveTo>
                    <a:pt x="11" y="40"/>
                  </a:moveTo>
                  <a:lnTo>
                    <a:pt x="11" y="40"/>
                  </a:lnTo>
                  <a:lnTo>
                    <a:pt x="18" y="0"/>
                  </a:lnTo>
                  <a:lnTo>
                    <a:pt x="18" y="0"/>
                  </a:lnTo>
                  <a:lnTo>
                    <a:pt x="25" y="0"/>
                  </a:lnTo>
                  <a:lnTo>
                    <a:pt x="25" y="0"/>
                  </a:lnTo>
                  <a:lnTo>
                    <a:pt x="35" y="0"/>
                  </a:lnTo>
                  <a:lnTo>
                    <a:pt x="35" y="0"/>
                  </a:lnTo>
                  <a:lnTo>
                    <a:pt x="25" y="40"/>
                  </a:lnTo>
                  <a:lnTo>
                    <a:pt x="24" y="46"/>
                  </a:lnTo>
                  <a:lnTo>
                    <a:pt x="24" y="46"/>
                  </a:lnTo>
                  <a:lnTo>
                    <a:pt x="18" y="86"/>
                  </a:lnTo>
                  <a:lnTo>
                    <a:pt x="18" y="86"/>
                  </a:lnTo>
                  <a:lnTo>
                    <a:pt x="10" y="86"/>
                  </a:lnTo>
                  <a:lnTo>
                    <a:pt x="10" y="86"/>
                  </a:lnTo>
                  <a:lnTo>
                    <a:pt x="0" y="86"/>
                  </a:lnTo>
                  <a:lnTo>
                    <a:pt x="0" y="86"/>
                  </a:lnTo>
                  <a:lnTo>
                    <a:pt x="10" y="46"/>
                  </a:lnTo>
                  <a:lnTo>
                    <a:pt x="11" y="40"/>
                  </a:lnTo>
                  <a:close/>
                </a:path>
              </a:pathLst>
            </a:custGeom>
            <a:solidFill>
              <a:schemeClr val="tx1"/>
            </a:solidFill>
            <a:ln w="9525">
              <a:noFill/>
              <a:round/>
              <a:headEnd/>
              <a:tailEnd/>
            </a:ln>
          </p:spPr>
          <p:txBody>
            <a:bodyPr/>
            <a:lstStyle/>
            <a:p>
              <a:endParaRPr lang="en-US"/>
            </a:p>
          </p:txBody>
        </p:sp>
        <p:sp>
          <p:nvSpPr>
            <p:cNvPr id="388105" name="Freeform 9"/>
            <p:cNvSpPr>
              <a:spLocks noEditPoints="1"/>
            </p:cNvSpPr>
            <p:nvPr userDrawn="1"/>
          </p:nvSpPr>
          <p:spPr bwMode="invGray">
            <a:xfrm>
              <a:off x="4812" y="4204"/>
              <a:ext cx="20" cy="48"/>
            </a:xfrm>
            <a:custGeom>
              <a:avLst/>
              <a:gdLst/>
              <a:ahLst/>
              <a:cxnLst>
                <a:cxn ang="0">
                  <a:pos x="8" y="55"/>
                </a:cxn>
                <a:cxn ang="0">
                  <a:pos x="8" y="55"/>
                </a:cxn>
                <a:cxn ang="0">
                  <a:pos x="12" y="30"/>
                </a:cxn>
                <a:cxn ang="0">
                  <a:pos x="12" y="30"/>
                </a:cxn>
                <a:cxn ang="0">
                  <a:pos x="19" y="32"/>
                </a:cxn>
                <a:cxn ang="0">
                  <a:pos x="19" y="32"/>
                </a:cxn>
                <a:cxn ang="0">
                  <a:pos x="29" y="30"/>
                </a:cxn>
                <a:cxn ang="0">
                  <a:pos x="29" y="30"/>
                </a:cxn>
                <a:cxn ang="0">
                  <a:pos x="23" y="55"/>
                </a:cxn>
                <a:cxn ang="0">
                  <a:pos x="23" y="60"/>
                </a:cxn>
                <a:cxn ang="0">
                  <a:pos x="23" y="60"/>
                </a:cxn>
                <a:cxn ang="0">
                  <a:pos x="18" y="86"/>
                </a:cxn>
                <a:cxn ang="0">
                  <a:pos x="18" y="86"/>
                </a:cxn>
                <a:cxn ang="0">
                  <a:pos x="10" y="86"/>
                </a:cxn>
                <a:cxn ang="0">
                  <a:pos x="10" y="86"/>
                </a:cxn>
                <a:cxn ang="0">
                  <a:pos x="0" y="86"/>
                </a:cxn>
                <a:cxn ang="0">
                  <a:pos x="0" y="86"/>
                </a:cxn>
                <a:cxn ang="0">
                  <a:pos x="7" y="60"/>
                </a:cxn>
                <a:cxn ang="0">
                  <a:pos x="8" y="55"/>
                </a:cxn>
                <a:cxn ang="0">
                  <a:pos x="26" y="0"/>
                </a:cxn>
                <a:cxn ang="0">
                  <a:pos x="26" y="0"/>
                </a:cxn>
                <a:cxn ang="0">
                  <a:pos x="29" y="1"/>
                </a:cxn>
                <a:cxn ang="0">
                  <a:pos x="32" y="3"/>
                </a:cxn>
                <a:cxn ang="0">
                  <a:pos x="34" y="6"/>
                </a:cxn>
                <a:cxn ang="0">
                  <a:pos x="34" y="9"/>
                </a:cxn>
                <a:cxn ang="0">
                  <a:pos x="34" y="9"/>
                </a:cxn>
                <a:cxn ang="0">
                  <a:pos x="32" y="13"/>
                </a:cxn>
                <a:cxn ang="0">
                  <a:pos x="29" y="16"/>
                </a:cxn>
                <a:cxn ang="0">
                  <a:pos x="26" y="17"/>
                </a:cxn>
                <a:cxn ang="0">
                  <a:pos x="23" y="19"/>
                </a:cxn>
                <a:cxn ang="0">
                  <a:pos x="23" y="19"/>
                </a:cxn>
                <a:cxn ang="0">
                  <a:pos x="19" y="17"/>
                </a:cxn>
                <a:cxn ang="0">
                  <a:pos x="16" y="16"/>
                </a:cxn>
                <a:cxn ang="0">
                  <a:pos x="16" y="13"/>
                </a:cxn>
                <a:cxn ang="0">
                  <a:pos x="15" y="9"/>
                </a:cxn>
                <a:cxn ang="0">
                  <a:pos x="15" y="9"/>
                </a:cxn>
                <a:cxn ang="0">
                  <a:pos x="16" y="6"/>
                </a:cxn>
                <a:cxn ang="0">
                  <a:pos x="19" y="3"/>
                </a:cxn>
                <a:cxn ang="0">
                  <a:pos x="23" y="1"/>
                </a:cxn>
                <a:cxn ang="0">
                  <a:pos x="26" y="0"/>
                </a:cxn>
                <a:cxn ang="0">
                  <a:pos x="26" y="0"/>
                </a:cxn>
              </a:cxnLst>
              <a:rect l="0" t="0" r="r" b="b"/>
              <a:pathLst>
                <a:path w="34" h="86">
                  <a:moveTo>
                    <a:pt x="8" y="55"/>
                  </a:moveTo>
                  <a:lnTo>
                    <a:pt x="8" y="55"/>
                  </a:lnTo>
                  <a:lnTo>
                    <a:pt x="12" y="30"/>
                  </a:lnTo>
                  <a:lnTo>
                    <a:pt x="12" y="30"/>
                  </a:lnTo>
                  <a:lnTo>
                    <a:pt x="19" y="32"/>
                  </a:lnTo>
                  <a:lnTo>
                    <a:pt x="19" y="32"/>
                  </a:lnTo>
                  <a:lnTo>
                    <a:pt x="29" y="30"/>
                  </a:lnTo>
                  <a:lnTo>
                    <a:pt x="29" y="30"/>
                  </a:lnTo>
                  <a:lnTo>
                    <a:pt x="23" y="55"/>
                  </a:lnTo>
                  <a:lnTo>
                    <a:pt x="23" y="60"/>
                  </a:lnTo>
                  <a:lnTo>
                    <a:pt x="23" y="60"/>
                  </a:lnTo>
                  <a:lnTo>
                    <a:pt x="18" y="86"/>
                  </a:lnTo>
                  <a:lnTo>
                    <a:pt x="18" y="86"/>
                  </a:lnTo>
                  <a:lnTo>
                    <a:pt x="10" y="86"/>
                  </a:lnTo>
                  <a:lnTo>
                    <a:pt x="10" y="86"/>
                  </a:lnTo>
                  <a:lnTo>
                    <a:pt x="0" y="86"/>
                  </a:lnTo>
                  <a:lnTo>
                    <a:pt x="0" y="86"/>
                  </a:lnTo>
                  <a:lnTo>
                    <a:pt x="7" y="60"/>
                  </a:lnTo>
                  <a:lnTo>
                    <a:pt x="8" y="55"/>
                  </a:lnTo>
                  <a:close/>
                  <a:moveTo>
                    <a:pt x="26" y="0"/>
                  </a:moveTo>
                  <a:lnTo>
                    <a:pt x="26" y="0"/>
                  </a:lnTo>
                  <a:lnTo>
                    <a:pt x="29" y="1"/>
                  </a:lnTo>
                  <a:lnTo>
                    <a:pt x="32" y="3"/>
                  </a:lnTo>
                  <a:lnTo>
                    <a:pt x="34" y="6"/>
                  </a:lnTo>
                  <a:lnTo>
                    <a:pt x="34" y="9"/>
                  </a:lnTo>
                  <a:lnTo>
                    <a:pt x="34" y="9"/>
                  </a:lnTo>
                  <a:lnTo>
                    <a:pt x="32" y="13"/>
                  </a:lnTo>
                  <a:lnTo>
                    <a:pt x="29" y="16"/>
                  </a:lnTo>
                  <a:lnTo>
                    <a:pt x="26" y="17"/>
                  </a:lnTo>
                  <a:lnTo>
                    <a:pt x="23" y="19"/>
                  </a:lnTo>
                  <a:lnTo>
                    <a:pt x="23" y="19"/>
                  </a:lnTo>
                  <a:lnTo>
                    <a:pt x="19" y="17"/>
                  </a:lnTo>
                  <a:lnTo>
                    <a:pt x="16" y="16"/>
                  </a:lnTo>
                  <a:lnTo>
                    <a:pt x="16" y="13"/>
                  </a:lnTo>
                  <a:lnTo>
                    <a:pt x="15" y="9"/>
                  </a:lnTo>
                  <a:lnTo>
                    <a:pt x="15" y="9"/>
                  </a:lnTo>
                  <a:lnTo>
                    <a:pt x="16" y="6"/>
                  </a:lnTo>
                  <a:lnTo>
                    <a:pt x="19" y="3"/>
                  </a:lnTo>
                  <a:lnTo>
                    <a:pt x="23" y="1"/>
                  </a:lnTo>
                  <a:lnTo>
                    <a:pt x="26" y="0"/>
                  </a:lnTo>
                  <a:lnTo>
                    <a:pt x="26" y="0"/>
                  </a:lnTo>
                  <a:close/>
                </a:path>
              </a:pathLst>
            </a:custGeom>
            <a:solidFill>
              <a:schemeClr val="tx1"/>
            </a:solidFill>
            <a:ln w="9525">
              <a:noFill/>
              <a:round/>
              <a:headEnd/>
              <a:tailEnd/>
            </a:ln>
          </p:spPr>
          <p:txBody>
            <a:bodyPr/>
            <a:lstStyle/>
            <a:p>
              <a:endParaRPr lang="en-US"/>
            </a:p>
          </p:txBody>
        </p:sp>
        <p:sp>
          <p:nvSpPr>
            <p:cNvPr id="388106" name="Freeform 10"/>
            <p:cNvSpPr>
              <a:spLocks/>
            </p:cNvSpPr>
            <p:nvPr userDrawn="1"/>
          </p:nvSpPr>
          <p:spPr bwMode="invGray">
            <a:xfrm>
              <a:off x="4835" y="4210"/>
              <a:ext cx="18" cy="42"/>
            </a:xfrm>
            <a:custGeom>
              <a:avLst/>
              <a:gdLst/>
              <a:ahLst/>
              <a:cxnLst>
                <a:cxn ang="0">
                  <a:pos x="33" y="21"/>
                </a:cxn>
                <a:cxn ang="0">
                  <a:pos x="33" y="21"/>
                </a:cxn>
                <a:cxn ang="0">
                  <a:pos x="33" y="24"/>
                </a:cxn>
                <a:cxn ang="0">
                  <a:pos x="33" y="24"/>
                </a:cxn>
                <a:cxn ang="0">
                  <a:pos x="32" y="27"/>
                </a:cxn>
                <a:cxn ang="0">
                  <a:pos x="22" y="25"/>
                </a:cxn>
                <a:cxn ang="0">
                  <a:pos x="22" y="25"/>
                </a:cxn>
                <a:cxn ang="0">
                  <a:pos x="18" y="51"/>
                </a:cxn>
                <a:cxn ang="0">
                  <a:pos x="18" y="51"/>
                </a:cxn>
                <a:cxn ang="0">
                  <a:pos x="16" y="60"/>
                </a:cxn>
                <a:cxn ang="0">
                  <a:pos x="14" y="67"/>
                </a:cxn>
                <a:cxn ang="0">
                  <a:pos x="16" y="70"/>
                </a:cxn>
                <a:cxn ang="0">
                  <a:pos x="19" y="70"/>
                </a:cxn>
                <a:cxn ang="0">
                  <a:pos x="19" y="70"/>
                </a:cxn>
                <a:cxn ang="0">
                  <a:pos x="25" y="68"/>
                </a:cxn>
                <a:cxn ang="0">
                  <a:pos x="24" y="73"/>
                </a:cxn>
                <a:cxn ang="0">
                  <a:pos x="24" y="73"/>
                </a:cxn>
                <a:cxn ang="0">
                  <a:pos x="18" y="76"/>
                </a:cxn>
                <a:cxn ang="0">
                  <a:pos x="11" y="76"/>
                </a:cxn>
                <a:cxn ang="0">
                  <a:pos x="11" y="76"/>
                </a:cxn>
                <a:cxn ang="0">
                  <a:pos x="5" y="75"/>
                </a:cxn>
                <a:cxn ang="0">
                  <a:pos x="2" y="71"/>
                </a:cxn>
                <a:cxn ang="0">
                  <a:pos x="0" y="67"/>
                </a:cxn>
                <a:cxn ang="0">
                  <a:pos x="0" y="59"/>
                </a:cxn>
                <a:cxn ang="0">
                  <a:pos x="0" y="59"/>
                </a:cxn>
                <a:cxn ang="0">
                  <a:pos x="8" y="25"/>
                </a:cxn>
                <a:cxn ang="0">
                  <a:pos x="0" y="27"/>
                </a:cxn>
                <a:cxn ang="0">
                  <a:pos x="0" y="27"/>
                </a:cxn>
                <a:cxn ang="0">
                  <a:pos x="0" y="24"/>
                </a:cxn>
                <a:cxn ang="0">
                  <a:pos x="0" y="24"/>
                </a:cxn>
                <a:cxn ang="0">
                  <a:pos x="0" y="21"/>
                </a:cxn>
                <a:cxn ang="0">
                  <a:pos x="8" y="21"/>
                </a:cxn>
                <a:cxn ang="0">
                  <a:pos x="8" y="21"/>
                </a:cxn>
                <a:cxn ang="0">
                  <a:pos x="11" y="6"/>
                </a:cxn>
                <a:cxn ang="0">
                  <a:pos x="11" y="6"/>
                </a:cxn>
                <a:cxn ang="0">
                  <a:pos x="27" y="0"/>
                </a:cxn>
                <a:cxn ang="0">
                  <a:pos x="29" y="0"/>
                </a:cxn>
                <a:cxn ang="0">
                  <a:pos x="29" y="0"/>
                </a:cxn>
                <a:cxn ang="0">
                  <a:pos x="24" y="21"/>
                </a:cxn>
                <a:cxn ang="0">
                  <a:pos x="33" y="21"/>
                </a:cxn>
              </a:cxnLst>
              <a:rect l="0" t="0" r="r" b="b"/>
              <a:pathLst>
                <a:path w="33" h="76">
                  <a:moveTo>
                    <a:pt x="33" y="21"/>
                  </a:moveTo>
                  <a:lnTo>
                    <a:pt x="33" y="21"/>
                  </a:lnTo>
                  <a:lnTo>
                    <a:pt x="33" y="24"/>
                  </a:lnTo>
                  <a:lnTo>
                    <a:pt x="33" y="24"/>
                  </a:lnTo>
                  <a:lnTo>
                    <a:pt x="32" y="27"/>
                  </a:lnTo>
                  <a:lnTo>
                    <a:pt x="22" y="25"/>
                  </a:lnTo>
                  <a:lnTo>
                    <a:pt x="22" y="25"/>
                  </a:lnTo>
                  <a:lnTo>
                    <a:pt x="18" y="51"/>
                  </a:lnTo>
                  <a:lnTo>
                    <a:pt x="18" y="51"/>
                  </a:lnTo>
                  <a:lnTo>
                    <a:pt x="16" y="60"/>
                  </a:lnTo>
                  <a:lnTo>
                    <a:pt x="14" y="67"/>
                  </a:lnTo>
                  <a:lnTo>
                    <a:pt x="16" y="70"/>
                  </a:lnTo>
                  <a:lnTo>
                    <a:pt x="19" y="70"/>
                  </a:lnTo>
                  <a:lnTo>
                    <a:pt x="19" y="70"/>
                  </a:lnTo>
                  <a:lnTo>
                    <a:pt x="25" y="68"/>
                  </a:lnTo>
                  <a:lnTo>
                    <a:pt x="24" y="73"/>
                  </a:lnTo>
                  <a:lnTo>
                    <a:pt x="24" y="73"/>
                  </a:lnTo>
                  <a:lnTo>
                    <a:pt x="18" y="76"/>
                  </a:lnTo>
                  <a:lnTo>
                    <a:pt x="11" y="76"/>
                  </a:lnTo>
                  <a:lnTo>
                    <a:pt x="11" y="76"/>
                  </a:lnTo>
                  <a:lnTo>
                    <a:pt x="5" y="75"/>
                  </a:lnTo>
                  <a:lnTo>
                    <a:pt x="2" y="71"/>
                  </a:lnTo>
                  <a:lnTo>
                    <a:pt x="0" y="67"/>
                  </a:lnTo>
                  <a:lnTo>
                    <a:pt x="0" y="59"/>
                  </a:lnTo>
                  <a:lnTo>
                    <a:pt x="0" y="59"/>
                  </a:lnTo>
                  <a:lnTo>
                    <a:pt x="8" y="25"/>
                  </a:lnTo>
                  <a:lnTo>
                    <a:pt x="0" y="27"/>
                  </a:lnTo>
                  <a:lnTo>
                    <a:pt x="0" y="27"/>
                  </a:lnTo>
                  <a:lnTo>
                    <a:pt x="0" y="24"/>
                  </a:lnTo>
                  <a:lnTo>
                    <a:pt x="0" y="24"/>
                  </a:lnTo>
                  <a:lnTo>
                    <a:pt x="0" y="21"/>
                  </a:lnTo>
                  <a:lnTo>
                    <a:pt x="8" y="21"/>
                  </a:lnTo>
                  <a:lnTo>
                    <a:pt x="8" y="21"/>
                  </a:lnTo>
                  <a:lnTo>
                    <a:pt x="11" y="6"/>
                  </a:lnTo>
                  <a:lnTo>
                    <a:pt x="11" y="6"/>
                  </a:lnTo>
                  <a:lnTo>
                    <a:pt x="27" y="0"/>
                  </a:lnTo>
                  <a:lnTo>
                    <a:pt x="29" y="0"/>
                  </a:lnTo>
                  <a:lnTo>
                    <a:pt x="29" y="0"/>
                  </a:lnTo>
                  <a:lnTo>
                    <a:pt x="24" y="21"/>
                  </a:lnTo>
                  <a:lnTo>
                    <a:pt x="33" y="21"/>
                  </a:lnTo>
                  <a:close/>
                </a:path>
              </a:pathLst>
            </a:custGeom>
            <a:solidFill>
              <a:schemeClr val="tx1"/>
            </a:solidFill>
            <a:ln w="9525">
              <a:noFill/>
              <a:round/>
              <a:headEnd/>
              <a:tailEnd/>
            </a:ln>
          </p:spPr>
          <p:txBody>
            <a:bodyPr/>
            <a:lstStyle/>
            <a:p>
              <a:endParaRPr lang="en-US"/>
            </a:p>
          </p:txBody>
        </p:sp>
        <p:sp>
          <p:nvSpPr>
            <p:cNvPr id="388107" name="Freeform 11"/>
            <p:cNvSpPr>
              <a:spLocks/>
            </p:cNvSpPr>
            <p:nvPr userDrawn="1"/>
          </p:nvSpPr>
          <p:spPr bwMode="invGray">
            <a:xfrm>
              <a:off x="4853" y="4221"/>
              <a:ext cx="34" cy="48"/>
            </a:xfrm>
            <a:custGeom>
              <a:avLst/>
              <a:gdLst/>
              <a:ahLst/>
              <a:cxnLst>
                <a:cxn ang="0">
                  <a:pos x="51" y="0"/>
                </a:cxn>
                <a:cxn ang="0">
                  <a:pos x="51" y="0"/>
                </a:cxn>
                <a:cxn ang="0">
                  <a:pos x="55" y="2"/>
                </a:cxn>
                <a:cxn ang="0">
                  <a:pos x="55" y="2"/>
                </a:cxn>
                <a:cxn ang="0">
                  <a:pos x="62" y="0"/>
                </a:cxn>
                <a:cxn ang="0">
                  <a:pos x="62" y="0"/>
                </a:cxn>
                <a:cxn ang="0">
                  <a:pos x="41" y="35"/>
                </a:cxn>
                <a:cxn ang="0">
                  <a:pos x="9" y="86"/>
                </a:cxn>
                <a:cxn ang="0">
                  <a:pos x="9" y="86"/>
                </a:cxn>
                <a:cxn ang="0">
                  <a:pos x="5" y="86"/>
                </a:cxn>
                <a:cxn ang="0">
                  <a:pos x="5" y="86"/>
                </a:cxn>
                <a:cxn ang="0">
                  <a:pos x="0" y="86"/>
                </a:cxn>
                <a:cxn ang="0">
                  <a:pos x="0" y="86"/>
                </a:cxn>
                <a:cxn ang="0">
                  <a:pos x="19" y="56"/>
                </a:cxn>
                <a:cxn ang="0">
                  <a:pos x="19" y="56"/>
                </a:cxn>
                <a:cxn ang="0">
                  <a:pos x="8" y="0"/>
                </a:cxn>
                <a:cxn ang="0">
                  <a:pos x="8" y="0"/>
                </a:cxn>
                <a:cxn ang="0">
                  <a:pos x="16" y="2"/>
                </a:cxn>
                <a:cxn ang="0">
                  <a:pos x="16" y="2"/>
                </a:cxn>
                <a:cxn ang="0">
                  <a:pos x="25" y="0"/>
                </a:cxn>
                <a:cxn ang="0">
                  <a:pos x="25" y="0"/>
                </a:cxn>
                <a:cxn ang="0">
                  <a:pos x="32" y="37"/>
                </a:cxn>
                <a:cxn ang="0">
                  <a:pos x="32" y="37"/>
                </a:cxn>
                <a:cxn ang="0">
                  <a:pos x="51" y="0"/>
                </a:cxn>
                <a:cxn ang="0">
                  <a:pos x="51" y="0"/>
                </a:cxn>
              </a:cxnLst>
              <a:rect l="0" t="0" r="r" b="b"/>
              <a:pathLst>
                <a:path w="62" h="86">
                  <a:moveTo>
                    <a:pt x="51" y="0"/>
                  </a:moveTo>
                  <a:lnTo>
                    <a:pt x="51" y="0"/>
                  </a:lnTo>
                  <a:lnTo>
                    <a:pt x="55" y="2"/>
                  </a:lnTo>
                  <a:lnTo>
                    <a:pt x="55" y="2"/>
                  </a:lnTo>
                  <a:lnTo>
                    <a:pt x="62" y="0"/>
                  </a:lnTo>
                  <a:lnTo>
                    <a:pt x="62" y="0"/>
                  </a:lnTo>
                  <a:lnTo>
                    <a:pt x="41" y="35"/>
                  </a:lnTo>
                  <a:lnTo>
                    <a:pt x="9" y="86"/>
                  </a:lnTo>
                  <a:lnTo>
                    <a:pt x="9" y="86"/>
                  </a:lnTo>
                  <a:lnTo>
                    <a:pt x="5" y="86"/>
                  </a:lnTo>
                  <a:lnTo>
                    <a:pt x="5" y="86"/>
                  </a:lnTo>
                  <a:lnTo>
                    <a:pt x="0" y="86"/>
                  </a:lnTo>
                  <a:lnTo>
                    <a:pt x="0" y="86"/>
                  </a:lnTo>
                  <a:lnTo>
                    <a:pt x="19" y="56"/>
                  </a:lnTo>
                  <a:lnTo>
                    <a:pt x="19" y="56"/>
                  </a:lnTo>
                  <a:lnTo>
                    <a:pt x="8" y="0"/>
                  </a:lnTo>
                  <a:lnTo>
                    <a:pt x="8" y="0"/>
                  </a:lnTo>
                  <a:lnTo>
                    <a:pt x="16" y="2"/>
                  </a:lnTo>
                  <a:lnTo>
                    <a:pt x="16" y="2"/>
                  </a:lnTo>
                  <a:lnTo>
                    <a:pt x="25" y="0"/>
                  </a:lnTo>
                  <a:lnTo>
                    <a:pt x="25" y="0"/>
                  </a:lnTo>
                  <a:lnTo>
                    <a:pt x="32" y="37"/>
                  </a:lnTo>
                  <a:lnTo>
                    <a:pt x="32" y="37"/>
                  </a:lnTo>
                  <a:lnTo>
                    <a:pt x="51" y="0"/>
                  </a:lnTo>
                  <a:lnTo>
                    <a:pt x="51" y="0"/>
                  </a:lnTo>
                  <a:close/>
                </a:path>
              </a:pathLst>
            </a:custGeom>
            <a:solidFill>
              <a:schemeClr val="tx1"/>
            </a:solidFill>
            <a:ln w="9525">
              <a:noFill/>
              <a:round/>
              <a:headEnd/>
              <a:tailEnd/>
            </a:ln>
          </p:spPr>
          <p:txBody>
            <a:bodyPr/>
            <a:lstStyle/>
            <a:p>
              <a:endParaRPr lang="en-US"/>
            </a:p>
          </p:txBody>
        </p:sp>
        <p:sp>
          <p:nvSpPr>
            <p:cNvPr id="388108" name="Freeform 12"/>
            <p:cNvSpPr>
              <a:spLocks/>
            </p:cNvSpPr>
            <p:nvPr userDrawn="1"/>
          </p:nvSpPr>
          <p:spPr bwMode="invGray">
            <a:xfrm>
              <a:off x="4897" y="4208"/>
              <a:ext cx="20" cy="44"/>
            </a:xfrm>
            <a:custGeom>
              <a:avLst/>
              <a:gdLst/>
              <a:ahLst/>
              <a:cxnLst>
                <a:cxn ang="0">
                  <a:pos x="10" y="32"/>
                </a:cxn>
                <a:cxn ang="0">
                  <a:pos x="10" y="32"/>
                </a:cxn>
                <a:cxn ang="0">
                  <a:pos x="16" y="0"/>
                </a:cxn>
                <a:cxn ang="0">
                  <a:pos x="16" y="0"/>
                </a:cxn>
                <a:cxn ang="0">
                  <a:pos x="25" y="0"/>
                </a:cxn>
                <a:cxn ang="0">
                  <a:pos x="25" y="0"/>
                </a:cxn>
                <a:cxn ang="0">
                  <a:pos x="35" y="0"/>
                </a:cxn>
                <a:cxn ang="0">
                  <a:pos x="35" y="0"/>
                </a:cxn>
                <a:cxn ang="0">
                  <a:pos x="27" y="32"/>
                </a:cxn>
                <a:cxn ang="0">
                  <a:pos x="24" y="46"/>
                </a:cxn>
                <a:cxn ang="0">
                  <a:pos x="24" y="46"/>
                </a:cxn>
                <a:cxn ang="0">
                  <a:pos x="19" y="78"/>
                </a:cxn>
                <a:cxn ang="0">
                  <a:pos x="19" y="78"/>
                </a:cxn>
                <a:cxn ang="0">
                  <a:pos x="10" y="78"/>
                </a:cxn>
                <a:cxn ang="0">
                  <a:pos x="10" y="78"/>
                </a:cxn>
                <a:cxn ang="0">
                  <a:pos x="0" y="78"/>
                </a:cxn>
                <a:cxn ang="0">
                  <a:pos x="0" y="78"/>
                </a:cxn>
                <a:cxn ang="0">
                  <a:pos x="8" y="46"/>
                </a:cxn>
                <a:cxn ang="0">
                  <a:pos x="10" y="32"/>
                </a:cxn>
              </a:cxnLst>
              <a:rect l="0" t="0" r="r" b="b"/>
              <a:pathLst>
                <a:path w="35" h="78">
                  <a:moveTo>
                    <a:pt x="10" y="32"/>
                  </a:moveTo>
                  <a:lnTo>
                    <a:pt x="10" y="32"/>
                  </a:lnTo>
                  <a:lnTo>
                    <a:pt x="16" y="0"/>
                  </a:lnTo>
                  <a:lnTo>
                    <a:pt x="16" y="0"/>
                  </a:lnTo>
                  <a:lnTo>
                    <a:pt x="25" y="0"/>
                  </a:lnTo>
                  <a:lnTo>
                    <a:pt x="25" y="0"/>
                  </a:lnTo>
                  <a:lnTo>
                    <a:pt x="35" y="0"/>
                  </a:lnTo>
                  <a:lnTo>
                    <a:pt x="35" y="0"/>
                  </a:lnTo>
                  <a:lnTo>
                    <a:pt x="27" y="32"/>
                  </a:lnTo>
                  <a:lnTo>
                    <a:pt x="24" y="46"/>
                  </a:lnTo>
                  <a:lnTo>
                    <a:pt x="24" y="46"/>
                  </a:lnTo>
                  <a:lnTo>
                    <a:pt x="19" y="78"/>
                  </a:lnTo>
                  <a:lnTo>
                    <a:pt x="19" y="78"/>
                  </a:lnTo>
                  <a:lnTo>
                    <a:pt x="10" y="78"/>
                  </a:lnTo>
                  <a:lnTo>
                    <a:pt x="10" y="78"/>
                  </a:lnTo>
                  <a:lnTo>
                    <a:pt x="0" y="78"/>
                  </a:lnTo>
                  <a:lnTo>
                    <a:pt x="0" y="78"/>
                  </a:lnTo>
                  <a:lnTo>
                    <a:pt x="8" y="46"/>
                  </a:lnTo>
                  <a:lnTo>
                    <a:pt x="10" y="32"/>
                  </a:lnTo>
                  <a:close/>
                </a:path>
              </a:pathLst>
            </a:custGeom>
            <a:solidFill>
              <a:schemeClr val="tx1"/>
            </a:solidFill>
            <a:ln w="9525">
              <a:noFill/>
              <a:round/>
              <a:headEnd/>
              <a:tailEnd/>
            </a:ln>
          </p:spPr>
          <p:txBody>
            <a:bodyPr/>
            <a:lstStyle/>
            <a:p>
              <a:endParaRPr lang="en-US"/>
            </a:p>
          </p:txBody>
        </p:sp>
        <p:sp>
          <p:nvSpPr>
            <p:cNvPr id="388109" name="Freeform 13"/>
            <p:cNvSpPr>
              <a:spLocks/>
            </p:cNvSpPr>
            <p:nvPr userDrawn="1"/>
          </p:nvSpPr>
          <p:spPr bwMode="invGray">
            <a:xfrm>
              <a:off x="4916" y="4219"/>
              <a:ext cx="33" cy="33"/>
            </a:xfrm>
            <a:custGeom>
              <a:avLst/>
              <a:gdLst/>
              <a:ahLst/>
              <a:cxnLst>
                <a:cxn ang="0">
                  <a:pos x="26" y="12"/>
                </a:cxn>
                <a:cxn ang="0">
                  <a:pos x="26" y="12"/>
                </a:cxn>
                <a:cxn ang="0">
                  <a:pos x="26" y="12"/>
                </a:cxn>
                <a:cxn ang="0">
                  <a:pos x="31" y="7"/>
                </a:cxn>
                <a:cxn ang="0">
                  <a:pos x="35" y="4"/>
                </a:cxn>
                <a:cxn ang="0">
                  <a:pos x="40" y="2"/>
                </a:cxn>
                <a:cxn ang="0">
                  <a:pos x="45" y="0"/>
                </a:cxn>
                <a:cxn ang="0">
                  <a:pos x="45" y="0"/>
                </a:cxn>
                <a:cxn ang="0">
                  <a:pos x="53" y="2"/>
                </a:cxn>
                <a:cxn ang="0">
                  <a:pos x="58" y="7"/>
                </a:cxn>
                <a:cxn ang="0">
                  <a:pos x="59" y="13"/>
                </a:cxn>
                <a:cxn ang="0">
                  <a:pos x="59" y="23"/>
                </a:cxn>
                <a:cxn ang="0">
                  <a:pos x="59" y="23"/>
                </a:cxn>
                <a:cxn ang="0">
                  <a:pos x="54" y="42"/>
                </a:cxn>
                <a:cxn ang="0">
                  <a:pos x="54" y="42"/>
                </a:cxn>
                <a:cxn ang="0">
                  <a:pos x="51" y="58"/>
                </a:cxn>
                <a:cxn ang="0">
                  <a:pos x="51" y="58"/>
                </a:cxn>
                <a:cxn ang="0">
                  <a:pos x="43" y="58"/>
                </a:cxn>
                <a:cxn ang="0">
                  <a:pos x="43" y="58"/>
                </a:cxn>
                <a:cxn ang="0">
                  <a:pos x="35" y="58"/>
                </a:cxn>
                <a:cxn ang="0">
                  <a:pos x="35" y="58"/>
                </a:cxn>
                <a:cxn ang="0">
                  <a:pos x="38" y="43"/>
                </a:cxn>
                <a:cxn ang="0">
                  <a:pos x="42" y="26"/>
                </a:cxn>
                <a:cxn ang="0">
                  <a:pos x="42" y="26"/>
                </a:cxn>
                <a:cxn ang="0">
                  <a:pos x="43" y="19"/>
                </a:cxn>
                <a:cxn ang="0">
                  <a:pos x="42" y="15"/>
                </a:cxn>
                <a:cxn ang="0">
                  <a:pos x="40" y="12"/>
                </a:cxn>
                <a:cxn ang="0">
                  <a:pos x="35" y="12"/>
                </a:cxn>
                <a:cxn ang="0">
                  <a:pos x="35" y="12"/>
                </a:cxn>
                <a:cxn ang="0">
                  <a:pos x="31" y="13"/>
                </a:cxn>
                <a:cxn ang="0">
                  <a:pos x="27" y="16"/>
                </a:cxn>
                <a:cxn ang="0">
                  <a:pos x="24" y="21"/>
                </a:cxn>
                <a:cxn ang="0">
                  <a:pos x="23" y="27"/>
                </a:cxn>
                <a:cxn ang="0">
                  <a:pos x="21" y="32"/>
                </a:cxn>
                <a:cxn ang="0">
                  <a:pos x="21" y="32"/>
                </a:cxn>
                <a:cxn ang="0">
                  <a:pos x="18" y="58"/>
                </a:cxn>
                <a:cxn ang="0">
                  <a:pos x="18" y="58"/>
                </a:cxn>
                <a:cxn ang="0">
                  <a:pos x="8" y="58"/>
                </a:cxn>
                <a:cxn ang="0">
                  <a:pos x="8" y="58"/>
                </a:cxn>
                <a:cxn ang="0">
                  <a:pos x="0" y="58"/>
                </a:cxn>
                <a:cxn ang="0">
                  <a:pos x="0" y="58"/>
                </a:cxn>
                <a:cxn ang="0">
                  <a:pos x="7" y="32"/>
                </a:cxn>
                <a:cxn ang="0">
                  <a:pos x="7" y="27"/>
                </a:cxn>
                <a:cxn ang="0">
                  <a:pos x="7" y="27"/>
                </a:cxn>
                <a:cxn ang="0">
                  <a:pos x="12" y="2"/>
                </a:cxn>
                <a:cxn ang="0">
                  <a:pos x="12" y="2"/>
                </a:cxn>
                <a:cxn ang="0">
                  <a:pos x="19" y="4"/>
                </a:cxn>
                <a:cxn ang="0">
                  <a:pos x="19" y="4"/>
                </a:cxn>
                <a:cxn ang="0">
                  <a:pos x="27" y="2"/>
                </a:cxn>
                <a:cxn ang="0">
                  <a:pos x="26" y="12"/>
                </a:cxn>
              </a:cxnLst>
              <a:rect l="0" t="0" r="r" b="b"/>
              <a:pathLst>
                <a:path w="59" h="58">
                  <a:moveTo>
                    <a:pt x="26" y="12"/>
                  </a:moveTo>
                  <a:lnTo>
                    <a:pt x="26" y="12"/>
                  </a:lnTo>
                  <a:lnTo>
                    <a:pt x="26" y="12"/>
                  </a:lnTo>
                  <a:lnTo>
                    <a:pt x="31" y="7"/>
                  </a:lnTo>
                  <a:lnTo>
                    <a:pt x="35" y="4"/>
                  </a:lnTo>
                  <a:lnTo>
                    <a:pt x="40" y="2"/>
                  </a:lnTo>
                  <a:lnTo>
                    <a:pt x="45" y="0"/>
                  </a:lnTo>
                  <a:lnTo>
                    <a:pt x="45" y="0"/>
                  </a:lnTo>
                  <a:lnTo>
                    <a:pt x="53" y="2"/>
                  </a:lnTo>
                  <a:lnTo>
                    <a:pt x="58" y="7"/>
                  </a:lnTo>
                  <a:lnTo>
                    <a:pt x="59" y="13"/>
                  </a:lnTo>
                  <a:lnTo>
                    <a:pt x="59" y="23"/>
                  </a:lnTo>
                  <a:lnTo>
                    <a:pt x="59" y="23"/>
                  </a:lnTo>
                  <a:lnTo>
                    <a:pt x="54" y="42"/>
                  </a:lnTo>
                  <a:lnTo>
                    <a:pt x="54" y="42"/>
                  </a:lnTo>
                  <a:lnTo>
                    <a:pt x="51" y="58"/>
                  </a:lnTo>
                  <a:lnTo>
                    <a:pt x="51" y="58"/>
                  </a:lnTo>
                  <a:lnTo>
                    <a:pt x="43" y="58"/>
                  </a:lnTo>
                  <a:lnTo>
                    <a:pt x="43" y="58"/>
                  </a:lnTo>
                  <a:lnTo>
                    <a:pt x="35" y="58"/>
                  </a:lnTo>
                  <a:lnTo>
                    <a:pt x="35" y="58"/>
                  </a:lnTo>
                  <a:lnTo>
                    <a:pt x="38" y="43"/>
                  </a:lnTo>
                  <a:lnTo>
                    <a:pt x="42" y="26"/>
                  </a:lnTo>
                  <a:lnTo>
                    <a:pt x="42" y="26"/>
                  </a:lnTo>
                  <a:lnTo>
                    <a:pt x="43" y="19"/>
                  </a:lnTo>
                  <a:lnTo>
                    <a:pt x="42" y="15"/>
                  </a:lnTo>
                  <a:lnTo>
                    <a:pt x="40" y="12"/>
                  </a:lnTo>
                  <a:lnTo>
                    <a:pt x="35" y="12"/>
                  </a:lnTo>
                  <a:lnTo>
                    <a:pt x="35" y="12"/>
                  </a:lnTo>
                  <a:lnTo>
                    <a:pt x="31" y="13"/>
                  </a:lnTo>
                  <a:lnTo>
                    <a:pt x="27" y="16"/>
                  </a:lnTo>
                  <a:lnTo>
                    <a:pt x="24" y="21"/>
                  </a:lnTo>
                  <a:lnTo>
                    <a:pt x="23" y="27"/>
                  </a:lnTo>
                  <a:lnTo>
                    <a:pt x="21" y="32"/>
                  </a:lnTo>
                  <a:lnTo>
                    <a:pt x="21" y="32"/>
                  </a:lnTo>
                  <a:lnTo>
                    <a:pt x="18" y="58"/>
                  </a:lnTo>
                  <a:lnTo>
                    <a:pt x="18" y="58"/>
                  </a:lnTo>
                  <a:lnTo>
                    <a:pt x="8" y="58"/>
                  </a:lnTo>
                  <a:lnTo>
                    <a:pt x="8" y="58"/>
                  </a:lnTo>
                  <a:lnTo>
                    <a:pt x="0" y="58"/>
                  </a:lnTo>
                  <a:lnTo>
                    <a:pt x="0" y="58"/>
                  </a:lnTo>
                  <a:lnTo>
                    <a:pt x="7" y="32"/>
                  </a:lnTo>
                  <a:lnTo>
                    <a:pt x="7" y="27"/>
                  </a:lnTo>
                  <a:lnTo>
                    <a:pt x="7" y="27"/>
                  </a:lnTo>
                  <a:lnTo>
                    <a:pt x="12" y="2"/>
                  </a:lnTo>
                  <a:lnTo>
                    <a:pt x="12" y="2"/>
                  </a:lnTo>
                  <a:lnTo>
                    <a:pt x="19" y="4"/>
                  </a:lnTo>
                  <a:lnTo>
                    <a:pt x="19" y="4"/>
                  </a:lnTo>
                  <a:lnTo>
                    <a:pt x="27" y="2"/>
                  </a:lnTo>
                  <a:lnTo>
                    <a:pt x="26" y="12"/>
                  </a:lnTo>
                  <a:close/>
                </a:path>
              </a:pathLst>
            </a:custGeom>
            <a:solidFill>
              <a:schemeClr val="tx1"/>
            </a:solidFill>
            <a:ln w="9525">
              <a:noFill/>
              <a:round/>
              <a:headEnd/>
              <a:tailEnd/>
            </a:ln>
          </p:spPr>
          <p:txBody>
            <a:bodyPr/>
            <a:lstStyle/>
            <a:p>
              <a:endParaRPr lang="en-US"/>
            </a:p>
          </p:txBody>
        </p:sp>
        <p:sp>
          <p:nvSpPr>
            <p:cNvPr id="388110" name="Freeform 14"/>
            <p:cNvSpPr>
              <a:spLocks/>
            </p:cNvSpPr>
            <p:nvPr userDrawn="1"/>
          </p:nvSpPr>
          <p:spPr bwMode="invGray">
            <a:xfrm>
              <a:off x="4966" y="4208"/>
              <a:ext cx="33" cy="44"/>
            </a:xfrm>
            <a:custGeom>
              <a:avLst/>
              <a:gdLst/>
              <a:ahLst/>
              <a:cxnLst>
                <a:cxn ang="0">
                  <a:pos x="9" y="32"/>
                </a:cxn>
                <a:cxn ang="0">
                  <a:pos x="9" y="32"/>
                </a:cxn>
                <a:cxn ang="0">
                  <a:pos x="16" y="0"/>
                </a:cxn>
                <a:cxn ang="0">
                  <a:pos x="16" y="0"/>
                </a:cxn>
                <a:cxn ang="0">
                  <a:pos x="35" y="0"/>
                </a:cxn>
                <a:cxn ang="0">
                  <a:pos x="35" y="0"/>
                </a:cxn>
                <a:cxn ang="0">
                  <a:pos x="59" y="0"/>
                </a:cxn>
                <a:cxn ang="0">
                  <a:pos x="59" y="0"/>
                </a:cxn>
                <a:cxn ang="0">
                  <a:pos x="57" y="5"/>
                </a:cxn>
                <a:cxn ang="0">
                  <a:pos x="57" y="5"/>
                </a:cxn>
                <a:cxn ang="0">
                  <a:pos x="57" y="9"/>
                </a:cxn>
                <a:cxn ang="0">
                  <a:pos x="57" y="9"/>
                </a:cxn>
                <a:cxn ang="0">
                  <a:pos x="32" y="8"/>
                </a:cxn>
                <a:cxn ang="0">
                  <a:pos x="32" y="8"/>
                </a:cxn>
                <a:cxn ang="0">
                  <a:pos x="27" y="33"/>
                </a:cxn>
                <a:cxn ang="0">
                  <a:pos x="27" y="33"/>
                </a:cxn>
                <a:cxn ang="0">
                  <a:pos x="52" y="32"/>
                </a:cxn>
                <a:cxn ang="0">
                  <a:pos x="52" y="32"/>
                </a:cxn>
                <a:cxn ang="0">
                  <a:pos x="51" y="36"/>
                </a:cxn>
                <a:cxn ang="0">
                  <a:pos x="51" y="36"/>
                </a:cxn>
                <a:cxn ang="0">
                  <a:pos x="51" y="41"/>
                </a:cxn>
                <a:cxn ang="0">
                  <a:pos x="51" y="41"/>
                </a:cxn>
                <a:cxn ang="0">
                  <a:pos x="25" y="41"/>
                </a:cxn>
                <a:cxn ang="0">
                  <a:pos x="25" y="41"/>
                </a:cxn>
                <a:cxn ang="0">
                  <a:pos x="22" y="55"/>
                </a:cxn>
                <a:cxn ang="0">
                  <a:pos x="22" y="55"/>
                </a:cxn>
                <a:cxn ang="0">
                  <a:pos x="19" y="70"/>
                </a:cxn>
                <a:cxn ang="0">
                  <a:pos x="19" y="70"/>
                </a:cxn>
                <a:cxn ang="0">
                  <a:pos x="46" y="68"/>
                </a:cxn>
                <a:cxn ang="0">
                  <a:pos x="46" y="68"/>
                </a:cxn>
                <a:cxn ang="0">
                  <a:pos x="44" y="73"/>
                </a:cxn>
                <a:cxn ang="0">
                  <a:pos x="44" y="73"/>
                </a:cxn>
                <a:cxn ang="0">
                  <a:pos x="44" y="78"/>
                </a:cxn>
                <a:cxn ang="0">
                  <a:pos x="44" y="78"/>
                </a:cxn>
                <a:cxn ang="0">
                  <a:pos x="24" y="78"/>
                </a:cxn>
                <a:cxn ang="0">
                  <a:pos x="24" y="78"/>
                </a:cxn>
                <a:cxn ang="0">
                  <a:pos x="0" y="78"/>
                </a:cxn>
                <a:cxn ang="0">
                  <a:pos x="0" y="78"/>
                </a:cxn>
                <a:cxn ang="0">
                  <a:pos x="6" y="46"/>
                </a:cxn>
                <a:cxn ang="0">
                  <a:pos x="9" y="32"/>
                </a:cxn>
              </a:cxnLst>
              <a:rect l="0" t="0" r="r" b="b"/>
              <a:pathLst>
                <a:path w="59" h="78">
                  <a:moveTo>
                    <a:pt x="9" y="32"/>
                  </a:moveTo>
                  <a:lnTo>
                    <a:pt x="9" y="32"/>
                  </a:lnTo>
                  <a:lnTo>
                    <a:pt x="16" y="0"/>
                  </a:lnTo>
                  <a:lnTo>
                    <a:pt x="16" y="0"/>
                  </a:lnTo>
                  <a:lnTo>
                    <a:pt x="35" y="0"/>
                  </a:lnTo>
                  <a:lnTo>
                    <a:pt x="35" y="0"/>
                  </a:lnTo>
                  <a:lnTo>
                    <a:pt x="59" y="0"/>
                  </a:lnTo>
                  <a:lnTo>
                    <a:pt x="59" y="0"/>
                  </a:lnTo>
                  <a:lnTo>
                    <a:pt x="57" y="5"/>
                  </a:lnTo>
                  <a:lnTo>
                    <a:pt x="57" y="5"/>
                  </a:lnTo>
                  <a:lnTo>
                    <a:pt x="57" y="9"/>
                  </a:lnTo>
                  <a:lnTo>
                    <a:pt x="57" y="9"/>
                  </a:lnTo>
                  <a:lnTo>
                    <a:pt x="32" y="8"/>
                  </a:lnTo>
                  <a:lnTo>
                    <a:pt x="32" y="8"/>
                  </a:lnTo>
                  <a:lnTo>
                    <a:pt x="27" y="33"/>
                  </a:lnTo>
                  <a:lnTo>
                    <a:pt x="27" y="33"/>
                  </a:lnTo>
                  <a:lnTo>
                    <a:pt x="52" y="32"/>
                  </a:lnTo>
                  <a:lnTo>
                    <a:pt x="52" y="32"/>
                  </a:lnTo>
                  <a:lnTo>
                    <a:pt x="51" y="36"/>
                  </a:lnTo>
                  <a:lnTo>
                    <a:pt x="51" y="36"/>
                  </a:lnTo>
                  <a:lnTo>
                    <a:pt x="51" y="41"/>
                  </a:lnTo>
                  <a:lnTo>
                    <a:pt x="51" y="41"/>
                  </a:lnTo>
                  <a:lnTo>
                    <a:pt x="25" y="41"/>
                  </a:lnTo>
                  <a:lnTo>
                    <a:pt x="25" y="41"/>
                  </a:lnTo>
                  <a:lnTo>
                    <a:pt x="22" y="55"/>
                  </a:lnTo>
                  <a:lnTo>
                    <a:pt x="22" y="55"/>
                  </a:lnTo>
                  <a:lnTo>
                    <a:pt x="19" y="70"/>
                  </a:lnTo>
                  <a:lnTo>
                    <a:pt x="19" y="70"/>
                  </a:lnTo>
                  <a:lnTo>
                    <a:pt x="46" y="68"/>
                  </a:lnTo>
                  <a:lnTo>
                    <a:pt x="46" y="68"/>
                  </a:lnTo>
                  <a:lnTo>
                    <a:pt x="44" y="73"/>
                  </a:lnTo>
                  <a:lnTo>
                    <a:pt x="44" y="73"/>
                  </a:lnTo>
                  <a:lnTo>
                    <a:pt x="44" y="78"/>
                  </a:lnTo>
                  <a:lnTo>
                    <a:pt x="44" y="78"/>
                  </a:lnTo>
                  <a:lnTo>
                    <a:pt x="24" y="78"/>
                  </a:lnTo>
                  <a:lnTo>
                    <a:pt x="24" y="78"/>
                  </a:lnTo>
                  <a:lnTo>
                    <a:pt x="0" y="78"/>
                  </a:lnTo>
                  <a:lnTo>
                    <a:pt x="0" y="78"/>
                  </a:lnTo>
                  <a:lnTo>
                    <a:pt x="6" y="46"/>
                  </a:lnTo>
                  <a:lnTo>
                    <a:pt x="9" y="32"/>
                  </a:lnTo>
                  <a:close/>
                </a:path>
              </a:pathLst>
            </a:custGeom>
            <a:solidFill>
              <a:schemeClr val="tx1"/>
            </a:solidFill>
            <a:ln w="9525">
              <a:noFill/>
              <a:round/>
              <a:headEnd/>
              <a:tailEnd/>
            </a:ln>
          </p:spPr>
          <p:txBody>
            <a:bodyPr/>
            <a:lstStyle/>
            <a:p>
              <a:endParaRPr lang="en-US"/>
            </a:p>
          </p:txBody>
        </p:sp>
        <p:sp>
          <p:nvSpPr>
            <p:cNvPr id="388111" name="Freeform 15"/>
            <p:cNvSpPr>
              <a:spLocks/>
            </p:cNvSpPr>
            <p:nvPr userDrawn="1"/>
          </p:nvSpPr>
          <p:spPr bwMode="invGray">
            <a:xfrm>
              <a:off x="5002" y="4221"/>
              <a:ext cx="29" cy="31"/>
            </a:xfrm>
            <a:custGeom>
              <a:avLst/>
              <a:gdLst/>
              <a:ahLst/>
              <a:cxnLst>
                <a:cxn ang="0">
                  <a:pos x="23" y="41"/>
                </a:cxn>
                <a:cxn ang="0">
                  <a:pos x="23" y="41"/>
                </a:cxn>
                <a:cxn ang="0">
                  <a:pos x="43" y="0"/>
                </a:cxn>
                <a:cxn ang="0">
                  <a:pos x="43" y="0"/>
                </a:cxn>
                <a:cxn ang="0">
                  <a:pos x="48" y="2"/>
                </a:cxn>
                <a:cxn ang="0">
                  <a:pos x="48" y="2"/>
                </a:cxn>
                <a:cxn ang="0">
                  <a:pos x="53" y="0"/>
                </a:cxn>
                <a:cxn ang="0">
                  <a:pos x="53" y="0"/>
                </a:cxn>
                <a:cxn ang="0">
                  <a:pos x="38" y="24"/>
                </a:cxn>
                <a:cxn ang="0">
                  <a:pos x="30" y="38"/>
                </a:cxn>
                <a:cxn ang="0">
                  <a:pos x="21" y="56"/>
                </a:cxn>
                <a:cxn ang="0">
                  <a:pos x="21" y="56"/>
                </a:cxn>
                <a:cxn ang="0">
                  <a:pos x="15" y="56"/>
                </a:cxn>
                <a:cxn ang="0">
                  <a:pos x="15" y="56"/>
                </a:cxn>
                <a:cxn ang="0">
                  <a:pos x="8" y="56"/>
                </a:cxn>
                <a:cxn ang="0">
                  <a:pos x="8" y="56"/>
                </a:cxn>
                <a:cxn ang="0">
                  <a:pos x="0" y="0"/>
                </a:cxn>
                <a:cxn ang="0">
                  <a:pos x="0" y="0"/>
                </a:cxn>
                <a:cxn ang="0">
                  <a:pos x="8" y="2"/>
                </a:cxn>
                <a:cxn ang="0">
                  <a:pos x="8" y="2"/>
                </a:cxn>
                <a:cxn ang="0">
                  <a:pos x="18" y="0"/>
                </a:cxn>
                <a:cxn ang="0">
                  <a:pos x="18" y="0"/>
                </a:cxn>
                <a:cxn ang="0">
                  <a:pos x="23" y="41"/>
                </a:cxn>
                <a:cxn ang="0">
                  <a:pos x="23" y="41"/>
                </a:cxn>
              </a:cxnLst>
              <a:rect l="0" t="0" r="r" b="b"/>
              <a:pathLst>
                <a:path w="53" h="56">
                  <a:moveTo>
                    <a:pt x="23" y="41"/>
                  </a:moveTo>
                  <a:lnTo>
                    <a:pt x="23" y="41"/>
                  </a:lnTo>
                  <a:lnTo>
                    <a:pt x="43" y="0"/>
                  </a:lnTo>
                  <a:lnTo>
                    <a:pt x="43" y="0"/>
                  </a:lnTo>
                  <a:lnTo>
                    <a:pt x="48" y="2"/>
                  </a:lnTo>
                  <a:lnTo>
                    <a:pt x="48" y="2"/>
                  </a:lnTo>
                  <a:lnTo>
                    <a:pt x="53" y="0"/>
                  </a:lnTo>
                  <a:lnTo>
                    <a:pt x="53" y="0"/>
                  </a:lnTo>
                  <a:lnTo>
                    <a:pt x="38" y="24"/>
                  </a:lnTo>
                  <a:lnTo>
                    <a:pt x="30" y="38"/>
                  </a:lnTo>
                  <a:lnTo>
                    <a:pt x="21" y="56"/>
                  </a:lnTo>
                  <a:lnTo>
                    <a:pt x="21" y="56"/>
                  </a:lnTo>
                  <a:lnTo>
                    <a:pt x="15" y="56"/>
                  </a:lnTo>
                  <a:lnTo>
                    <a:pt x="15" y="56"/>
                  </a:lnTo>
                  <a:lnTo>
                    <a:pt x="8" y="56"/>
                  </a:lnTo>
                  <a:lnTo>
                    <a:pt x="8" y="56"/>
                  </a:lnTo>
                  <a:lnTo>
                    <a:pt x="0" y="0"/>
                  </a:lnTo>
                  <a:lnTo>
                    <a:pt x="0" y="0"/>
                  </a:lnTo>
                  <a:lnTo>
                    <a:pt x="8" y="2"/>
                  </a:lnTo>
                  <a:lnTo>
                    <a:pt x="8" y="2"/>
                  </a:lnTo>
                  <a:lnTo>
                    <a:pt x="18" y="0"/>
                  </a:lnTo>
                  <a:lnTo>
                    <a:pt x="18" y="0"/>
                  </a:lnTo>
                  <a:lnTo>
                    <a:pt x="23" y="41"/>
                  </a:lnTo>
                  <a:lnTo>
                    <a:pt x="23" y="41"/>
                  </a:lnTo>
                  <a:close/>
                </a:path>
              </a:pathLst>
            </a:custGeom>
            <a:solidFill>
              <a:schemeClr val="tx1"/>
            </a:solidFill>
            <a:ln w="9525">
              <a:noFill/>
              <a:round/>
              <a:headEnd/>
              <a:tailEnd/>
            </a:ln>
          </p:spPr>
          <p:txBody>
            <a:bodyPr/>
            <a:lstStyle/>
            <a:p>
              <a:endParaRPr lang="en-US"/>
            </a:p>
          </p:txBody>
        </p:sp>
        <p:sp>
          <p:nvSpPr>
            <p:cNvPr id="388112" name="Freeform 16"/>
            <p:cNvSpPr>
              <a:spLocks noEditPoints="1"/>
            </p:cNvSpPr>
            <p:nvPr userDrawn="1"/>
          </p:nvSpPr>
          <p:spPr bwMode="invGray">
            <a:xfrm>
              <a:off x="5030" y="4219"/>
              <a:ext cx="29" cy="33"/>
            </a:xfrm>
            <a:custGeom>
              <a:avLst/>
              <a:gdLst/>
              <a:ahLst/>
              <a:cxnLst>
                <a:cxn ang="0">
                  <a:pos x="19" y="26"/>
                </a:cxn>
                <a:cxn ang="0">
                  <a:pos x="19" y="26"/>
                </a:cxn>
                <a:cxn ang="0">
                  <a:pos x="21" y="18"/>
                </a:cxn>
                <a:cxn ang="0">
                  <a:pos x="24" y="13"/>
                </a:cxn>
                <a:cxn ang="0">
                  <a:pos x="27" y="8"/>
                </a:cxn>
                <a:cxn ang="0">
                  <a:pos x="32" y="7"/>
                </a:cxn>
                <a:cxn ang="0">
                  <a:pos x="32" y="7"/>
                </a:cxn>
                <a:cxn ang="0">
                  <a:pos x="35" y="8"/>
                </a:cxn>
                <a:cxn ang="0">
                  <a:pos x="38" y="12"/>
                </a:cxn>
                <a:cxn ang="0">
                  <a:pos x="38" y="18"/>
                </a:cxn>
                <a:cxn ang="0">
                  <a:pos x="37" y="26"/>
                </a:cxn>
                <a:cxn ang="0">
                  <a:pos x="19" y="26"/>
                </a:cxn>
                <a:cxn ang="0">
                  <a:pos x="51" y="31"/>
                </a:cxn>
                <a:cxn ang="0">
                  <a:pos x="51" y="31"/>
                </a:cxn>
                <a:cxn ang="0">
                  <a:pos x="52" y="26"/>
                </a:cxn>
                <a:cxn ang="0">
                  <a:pos x="52" y="26"/>
                </a:cxn>
                <a:cxn ang="0">
                  <a:pos x="52" y="16"/>
                </a:cxn>
                <a:cxn ang="0">
                  <a:pos x="51" y="12"/>
                </a:cxn>
                <a:cxn ang="0">
                  <a:pos x="49" y="8"/>
                </a:cxn>
                <a:cxn ang="0">
                  <a:pos x="46" y="5"/>
                </a:cxn>
                <a:cxn ang="0">
                  <a:pos x="43" y="4"/>
                </a:cxn>
                <a:cxn ang="0">
                  <a:pos x="38" y="2"/>
                </a:cxn>
                <a:cxn ang="0">
                  <a:pos x="33" y="0"/>
                </a:cxn>
                <a:cxn ang="0">
                  <a:pos x="33" y="0"/>
                </a:cxn>
                <a:cxn ang="0">
                  <a:pos x="22" y="4"/>
                </a:cxn>
                <a:cxn ang="0">
                  <a:pos x="18" y="5"/>
                </a:cxn>
                <a:cxn ang="0">
                  <a:pos x="13" y="8"/>
                </a:cxn>
                <a:cxn ang="0">
                  <a:pos x="10" y="13"/>
                </a:cxn>
                <a:cxn ang="0">
                  <a:pos x="6" y="18"/>
                </a:cxn>
                <a:cxn ang="0">
                  <a:pos x="3" y="24"/>
                </a:cxn>
                <a:cxn ang="0">
                  <a:pos x="2" y="31"/>
                </a:cxn>
                <a:cxn ang="0">
                  <a:pos x="2" y="31"/>
                </a:cxn>
                <a:cxn ang="0">
                  <a:pos x="0" y="37"/>
                </a:cxn>
                <a:cxn ang="0">
                  <a:pos x="2" y="43"/>
                </a:cxn>
                <a:cxn ang="0">
                  <a:pos x="3" y="48"/>
                </a:cxn>
                <a:cxn ang="0">
                  <a:pos x="5" y="53"/>
                </a:cxn>
                <a:cxn ang="0">
                  <a:pos x="10" y="56"/>
                </a:cxn>
                <a:cxn ang="0">
                  <a:pos x="13" y="58"/>
                </a:cxn>
                <a:cxn ang="0">
                  <a:pos x="24" y="59"/>
                </a:cxn>
                <a:cxn ang="0">
                  <a:pos x="24" y="59"/>
                </a:cxn>
                <a:cxn ang="0">
                  <a:pos x="35" y="58"/>
                </a:cxn>
                <a:cxn ang="0">
                  <a:pos x="41" y="54"/>
                </a:cxn>
                <a:cxn ang="0">
                  <a:pos x="46" y="48"/>
                </a:cxn>
                <a:cxn ang="0">
                  <a:pos x="44" y="47"/>
                </a:cxn>
                <a:cxn ang="0">
                  <a:pos x="44" y="47"/>
                </a:cxn>
                <a:cxn ang="0">
                  <a:pos x="37" y="51"/>
                </a:cxn>
                <a:cxn ang="0">
                  <a:pos x="30" y="51"/>
                </a:cxn>
                <a:cxn ang="0">
                  <a:pos x="30" y="51"/>
                </a:cxn>
                <a:cxn ang="0">
                  <a:pos x="25" y="51"/>
                </a:cxn>
                <a:cxn ang="0">
                  <a:pos x="22" y="50"/>
                </a:cxn>
                <a:cxn ang="0">
                  <a:pos x="19" y="47"/>
                </a:cxn>
                <a:cxn ang="0">
                  <a:pos x="18" y="39"/>
                </a:cxn>
                <a:cxn ang="0">
                  <a:pos x="19" y="31"/>
                </a:cxn>
                <a:cxn ang="0">
                  <a:pos x="51" y="31"/>
                </a:cxn>
              </a:cxnLst>
              <a:rect l="0" t="0" r="r" b="b"/>
              <a:pathLst>
                <a:path w="52" h="59">
                  <a:moveTo>
                    <a:pt x="19" y="26"/>
                  </a:moveTo>
                  <a:lnTo>
                    <a:pt x="19" y="26"/>
                  </a:lnTo>
                  <a:lnTo>
                    <a:pt x="21" y="18"/>
                  </a:lnTo>
                  <a:lnTo>
                    <a:pt x="24" y="13"/>
                  </a:lnTo>
                  <a:lnTo>
                    <a:pt x="27" y="8"/>
                  </a:lnTo>
                  <a:lnTo>
                    <a:pt x="32" y="7"/>
                  </a:lnTo>
                  <a:lnTo>
                    <a:pt x="32" y="7"/>
                  </a:lnTo>
                  <a:lnTo>
                    <a:pt x="35" y="8"/>
                  </a:lnTo>
                  <a:lnTo>
                    <a:pt x="38" y="12"/>
                  </a:lnTo>
                  <a:lnTo>
                    <a:pt x="38" y="18"/>
                  </a:lnTo>
                  <a:lnTo>
                    <a:pt x="37" y="26"/>
                  </a:lnTo>
                  <a:lnTo>
                    <a:pt x="19" y="26"/>
                  </a:lnTo>
                  <a:close/>
                  <a:moveTo>
                    <a:pt x="51" y="31"/>
                  </a:moveTo>
                  <a:lnTo>
                    <a:pt x="51" y="31"/>
                  </a:lnTo>
                  <a:lnTo>
                    <a:pt x="52" y="26"/>
                  </a:lnTo>
                  <a:lnTo>
                    <a:pt x="52" y="26"/>
                  </a:lnTo>
                  <a:lnTo>
                    <a:pt x="52" y="16"/>
                  </a:lnTo>
                  <a:lnTo>
                    <a:pt x="51" y="12"/>
                  </a:lnTo>
                  <a:lnTo>
                    <a:pt x="49" y="8"/>
                  </a:lnTo>
                  <a:lnTo>
                    <a:pt x="46" y="5"/>
                  </a:lnTo>
                  <a:lnTo>
                    <a:pt x="43" y="4"/>
                  </a:lnTo>
                  <a:lnTo>
                    <a:pt x="38" y="2"/>
                  </a:lnTo>
                  <a:lnTo>
                    <a:pt x="33" y="0"/>
                  </a:lnTo>
                  <a:lnTo>
                    <a:pt x="33" y="0"/>
                  </a:lnTo>
                  <a:lnTo>
                    <a:pt x="22" y="4"/>
                  </a:lnTo>
                  <a:lnTo>
                    <a:pt x="18" y="5"/>
                  </a:lnTo>
                  <a:lnTo>
                    <a:pt x="13" y="8"/>
                  </a:lnTo>
                  <a:lnTo>
                    <a:pt x="10" y="13"/>
                  </a:lnTo>
                  <a:lnTo>
                    <a:pt x="6" y="18"/>
                  </a:lnTo>
                  <a:lnTo>
                    <a:pt x="3" y="24"/>
                  </a:lnTo>
                  <a:lnTo>
                    <a:pt x="2" y="31"/>
                  </a:lnTo>
                  <a:lnTo>
                    <a:pt x="2" y="31"/>
                  </a:lnTo>
                  <a:lnTo>
                    <a:pt x="0" y="37"/>
                  </a:lnTo>
                  <a:lnTo>
                    <a:pt x="2" y="43"/>
                  </a:lnTo>
                  <a:lnTo>
                    <a:pt x="3" y="48"/>
                  </a:lnTo>
                  <a:lnTo>
                    <a:pt x="5" y="53"/>
                  </a:lnTo>
                  <a:lnTo>
                    <a:pt x="10" y="56"/>
                  </a:lnTo>
                  <a:lnTo>
                    <a:pt x="13" y="58"/>
                  </a:lnTo>
                  <a:lnTo>
                    <a:pt x="24" y="59"/>
                  </a:lnTo>
                  <a:lnTo>
                    <a:pt x="24" y="59"/>
                  </a:lnTo>
                  <a:lnTo>
                    <a:pt x="35" y="58"/>
                  </a:lnTo>
                  <a:lnTo>
                    <a:pt x="41" y="54"/>
                  </a:lnTo>
                  <a:lnTo>
                    <a:pt x="46" y="48"/>
                  </a:lnTo>
                  <a:lnTo>
                    <a:pt x="44" y="47"/>
                  </a:lnTo>
                  <a:lnTo>
                    <a:pt x="44" y="47"/>
                  </a:lnTo>
                  <a:lnTo>
                    <a:pt x="37" y="51"/>
                  </a:lnTo>
                  <a:lnTo>
                    <a:pt x="30" y="51"/>
                  </a:lnTo>
                  <a:lnTo>
                    <a:pt x="30" y="51"/>
                  </a:lnTo>
                  <a:lnTo>
                    <a:pt x="25" y="51"/>
                  </a:lnTo>
                  <a:lnTo>
                    <a:pt x="22" y="50"/>
                  </a:lnTo>
                  <a:lnTo>
                    <a:pt x="19" y="47"/>
                  </a:lnTo>
                  <a:lnTo>
                    <a:pt x="18" y="39"/>
                  </a:lnTo>
                  <a:lnTo>
                    <a:pt x="19" y="31"/>
                  </a:lnTo>
                  <a:lnTo>
                    <a:pt x="51" y="31"/>
                  </a:lnTo>
                  <a:close/>
                </a:path>
              </a:pathLst>
            </a:custGeom>
            <a:solidFill>
              <a:schemeClr val="tx1"/>
            </a:solidFill>
            <a:ln w="9525">
              <a:noFill/>
              <a:round/>
              <a:headEnd/>
              <a:tailEnd/>
            </a:ln>
          </p:spPr>
          <p:txBody>
            <a:bodyPr/>
            <a:lstStyle/>
            <a:p>
              <a:endParaRPr lang="en-US"/>
            </a:p>
          </p:txBody>
        </p:sp>
        <p:sp>
          <p:nvSpPr>
            <p:cNvPr id="388113" name="Freeform 17"/>
            <p:cNvSpPr>
              <a:spLocks/>
            </p:cNvSpPr>
            <p:nvPr userDrawn="1"/>
          </p:nvSpPr>
          <p:spPr bwMode="invGray">
            <a:xfrm>
              <a:off x="5062" y="4221"/>
              <a:ext cx="25" cy="31"/>
            </a:xfrm>
            <a:custGeom>
              <a:avLst/>
              <a:gdLst/>
              <a:ahLst/>
              <a:cxnLst>
                <a:cxn ang="0">
                  <a:pos x="24" y="14"/>
                </a:cxn>
                <a:cxn ang="0">
                  <a:pos x="24" y="14"/>
                </a:cxn>
                <a:cxn ang="0">
                  <a:pos x="24" y="14"/>
                </a:cxn>
                <a:cxn ang="0">
                  <a:pos x="29" y="8"/>
                </a:cxn>
                <a:cxn ang="0">
                  <a:pos x="33" y="3"/>
                </a:cxn>
                <a:cxn ang="0">
                  <a:pos x="40" y="0"/>
                </a:cxn>
                <a:cxn ang="0">
                  <a:pos x="45" y="0"/>
                </a:cxn>
                <a:cxn ang="0">
                  <a:pos x="45" y="0"/>
                </a:cxn>
                <a:cxn ang="0">
                  <a:pos x="46" y="0"/>
                </a:cxn>
                <a:cxn ang="0">
                  <a:pos x="46" y="0"/>
                </a:cxn>
                <a:cxn ang="0">
                  <a:pos x="45" y="8"/>
                </a:cxn>
                <a:cxn ang="0">
                  <a:pos x="45" y="8"/>
                </a:cxn>
                <a:cxn ang="0">
                  <a:pos x="43" y="16"/>
                </a:cxn>
                <a:cxn ang="0">
                  <a:pos x="41" y="16"/>
                </a:cxn>
                <a:cxn ang="0">
                  <a:pos x="41" y="16"/>
                </a:cxn>
                <a:cxn ang="0">
                  <a:pos x="40" y="16"/>
                </a:cxn>
                <a:cxn ang="0">
                  <a:pos x="37" y="14"/>
                </a:cxn>
                <a:cxn ang="0">
                  <a:pos x="37" y="14"/>
                </a:cxn>
                <a:cxn ang="0">
                  <a:pos x="32" y="16"/>
                </a:cxn>
                <a:cxn ang="0">
                  <a:pos x="27" y="17"/>
                </a:cxn>
                <a:cxn ang="0">
                  <a:pos x="24" y="22"/>
                </a:cxn>
                <a:cxn ang="0">
                  <a:pos x="22" y="25"/>
                </a:cxn>
                <a:cxn ang="0">
                  <a:pos x="22" y="30"/>
                </a:cxn>
                <a:cxn ang="0">
                  <a:pos x="22" y="30"/>
                </a:cxn>
                <a:cxn ang="0">
                  <a:pos x="18" y="56"/>
                </a:cxn>
                <a:cxn ang="0">
                  <a:pos x="18" y="56"/>
                </a:cxn>
                <a:cxn ang="0">
                  <a:pos x="10" y="56"/>
                </a:cxn>
                <a:cxn ang="0">
                  <a:pos x="10" y="56"/>
                </a:cxn>
                <a:cxn ang="0">
                  <a:pos x="0" y="56"/>
                </a:cxn>
                <a:cxn ang="0">
                  <a:pos x="0" y="56"/>
                </a:cxn>
                <a:cxn ang="0">
                  <a:pos x="7" y="30"/>
                </a:cxn>
                <a:cxn ang="0">
                  <a:pos x="8" y="25"/>
                </a:cxn>
                <a:cxn ang="0">
                  <a:pos x="8" y="25"/>
                </a:cxn>
                <a:cxn ang="0">
                  <a:pos x="11" y="0"/>
                </a:cxn>
                <a:cxn ang="0">
                  <a:pos x="11" y="0"/>
                </a:cxn>
                <a:cxn ang="0">
                  <a:pos x="19" y="2"/>
                </a:cxn>
                <a:cxn ang="0">
                  <a:pos x="19" y="2"/>
                </a:cxn>
                <a:cxn ang="0">
                  <a:pos x="27" y="0"/>
                </a:cxn>
                <a:cxn ang="0">
                  <a:pos x="24" y="14"/>
                </a:cxn>
              </a:cxnLst>
              <a:rect l="0" t="0" r="r" b="b"/>
              <a:pathLst>
                <a:path w="46" h="56">
                  <a:moveTo>
                    <a:pt x="24" y="14"/>
                  </a:moveTo>
                  <a:lnTo>
                    <a:pt x="24" y="14"/>
                  </a:lnTo>
                  <a:lnTo>
                    <a:pt x="24" y="14"/>
                  </a:lnTo>
                  <a:lnTo>
                    <a:pt x="29" y="8"/>
                  </a:lnTo>
                  <a:lnTo>
                    <a:pt x="33" y="3"/>
                  </a:lnTo>
                  <a:lnTo>
                    <a:pt x="40" y="0"/>
                  </a:lnTo>
                  <a:lnTo>
                    <a:pt x="45" y="0"/>
                  </a:lnTo>
                  <a:lnTo>
                    <a:pt x="45" y="0"/>
                  </a:lnTo>
                  <a:lnTo>
                    <a:pt x="46" y="0"/>
                  </a:lnTo>
                  <a:lnTo>
                    <a:pt x="46" y="0"/>
                  </a:lnTo>
                  <a:lnTo>
                    <a:pt x="45" y="8"/>
                  </a:lnTo>
                  <a:lnTo>
                    <a:pt x="45" y="8"/>
                  </a:lnTo>
                  <a:lnTo>
                    <a:pt x="43" y="16"/>
                  </a:lnTo>
                  <a:lnTo>
                    <a:pt x="41" y="16"/>
                  </a:lnTo>
                  <a:lnTo>
                    <a:pt x="41" y="16"/>
                  </a:lnTo>
                  <a:lnTo>
                    <a:pt x="40" y="16"/>
                  </a:lnTo>
                  <a:lnTo>
                    <a:pt x="37" y="14"/>
                  </a:lnTo>
                  <a:lnTo>
                    <a:pt x="37" y="14"/>
                  </a:lnTo>
                  <a:lnTo>
                    <a:pt x="32" y="16"/>
                  </a:lnTo>
                  <a:lnTo>
                    <a:pt x="27" y="17"/>
                  </a:lnTo>
                  <a:lnTo>
                    <a:pt x="24" y="22"/>
                  </a:lnTo>
                  <a:lnTo>
                    <a:pt x="22" y="25"/>
                  </a:lnTo>
                  <a:lnTo>
                    <a:pt x="22" y="30"/>
                  </a:lnTo>
                  <a:lnTo>
                    <a:pt x="22" y="30"/>
                  </a:lnTo>
                  <a:lnTo>
                    <a:pt x="18" y="56"/>
                  </a:lnTo>
                  <a:lnTo>
                    <a:pt x="18" y="56"/>
                  </a:lnTo>
                  <a:lnTo>
                    <a:pt x="10" y="56"/>
                  </a:lnTo>
                  <a:lnTo>
                    <a:pt x="10" y="56"/>
                  </a:lnTo>
                  <a:lnTo>
                    <a:pt x="0" y="56"/>
                  </a:lnTo>
                  <a:lnTo>
                    <a:pt x="0" y="56"/>
                  </a:lnTo>
                  <a:lnTo>
                    <a:pt x="7" y="30"/>
                  </a:lnTo>
                  <a:lnTo>
                    <a:pt x="8" y="25"/>
                  </a:lnTo>
                  <a:lnTo>
                    <a:pt x="8" y="25"/>
                  </a:lnTo>
                  <a:lnTo>
                    <a:pt x="11" y="0"/>
                  </a:lnTo>
                  <a:lnTo>
                    <a:pt x="11" y="0"/>
                  </a:lnTo>
                  <a:lnTo>
                    <a:pt x="19" y="2"/>
                  </a:lnTo>
                  <a:lnTo>
                    <a:pt x="19" y="2"/>
                  </a:lnTo>
                  <a:lnTo>
                    <a:pt x="27" y="0"/>
                  </a:lnTo>
                  <a:lnTo>
                    <a:pt x="24" y="14"/>
                  </a:lnTo>
                  <a:close/>
                </a:path>
              </a:pathLst>
            </a:custGeom>
            <a:solidFill>
              <a:schemeClr val="tx1"/>
            </a:solidFill>
            <a:ln w="9525">
              <a:noFill/>
              <a:round/>
              <a:headEnd/>
              <a:tailEnd/>
            </a:ln>
          </p:spPr>
          <p:txBody>
            <a:bodyPr/>
            <a:lstStyle/>
            <a:p>
              <a:endParaRPr lang="en-US"/>
            </a:p>
          </p:txBody>
        </p:sp>
        <p:sp>
          <p:nvSpPr>
            <p:cNvPr id="388114" name="Freeform 18"/>
            <p:cNvSpPr>
              <a:spLocks/>
            </p:cNvSpPr>
            <p:nvPr userDrawn="1"/>
          </p:nvSpPr>
          <p:spPr bwMode="invGray">
            <a:xfrm>
              <a:off x="5087" y="4221"/>
              <a:ext cx="34" cy="48"/>
            </a:xfrm>
            <a:custGeom>
              <a:avLst/>
              <a:gdLst/>
              <a:ahLst/>
              <a:cxnLst>
                <a:cxn ang="0">
                  <a:pos x="50" y="0"/>
                </a:cxn>
                <a:cxn ang="0">
                  <a:pos x="50" y="0"/>
                </a:cxn>
                <a:cxn ang="0">
                  <a:pos x="55" y="2"/>
                </a:cxn>
                <a:cxn ang="0">
                  <a:pos x="55" y="2"/>
                </a:cxn>
                <a:cxn ang="0">
                  <a:pos x="61" y="0"/>
                </a:cxn>
                <a:cxn ang="0">
                  <a:pos x="61" y="0"/>
                </a:cxn>
                <a:cxn ang="0">
                  <a:pos x="41" y="35"/>
                </a:cxn>
                <a:cxn ang="0">
                  <a:pos x="9" y="86"/>
                </a:cxn>
                <a:cxn ang="0">
                  <a:pos x="9" y="86"/>
                </a:cxn>
                <a:cxn ang="0">
                  <a:pos x="4" y="86"/>
                </a:cxn>
                <a:cxn ang="0">
                  <a:pos x="4" y="86"/>
                </a:cxn>
                <a:cxn ang="0">
                  <a:pos x="0" y="86"/>
                </a:cxn>
                <a:cxn ang="0">
                  <a:pos x="0" y="86"/>
                </a:cxn>
                <a:cxn ang="0">
                  <a:pos x="19" y="56"/>
                </a:cxn>
                <a:cxn ang="0">
                  <a:pos x="19" y="56"/>
                </a:cxn>
                <a:cxn ang="0">
                  <a:pos x="8" y="0"/>
                </a:cxn>
                <a:cxn ang="0">
                  <a:pos x="8" y="0"/>
                </a:cxn>
                <a:cxn ang="0">
                  <a:pos x="15" y="2"/>
                </a:cxn>
                <a:cxn ang="0">
                  <a:pos x="15" y="2"/>
                </a:cxn>
                <a:cxn ang="0">
                  <a:pos x="25" y="0"/>
                </a:cxn>
                <a:cxn ang="0">
                  <a:pos x="25" y="0"/>
                </a:cxn>
                <a:cxn ang="0">
                  <a:pos x="31" y="37"/>
                </a:cxn>
                <a:cxn ang="0">
                  <a:pos x="31" y="37"/>
                </a:cxn>
                <a:cxn ang="0">
                  <a:pos x="50" y="0"/>
                </a:cxn>
                <a:cxn ang="0">
                  <a:pos x="50" y="0"/>
                </a:cxn>
              </a:cxnLst>
              <a:rect l="0" t="0" r="r" b="b"/>
              <a:pathLst>
                <a:path w="61" h="86">
                  <a:moveTo>
                    <a:pt x="50" y="0"/>
                  </a:moveTo>
                  <a:lnTo>
                    <a:pt x="50" y="0"/>
                  </a:lnTo>
                  <a:lnTo>
                    <a:pt x="55" y="2"/>
                  </a:lnTo>
                  <a:lnTo>
                    <a:pt x="55" y="2"/>
                  </a:lnTo>
                  <a:lnTo>
                    <a:pt x="61" y="0"/>
                  </a:lnTo>
                  <a:lnTo>
                    <a:pt x="61" y="0"/>
                  </a:lnTo>
                  <a:lnTo>
                    <a:pt x="41" y="35"/>
                  </a:lnTo>
                  <a:lnTo>
                    <a:pt x="9" y="86"/>
                  </a:lnTo>
                  <a:lnTo>
                    <a:pt x="9" y="86"/>
                  </a:lnTo>
                  <a:lnTo>
                    <a:pt x="4" y="86"/>
                  </a:lnTo>
                  <a:lnTo>
                    <a:pt x="4" y="86"/>
                  </a:lnTo>
                  <a:lnTo>
                    <a:pt x="0" y="86"/>
                  </a:lnTo>
                  <a:lnTo>
                    <a:pt x="0" y="86"/>
                  </a:lnTo>
                  <a:lnTo>
                    <a:pt x="19" y="56"/>
                  </a:lnTo>
                  <a:lnTo>
                    <a:pt x="19" y="56"/>
                  </a:lnTo>
                  <a:lnTo>
                    <a:pt x="8" y="0"/>
                  </a:lnTo>
                  <a:lnTo>
                    <a:pt x="8" y="0"/>
                  </a:lnTo>
                  <a:lnTo>
                    <a:pt x="15" y="2"/>
                  </a:lnTo>
                  <a:lnTo>
                    <a:pt x="15" y="2"/>
                  </a:lnTo>
                  <a:lnTo>
                    <a:pt x="25" y="0"/>
                  </a:lnTo>
                  <a:lnTo>
                    <a:pt x="25" y="0"/>
                  </a:lnTo>
                  <a:lnTo>
                    <a:pt x="31" y="37"/>
                  </a:lnTo>
                  <a:lnTo>
                    <a:pt x="31" y="37"/>
                  </a:lnTo>
                  <a:lnTo>
                    <a:pt x="50" y="0"/>
                  </a:lnTo>
                  <a:lnTo>
                    <a:pt x="50" y="0"/>
                  </a:lnTo>
                  <a:close/>
                </a:path>
              </a:pathLst>
            </a:custGeom>
            <a:solidFill>
              <a:schemeClr val="tx1"/>
            </a:solidFill>
            <a:ln w="9525">
              <a:noFill/>
              <a:round/>
              <a:headEnd/>
              <a:tailEnd/>
            </a:ln>
          </p:spPr>
          <p:txBody>
            <a:bodyPr/>
            <a:lstStyle/>
            <a:p>
              <a:endParaRPr lang="en-US"/>
            </a:p>
          </p:txBody>
        </p:sp>
        <p:sp>
          <p:nvSpPr>
            <p:cNvPr id="388115" name="Freeform 19"/>
            <p:cNvSpPr>
              <a:spLocks/>
            </p:cNvSpPr>
            <p:nvPr userDrawn="1"/>
          </p:nvSpPr>
          <p:spPr bwMode="invGray">
            <a:xfrm>
              <a:off x="5123" y="4210"/>
              <a:ext cx="20" cy="42"/>
            </a:xfrm>
            <a:custGeom>
              <a:avLst/>
              <a:gdLst/>
              <a:ahLst/>
              <a:cxnLst>
                <a:cxn ang="0">
                  <a:pos x="35" y="21"/>
                </a:cxn>
                <a:cxn ang="0">
                  <a:pos x="35" y="21"/>
                </a:cxn>
                <a:cxn ang="0">
                  <a:pos x="33" y="24"/>
                </a:cxn>
                <a:cxn ang="0">
                  <a:pos x="33" y="24"/>
                </a:cxn>
                <a:cxn ang="0">
                  <a:pos x="33" y="27"/>
                </a:cxn>
                <a:cxn ang="0">
                  <a:pos x="23" y="25"/>
                </a:cxn>
                <a:cxn ang="0">
                  <a:pos x="23" y="25"/>
                </a:cxn>
                <a:cxn ang="0">
                  <a:pos x="17" y="51"/>
                </a:cxn>
                <a:cxn ang="0">
                  <a:pos x="17" y="51"/>
                </a:cxn>
                <a:cxn ang="0">
                  <a:pos x="16" y="60"/>
                </a:cxn>
                <a:cxn ang="0">
                  <a:pos x="16" y="67"/>
                </a:cxn>
                <a:cxn ang="0">
                  <a:pos x="17" y="70"/>
                </a:cxn>
                <a:cxn ang="0">
                  <a:pos x="20" y="70"/>
                </a:cxn>
                <a:cxn ang="0">
                  <a:pos x="20" y="70"/>
                </a:cxn>
                <a:cxn ang="0">
                  <a:pos x="25" y="68"/>
                </a:cxn>
                <a:cxn ang="0">
                  <a:pos x="25" y="73"/>
                </a:cxn>
                <a:cxn ang="0">
                  <a:pos x="25" y="73"/>
                </a:cxn>
                <a:cxn ang="0">
                  <a:pos x="19" y="76"/>
                </a:cxn>
                <a:cxn ang="0">
                  <a:pos x="12" y="76"/>
                </a:cxn>
                <a:cxn ang="0">
                  <a:pos x="12" y="76"/>
                </a:cxn>
                <a:cxn ang="0">
                  <a:pos x="6" y="75"/>
                </a:cxn>
                <a:cxn ang="0">
                  <a:pos x="1" y="71"/>
                </a:cxn>
                <a:cxn ang="0">
                  <a:pos x="0" y="67"/>
                </a:cxn>
                <a:cxn ang="0">
                  <a:pos x="1" y="59"/>
                </a:cxn>
                <a:cxn ang="0">
                  <a:pos x="1" y="59"/>
                </a:cxn>
                <a:cxn ang="0">
                  <a:pos x="8" y="25"/>
                </a:cxn>
                <a:cxn ang="0">
                  <a:pos x="0" y="27"/>
                </a:cxn>
                <a:cxn ang="0">
                  <a:pos x="0" y="27"/>
                </a:cxn>
                <a:cxn ang="0">
                  <a:pos x="1" y="24"/>
                </a:cxn>
                <a:cxn ang="0">
                  <a:pos x="1" y="24"/>
                </a:cxn>
                <a:cxn ang="0">
                  <a:pos x="1" y="21"/>
                </a:cxn>
                <a:cxn ang="0">
                  <a:pos x="9" y="21"/>
                </a:cxn>
                <a:cxn ang="0">
                  <a:pos x="9" y="21"/>
                </a:cxn>
                <a:cxn ang="0">
                  <a:pos x="11" y="6"/>
                </a:cxn>
                <a:cxn ang="0">
                  <a:pos x="11" y="6"/>
                </a:cxn>
                <a:cxn ang="0">
                  <a:pos x="28" y="0"/>
                </a:cxn>
                <a:cxn ang="0">
                  <a:pos x="30" y="0"/>
                </a:cxn>
                <a:cxn ang="0">
                  <a:pos x="30" y="0"/>
                </a:cxn>
                <a:cxn ang="0">
                  <a:pos x="23" y="21"/>
                </a:cxn>
                <a:cxn ang="0">
                  <a:pos x="35" y="21"/>
                </a:cxn>
              </a:cxnLst>
              <a:rect l="0" t="0" r="r" b="b"/>
              <a:pathLst>
                <a:path w="35" h="76">
                  <a:moveTo>
                    <a:pt x="35" y="21"/>
                  </a:moveTo>
                  <a:lnTo>
                    <a:pt x="35" y="21"/>
                  </a:lnTo>
                  <a:lnTo>
                    <a:pt x="33" y="24"/>
                  </a:lnTo>
                  <a:lnTo>
                    <a:pt x="33" y="24"/>
                  </a:lnTo>
                  <a:lnTo>
                    <a:pt x="33" y="27"/>
                  </a:lnTo>
                  <a:lnTo>
                    <a:pt x="23" y="25"/>
                  </a:lnTo>
                  <a:lnTo>
                    <a:pt x="23" y="25"/>
                  </a:lnTo>
                  <a:lnTo>
                    <a:pt x="17" y="51"/>
                  </a:lnTo>
                  <a:lnTo>
                    <a:pt x="17" y="51"/>
                  </a:lnTo>
                  <a:lnTo>
                    <a:pt x="16" y="60"/>
                  </a:lnTo>
                  <a:lnTo>
                    <a:pt x="16" y="67"/>
                  </a:lnTo>
                  <a:lnTo>
                    <a:pt x="17" y="70"/>
                  </a:lnTo>
                  <a:lnTo>
                    <a:pt x="20" y="70"/>
                  </a:lnTo>
                  <a:lnTo>
                    <a:pt x="20" y="70"/>
                  </a:lnTo>
                  <a:lnTo>
                    <a:pt x="25" y="68"/>
                  </a:lnTo>
                  <a:lnTo>
                    <a:pt x="25" y="73"/>
                  </a:lnTo>
                  <a:lnTo>
                    <a:pt x="25" y="73"/>
                  </a:lnTo>
                  <a:lnTo>
                    <a:pt x="19" y="76"/>
                  </a:lnTo>
                  <a:lnTo>
                    <a:pt x="12" y="76"/>
                  </a:lnTo>
                  <a:lnTo>
                    <a:pt x="12" y="76"/>
                  </a:lnTo>
                  <a:lnTo>
                    <a:pt x="6" y="75"/>
                  </a:lnTo>
                  <a:lnTo>
                    <a:pt x="1" y="71"/>
                  </a:lnTo>
                  <a:lnTo>
                    <a:pt x="0" y="67"/>
                  </a:lnTo>
                  <a:lnTo>
                    <a:pt x="1" y="59"/>
                  </a:lnTo>
                  <a:lnTo>
                    <a:pt x="1" y="59"/>
                  </a:lnTo>
                  <a:lnTo>
                    <a:pt x="8" y="25"/>
                  </a:lnTo>
                  <a:lnTo>
                    <a:pt x="0" y="27"/>
                  </a:lnTo>
                  <a:lnTo>
                    <a:pt x="0" y="27"/>
                  </a:lnTo>
                  <a:lnTo>
                    <a:pt x="1" y="24"/>
                  </a:lnTo>
                  <a:lnTo>
                    <a:pt x="1" y="24"/>
                  </a:lnTo>
                  <a:lnTo>
                    <a:pt x="1" y="21"/>
                  </a:lnTo>
                  <a:lnTo>
                    <a:pt x="9" y="21"/>
                  </a:lnTo>
                  <a:lnTo>
                    <a:pt x="9" y="21"/>
                  </a:lnTo>
                  <a:lnTo>
                    <a:pt x="11" y="6"/>
                  </a:lnTo>
                  <a:lnTo>
                    <a:pt x="11" y="6"/>
                  </a:lnTo>
                  <a:lnTo>
                    <a:pt x="28" y="0"/>
                  </a:lnTo>
                  <a:lnTo>
                    <a:pt x="30" y="0"/>
                  </a:lnTo>
                  <a:lnTo>
                    <a:pt x="30" y="0"/>
                  </a:lnTo>
                  <a:lnTo>
                    <a:pt x="23" y="21"/>
                  </a:lnTo>
                  <a:lnTo>
                    <a:pt x="35" y="21"/>
                  </a:lnTo>
                  <a:close/>
                </a:path>
              </a:pathLst>
            </a:custGeom>
            <a:solidFill>
              <a:schemeClr val="tx1"/>
            </a:solidFill>
            <a:ln w="9525">
              <a:noFill/>
              <a:round/>
              <a:headEnd/>
              <a:tailEnd/>
            </a:ln>
          </p:spPr>
          <p:txBody>
            <a:bodyPr/>
            <a:lstStyle/>
            <a:p>
              <a:endParaRPr lang="en-US"/>
            </a:p>
          </p:txBody>
        </p:sp>
        <p:sp>
          <p:nvSpPr>
            <p:cNvPr id="388116" name="Freeform 20"/>
            <p:cNvSpPr>
              <a:spLocks/>
            </p:cNvSpPr>
            <p:nvPr userDrawn="1"/>
          </p:nvSpPr>
          <p:spPr bwMode="invGray">
            <a:xfrm>
              <a:off x="5143" y="4204"/>
              <a:ext cx="33" cy="48"/>
            </a:xfrm>
            <a:custGeom>
              <a:avLst/>
              <a:gdLst/>
              <a:ahLst/>
              <a:cxnLst>
                <a:cxn ang="0">
                  <a:pos x="11" y="40"/>
                </a:cxn>
                <a:cxn ang="0">
                  <a:pos x="11" y="40"/>
                </a:cxn>
                <a:cxn ang="0">
                  <a:pos x="18" y="0"/>
                </a:cxn>
                <a:cxn ang="0">
                  <a:pos x="18" y="0"/>
                </a:cxn>
                <a:cxn ang="0">
                  <a:pos x="26" y="0"/>
                </a:cxn>
                <a:cxn ang="0">
                  <a:pos x="26" y="0"/>
                </a:cxn>
                <a:cxn ang="0">
                  <a:pos x="35" y="0"/>
                </a:cxn>
                <a:cxn ang="0">
                  <a:pos x="35" y="0"/>
                </a:cxn>
                <a:cxn ang="0">
                  <a:pos x="26" y="40"/>
                </a:cxn>
                <a:cxn ang="0">
                  <a:pos x="26" y="40"/>
                </a:cxn>
                <a:cxn ang="0">
                  <a:pos x="26" y="40"/>
                </a:cxn>
                <a:cxn ang="0">
                  <a:pos x="30" y="35"/>
                </a:cxn>
                <a:cxn ang="0">
                  <a:pos x="35" y="32"/>
                </a:cxn>
                <a:cxn ang="0">
                  <a:pos x="40" y="30"/>
                </a:cxn>
                <a:cxn ang="0">
                  <a:pos x="45" y="28"/>
                </a:cxn>
                <a:cxn ang="0">
                  <a:pos x="45" y="28"/>
                </a:cxn>
                <a:cxn ang="0">
                  <a:pos x="52" y="30"/>
                </a:cxn>
                <a:cxn ang="0">
                  <a:pos x="57" y="35"/>
                </a:cxn>
                <a:cxn ang="0">
                  <a:pos x="59" y="41"/>
                </a:cxn>
                <a:cxn ang="0">
                  <a:pos x="59" y="51"/>
                </a:cxn>
                <a:cxn ang="0">
                  <a:pos x="59" y="51"/>
                </a:cxn>
                <a:cxn ang="0">
                  <a:pos x="54" y="70"/>
                </a:cxn>
                <a:cxn ang="0">
                  <a:pos x="54" y="70"/>
                </a:cxn>
                <a:cxn ang="0">
                  <a:pos x="52" y="86"/>
                </a:cxn>
                <a:cxn ang="0">
                  <a:pos x="52" y="86"/>
                </a:cxn>
                <a:cxn ang="0">
                  <a:pos x="43" y="86"/>
                </a:cxn>
                <a:cxn ang="0">
                  <a:pos x="43" y="86"/>
                </a:cxn>
                <a:cxn ang="0">
                  <a:pos x="35" y="86"/>
                </a:cxn>
                <a:cxn ang="0">
                  <a:pos x="35" y="86"/>
                </a:cxn>
                <a:cxn ang="0">
                  <a:pos x="38" y="71"/>
                </a:cxn>
                <a:cxn ang="0">
                  <a:pos x="43" y="54"/>
                </a:cxn>
                <a:cxn ang="0">
                  <a:pos x="43" y="54"/>
                </a:cxn>
                <a:cxn ang="0">
                  <a:pos x="43" y="47"/>
                </a:cxn>
                <a:cxn ang="0">
                  <a:pos x="41" y="43"/>
                </a:cxn>
                <a:cxn ang="0">
                  <a:pos x="40" y="40"/>
                </a:cxn>
                <a:cxn ang="0">
                  <a:pos x="35" y="40"/>
                </a:cxn>
                <a:cxn ang="0">
                  <a:pos x="35" y="40"/>
                </a:cxn>
                <a:cxn ang="0">
                  <a:pos x="32" y="41"/>
                </a:cxn>
                <a:cxn ang="0">
                  <a:pos x="27" y="44"/>
                </a:cxn>
                <a:cxn ang="0">
                  <a:pos x="24" y="49"/>
                </a:cxn>
                <a:cxn ang="0">
                  <a:pos x="22" y="55"/>
                </a:cxn>
                <a:cxn ang="0">
                  <a:pos x="22" y="60"/>
                </a:cxn>
                <a:cxn ang="0">
                  <a:pos x="22" y="60"/>
                </a:cxn>
                <a:cxn ang="0">
                  <a:pos x="18" y="86"/>
                </a:cxn>
                <a:cxn ang="0">
                  <a:pos x="18" y="86"/>
                </a:cxn>
                <a:cxn ang="0">
                  <a:pos x="10" y="86"/>
                </a:cxn>
                <a:cxn ang="0">
                  <a:pos x="10" y="86"/>
                </a:cxn>
                <a:cxn ang="0">
                  <a:pos x="0" y="86"/>
                </a:cxn>
                <a:cxn ang="0">
                  <a:pos x="0" y="86"/>
                </a:cxn>
                <a:cxn ang="0">
                  <a:pos x="10" y="46"/>
                </a:cxn>
                <a:cxn ang="0">
                  <a:pos x="11" y="40"/>
                </a:cxn>
              </a:cxnLst>
              <a:rect l="0" t="0" r="r" b="b"/>
              <a:pathLst>
                <a:path w="59" h="86">
                  <a:moveTo>
                    <a:pt x="11" y="40"/>
                  </a:moveTo>
                  <a:lnTo>
                    <a:pt x="11" y="40"/>
                  </a:lnTo>
                  <a:lnTo>
                    <a:pt x="18" y="0"/>
                  </a:lnTo>
                  <a:lnTo>
                    <a:pt x="18" y="0"/>
                  </a:lnTo>
                  <a:lnTo>
                    <a:pt x="26" y="0"/>
                  </a:lnTo>
                  <a:lnTo>
                    <a:pt x="26" y="0"/>
                  </a:lnTo>
                  <a:lnTo>
                    <a:pt x="35" y="0"/>
                  </a:lnTo>
                  <a:lnTo>
                    <a:pt x="35" y="0"/>
                  </a:lnTo>
                  <a:lnTo>
                    <a:pt x="26" y="40"/>
                  </a:lnTo>
                  <a:lnTo>
                    <a:pt x="26" y="40"/>
                  </a:lnTo>
                  <a:lnTo>
                    <a:pt x="26" y="40"/>
                  </a:lnTo>
                  <a:lnTo>
                    <a:pt x="30" y="35"/>
                  </a:lnTo>
                  <a:lnTo>
                    <a:pt x="35" y="32"/>
                  </a:lnTo>
                  <a:lnTo>
                    <a:pt x="40" y="30"/>
                  </a:lnTo>
                  <a:lnTo>
                    <a:pt x="45" y="28"/>
                  </a:lnTo>
                  <a:lnTo>
                    <a:pt x="45" y="28"/>
                  </a:lnTo>
                  <a:lnTo>
                    <a:pt x="52" y="30"/>
                  </a:lnTo>
                  <a:lnTo>
                    <a:pt x="57" y="35"/>
                  </a:lnTo>
                  <a:lnTo>
                    <a:pt x="59" y="41"/>
                  </a:lnTo>
                  <a:lnTo>
                    <a:pt x="59" y="51"/>
                  </a:lnTo>
                  <a:lnTo>
                    <a:pt x="59" y="51"/>
                  </a:lnTo>
                  <a:lnTo>
                    <a:pt x="54" y="70"/>
                  </a:lnTo>
                  <a:lnTo>
                    <a:pt x="54" y="70"/>
                  </a:lnTo>
                  <a:lnTo>
                    <a:pt x="52" y="86"/>
                  </a:lnTo>
                  <a:lnTo>
                    <a:pt x="52" y="86"/>
                  </a:lnTo>
                  <a:lnTo>
                    <a:pt x="43" y="86"/>
                  </a:lnTo>
                  <a:lnTo>
                    <a:pt x="43" y="86"/>
                  </a:lnTo>
                  <a:lnTo>
                    <a:pt x="35" y="86"/>
                  </a:lnTo>
                  <a:lnTo>
                    <a:pt x="35" y="86"/>
                  </a:lnTo>
                  <a:lnTo>
                    <a:pt x="38" y="71"/>
                  </a:lnTo>
                  <a:lnTo>
                    <a:pt x="43" y="54"/>
                  </a:lnTo>
                  <a:lnTo>
                    <a:pt x="43" y="54"/>
                  </a:lnTo>
                  <a:lnTo>
                    <a:pt x="43" y="47"/>
                  </a:lnTo>
                  <a:lnTo>
                    <a:pt x="41" y="43"/>
                  </a:lnTo>
                  <a:lnTo>
                    <a:pt x="40" y="40"/>
                  </a:lnTo>
                  <a:lnTo>
                    <a:pt x="35" y="40"/>
                  </a:lnTo>
                  <a:lnTo>
                    <a:pt x="35" y="40"/>
                  </a:lnTo>
                  <a:lnTo>
                    <a:pt x="32" y="41"/>
                  </a:lnTo>
                  <a:lnTo>
                    <a:pt x="27" y="44"/>
                  </a:lnTo>
                  <a:lnTo>
                    <a:pt x="24" y="49"/>
                  </a:lnTo>
                  <a:lnTo>
                    <a:pt x="22" y="55"/>
                  </a:lnTo>
                  <a:lnTo>
                    <a:pt x="22" y="60"/>
                  </a:lnTo>
                  <a:lnTo>
                    <a:pt x="22" y="60"/>
                  </a:lnTo>
                  <a:lnTo>
                    <a:pt x="18" y="86"/>
                  </a:lnTo>
                  <a:lnTo>
                    <a:pt x="18" y="86"/>
                  </a:lnTo>
                  <a:lnTo>
                    <a:pt x="10" y="86"/>
                  </a:lnTo>
                  <a:lnTo>
                    <a:pt x="10" y="86"/>
                  </a:lnTo>
                  <a:lnTo>
                    <a:pt x="0" y="86"/>
                  </a:lnTo>
                  <a:lnTo>
                    <a:pt x="0" y="86"/>
                  </a:lnTo>
                  <a:lnTo>
                    <a:pt x="10" y="46"/>
                  </a:lnTo>
                  <a:lnTo>
                    <a:pt x="11" y="40"/>
                  </a:lnTo>
                  <a:close/>
                </a:path>
              </a:pathLst>
            </a:custGeom>
            <a:solidFill>
              <a:schemeClr val="tx1"/>
            </a:solidFill>
            <a:ln w="9525">
              <a:noFill/>
              <a:round/>
              <a:headEnd/>
              <a:tailEnd/>
            </a:ln>
          </p:spPr>
          <p:txBody>
            <a:bodyPr/>
            <a:lstStyle/>
            <a:p>
              <a:endParaRPr lang="en-US"/>
            </a:p>
          </p:txBody>
        </p:sp>
        <p:sp>
          <p:nvSpPr>
            <p:cNvPr id="388117" name="Freeform 21"/>
            <p:cNvSpPr>
              <a:spLocks noEditPoints="1"/>
            </p:cNvSpPr>
            <p:nvPr userDrawn="1"/>
          </p:nvSpPr>
          <p:spPr bwMode="invGray">
            <a:xfrm>
              <a:off x="5181" y="4204"/>
              <a:ext cx="18" cy="48"/>
            </a:xfrm>
            <a:custGeom>
              <a:avLst/>
              <a:gdLst/>
              <a:ahLst/>
              <a:cxnLst>
                <a:cxn ang="0">
                  <a:pos x="6" y="55"/>
                </a:cxn>
                <a:cxn ang="0">
                  <a:pos x="6" y="55"/>
                </a:cxn>
                <a:cxn ang="0">
                  <a:pos x="11" y="30"/>
                </a:cxn>
                <a:cxn ang="0">
                  <a:pos x="11" y="30"/>
                </a:cxn>
                <a:cxn ang="0">
                  <a:pos x="19" y="32"/>
                </a:cxn>
                <a:cxn ang="0">
                  <a:pos x="19" y="32"/>
                </a:cxn>
                <a:cxn ang="0">
                  <a:pos x="28" y="30"/>
                </a:cxn>
                <a:cxn ang="0">
                  <a:pos x="28" y="30"/>
                </a:cxn>
                <a:cxn ang="0">
                  <a:pos x="22" y="55"/>
                </a:cxn>
                <a:cxn ang="0">
                  <a:pos x="20" y="60"/>
                </a:cxn>
                <a:cxn ang="0">
                  <a:pos x="20" y="60"/>
                </a:cxn>
                <a:cxn ang="0">
                  <a:pos x="17" y="86"/>
                </a:cxn>
                <a:cxn ang="0">
                  <a:pos x="17" y="86"/>
                </a:cxn>
                <a:cxn ang="0">
                  <a:pos x="9" y="86"/>
                </a:cxn>
                <a:cxn ang="0">
                  <a:pos x="9" y="86"/>
                </a:cxn>
                <a:cxn ang="0">
                  <a:pos x="0" y="86"/>
                </a:cxn>
                <a:cxn ang="0">
                  <a:pos x="0" y="86"/>
                </a:cxn>
                <a:cxn ang="0">
                  <a:pos x="6" y="60"/>
                </a:cxn>
                <a:cxn ang="0">
                  <a:pos x="6" y="55"/>
                </a:cxn>
                <a:cxn ang="0">
                  <a:pos x="25" y="0"/>
                </a:cxn>
                <a:cxn ang="0">
                  <a:pos x="25" y="0"/>
                </a:cxn>
                <a:cxn ang="0">
                  <a:pos x="28" y="1"/>
                </a:cxn>
                <a:cxn ang="0">
                  <a:pos x="31" y="3"/>
                </a:cxn>
                <a:cxn ang="0">
                  <a:pos x="33" y="6"/>
                </a:cxn>
                <a:cxn ang="0">
                  <a:pos x="33" y="9"/>
                </a:cxn>
                <a:cxn ang="0">
                  <a:pos x="33" y="9"/>
                </a:cxn>
                <a:cxn ang="0">
                  <a:pos x="31" y="13"/>
                </a:cxn>
                <a:cxn ang="0">
                  <a:pos x="28" y="16"/>
                </a:cxn>
                <a:cxn ang="0">
                  <a:pos x="25" y="17"/>
                </a:cxn>
                <a:cxn ang="0">
                  <a:pos x="22" y="19"/>
                </a:cxn>
                <a:cxn ang="0">
                  <a:pos x="22" y="19"/>
                </a:cxn>
                <a:cxn ang="0">
                  <a:pos x="19" y="17"/>
                </a:cxn>
                <a:cxn ang="0">
                  <a:pos x="16" y="16"/>
                </a:cxn>
                <a:cxn ang="0">
                  <a:pos x="14" y="13"/>
                </a:cxn>
                <a:cxn ang="0">
                  <a:pos x="14" y="9"/>
                </a:cxn>
                <a:cxn ang="0">
                  <a:pos x="14" y="9"/>
                </a:cxn>
                <a:cxn ang="0">
                  <a:pos x="16" y="6"/>
                </a:cxn>
                <a:cxn ang="0">
                  <a:pos x="19" y="3"/>
                </a:cxn>
                <a:cxn ang="0">
                  <a:pos x="22" y="1"/>
                </a:cxn>
                <a:cxn ang="0">
                  <a:pos x="25" y="0"/>
                </a:cxn>
                <a:cxn ang="0">
                  <a:pos x="25" y="0"/>
                </a:cxn>
              </a:cxnLst>
              <a:rect l="0" t="0" r="r" b="b"/>
              <a:pathLst>
                <a:path w="33" h="86">
                  <a:moveTo>
                    <a:pt x="6" y="55"/>
                  </a:moveTo>
                  <a:lnTo>
                    <a:pt x="6" y="55"/>
                  </a:lnTo>
                  <a:lnTo>
                    <a:pt x="11" y="30"/>
                  </a:lnTo>
                  <a:lnTo>
                    <a:pt x="11" y="30"/>
                  </a:lnTo>
                  <a:lnTo>
                    <a:pt x="19" y="32"/>
                  </a:lnTo>
                  <a:lnTo>
                    <a:pt x="19" y="32"/>
                  </a:lnTo>
                  <a:lnTo>
                    <a:pt x="28" y="30"/>
                  </a:lnTo>
                  <a:lnTo>
                    <a:pt x="28" y="30"/>
                  </a:lnTo>
                  <a:lnTo>
                    <a:pt x="22" y="55"/>
                  </a:lnTo>
                  <a:lnTo>
                    <a:pt x="20" y="60"/>
                  </a:lnTo>
                  <a:lnTo>
                    <a:pt x="20" y="60"/>
                  </a:lnTo>
                  <a:lnTo>
                    <a:pt x="17" y="86"/>
                  </a:lnTo>
                  <a:lnTo>
                    <a:pt x="17" y="86"/>
                  </a:lnTo>
                  <a:lnTo>
                    <a:pt x="9" y="86"/>
                  </a:lnTo>
                  <a:lnTo>
                    <a:pt x="9" y="86"/>
                  </a:lnTo>
                  <a:lnTo>
                    <a:pt x="0" y="86"/>
                  </a:lnTo>
                  <a:lnTo>
                    <a:pt x="0" y="86"/>
                  </a:lnTo>
                  <a:lnTo>
                    <a:pt x="6" y="60"/>
                  </a:lnTo>
                  <a:lnTo>
                    <a:pt x="6" y="55"/>
                  </a:lnTo>
                  <a:close/>
                  <a:moveTo>
                    <a:pt x="25" y="0"/>
                  </a:moveTo>
                  <a:lnTo>
                    <a:pt x="25" y="0"/>
                  </a:lnTo>
                  <a:lnTo>
                    <a:pt x="28" y="1"/>
                  </a:lnTo>
                  <a:lnTo>
                    <a:pt x="31" y="3"/>
                  </a:lnTo>
                  <a:lnTo>
                    <a:pt x="33" y="6"/>
                  </a:lnTo>
                  <a:lnTo>
                    <a:pt x="33" y="9"/>
                  </a:lnTo>
                  <a:lnTo>
                    <a:pt x="33" y="9"/>
                  </a:lnTo>
                  <a:lnTo>
                    <a:pt x="31" y="13"/>
                  </a:lnTo>
                  <a:lnTo>
                    <a:pt x="28" y="16"/>
                  </a:lnTo>
                  <a:lnTo>
                    <a:pt x="25" y="17"/>
                  </a:lnTo>
                  <a:lnTo>
                    <a:pt x="22" y="19"/>
                  </a:lnTo>
                  <a:lnTo>
                    <a:pt x="22" y="19"/>
                  </a:lnTo>
                  <a:lnTo>
                    <a:pt x="19" y="17"/>
                  </a:lnTo>
                  <a:lnTo>
                    <a:pt x="16" y="16"/>
                  </a:lnTo>
                  <a:lnTo>
                    <a:pt x="14" y="13"/>
                  </a:lnTo>
                  <a:lnTo>
                    <a:pt x="14" y="9"/>
                  </a:lnTo>
                  <a:lnTo>
                    <a:pt x="14" y="9"/>
                  </a:lnTo>
                  <a:lnTo>
                    <a:pt x="16" y="6"/>
                  </a:lnTo>
                  <a:lnTo>
                    <a:pt x="19" y="3"/>
                  </a:lnTo>
                  <a:lnTo>
                    <a:pt x="22" y="1"/>
                  </a:lnTo>
                  <a:lnTo>
                    <a:pt x="25" y="0"/>
                  </a:lnTo>
                  <a:lnTo>
                    <a:pt x="25" y="0"/>
                  </a:lnTo>
                  <a:close/>
                </a:path>
              </a:pathLst>
            </a:custGeom>
            <a:solidFill>
              <a:schemeClr val="tx1"/>
            </a:solidFill>
            <a:ln w="9525">
              <a:noFill/>
              <a:round/>
              <a:headEnd/>
              <a:tailEnd/>
            </a:ln>
          </p:spPr>
          <p:txBody>
            <a:bodyPr/>
            <a:lstStyle/>
            <a:p>
              <a:endParaRPr lang="en-US"/>
            </a:p>
          </p:txBody>
        </p:sp>
        <p:sp>
          <p:nvSpPr>
            <p:cNvPr id="388118" name="Freeform 22"/>
            <p:cNvSpPr>
              <a:spLocks/>
            </p:cNvSpPr>
            <p:nvPr userDrawn="1"/>
          </p:nvSpPr>
          <p:spPr bwMode="invGray">
            <a:xfrm>
              <a:off x="5199" y="4219"/>
              <a:ext cx="33" cy="33"/>
            </a:xfrm>
            <a:custGeom>
              <a:avLst/>
              <a:gdLst/>
              <a:ahLst/>
              <a:cxnLst>
                <a:cxn ang="0">
                  <a:pos x="25" y="12"/>
                </a:cxn>
                <a:cxn ang="0">
                  <a:pos x="25" y="12"/>
                </a:cxn>
                <a:cxn ang="0">
                  <a:pos x="25" y="12"/>
                </a:cxn>
                <a:cxn ang="0">
                  <a:pos x="30" y="7"/>
                </a:cxn>
                <a:cxn ang="0">
                  <a:pos x="35" y="4"/>
                </a:cxn>
                <a:cxn ang="0">
                  <a:pos x="40" y="2"/>
                </a:cxn>
                <a:cxn ang="0">
                  <a:pos x="44" y="0"/>
                </a:cxn>
                <a:cxn ang="0">
                  <a:pos x="44" y="0"/>
                </a:cxn>
                <a:cxn ang="0">
                  <a:pos x="52" y="2"/>
                </a:cxn>
                <a:cxn ang="0">
                  <a:pos x="57" y="7"/>
                </a:cxn>
                <a:cxn ang="0">
                  <a:pos x="59" y="13"/>
                </a:cxn>
                <a:cxn ang="0">
                  <a:pos x="59" y="23"/>
                </a:cxn>
                <a:cxn ang="0">
                  <a:pos x="59" y="23"/>
                </a:cxn>
                <a:cxn ang="0">
                  <a:pos x="54" y="42"/>
                </a:cxn>
                <a:cxn ang="0">
                  <a:pos x="54" y="42"/>
                </a:cxn>
                <a:cxn ang="0">
                  <a:pos x="52" y="58"/>
                </a:cxn>
                <a:cxn ang="0">
                  <a:pos x="52" y="58"/>
                </a:cxn>
                <a:cxn ang="0">
                  <a:pos x="43" y="58"/>
                </a:cxn>
                <a:cxn ang="0">
                  <a:pos x="43" y="58"/>
                </a:cxn>
                <a:cxn ang="0">
                  <a:pos x="35" y="58"/>
                </a:cxn>
                <a:cxn ang="0">
                  <a:pos x="35" y="58"/>
                </a:cxn>
                <a:cxn ang="0">
                  <a:pos x="38" y="43"/>
                </a:cxn>
                <a:cxn ang="0">
                  <a:pos x="43" y="26"/>
                </a:cxn>
                <a:cxn ang="0">
                  <a:pos x="43" y="26"/>
                </a:cxn>
                <a:cxn ang="0">
                  <a:pos x="43" y="19"/>
                </a:cxn>
                <a:cxn ang="0">
                  <a:pos x="41" y="15"/>
                </a:cxn>
                <a:cxn ang="0">
                  <a:pos x="40" y="12"/>
                </a:cxn>
                <a:cxn ang="0">
                  <a:pos x="37" y="12"/>
                </a:cxn>
                <a:cxn ang="0">
                  <a:pos x="37" y="12"/>
                </a:cxn>
                <a:cxn ang="0">
                  <a:pos x="32" y="13"/>
                </a:cxn>
                <a:cxn ang="0">
                  <a:pos x="27" y="16"/>
                </a:cxn>
                <a:cxn ang="0">
                  <a:pos x="24" y="21"/>
                </a:cxn>
                <a:cxn ang="0">
                  <a:pos x="22" y="27"/>
                </a:cxn>
                <a:cxn ang="0">
                  <a:pos x="22" y="32"/>
                </a:cxn>
                <a:cxn ang="0">
                  <a:pos x="22" y="32"/>
                </a:cxn>
                <a:cxn ang="0">
                  <a:pos x="18" y="58"/>
                </a:cxn>
                <a:cxn ang="0">
                  <a:pos x="18" y="58"/>
                </a:cxn>
                <a:cxn ang="0">
                  <a:pos x="10" y="58"/>
                </a:cxn>
                <a:cxn ang="0">
                  <a:pos x="10" y="58"/>
                </a:cxn>
                <a:cxn ang="0">
                  <a:pos x="0" y="58"/>
                </a:cxn>
                <a:cxn ang="0">
                  <a:pos x="0" y="58"/>
                </a:cxn>
                <a:cxn ang="0">
                  <a:pos x="6" y="32"/>
                </a:cxn>
                <a:cxn ang="0">
                  <a:pos x="8" y="27"/>
                </a:cxn>
                <a:cxn ang="0">
                  <a:pos x="8" y="27"/>
                </a:cxn>
                <a:cxn ang="0">
                  <a:pos x="11" y="2"/>
                </a:cxn>
                <a:cxn ang="0">
                  <a:pos x="11" y="2"/>
                </a:cxn>
                <a:cxn ang="0">
                  <a:pos x="19" y="4"/>
                </a:cxn>
                <a:cxn ang="0">
                  <a:pos x="19" y="4"/>
                </a:cxn>
                <a:cxn ang="0">
                  <a:pos x="29" y="2"/>
                </a:cxn>
                <a:cxn ang="0">
                  <a:pos x="25" y="12"/>
                </a:cxn>
              </a:cxnLst>
              <a:rect l="0" t="0" r="r" b="b"/>
              <a:pathLst>
                <a:path w="59" h="58">
                  <a:moveTo>
                    <a:pt x="25" y="12"/>
                  </a:moveTo>
                  <a:lnTo>
                    <a:pt x="25" y="12"/>
                  </a:lnTo>
                  <a:lnTo>
                    <a:pt x="25" y="12"/>
                  </a:lnTo>
                  <a:lnTo>
                    <a:pt x="30" y="7"/>
                  </a:lnTo>
                  <a:lnTo>
                    <a:pt x="35" y="4"/>
                  </a:lnTo>
                  <a:lnTo>
                    <a:pt x="40" y="2"/>
                  </a:lnTo>
                  <a:lnTo>
                    <a:pt x="44" y="0"/>
                  </a:lnTo>
                  <a:lnTo>
                    <a:pt x="44" y="0"/>
                  </a:lnTo>
                  <a:lnTo>
                    <a:pt x="52" y="2"/>
                  </a:lnTo>
                  <a:lnTo>
                    <a:pt x="57" y="7"/>
                  </a:lnTo>
                  <a:lnTo>
                    <a:pt x="59" y="13"/>
                  </a:lnTo>
                  <a:lnTo>
                    <a:pt x="59" y="23"/>
                  </a:lnTo>
                  <a:lnTo>
                    <a:pt x="59" y="23"/>
                  </a:lnTo>
                  <a:lnTo>
                    <a:pt x="54" y="42"/>
                  </a:lnTo>
                  <a:lnTo>
                    <a:pt x="54" y="42"/>
                  </a:lnTo>
                  <a:lnTo>
                    <a:pt x="52" y="58"/>
                  </a:lnTo>
                  <a:lnTo>
                    <a:pt x="52" y="58"/>
                  </a:lnTo>
                  <a:lnTo>
                    <a:pt x="43" y="58"/>
                  </a:lnTo>
                  <a:lnTo>
                    <a:pt x="43" y="58"/>
                  </a:lnTo>
                  <a:lnTo>
                    <a:pt x="35" y="58"/>
                  </a:lnTo>
                  <a:lnTo>
                    <a:pt x="35" y="58"/>
                  </a:lnTo>
                  <a:lnTo>
                    <a:pt x="38" y="43"/>
                  </a:lnTo>
                  <a:lnTo>
                    <a:pt x="43" y="26"/>
                  </a:lnTo>
                  <a:lnTo>
                    <a:pt x="43" y="26"/>
                  </a:lnTo>
                  <a:lnTo>
                    <a:pt x="43" y="19"/>
                  </a:lnTo>
                  <a:lnTo>
                    <a:pt x="41" y="15"/>
                  </a:lnTo>
                  <a:lnTo>
                    <a:pt x="40" y="12"/>
                  </a:lnTo>
                  <a:lnTo>
                    <a:pt x="37" y="12"/>
                  </a:lnTo>
                  <a:lnTo>
                    <a:pt x="37" y="12"/>
                  </a:lnTo>
                  <a:lnTo>
                    <a:pt x="32" y="13"/>
                  </a:lnTo>
                  <a:lnTo>
                    <a:pt x="27" y="16"/>
                  </a:lnTo>
                  <a:lnTo>
                    <a:pt x="24" y="21"/>
                  </a:lnTo>
                  <a:lnTo>
                    <a:pt x="22" y="27"/>
                  </a:lnTo>
                  <a:lnTo>
                    <a:pt x="22" y="32"/>
                  </a:lnTo>
                  <a:lnTo>
                    <a:pt x="22" y="32"/>
                  </a:lnTo>
                  <a:lnTo>
                    <a:pt x="18" y="58"/>
                  </a:lnTo>
                  <a:lnTo>
                    <a:pt x="18" y="58"/>
                  </a:lnTo>
                  <a:lnTo>
                    <a:pt x="10" y="58"/>
                  </a:lnTo>
                  <a:lnTo>
                    <a:pt x="10" y="58"/>
                  </a:lnTo>
                  <a:lnTo>
                    <a:pt x="0" y="58"/>
                  </a:lnTo>
                  <a:lnTo>
                    <a:pt x="0" y="58"/>
                  </a:lnTo>
                  <a:lnTo>
                    <a:pt x="6" y="32"/>
                  </a:lnTo>
                  <a:lnTo>
                    <a:pt x="8" y="27"/>
                  </a:lnTo>
                  <a:lnTo>
                    <a:pt x="8" y="27"/>
                  </a:lnTo>
                  <a:lnTo>
                    <a:pt x="11" y="2"/>
                  </a:lnTo>
                  <a:lnTo>
                    <a:pt x="11" y="2"/>
                  </a:lnTo>
                  <a:lnTo>
                    <a:pt x="19" y="4"/>
                  </a:lnTo>
                  <a:lnTo>
                    <a:pt x="19" y="4"/>
                  </a:lnTo>
                  <a:lnTo>
                    <a:pt x="29" y="2"/>
                  </a:lnTo>
                  <a:lnTo>
                    <a:pt x="25" y="12"/>
                  </a:lnTo>
                  <a:close/>
                </a:path>
              </a:pathLst>
            </a:custGeom>
            <a:solidFill>
              <a:schemeClr val="tx1"/>
            </a:solidFill>
            <a:ln w="9525">
              <a:noFill/>
              <a:round/>
              <a:headEnd/>
              <a:tailEnd/>
            </a:ln>
          </p:spPr>
          <p:txBody>
            <a:bodyPr/>
            <a:lstStyle/>
            <a:p>
              <a:endParaRPr lang="en-US"/>
            </a:p>
          </p:txBody>
        </p:sp>
        <p:sp>
          <p:nvSpPr>
            <p:cNvPr id="388119" name="Freeform 23"/>
            <p:cNvSpPr>
              <a:spLocks noEditPoints="1"/>
            </p:cNvSpPr>
            <p:nvPr userDrawn="1"/>
          </p:nvSpPr>
          <p:spPr bwMode="invGray">
            <a:xfrm>
              <a:off x="5233" y="4219"/>
              <a:ext cx="36" cy="50"/>
            </a:xfrm>
            <a:custGeom>
              <a:avLst/>
              <a:gdLst/>
              <a:ahLst/>
              <a:cxnLst>
                <a:cxn ang="0">
                  <a:pos x="40" y="70"/>
                </a:cxn>
                <a:cxn ang="0">
                  <a:pos x="35" y="80"/>
                </a:cxn>
                <a:cxn ang="0">
                  <a:pos x="24" y="83"/>
                </a:cxn>
                <a:cxn ang="0">
                  <a:pos x="18" y="83"/>
                </a:cxn>
                <a:cxn ang="0">
                  <a:pos x="11" y="77"/>
                </a:cxn>
                <a:cxn ang="0">
                  <a:pos x="11" y="70"/>
                </a:cxn>
                <a:cxn ang="0">
                  <a:pos x="18" y="61"/>
                </a:cxn>
                <a:cxn ang="0">
                  <a:pos x="26" y="59"/>
                </a:cxn>
                <a:cxn ang="0">
                  <a:pos x="32" y="59"/>
                </a:cxn>
                <a:cxn ang="0">
                  <a:pos x="40" y="64"/>
                </a:cxn>
                <a:cxn ang="0">
                  <a:pos x="40" y="70"/>
                </a:cxn>
                <a:cxn ang="0">
                  <a:pos x="65" y="7"/>
                </a:cxn>
                <a:cxn ang="0">
                  <a:pos x="65" y="5"/>
                </a:cxn>
                <a:cxn ang="0">
                  <a:pos x="65" y="2"/>
                </a:cxn>
                <a:cxn ang="0">
                  <a:pos x="54" y="2"/>
                </a:cxn>
                <a:cxn ang="0">
                  <a:pos x="48" y="2"/>
                </a:cxn>
                <a:cxn ang="0">
                  <a:pos x="38" y="0"/>
                </a:cxn>
                <a:cxn ang="0">
                  <a:pos x="21" y="7"/>
                </a:cxn>
                <a:cxn ang="0">
                  <a:pos x="11" y="19"/>
                </a:cxn>
                <a:cxn ang="0">
                  <a:pos x="11" y="26"/>
                </a:cxn>
                <a:cxn ang="0">
                  <a:pos x="13" y="32"/>
                </a:cxn>
                <a:cxn ang="0">
                  <a:pos x="23" y="37"/>
                </a:cxn>
                <a:cxn ang="0">
                  <a:pos x="23" y="39"/>
                </a:cxn>
                <a:cxn ang="0">
                  <a:pos x="13" y="43"/>
                </a:cxn>
                <a:cxn ang="0">
                  <a:pos x="10" y="50"/>
                </a:cxn>
                <a:cxn ang="0">
                  <a:pos x="10" y="53"/>
                </a:cxn>
                <a:cxn ang="0">
                  <a:pos x="15" y="59"/>
                </a:cxn>
                <a:cxn ang="0">
                  <a:pos x="15" y="59"/>
                </a:cxn>
                <a:cxn ang="0">
                  <a:pos x="5" y="64"/>
                </a:cxn>
                <a:cxn ang="0">
                  <a:pos x="0" y="74"/>
                </a:cxn>
                <a:cxn ang="0">
                  <a:pos x="0" y="80"/>
                </a:cxn>
                <a:cxn ang="0">
                  <a:pos x="10" y="88"/>
                </a:cxn>
                <a:cxn ang="0">
                  <a:pos x="19" y="88"/>
                </a:cxn>
                <a:cxn ang="0">
                  <a:pos x="42" y="83"/>
                </a:cxn>
                <a:cxn ang="0">
                  <a:pos x="50" y="75"/>
                </a:cxn>
                <a:cxn ang="0">
                  <a:pos x="54" y="64"/>
                </a:cxn>
                <a:cxn ang="0">
                  <a:pos x="54" y="58"/>
                </a:cxn>
                <a:cxn ang="0">
                  <a:pos x="46" y="50"/>
                </a:cxn>
                <a:cxn ang="0">
                  <a:pos x="30" y="48"/>
                </a:cxn>
                <a:cxn ang="0">
                  <a:pos x="27" y="48"/>
                </a:cxn>
                <a:cxn ang="0">
                  <a:pos x="23" y="45"/>
                </a:cxn>
                <a:cxn ang="0">
                  <a:pos x="23" y="43"/>
                </a:cxn>
                <a:cxn ang="0">
                  <a:pos x="27" y="39"/>
                </a:cxn>
                <a:cxn ang="0">
                  <a:pos x="32" y="39"/>
                </a:cxn>
                <a:cxn ang="0">
                  <a:pos x="42" y="37"/>
                </a:cxn>
                <a:cxn ang="0">
                  <a:pos x="54" y="27"/>
                </a:cxn>
                <a:cxn ang="0">
                  <a:pos x="57" y="19"/>
                </a:cxn>
                <a:cxn ang="0">
                  <a:pos x="57" y="12"/>
                </a:cxn>
                <a:cxn ang="0">
                  <a:pos x="54" y="7"/>
                </a:cxn>
                <a:cxn ang="0">
                  <a:pos x="37" y="5"/>
                </a:cxn>
                <a:cxn ang="0">
                  <a:pos x="40" y="7"/>
                </a:cxn>
                <a:cxn ang="0">
                  <a:pos x="43" y="13"/>
                </a:cxn>
                <a:cxn ang="0">
                  <a:pos x="42" y="19"/>
                </a:cxn>
                <a:cxn ang="0">
                  <a:pos x="38" y="31"/>
                </a:cxn>
                <a:cxn ang="0">
                  <a:pos x="32" y="34"/>
                </a:cxn>
                <a:cxn ang="0">
                  <a:pos x="29" y="34"/>
                </a:cxn>
                <a:cxn ang="0">
                  <a:pos x="26" y="27"/>
                </a:cxn>
                <a:cxn ang="0">
                  <a:pos x="27" y="21"/>
                </a:cxn>
                <a:cxn ang="0">
                  <a:pos x="30" y="10"/>
                </a:cxn>
                <a:cxn ang="0">
                  <a:pos x="37" y="5"/>
                </a:cxn>
              </a:cxnLst>
              <a:rect l="0" t="0" r="r" b="b"/>
              <a:pathLst>
                <a:path w="65" h="88">
                  <a:moveTo>
                    <a:pt x="40" y="70"/>
                  </a:moveTo>
                  <a:lnTo>
                    <a:pt x="40" y="70"/>
                  </a:lnTo>
                  <a:lnTo>
                    <a:pt x="38" y="75"/>
                  </a:lnTo>
                  <a:lnTo>
                    <a:pt x="35" y="80"/>
                  </a:lnTo>
                  <a:lnTo>
                    <a:pt x="29" y="83"/>
                  </a:lnTo>
                  <a:lnTo>
                    <a:pt x="24" y="83"/>
                  </a:lnTo>
                  <a:lnTo>
                    <a:pt x="24" y="83"/>
                  </a:lnTo>
                  <a:lnTo>
                    <a:pt x="18" y="83"/>
                  </a:lnTo>
                  <a:lnTo>
                    <a:pt x="13" y="80"/>
                  </a:lnTo>
                  <a:lnTo>
                    <a:pt x="11" y="77"/>
                  </a:lnTo>
                  <a:lnTo>
                    <a:pt x="11" y="70"/>
                  </a:lnTo>
                  <a:lnTo>
                    <a:pt x="11" y="70"/>
                  </a:lnTo>
                  <a:lnTo>
                    <a:pt x="15" y="64"/>
                  </a:lnTo>
                  <a:lnTo>
                    <a:pt x="18" y="61"/>
                  </a:lnTo>
                  <a:lnTo>
                    <a:pt x="18" y="61"/>
                  </a:lnTo>
                  <a:lnTo>
                    <a:pt x="26" y="59"/>
                  </a:lnTo>
                  <a:lnTo>
                    <a:pt x="26" y="59"/>
                  </a:lnTo>
                  <a:lnTo>
                    <a:pt x="32" y="59"/>
                  </a:lnTo>
                  <a:lnTo>
                    <a:pt x="37" y="61"/>
                  </a:lnTo>
                  <a:lnTo>
                    <a:pt x="40" y="64"/>
                  </a:lnTo>
                  <a:lnTo>
                    <a:pt x="40" y="70"/>
                  </a:lnTo>
                  <a:lnTo>
                    <a:pt x="40" y="70"/>
                  </a:lnTo>
                  <a:close/>
                  <a:moveTo>
                    <a:pt x="65" y="7"/>
                  </a:moveTo>
                  <a:lnTo>
                    <a:pt x="65" y="7"/>
                  </a:lnTo>
                  <a:lnTo>
                    <a:pt x="65" y="5"/>
                  </a:lnTo>
                  <a:lnTo>
                    <a:pt x="65" y="5"/>
                  </a:lnTo>
                  <a:lnTo>
                    <a:pt x="65" y="2"/>
                  </a:lnTo>
                  <a:lnTo>
                    <a:pt x="65" y="2"/>
                  </a:lnTo>
                  <a:lnTo>
                    <a:pt x="54" y="2"/>
                  </a:lnTo>
                  <a:lnTo>
                    <a:pt x="54" y="2"/>
                  </a:lnTo>
                  <a:lnTo>
                    <a:pt x="48" y="2"/>
                  </a:lnTo>
                  <a:lnTo>
                    <a:pt x="48" y="2"/>
                  </a:lnTo>
                  <a:lnTo>
                    <a:pt x="38" y="0"/>
                  </a:lnTo>
                  <a:lnTo>
                    <a:pt x="38" y="0"/>
                  </a:lnTo>
                  <a:lnTo>
                    <a:pt x="29" y="2"/>
                  </a:lnTo>
                  <a:lnTo>
                    <a:pt x="21" y="7"/>
                  </a:lnTo>
                  <a:lnTo>
                    <a:pt x="15" y="12"/>
                  </a:lnTo>
                  <a:lnTo>
                    <a:pt x="11" y="19"/>
                  </a:lnTo>
                  <a:lnTo>
                    <a:pt x="11" y="19"/>
                  </a:lnTo>
                  <a:lnTo>
                    <a:pt x="11" y="26"/>
                  </a:lnTo>
                  <a:lnTo>
                    <a:pt x="13" y="32"/>
                  </a:lnTo>
                  <a:lnTo>
                    <a:pt x="13" y="32"/>
                  </a:lnTo>
                  <a:lnTo>
                    <a:pt x="16" y="35"/>
                  </a:lnTo>
                  <a:lnTo>
                    <a:pt x="23" y="37"/>
                  </a:lnTo>
                  <a:lnTo>
                    <a:pt x="23" y="39"/>
                  </a:lnTo>
                  <a:lnTo>
                    <a:pt x="23" y="39"/>
                  </a:lnTo>
                  <a:lnTo>
                    <a:pt x="18" y="40"/>
                  </a:lnTo>
                  <a:lnTo>
                    <a:pt x="13" y="43"/>
                  </a:lnTo>
                  <a:lnTo>
                    <a:pt x="11" y="47"/>
                  </a:lnTo>
                  <a:lnTo>
                    <a:pt x="10" y="50"/>
                  </a:lnTo>
                  <a:lnTo>
                    <a:pt x="10" y="50"/>
                  </a:lnTo>
                  <a:lnTo>
                    <a:pt x="10" y="53"/>
                  </a:lnTo>
                  <a:lnTo>
                    <a:pt x="10" y="54"/>
                  </a:lnTo>
                  <a:lnTo>
                    <a:pt x="15" y="59"/>
                  </a:lnTo>
                  <a:lnTo>
                    <a:pt x="15" y="59"/>
                  </a:lnTo>
                  <a:lnTo>
                    <a:pt x="15" y="59"/>
                  </a:lnTo>
                  <a:lnTo>
                    <a:pt x="10" y="61"/>
                  </a:lnTo>
                  <a:lnTo>
                    <a:pt x="5" y="64"/>
                  </a:lnTo>
                  <a:lnTo>
                    <a:pt x="2" y="69"/>
                  </a:lnTo>
                  <a:lnTo>
                    <a:pt x="0" y="74"/>
                  </a:lnTo>
                  <a:lnTo>
                    <a:pt x="0" y="74"/>
                  </a:lnTo>
                  <a:lnTo>
                    <a:pt x="0" y="80"/>
                  </a:lnTo>
                  <a:lnTo>
                    <a:pt x="4" y="85"/>
                  </a:lnTo>
                  <a:lnTo>
                    <a:pt x="10" y="88"/>
                  </a:lnTo>
                  <a:lnTo>
                    <a:pt x="19" y="88"/>
                  </a:lnTo>
                  <a:lnTo>
                    <a:pt x="19" y="88"/>
                  </a:lnTo>
                  <a:lnTo>
                    <a:pt x="30" y="86"/>
                  </a:lnTo>
                  <a:lnTo>
                    <a:pt x="42" y="83"/>
                  </a:lnTo>
                  <a:lnTo>
                    <a:pt x="46" y="80"/>
                  </a:lnTo>
                  <a:lnTo>
                    <a:pt x="50" y="75"/>
                  </a:lnTo>
                  <a:lnTo>
                    <a:pt x="53" y="70"/>
                  </a:lnTo>
                  <a:lnTo>
                    <a:pt x="54" y="64"/>
                  </a:lnTo>
                  <a:lnTo>
                    <a:pt x="54" y="64"/>
                  </a:lnTo>
                  <a:lnTo>
                    <a:pt x="54" y="58"/>
                  </a:lnTo>
                  <a:lnTo>
                    <a:pt x="53" y="53"/>
                  </a:lnTo>
                  <a:lnTo>
                    <a:pt x="46" y="50"/>
                  </a:lnTo>
                  <a:lnTo>
                    <a:pt x="38" y="48"/>
                  </a:lnTo>
                  <a:lnTo>
                    <a:pt x="30" y="48"/>
                  </a:lnTo>
                  <a:lnTo>
                    <a:pt x="30" y="48"/>
                  </a:lnTo>
                  <a:lnTo>
                    <a:pt x="27" y="48"/>
                  </a:lnTo>
                  <a:lnTo>
                    <a:pt x="24" y="47"/>
                  </a:lnTo>
                  <a:lnTo>
                    <a:pt x="23" y="45"/>
                  </a:lnTo>
                  <a:lnTo>
                    <a:pt x="23" y="43"/>
                  </a:lnTo>
                  <a:lnTo>
                    <a:pt x="23" y="43"/>
                  </a:lnTo>
                  <a:lnTo>
                    <a:pt x="24" y="40"/>
                  </a:lnTo>
                  <a:lnTo>
                    <a:pt x="27" y="39"/>
                  </a:lnTo>
                  <a:lnTo>
                    <a:pt x="27" y="39"/>
                  </a:lnTo>
                  <a:lnTo>
                    <a:pt x="32" y="39"/>
                  </a:lnTo>
                  <a:lnTo>
                    <a:pt x="32" y="39"/>
                  </a:lnTo>
                  <a:lnTo>
                    <a:pt x="42" y="37"/>
                  </a:lnTo>
                  <a:lnTo>
                    <a:pt x="50" y="34"/>
                  </a:lnTo>
                  <a:lnTo>
                    <a:pt x="54" y="27"/>
                  </a:lnTo>
                  <a:lnTo>
                    <a:pt x="57" y="19"/>
                  </a:lnTo>
                  <a:lnTo>
                    <a:pt x="57" y="19"/>
                  </a:lnTo>
                  <a:lnTo>
                    <a:pt x="59" y="16"/>
                  </a:lnTo>
                  <a:lnTo>
                    <a:pt x="57" y="12"/>
                  </a:lnTo>
                  <a:lnTo>
                    <a:pt x="54" y="7"/>
                  </a:lnTo>
                  <a:lnTo>
                    <a:pt x="54" y="7"/>
                  </a:lnTo>
                  <a:lnTo>
                    <a:pt x="65" y="7"/>
                  </a:lnTo>
                  <a:close/>
                  <a:moveTo>
                    <a:pt x="37" y="5"/>
                  </a:moveTo>
                  <a:lnTo>
                    <a:pt x="37" y="5"/>
                  </a:lnTo>
                  <a:lnTo>
                    <a:pt x="40" y="7"/>
                  </a:lnTo>
                  <a:lnTo>
                    <a:pt x="42" y="8"/>
                  </a:lnTo>
                  <a:lnTo>
                    <a:pt x="43" y="13"/>
                  </a:lnTo>
                  <a:lnTo>
                    <a:pt x="42" y="19"/>
                  </a:lnTo>
                  <a:lnTo>
                    <a:pt x="42" y="19"/>
                  </a:lnTo>
                  <a:lnTo>
                    <a:pt x="40" y="26"/>
                  </a:lnTo>
                  <a:lnTo>
                    <a:pt x="38" y="31"/>
                  </a:lnTo>
                  <a:lnTo>
                    <a:pt x="35" y="34"/>
                  </a:lnTo>
                  <a:lnTo>
                    <a:pt x="32" y="34"/>
                  </a:lnTo>
                  <a:lnTo>
                    <a:pt x="32" y="34"/>
                  </a:lnTo>
                  <a:lnTo>
                    <a:pt x="29" y="34"/>
                  </a:lnTo>
                  <a:lnTo>
                    <a:pt x="27" y="31"/>
                  </a:lnTo>
                  <a:lnTo>
                    <a:pt x="26" y="27"/>
                  </a:lnTo>
                  <a:lnTo>
                    <a:pt x="27" y="21"/>
                  </a:lnTo>
                  <a:lnTo>
                    <a:pt x="27" y="21"/>
                  </a:lnTo>
                  <a:lnTo>
                    <a:pt x="29" y="15"/>
                  </a:lnTo>
                  <a:lnTo>
                    <a:pt x="30" y="10"/>
                  </a:lnTo>
                  <a:lnTo>
                    <a:pt x="34" y="7"/>
                  </a:lnTo>
                  <a:lnTo>
                    <a:pt x="37" y="5"/>
                  </a:lnTo>
                  <a:lnTo>
                    <a:pt x="37" y="5"/>
                  </a:lnTo>
                  <a:close/>
                </a:path>
              </a:pathLst>
            </a:custGeom>
            <a:solidFill>
              <a:schemeClr val="tx1"/>
            </a:solidFill>
            <a:ln w="9525">
              <a:noFill/>
              <a:round/>
              <a:headEnd/>
              <a:tailEnd/>
            </a:ln>
          </p:spPr>
          <p:txBody>
            <a:bodyPr/>
            <a:lstStyle/>
            <a:p>
              <a:endParaRPr lang="en-US"/>
            </a:p>
          </p:txBody>
        </p:sp>
        <p:sp>
          <p:nvSpPr>
            <p:cNvPr id="388120" name="Freeform 24"/>
            <p:cNvSpPr>
              <a:spLocks/>
            </p:cNvSpPr>
            <p:nvPr userDrawn="1"/>
          </p:nvSpPr>
          <p:spPr bwMode="invGray">
            <a:xfrm>
              <a:off x="5287" y="4208"/>
              <a:ext cx="62" cy="44"/>
            </a:xfrm>
            <a:custGeom>
              <a:avLst/>
              <a:gdLst/>
              <a:ahLst/>
              <a:cxnLst>
                <a:cxn ang="0">
                  <a:pos x="49" y="22"/>
                </a:cxn>
                <a:cxn ang="0">
                  <a:pos x="49" y="22"/>
                </a:cxn>
                <a:cxn ang="0">
                  <a:pos x="35" y="49"/>
                </a:cxn>
                <a:cxn ang="0">
                  <a:pos x="19" y="78"/>
                </a:cxn>
                <a:cxn ang="0">
                  <a:pos x="19" y="78"/>
                </a:cxn>
                <a:cxn ang="0">
                  <a:pos x="14" y="78"/>
                </a:cxn>
                <a:cxn ang="0">
                  <a:pos x="14" y="78"/>
                </a:cxn>
                <a:cxn ang="0">
                  <a:pos x="8" y="78"/>
                </a:cxn>
                <a:cxn ang="0">
                  <a:pos x="8" y="78"/>
                </a:cxn>
                <a:cxn ang="0">
                  <a:pos x="5" y="33"/>
                </a:cxn>
                <a:cxn ang="0">
                  <a:pos x="0" y="0"/>
                </a:cxn>
                <a:cxn ang="0">
                  <a:pos x="0" y="0"/>
                </a:cxn>
                <a:cxn ang="0">
                  <a:pos x="10" y="0"/>
                </a:cxn>
                <a:cxn ang="0">
                  <a:pos x="10" y="0"/>
                </a:cxn>
                <a:cxn ang="0">
                  <a:pos x="19" y="0"/>
                </a:cxn>
                <a:cxn ang="0">
                  <a:pos x="19" y="0"/>
                </a:cxn>
                <a:cxn ang="0">
                  <a:pos x="22" y="57"/>
                </a:cxn>
                <a:cxn ang="0">
                  <a:pos x="24" y="57"/>
                </a:cxn>
                <a:cxn ang="0">
                  <a:pos x="24" y="57"/>
                </a:cxn>
                <a:cxn ang="0">
                  <a:pos x="54" y="0"/>
                </a:cxn>
                <a:cxn ang="0">
                  <a:pos x="54" y="0"/>
                </a:cxn>
                <a:cxn ang="0">
                  <a:pos x="59" y="0"/>
                </a:cxn>
                <a:cxn ang="0">
                  <a:pos x="59" y="0"/>
                </a:cxn>
                <a:cxn ang="0">
                  <a:pos x="65" y="0"/>
                </a:cxn>
                <a:cxn ang="0">
                  <a:pos x="65" y="0"/>
                </a:cxn>
                <a:cxn ang="0">
                  <a:pos x="68" y="27"/>
                </a:cxn>
                <a:cxn ang="0">
                  <a:pos x="72" y="57"/>
                </a:cxn>
                <a:cxn ang="0">
                  <a:pos x="73" y="57"/>
                </a:cxn>
                <a:cxn ang="0">
                  <a:pos x="73" y="57"/>
                </a:cxn>
                <a:cxn ang="0">
                  <a:pos x="100" y="0"/>
                </a:cxn>
                <a:cxn ang="0">
                  <a:pos x="100" y="0"/>
                </a:cxn>
                <a:cxn ang="0">
                  <a:pos x="105" y="0"/>
                </a:cxn>
                <a:cxn ang="0">
                  <a:pos x="105" y="0"/>
                </a:cxn>
                <a:cxn ang="0">
                  <a:pos x="110" y="0"/>
                </a:cxn>
                <a:cxn ang="0">
                  <a:pos x="110" y="0"/>
                </a:cxn>
                <a:cxn ang="0">
                  <a:pos x="92" y="33"/>
                </a:cxn>
                <a:cxn ang="0">
                  <a:pos x="70" y="78"/>
                </a:cxn>
                <a:cxn ang="0">
                  <a:pos x="70" y="78"/>
                </a:cxn>
                <a:cxn ang="0">
                  <a:pos x="64" y="78"/>
                </a:cxn>
                <a:cxn ang="0">
                  <a:pos x="64" y="78"/>
                </a:cxn>
                <a:cxn ang="0">
                  <a:pos x="57" y="78"/>
                </a:cxn>
                <a:cxn ang="0">
                  <a:pos x="57" y="78"/>
                </a:cxn>
                <a:cxn ang="0">
                  <a:pos x="54" y="51"/>
                </a:cxn>
                <a:cxn ang="0">
                  <a:pos x="51" y="22"/>
                </a:cxn>
                <a:cxn ang="0">
                  <a:pos x="49" y="22"/>
                </a:cxn>
              </a:cxnLst>
              <a:rect l="0" t="0" r="r" b="b"/>
              <a:pathLst>
                <a:path w="110" h="78">
                  <a:moveTo>
                    <a:pt x="49" y="22"/>
                  </a:moveTo>
                  <a:lnTo>
                    <a:pt x="49" y="22"/>
                  </a:lnTo>
                  <a:lnTo>
                    <a:pt x="35" y="49"/>
                  </a:lnTo>
                  <a:lnTo>
                    <a:pt x="19" y="78"/>
                  </a:lnTo>
                  <a:lnTo>
                    <a:pt x="19" y="78"/>
                  </a:lnTo>
                  <a:lnTo>
                    <a:pt x="14" y="78"/>
                  </a:lnTo>
                  <a:lnTo>
                    <a:pt x="14" y="78"/>
                  </a:lnTo>
                  <a:lnTo>
                    <a:pt x="8" y="78"/>
                  </a:lnTo>
                  <a:lnTo>
                    <a:pt x="8" y="78"/>
                  </a:lnTo>
                  <a:lnTo>
                    <a:pt x="5" y="33"/>
                  </a:lnTo>
                  <a:lnTo>
                    <a:pt x="0" y="0"/>
                  </a:lnTo>
                  <a:lnTo>
                    <a:pt x="0" y="0"/>
                  </a:lnTo>
                  <a:lnTo>
                    <a:pt x="10" y="0"/>
                  </a:lnTo>
                  <a:lnTo>
                    <a:pt x="10" y="0"/>
                  </a:lnTo>
                  <a:lnTo>
                    <a:pt x="19" y="0"/>
                  </a:lnTo>
                  <a:lnTo>
                    <a:pt x="19" y="0"/>
                  </a:lnTo>
                  <a:lnTo>
                    <a:pt x="22" y="57"/>
                  </a:lnTo>
                  <a:lnTo>
                    <a:pt x="24" y="57"/>
                  </a:lnTo>
                  <a:lnTo>
                    <a:pt x="24" y="57"/>
                  </a:lnTo>
                  <a:lnTo>
                    <a:pt x="54" y="0"/>
                  </a:lnTo>
                  <a:lnTo>
                    <a:pt x="54" y="0"/>
                  </a:lnTo>
                  <a:lnTo>
                    <a:pt x="59" y="0"/>
                  </a:lnTo>
                  <a:lnTo>
                    <a:pt x="59" y="0"/>
                  </a:lnTo>
                  <a:lnTo>
                    <a:pt x="65" y="0"/>
                  </a:lnTo>
                  <a:lnTo>
                    <a:pt x="65" y="0"/>
                  </a:lnTo>
                  <a:lnTo>
                    <a:pt x="68" y="27"/>
                  </a:lnTo>
                  <a:lnTo>
                    <a:pt x="72" y="57"/>
                  </a:lnTo>
                  <a:lnTo>
                    <a:pt x="73" y="57"/>
                  </a:lnTo>
                  <a:lnTo>
                    <a:pt x="73" y="57"/>
                  </a:lnTo>
                  <a:lnTo>
                    <a:pt x="100" y="0"/>
                  </a:lnTo>
                  <a:lnTo>
                    <a:pt x="100" y="0"/>
                  </a:lnTo>
                  <a:lnTo>
                    <a:pt x="105" y="0"/>
                  </a:lnTo>
                  <a:lnTo>
                    <a:pt x="105" y="0"/>
                  </a:lnTo>
                  <a:lnTo>
                    <a:pt x="110" y="0"/>
                  </a:lnTo>
                  <a:lnTo>
                    <a:pt x="110" y="0"/>
                  </a:lnTo>
                  <a:lnTo>
                    <a:pt x="92" y="33"/>
                  </a:lnTo>
                  <a:lnTo>
                    <a:pt x="70" y="78"/>
                  </a:lnTo>
                  <a:lnTo>
                    <a:pt x="70" y="78"/>
                  </a:lnTo>
                  <a:lnTo>
                    <a:pt x="64" y="78"/>
                  </a:lnTo>
                  <a:lnTo>
                    <a:pt x="64" y="78"/>
                  </a:lnTo>
                  <a:lnTo>
                    <a:pt x="57" y="78"/>
                  </a:lnTo>
                  <a:lnTo>
                    <a:pt x="57" y="78"/>
                  </a:lnTo>
                  <a:lnTo>
                    <a:pt x="54" y="51"/>
                  </a:lnTo>
                  <a:lnTo>
                    <a:pt x="51" y="22"/>
                  </a:lnTo>
                  <a:lnTo>
                    <a:pt x="49" y="22"/>
                  </a:lnTo>
                  <a:close/>
                </a:path>
              </a:pathLst>
            </a:custGeom>
            <a:solidFill>
              <a:schemeClr val="tx1"/>
            </a:solidFill>
            <a:ln w="9525">
              <a:noFill/>
              <a:round/>
              <a:headEnd/>
              <a:tailEnd/>
            </a:ln>
          </p:spPr>
          <p:txBody>
            <a:bodyPr/>
            <a:lstStyle/>
            <a:p>
              <a:endParaRPr lang="en-US"/>
            </a:p>
          </p:txBody>
        </p:sp>
        <p:sp>
          <p:nvSpPr>
            <p:cNvPr id="388121" name="Freeform 25"/>
            <p:cNvSpPr>
              <a:spLocks noEditPoints="1"/>
            </p:cNvSpPr>
            <p:nvPr userDrawn="1"/>
          </p:nvSpPr>
          <p:spPr bwMode="invGray">
            <a:xfrm>
              <a:off x="5341" y="4219"/>
              <a:ext cx="29" cy="33"/>
            </a:xfrm>
            <a:custGeom>
              <a:avLst/>
              <a:gdLst/>
              <a:ahLst/>
              <a:cxnLst>
                <a:cxn ang="0">
                  <a:pos x="19" y="26"/>
                </a:cxn>
                <a:cxn ang="0">
                  <a:pos x="19" y="26"/>
                </a:cxn>
                <a:cxn ang="0">
                  <a:pos x="21" y="18"/>
                </a:cxn>
                <a:cxn ang="0">
                  <a:pos x="24" y="13"/>
                </a:cxn>
                <a:cxn ang="0">
                  <a:pos x="27" y="8"/>
                </a:cxn>
                <a:cxn ang="0">
                  <a:pos x="32" y="7"/>
                </a:cxn>
                <a:cxn ang="0">
                  <a:pos x="32" y="7"/>
                </a:cxn>
                <a:cxn ang="0">
                  <a:pos x="35" y="8"/>
                </a:cxn>
                <a:cxn ang="0">
                  <a:pos x="38" y="12"/>
                </a:cxn>
                <a:cxn ang="0">
                  <a:pos x="38" y="18"/>
                </a:cxn>
                <a:cxn ang="0">
                  <a:pos x="36" y="26"/>
                </a:cxn>
                <a:cxn ang="0">
                  <a:pos x="19" y="26"/>
                </a:cxn>
                <a:cxn ang="0">
                  <a:pos x="51" y="31"/>
                </a:cxn>
                <a:cxn ang="0">
                  <a:pos x="51" y="31"/>
                </a:cxn>
                <a:cxn ang="0">
                  <a:pos x="52" y="26"/>
                </a:cxn>
                <a:cxn ang="0">
                  <a:pos x="52" y="26"/>
                </a:cxn>
                <a:cxn ang="0">
                  <a:pos x="52" y="16"/>
                </a:cxn>
                <a:cxn ang="0">
                  <a:pos x="51" y="12"/>
                </a:cxn>
                <a:cxn ang="0">
                  <a:pos x="49" y="8"/>
                </a:cxn>
                <a:cxn ang="0">
                  <a:pos x="46" y="5"/>
                </a:cxn>
                <a:cxn ang="0">
                  <a:pos x="43" y="4"/>
                </a:cxn>
                <a:cxn ang="0">
                  <a:pos x="38" y="2"/>
                </a:cxn>
                <a:cxn ang="0">
                  <a:pos x="33" y="0"/>
                </a:cxn>
                <a:cxn ang="0">
                  <a:pos x="33" y="0"/>
                </a:cxn>
                <a:cxn ang="0">
                  <a:pos x="22" y="4"/>
                </a:cxn>
                <a:cxn ang="0">
                  <a:pos x="17" y="5"/>
                </a:cxn>
                <a:cxn ang="0">
                  <a:pos x="13" y="8"/>
                </a:cxn>
                <a:cxn ang="0">
                  <a:pos x="9" y="13"/>
                </a:cxn>
                <a:cxn ang="0">
                  <a:pos x="6" y="18"/>
                </a:cxn>
                <a:cxn ang="0">
                  <a:pos x="3" y="24"/>
                </a:cxn>
                <a:cxn ang="0">
                  <a:pos x="1" y="31"/>
                </a:cxn>
                <a:cxn ang="0">
                  <a:pos x="1" y="31"/>
                </a:cxn>
                <a:cxn ang="0">
                  <a:pos x="0" y="37"/>
                </a:cxn>
                <a:cxn ang="0">
                  <a:pos x="1" y="43"/>
                </a:cxn>
                <a:cxn ang="0">
                  <a:pos x="3" y="48"/>
                </a:cxn>
                <a:cxn ang="0">
                  <a:pos x="5" y="53"/>
                </a:cxn>
                <a:cxn ang="0">
                  <a:pos x="9" y="56"/>
                </a:cxn>
                <a:cxn ang="0">
                  <a:pos x="13" y="58"/>
                </a:cxn>
                <a:cxn ang="0">
                  <a:pos x="24" y="59"/>
                </a:cxn>
                <a:cxn ang="0">
                  <a:pos x="24" y="59"/>
                </a:cxn>
                <a:cxn ang="0">
                  <a:pos x="35" y="58"/>
                </a:cxn>
                <a:cxn ang="0">
                  <a:pos x="41" y="54"/>
                </a:cxn>
                <a:cxn ang="0">
                  <a:pos x="46" y="48"/>
                </a:cxn>
                <a:cxn ang="0">
                  <a:pos x="44" y="47"/>
                </a:cxn>
                <a:cxn ang="0">
                  <a:pos x="44" y="47"/>
                </a:cxn>
                <a:cxn ang="0">
                  <a:pos x="36" y="51"/>
                </a:cxn>
                <a:cxn ang="0">
                  <a:pos x="28" y="51"/>
                </a:cxn>
                <a:cxn ang="0">
                  <a:pos x="28" y="51"/>
                </a:cxn>
                <a:cxn ang="0">
                  <a:pos x="25" y="51"/>
                </a:cxn>
                <a:cxn ang="0">
                  <a:pos x="22" y="50"/>
                </a:cxn>
                <a:cxn ang="0">
                  <a:pos x="19" y="47"/>
                </a:cxn>
                <a:cxn ang="0">
                  <a:pos x="17" y="39"/>
                </a:cxn>
                <a:cxn ang="0">
                  <a:pos x="19" y="31"/>
                </a:cxn>
                <a:cxn ang="0">
                  <a:pos x="51" y="31"/>
                </a:cxn>
              </a:cxnLst>
              <a:rect l="0" t="0" r="r" b="b"/>
              <a:pathLst>
                <a:path w="52" h="59">
                  <a:moveTo>
                    <a:pt x="19" y="26"/>
                  </a:moveTo>
                  <a:lnTo>
                    <a:pt x="19" y="26"/>
                  </a:lnTo>
                  <a:lnTo>
                    <a:pt x="21" y="18"/>
                  </a:lnTo>
                  <a:lnTo>
                    <a:pt x="24" y="13"/>
                  </a:lnTo>
                  <a:lnTo>
                    <a:pt x="27" y="8"/>
                  </a:lnTo>
                  <a:lnTo>
                    <a:pt x="32" y="7"/>
                  </a:lnTo>
                  <a:lnTo>
                    <a:pt x="32" y="7"/>
                  </a:lnTo>
                  <a:lnTo>
                    <a:pt x="35" y="8"/>
                  </a:lnTo>
                  <a:lnTo>
                    <a:pt x="38" y="12"/>
                  </a:lnTo>
                  <a:lnTo>
                    <a:pt x="38" y="18"/>
                  </a:lnTo>
                  <a:lnTo>
                    <a:pt x="36" y="26"/>
                  </a:lnTo>
                  <a:lnTo>
                    <a:pt x="19" y="26"/>
                  </a:lnTo>
                  <a:close/>
                  <a:moveTo>
                    <a:pt x="51" y="31"/>
                  </a:moveTo>
                  <a:lnTo>
                    <a:pt x="51" y="31"/>
                  </a:lnTo>
                  <a:lnTo>
                    <a:pt x="52" y="26"/>
                  </a:lnTo>
                  <a:lnTo>
                    <a:pt x="52" y="26"/>
                  </a:lnTo>
                  <a:lnTo>
                    <a:pt x="52" y="16"/>
                  </a:lnTo>
                  <a:lnTo>
                    <a:pt x="51" y="12"/>
                  </a:lnTo>
                  <a:lnTo>
                    <a:pt x="49" y="8"/>
                  </a:lnTo>
                  <a:lnTo>
                    <a:pt x="46" y="5"/>
                  </a:lnTo>
                  <a:lnTo>
                    <a:pt x="43" y="4"/>
                  </a:lnTo>
                  <a:lnTo>
                    <a:pt x="38" y="2"/>
                  </a:lnTo>
                  <a:lnTo>
                    <a:pt x="33" y="0"/>
                  </a:lnTo>
                  <a:lnTo>
                    <a:pt x="33" y="0"/>
                  </a:lnTo>
                  <a:lnTo>
                    <a:pt x="22" y="4"/>
                  </a:lnTo>
                  <a:lnTo>
                    <a:pt x="17" y="5"/>
                  </a:lnTo>
                  <a:lnTo>
                    <a:pt x="13" y="8"/>
                  </a:lnTo>
                  <a:lnTo>
                    <a:pt x="9" y="13"/>
                  </a:lnTo>
                  <a:lnTo>
                    <a:pt x="6" y="18"/>
                  </a:lnTo>
                  <a:lnTo>
                    <a:pt x="3" y="24"/>
                  </a:lnTo>
                  <a:lnTo>
                    <a:pt x="1" y="31"/>
                  </a:lnTo>
                  <a:lnTo>
                    <a:pt x="1" y="31"/>
                  </a:lnTo>
                  <a:lnTo>
                    <a:pt x="0" y="37"/>
                  </a:lnTo>
                  <a:lnTo>
                    <a:pt x="1" y="43"/>
                  </a:lnTo>
                  <a:lnTo>
                    <a:pt x="3" y="48"/>
                  </a:lnTo>
                  <a:lnTo>
                    <a:pt x="5" y="53"/>
                  </a:lnTo>
                  <a:lnTo>
                    <a:pt x="9" y="56"/>
                  </a:lnTo>
                  <a:lnTo>
                    <a:pt x="13" y="58"/>
                  </a:lnTo>
                  <a:lnTo>
                    <a:pt x="24" y="59"/>
                  </a:lnTo>
                  <a:lnTo>
                    <a:pt x="24" y="59"/>
                  </a:lnTo>
                  <a:lnTo>
                    <a:pt x="35" y="58"/>
                  </a:lnTo>
                  <a:lnTo>
                    <a:pt x="41" y="54"/>
                  </a:lnTo>
                  <a:lnTo>
                    <a:pt x="46" y="48"/>
                  </a:lnTo>
                  <a:lnTo>
                    <a:pt x="44" y="47"/>
                  </a:lnTo>
                  <a:lnTo>
                    <a:pt x="44" y="47"/>
                  </a:lnTo>
                  <a:lnTo>
                    <a:pt x="36" y="51"/>
                  </a:lnTo>
                  <a:lnTo>
                    <a:pt x="28" y="51"/>
                  </a:lnTo>
                  <a:lnTo>
                    <a:pt x="28" y="51"/>
                  </a:lnTo>
                  <a:lnTo>
                    <a:pt x="25" y="51"/>
                  </a:lnTo>
                  <a:lnTo>
                    <a:pt x="22" y="50"/>
                  </a:lnTo>
                  <a:lnTo>
                    <a:pt x="19" y="47"/>
                  </a:lnTo>
                  <a:lnTo>
                    <a:pt x="17" y="39"/>
                  </a:lnTo>
                  <a:lnTo>
                    <a:pt x="19" y="31"/>
                  </a:lnTo>
                  <a:lnTo>
                    <a:pt x="51" y="31"/>
                  </a:lnTo>
                  <a:close/>
                </a:path>
              </a:pathLst>
            </a:custGeom>
            <a:solidFill>
              <a:schemeClr val="tx1"/>
            </a:solidFill>
            <a:ln w="9525">
              <a:noFill/>
              <a:round/>
              <a:headEnd/>
              <a:tailEnd/>
            </a:ln>
          </p:spPr>
          <p:txBody>
            <a:bodyPr/>
            <a:lstStyle/>
            <a:p>
              <a:endParaRPr lang="en-US"/>
            </a:p>
          </p:txBody>
        </p:sp>
        <p:sp>
          <p:nvSpPr>
            <p:cNvPr id="388122" name="Freeform 26"/>
            <p:cNvSpPr>
              <a:spLocks noEditPoints="1"/>
            </p:cNvSpPr>
            <p:nvPr userDrawn="1"/>
          </p:nvSpPr>
          <p:spPr bwMode="invGray">
            <a:xfrm>
              <a:off x="5389" y="4208"/>
              <a:ext cx="46" cy="44"/>
            </a:xfrm>
            <a:custGeom>
              <a:avLst/>
              <a:gdLst/>
              <a:ahLst/>
              <a:cxnLst>
                <a:cxn ang="0">
                  <a:pos x="27" y="28"/>
                </a:cxn>
                <a:cxn ang="0">
                  <a:pos x="27" y="28"/>
                </a:cxn>
                <a:cxn ang="0">
                  <a:pos x="31" y="6"/>
                </a:cxn>
                <a:cxn ang="0">
                  <a:pos x="31" y="6"/>
                </a:cxn>
                <a:cxn ang="0">
                  <a:pos x="42" y="6"/>
                </a:cxn>
                <a:cxn ang="0">
                  <a:pos x="42" y="6"/>
                </a:cxn>
                <a:cxn ang="0">
                  <a:pos x="49" y="6"/>
                </a:cxn>
                <a:cxn ang="0">
                  <a:pos x="54" y="8"/>
                </a:cxn>
                <a:cxn ang="0">
                  <a:pos x="57" y="11"/>
                </a:cxn>
                <a:cxn ang="0">
                  <a:pos x="60" y="14"/>
                </a:cxn>
                <a:cxn ang="0">
                  <a:pos x="63" y="19"/>
                </a:cxn>
                <a:cxn ang="0">
                  <a:pos x="65" y="24"/>
                </a:cxn>
                <a:cxn ang="0">
                  <a:pos x="65" y="30"/>
                </a:cxn>
                <a:cxn ang="0">
                  <a:pos x="63" y="36"/>
                </a:cxn>
                <a:cxn ang="0">
                  <a:pos x="63" y="36"/>
                </a:cxn>
                <a:cxn ang="0">
                  <a:pos x="61" y="44"/>
                </a:cxn>
                <a:cxn ang="0">
                  <a:pos x="58" y="52"/>
                </a:cxn>
                <a:cxn ang="0">
                  <a:pos x="55" y="57"/>
                </a:cxn>
                <a:cxn ang="0">
                  <a:pos x="50" y="63"/>
                </a:cxn>
                <a:cxn ang="0">
                  <a:pos x="46" y="67"/>
                </a:cxn>
                <a:cxn ang="0">
                  <a:pos x="41" y="70"/>
                </a:cxn>
                <a:cxn ang="0">
                  <a:pos x="34" y="71"/>
                </a:cxn>
                <a:cxn ang="0">
                  <a:pos x="28" y="71"/>
                </a:cxn>
                <a:cxn ang="0">
                  <a:pos x="28" y="71"/>
                </a:cxn>
                <a:cxn ang="0">
                  <a:pos x="19" y="71"/>
                </a:cxn>
                <a:cxn ang="0">
                  <a:pos x="19" y="71"/>
                </a:cxn>
                <a:cxn ang="0">
                  <a:pos x="23" y="49"/>
                </a:cxn>
                <a:cxn ang="0">
                  <a:pos x="27" y="28"/>
                </a:cxn>
                <a:cxn ang="0">
                  <a:pos x="6" y="46"/>
                </a:cxn>
                <a:cxn ang="0">
                  <a:pos x="6" y="46"/>
                </a:cxn>
                <a:cxn ang="0">
                  <a:pos x="0" y="78"/>
                </a:cxn>
                <a:cxn ang="0">
                  <a:pos x="0" y="78"/>
                </a:cxn>
                <a:cxn ang="0">
                  <a:pos x="9" y="78"/>
                </a:cxn>
                <a:cxn ang="0">
                  <a:pos x="9" y="78"/>
                </a:cxn>
                <a:cxn ang="0">
                  <a:pos x="34" y="78"/>
                </a:cxn>
                <a:cxn ang="0">
                  <a:pos x="34" y="78"/>
                </a:cxn>
                <a:cxn ang="0">
                  <a:pos x="42" y="78"/>
                </a:cxn>
                <a:cxn ang="0">
                  <a:pos x="50" y="74"/>
                </a:cxn>
                <a:cxn ang="0">
                  <a:pos x="57" y="71"/>
                </a:cxn>
                <a:cxn ang="0">
                  <a:pos x="63" y="67"/>
                </a:cxn>
                <a:cxn ang="0">
                  <a:pos x="69" y="60"/>
                </a:cxn>
                <a:cxn ang="0">
                  <a:pos x="74" y="54"/>
                </a:cxn>
                <a:cxn ang="0">
                  <a:pos x="79" y="46"/>
                </a:cxn>
                <a:cxn ang="0">
                  <a:pos x="82" y="36"/>
                </a:cxn>
                <a:cxn ang="0">
                  <a:pos x="82" y="36"/>
                </a:cxn>
                <a:cxn ang="0">
                  <a:pos x="82" y="27"/>
                </a:cxn>
                <a:cxn ang="0">
                  <a:pos x="82" y="19"/>
                </a:cxn>
                <a:cxn ang="0">
                  <a:pos x="79" y="12"/>
                </a:cxn>
                <a:cxn ang="0">
                  <a:pos x="74" y="8"/>
                </a:cxn>
                <a:cxn ang="0">
                  <a:pos x="69" y="3"/>
                </a:cxn>
                <a:cxn ang="0">
                  <a:pos x="61" y="1"/>
                </a:cxn>
                <a:cxn ang="0">
                  <a:pos x="54" y="0"/>
                </a:cxn>
                <a:cxn ang="0">
                  <a:pos x="44" y="0"/>
                </a:cxn>
                <a:cxn ang="0">
                  <a:pos x="44" y="0"/>
                </a:cxn>
                <a:cxn ang="0">
                  <a:pos x="23" y="0"/>
                </a:cxn>
                <a:cxn ang="0">
                  <a:pos x="23" y="0"/>
                </a:cxn>
                <a:cxn ang="0">
                  <a:pos x="15" y="0"/>
                </a:cxn>
                <a:cxn ang="0">
                  <a:pos x="15" y="0"/>
                </a:cxn>
                <a:cxn ang="0">
                  <a:pos x="9" y="32"/>
                </a:cxn>
                <a:cxn ang="0">
                  <a:pos x="6" y="46"/>
                </a:cxn>
              </a:cxnLst>
              <a:rect l="0" t="0" r="r" b="b"/>
              <a:pathLst>
                <a:path w="82" h="78">
                  <a:moveTo>
                    <a:pt x="27" y="28"/>
                  </a:moveTo>
                  <a:lnTo>
                    <a:pt x="27" y="28"/>
                  </a:lnTo>
                  <a:lnTo>
                    <a:pt x="31" y="6"/>
                  </a:lnTo>
                  <a:lnTo>
                    <a:pt x="31" y="6"/>
                  </a:lnTo>
                  <a:lnTo>
                    <a:pt x="42" y="6"/>
                  </a:lnTo>
                  <a:lnTo>
                    <a:pt x="42" y="6"/>
                  </a:lnTo>
                  <a:lnTo>
                    <a:pt x="49" y="6"/>
                  </a:lnTo>
                  <a:lnTo>
                    <a:pt x="54" y="8"/>
                  </a:lnTo>
                  <a:lnTo>
                    <a:pt x="57" y="11"/>
                  </a:lnTo>
                  <a:lnTo>
                    <a:pt x="60" y="14"/>
                  </a:lnTo>
                  <a:lnTo>
                    <a:pt x="63" y="19"/>
                  </a:lnTo>
                  <a:lnTo>
                    <a:pt x="65" y="24"/>
                  </a:lnTo>
                  <a:lnTo>
                    <a:pt x="65" y="30"/>
                  </a:lnTo>
                  <a:lnTo>
                    <a:pt x="63" y="36"/>
                  </a:lnTo>
                  <a:lnTo>
                    <a:pt x="63" y="36"/>
                  </a:lnTo>
                  <a:lnTo>
                    <a:pt x="61" y="44"/>
                  </a:lnTo>
                  <a:lnTo>
                    <a:pt x="58" y="52"/>
                  </a:lnTo>
                  <a:lnTo>
                    <a:pt x="55" y="57"/>
                  </a:lnTo>
                  <a:lnTo>
                    <a:pt x="50" y="63"/>
                  </a:lnTo>
                  <a:lnTo>
                    <a:pt x="46" y="67"/>
                  </a:lnTo>
                  <a:lnTo>
                    <a:pt x="41" y="70"/>
                  </a:lnTo>
                  <a:lnTo>
                    <a:pt x="34" y="71"/>
                  </a:lnTo>
                  <a:lnTo>
                    <a:pt x="28" y="71"/>
                  </a:lnTo>
                  <a:lnTo>
                    <a:pt x="28" y="71"/>
                  </a:lnTo>
                  <a:lnTo>
                    <a:pt x="19" y="71"/>
                  </a:lnTo>
                  <a:lnTo>
                    <a:pt x="19" y="71"/>
                  </a:lnTo>
                  <a:lnTo>
                    <a:pt x="23" y="49"/>
                  </a:lnTo>
                  <a:lnTo>
                    <a:pt x="27" y="28"/>
                  </a:lnTo>
                  <a:close/>
                  <a:moveTo>
                    <a:pt x="6" y="46"/>
                  </a:moveTo>
                  <a:lnTo>
                    <a:pt x="6" y="46"/>
                  </a:lnTo>
                  <a:lnTo>
                    <a:pt x="0" y="78"/>
                  </a:lnTo>
                  <a:lnTo>
                    <a:pt x="0" y="78"/>
                  </a:lnTo>
                  <a:lnTo>
                    <a:pt x="9" y="78"/>
                  </a:lnTo>
                  <a:lnTo>
                    <a:pt x="9" y="78"/>
                  </a:lnTo>
                  <a:lnTo>
                    <a:pt x="34" y="78"/>
                  </a:lnTo>
                  <a:lnTo>
                    <a:pt x="34" y="78"/>
                  </a:lnTo>
                  <a:lnTo>
                    <a:pt x="42" y="78"/>
                  </a:lnTo>
                  <a:lnTo>
                    <a:pt x="50" y="74"/>
                  </a:lnTo>
                  <a:lnTo>
                    <a:pt x="57" y="71"/>
                  </a:lnTo>
                  <a:lnTo>
                    <a:pt x="63" y="67"/>
                  </a:lnTo>
                  <a:lnTo>
                    <a:pt x="69" y="60"/>
                  </a:lnTo>
                  <a:lnTo>
                    <a:pt x="74" y="54"/>
                  </a:lnTo>
                  <a:lnTo>
                    <a:pt x="79" y="46"/>
                  </a:lnTo>
                  <a:lnTo>
                    <a:pt x="82" y="36"/>
                  </a:lnTo>
                  <a:lnTo>
                    <a:pt x="82" y="36"/>
                  </a:lnTo>
                  <a:lnTo>
                    <a:pt x="82" y="27"/>
                  </a:lnTo>
                  <a:lnTo>
                    <a:pt x="82" y="19"/>
                  </a:lnTo>
                  <a:lnTo>
                    <a:pt x="79" y="12"/>
                  </a:lnTo>
                  <a:lnTo>
                    <a:pt x="74" y="8"/>
                  </a:lnTo>
                  <a:lnTo>
                    <a:pt x="69" y="3"/>
                  </a:lnTo>
                  <a:lnTo>
                    <a:pt x="61" y="1"/>
                  </a:lnTo>
                  <a:lnTo>
                    <a:pt x="54" y="0"/>
                  </a:lnTo>
                  <a:lnTo>
                    <a:pt x="44" y="0"/>
                  </a:lnTo>
                  <a:lnTo>
                    <a:pt x="44" y="0"/>
                  </a:lnTo>
                  <a:lnTo>
                    <a:pt x="23" y="0"/>
                  </a:lnTo>
                  <a:lnTo>
                    <a:pt x="23" y="0"/>
                  </a:lnTo>
                  <a:lnTo>
                    <a:pt x="15" y="0"/>
                  </a:lnTo>
                  <a:lnTo>
                    <a:pt x="15" y="0"/>
                  </a:lnTo>
                  <a:lnTo>
                    <a:pt x="9" y="32"/>
                  </a:lnTo>
                  <a:lnTo>
                    <a:pt x="6" y="46"/>
                  </a:lnTo>
                  <a:close/>
                </a:path>
              </a:pathLst>
            </a:custGeom>
            <a:solidFill>
              <a:schemeClr val="tx1"/>
            </a:solidFill>
            <a:ln w="9525">
              <a:noFill/>
              <a:round/>
              <a:headEnd/>
              <a:tailEnd/>
            </a:ln>
          </p:spPr>
          <p:txBody>
            <a:bodyPr/>
            <a:lstStyle/>
            <a:p>
              <a:endParaRPr lang="en-US"/>
            </a:p>
          </p:txBody>
        </p:sp>
        <p:sp>
          <p:nvSpPr>
            <p:cNvPr id="388123" name="Freeform 27"/>
            <p:cNvSpPr>
              <a:spLocks noEditPoints="1"/>
            </p:cNvSpPr>
            <p:nvPr userDrawn="1"/>
          </p:nvSpPr>
          <p:spPr bwMode="invGray">
            <a:xfrm>
              <a:off x="5436" y="4219"/>
              <a:ext cx="32" cy="33"/>
            </a:xfrm>
            <a:custGeom>
              <a:avLst/>
              <a:gdLst/>
              <a:ahLst/>
              <a:cxnLst>
                <a:cxn ang="0">
                  <a:pos x="40" y="27"/>
                </a:cxn>
                <a:cxn ang="0">
                  <a:pos x="40" y="27"/>
                </a:cxn>
                <a:cxn ang="0">
                  <a:pos x="38" y="39"/>
                </a:cxn>
                <a:cxn ang="0">
                  <a:pos x="34" y="48"/>
                </a:cxn>
                <a:cxn ang="0">
                  <a:pos x="29" y="53"/>
                </a:cxn>
                <a:cxn ang="0">
                  <a:pos x="24" y="54"/>
                </a:cxn>
                <a:cxn ang="0">
                  <a:pos x="24" y="54"/>
                </a:cxn>
                <a:cxn ang="0">
                  <a:pos x="22" y="54"/>
                </a:cxn>
                <a:cxn ang="0">
                  <a:pos x="19" y="53"/>
                </a:cxn>
                <a:cxn ang="0">
                  <a:pos x="18" y="48"/>
                </a:cxn>
                <a:cxn ang="0">
                  <a:pos x="16" y="40"/>
                </a:cxn>
                <a:cxn ang="0">
                  <a:pos x="18" y="32"/>
                </a:cxn>
                <a:cxn ang="0">
                  <a:pos x="18" y="32"/>
                </a:cxn>
                <a:cxn ang="0">
                  <a:pos x="21" y="21"/>
                </a:cxn>
                <a:cxn ang="0">
                  <a:pos x="24" y="13"/>
                </a:cxn>
                <a:cxn ang="0">
                  <a:pos x="29" y="8"/>
                </a:cxn>
                <a:cxn ang="0">
                  <a:pos x="34" y="7"/>
                </a:cxn>
                <a:cxn ang="0">
                  <a:pos x="34" y="7"/>
                </a:cxn>
                <a:cxn ang="0">
                  <a:pos x="38" y="8"/>
                </a:cxn>
                <a:cxn ang="0">
                  <a:pos x="41" y="12"/>
                </a:cxn>
                <a:cxn ang="0">
                  <a:pos x="41" y="18"/>
                </a:cxn>
                <a:cxn ang="0">
                  <a:pos x="40" y="27"/>
                </a:cxn>
                <a:cxn ang="0">
                  <a:pos x="40" y="27"/>
                </a:cxn>
                <a:cxn ang="0">
                  <a:pos x="0" y="32"/>
                </a:cxn>
                <a:cxn ang="0">
                  <a:pos x="0" y="32"/>
                </a:cxn>
                <a:cxn ang="0">
                  <a:pos x="0" y="39"/>
                </a:cxn>
                <a:cxn ang="0">
                  <a:pos x="0" y="45"/>
                </a:cxn>
                <a:cxn ang="0">
                  <a:pos x="3" y="50"/>
                </a:cxn>
                <a:cxn ang="0">
                  <a:pos x="5" y="53"/>
                </a:cxn>
                <a:cxn ang="0">
                  <a:pos x="10" y="56"/>
                </a:cxn>
                <a:cxn ang="0">
                  <a:pos x="13" y="58"/>
                </a:cxn>
                <a:cxn ang="0">
                  <a:pos x="24" y="59"/>
                </a:cxn>
                <a:cxn ang="0">
                  <a:pos x="24" y="59"/>
                </a:cxn>
                <a:cxn ang="0">
                  <a:pos x="29" y="59"/>
                </a:cxn>
                <a:cxn ang="0">
                  <a:pos x="35" y="58"/>
                </a:cxn>
                <a:cxn ang="0">
                  <a:pos x="40" y="54"/>
                </a:cxn>
                <a:cxn ang="0">
                  <a:pos x="45" y="51"/>
                </a:cxn>
                <a:cxn ang="0">
                  <a:pos x="49" y="47"/>
                </a:cxn>
                <a:cxn ang="0">
                  <a:pos x="53" y="42"/>
                </a:cxn>
                <a:cxn ang="0">
                  <a:pos x="56" y="35"/>
                </a:cxn>
                <a:cxn ang="0">
                  <a:pos x="57" y="29"/>
                </a:cxn>
                <a:cxn ang="0">
                  <a:pos x="57" y="29"/>
                </a:cxn>
                <a:cxn ang="0">
                  <a:pos x="57" y="23"/>
                </a:cxn>
                <a:cxn ang="0">
                  <a:pos x="57" y="18"/>
                </a:cxn>
                <a:cxn ang="0">
                  <a:pos x="56" y="13"/>
                </a:cxn>
                <a:cxn ang="0">
                  <a:pos x="54" y="8"/>
                </a:cxn>
                <a:cxn ang="0">
                  <a:pos x="51" y="5"/>
                </a:cxn>
                <a:cxn ang="0">
                  <a:pos x="46" y="4"/>
                </a:cxn>
                <a:cxn ang="0">
                  <a:pos x="41" y="2"/>
                </a:cxn>
                <a:cxn ang="0">
                  <a:pos x="35" y="0"/>
                </a:cxn>
                <a:cxn ang="0">
                  <a:pos x="35" y="0"/>
                </a:cxn>
                <a:cxn ang="0">
                  <a:pos x="24" y="4"/>
                </a:cxn>
                <a:cxn ang="0">
                  <a:pos x="19" y="5"/>
                </a:cxn>
                <a:cxn ang="0">
                  <a:pos x="15" y="8"/>
                </a:cxn>
                <a:cxn ang="0">
                  <a:pos x="10" y="13"/>
                </a:cxn>
                <a:cxn ang="0">
                  <a:pos x="7" y="18"/>
                </a:cxn>
                <a:cxn ang="0">
                  <a:pos x="3" y="24"/>
                </a:cxn>
                <a:cxn ang="0">
                  <a:pos x="0" y="32"/>
                </a:cxn>
                <a:cxn ang="0">
                  <a:pos x="0" y="32"/>
                </a:cxn>
              </a:cxnLst>
              <a:rect l="0" t="0" r="r" b="b"/>
              <a:pathLst>
                <a:path w="57" h="59">
                  <a:moveTo>
                    <a:pt x="40" y="27"/>
                  </a:moveTo>
                  <a:lnTo>
                    <a:pt x="40" y="27"/>
                  </a:lnTo>
                  <a:lnTo>
                    <a:pt x="38" y="39"/>
                  </a:lnTo>
                  <a:lnTo>
                    <a:pt x="34" y="48"/>
                  </a:lnTo>
                  <a:lnTo>
                    <a:pt x="29" y="53"/>
                  </a:lnTo>
                  <a:lnTo>
                    <a:pt x="24" y="54"/>
                  </a:lnTo>
                  <a:lnTo>
                    <a:pt x="24" y="54"/>
                  </a:lnTo>
                  <a:lnTo>
                    <a:pt x="22" y="54"/>
                  </a:lnTo>
                  <a:lnTo>
                    <a:pt x="19" y="53"/>
                  </a:lnTo>
                  <a:lnTo>
                    <a:pt x="18" y="48"/>
                  </a:lnTo>
                  <a:lnTo>
                    <a:pt x="16" y="40"/>
                  </a:lnTo>
                  <a:lnTo>
                    <a:pt x="18" y="32"/>
                  </a:lnTo>
                  <a:lnTo>
                    <a:pt x="18" y="32"/>
                  </a:lnTo>
                  <a:lnTo>
                    <a:pt x="21" y="21"/>
                  </a:lnTo>
                  <a:lnTo>
                    <a:pt x="24" y="13"/>
                  </a:lnTo>
                  <a:lnTo>
                    <a:pt x="29" y="8"/>
                  </a:lnTo>
                  <a:lnTo>
                    <a:pt x="34" y="7"/>
                  </a:lnTo>
                  <a:lnTo>
                    <a:pt x="34" y="7"/>
                  </a:lnTo>
                  <a:lnTo>
                    <a:pt x="38" y="8"/>
                  </a:lnTo>
                  <a:lnTo>
                    <a:pt x="41" y="12"/>
                  </a:lnTo>
                  <a:lnTo>
                    <a:pt x="41" y="18"/>
                  </a:lnTo>
                  <a:lnTo>
                    <a:pt x="40" y="27"/>
                  </a:lnTo>
                  <a:lnTo>
                    <a:pt x="40" y="27"/>
                  </a:lnTo>
                  <a:close/>
                  <a:moveTo>
                    <a:pt x="0" y="32"/>
                  </a:moveTo>
                  <a:lnTo>
                    <a:pt x="0" y="32"/>
                  </a:lnTo>
                  <a:lnTo>
                    <a:pt x="0" y="39"/>
                  </a:lnTo>
                  <a:lnTo>
                    <a:pt x="0" y="45"/>
                  </a:lnTo>
                  <a:lnTo>
                    <a:pt x="3" y="50"/>
                  </a:lnTo>
                  <a:lnTo>
                    <a:pt x="5" y="53"/>
                  </a:lnTo>
                  <a:lnTo>
                    <a:pt x="10" y="56"/>
                  </a:lnTo>
                  <a:lnTo>
                    <a:pt x="13" y="58"/>
                  </a:lnTo>
                  <a:lnTo>
                    <a:pt x="24" y="59"/>
                  </a:lnTo>
                  <a:lnTo>
                    <a:pt x="24" y="59"/>
                  </a:lnTo>
                  <a:lnTo>
                    <a:pt x="29" y="59"/>
                  </a:lnTo>
                  <a:lnTo>
                    <a:pt x="35" y="58"/>
                  </a:lnTo>
                  <a:lnTo>
                    <a:pt x="40" y="54"/>
                  </a:lnTo>
                  <a:lnTo>
                    <a:pt x="45" y="51"/>
                  </a:lnTo>
                  <a:lnTo>
                    <a:pt x="49" y="47"/>
                  </a:lnTo>
                  <a:lnTo>
                    <a:pt x="53" y="42"/>
                  </a:lnTo>
                  <a:lnTo>
                    <a:pt x="56" y="35"/>
                  </a:lnTo>
                  <a:lnTo>
                    <a:pt x="57" y="29"/>
                  </a:lnTo>
                  <a:lnTo>
                    <a:pt x="57" y="29"/>
                  </a:lnTo>
                  <a:lnTo>
                    <a:pt x="57" y="23"/>
                  </a:lnTo>
                  <a:lnTo>
                    <a:pt x="57" y="18"/>
                  </a:lnTo>
                  <a:lnTo>
                    <a:pt x="56" y="13"/>
                  </a:lnTo>
                  <a:lnTo>
                    <a:pt x="54" y="8"/>
                  </a:lnTo>
                  <a:lnTo>
                    <a:pt x="51" y="5"/>
                  </a:lnTo>
                  <a:lnTo>
                    <a:pt x="46" y="4"/>
                  </a:lnTo>
                  <a:lnTo>
                    <a:pt x="41" y="2"/>
                  </a:lnTo>
                  <a:lnTo>
                    <a:pt x="35" y="0"/>
                  </a:lnTo>
                  <a:lnTo>
                    <a:pt x="35" y="0"/>
                  </a:lnTo>
                  <a:lnTo>
                    <a:pt x="24" y="4"/>
                  </a:lnTo>
                  <a:lnTo>
                    <a:pt x="19" y="5"/>
                  </a:lnTo>
                  <a:lnTo>
                    <a:pt x="15" y="8"/>
                  </a:lnTo>
                  <a:lnTo>
                    <a:pt x="10" y="13"/>
                  </a:lnTo>
                  <a:lnTo>
                    <a:pt x="7" y="18"/>
                  </a:lnTo>
                  <a:lnTo>
                    <a:pt x="3" y="24"/>
                  </a:lnTo>
                  <a:lnTo>
                    <a:pt x="0" y="32"/>
                  </a:lnTo>
                  <a:lnTo>
                    <a:pt x="0" y="32"/>
                  </a:lnTo>
                  <a:close/>
                </a:path>
              </a:pathLst>
            </a:custGeom>
            <a:solidFill>
              <a:schemeClr val="tx1"/>
            </a:solidFill>
            <a:ln w="9525">
              <a:noFill/>
              <a:round/>
              <a:headEnd/>
              <a:tailEnd/>
            </a:ln>
          </p:spPr>
          <p:txBody>
            <a:bodyPr/>
            <a:lstStyle/>
            <a:p>
              <a:endParaRPr lang="en-US"/>
            </a:p>
          </p:txBody>
        </p:sp>
      </p:grpSp>
      <p:sp>
        <p:nvSpPr>
          <p:cNvPr id="388124" name="Rectangle 28"/>
          <p:cNvSpPr>
            <a:spLocks noGrp="1" noChangeArrowheads="1"/>
          </p:cNvSpPr>
          <p:nvPr>
            <p:ph type="title"/>
          </p:nvPr>
        </p:nvSpPr>
        <p:spPr bwMode="invGray">
          <a:xfrm>
            <a:off x="500063" y="244475"/>
            <a:ext cx="8893175" cy="80803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zh-CN" smtClean="0"/>
              <a:t>Click to edit Master title style</a:t>
            </a:r>
          </a:p>
        </p:txBody>
      </p:sp>
      <p:sp>
        <p:nvSpPr>
          <p:cNvPr id="388125" name="Rectangle 29"/>
          <p:cNvSpPr>
            <a:spLocks noGrp="1" noChangeArrowheads="1"/>
          </p:cNvSpPr>
          <p:nvPr>
            <p:ph type="body" idx="1"/>
          </p:nvPr>
        </p:nvSpPr>
        <p:spPr bwMode="auto">
          <a:xfrm>
            <a:off x="508000" y="1412875"/>
            <a:ext cx="8890000" cy="4500563"/>
          </a:xfrm>
          <a:prstGeom prst="rect">
            <a:avLst/>
          </a:prstGeom>
          <a:noFill/>
          <a:ln w="9525">
            <a:noFill/>
            <a:miter lim="800000"/>
            <a:headEnd/>
            <a:tailEnd/>
          </a:ln>
          <a:effectLst/>
        </p:spPr>
        <p:txBody>
          <a:bodyPr vert="horz" wrap="square" lIns="72000" tIns="72000" rIns="72000" bIns="72000" numCol="1" anchor="t" anchorCtr="0" compatLnSpc="1">
            <a:prstTxWarp prst="textNoShape">
              <a:avLst/>
            </a:prstTxWarp>
          </a:bodyPr>
          <a:lstStyle/>
          <a:p>
            <a:pPr lvl="0"/>
            <a:r>
              <a:rPr lang="en-US" altLang="zh-CN" smtClean="0"/>
              <a:t>Body text – Arial 24 point</a:t>
            </a:r>
          </a:p>
          <a:p>
            <a:pPr lvl="1"/>
            <a:r>
              <a:rPr lang="en-US" altLang="zh-CN" smtClean="0"/>
              <a:t>Heading – Arial 24 point bold</a:t>
            </a:r>
          </a:p>
          <a:p>
            <a:pPr lvl="2"/>
            <a:r>
              <a:rPr lang="en-US" altLang="zh-CN" smtClean="0"/>
              <a:t>Bullet 1 – Arial 24 point</a:t>
            </a:r>
          </a:p>
          <a:p>
            <a:pPr lvl="3"/>
            <a:r>
              <a:rPr lang="en-US" altLang="zh-CN" smtClean="0"/>
              <a:t>Bullet 2 – Arial 20 point</a:t>
            </a:r>
          </a:p>
          <a:p>
            <a:pPr lvl="4"/>
            <a:r>
              <a:rPr lang="en-US" altLang="zh-CN" smtClean="0"/>
              <a:t>Bullet 3 – Arial 18 point</a:t>
            </a:r>
          </a:p>
        </p:txBody>
      </p:sp>
      <p:sp>
        <p:nvSpPr>
          <p:cNvPr id="388126" name="Line 30"/>
          <p:cNvSpPr>
            <a:spLocks noChangeShapeType="1"/>
          </p:cNvSpPr>
          <p:nvPr/>
        </p:nvSpPr>
        <p:spPr bwMode="invGray">
          <a:xfrm>
            <a:off x="508000" y="6230938"/>
            <a:ext cx="8888413" cy="0"/>
          </a:xfrm>
          <a:prstGeom prst="line">
            <a:avLst/>
          </a:prstGeom>
          <a:noFill/>
          <a:ln w="12700">
            <a:solidFill>
              <a:schemeClr val="folHlink"/>
            </a:solidFill>
            <a:round/>
            <a:headEnd/>
            <a:tailEnd/>
          </a:ln>
          <a:effectLst/>
        </p:spPr>
        <p:txBody>
          <a:bodyPr wrap="none" anchor="ctr"/>
          <a:lstStyle/>
          <a:p>
            <a:endParaRPr lang="en-US"/>
          </a:p>
        </p:txBody>
      </p:sp>
      <p:sp>
        <p:nvSpPr>
          <p:cNvPr id="388127" name="Rectangle 31"/>
          <p:cNvSpPr>
            <a:spLocks noGrp="1" noChangeArrowheads="1"/>
          </p:cNvSpPr>
          <p:nvPr>
            <p:ph type="dt" sz="half" idx="2"/>
          </p:nvPr>
        </p:nvSpPr>
        <p:spPr bwMode="invGray">
          <a:xfrm>
            <a:off x="508000" y="6423025"/>
            <a:ext cx="1570038" cy="168275"/>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spAutoFit/>
          </a:bodyPr>
          <a:lstStyle>
            <a:lvl1pPr algn="l">
              <a:defRPr sz="1100">
                <a:solidFill>
                  <a:schemeClr val="tx1"/>
                </a:solidFill>
                <a:ea typeface="宋体" pitchFamily="2" charset="-122"/>
                <a:cs typeface="Arial" charset="0"/>
              </a:defRPr>
            </a:lvl1pPr>
          </a:lstStyle>
          <a:p>
            <a:fld id="{A530BBF1-2B3B-4858-9137-623098D491FB}" type="datetime2">
              <a:rPr lang="zh-CN" altLang="en-US"/>
              <a:pPr/>
              <a:t>2018年1月5日</a:t>
            </a:fld>
            <a:r>
              <a:rPr lang="en-US" altLang="zh-CN"/>
              <a:t>9 May 2008</a:t>
            </a:r>
          </a:p>
        </p:txBody>
      </p:sp>
      <p:sp>
        <p:nvSpPr>
          <p:cNvPr id="388128" name="Rectangle 32"/>
          <p:cNvSpPr>
            <a:spLocks noGrp="1" noChangeArrowheads="1"/>
          </p:cNvSpPr>
          <p:nvPr>
            <p:ph type="ftr" sz="quarter" idx="3"/>
          </p:nvPr>
        </p:nvSpPr>
        <p:spPr bwMode="invGray">
          <a:xfrm>
            <a:off x="3079750" y="6429375"/>
            <a:ext cx="3729038" cy="168275"/>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spAutoFit/>
          </a:bodyPr>
          <a:lstStyle>
            <a:lvl1pPr>
              <a:defRPr sz="1100">
                <a:solidFill>
                  <a:schemeClr val="tx1"/>
                </a:solidFill>
                <a:ea typeface="宋体" pitchFamily="2" charset="-122"/>
                <a:cs typeface="Arial" charset="0"/>
              </a:defRPr>
            </a:lvl1pPr>
          </a:lstStyle>
          <a:p>
            <a:endParaRPr lang="en-US" altLang="zh-CN"/>
          </a:p>
        </p:txBody>
      </p:sp>
      <p:sp>
        <p:nvSpPr>
          <p:cNvPr id="388129" name="Rectangle 33"/>
          <p:cNvSpPr>
            <a:spLocks noGrp="1" noChangeArrowheads="1"/>
          </p:cNvSpPr>
          <p:nvPr>
            <p:ph type="sldNum" sz="quarter" idx="4"/>
          </p:nvPr>
        </p:nvSpPr>
        <p:spPr bwMode="invGray">
          <a:xfrm>
            <a:off x="2179638" y="6423025"/>
            <a:ext cx="857250" cy="168275"/>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spAutoFit/>
          </a:bodyPr>
          <a:lstStyle>
            <a:lvl1pPr algn="l">
              <a:defRPr sz="1100">
                <a:solidFill>
                  <a:schemeClr val="tx1"/>
                </a:solidFill>
                <a:ea typeface="宋体" pitchFamily="2" charset="-122"/>
                <a:cs typeface="Arial" charset="0"/>
              </a:defRPr>
            </a:lvl1pPr>
          </a:lstStyle>
          <a:p>
            <a:r>
              <a:rPr lang="en-US" altLang="zh-CN"/>
              <a:t>Page </a:t>
            </a:r>
            <a:fld id="{35D09AC0-3AB9-48D3-882A-04646571F253}" type="slidenum">
              <a:rPr lang="en-US" altLang="zh-CN"/>
              <a:pPr/>
              <a:t>‹#›</a:t>
            </a:fld>
            <a:endParaRPr lang="en-US" altLang="zh-CN"/>
          </a:p>
        </p:txBody>
      </p:sp>
      <p:sp>
        <p:nvSpPr>
          <p:cNvPr id="388130" name="Line 34"/>
          <p:cNvSpPr>
            <a:spLocks noChangeShapeType="1"/>
          </p:cNvSpPr>
          <p:nvPr/>
        </p:nvSpPr>
        <p:spPr bwMode="invGray">
          <a:xfrm>
            <a:off x="508000" y="185738"/>
            <a:ext cx="8888413" cy="0"/>
          </a:xfrm>
          <a:prstGeom prst="line">
            <a:avLst/>
          </a:prstGeom>
          <a:noFill/>
          <a:ln w="12700">
            <a:solidFill>
              <a:schemeClr val="folHlink"/>
            </a:solidFill>
            <a:round/>
            <a:headEnd/>
            <a:tailEnd/>
          </a:ln>
          <a:effectLst/>
        </p:spPr>
        <p:txBody>
          <a:bodyPr wrap="none" anchor="ctr"/>
          <a:lstStyle/>
          <a:p>
            <a:endParaRPr lang="en-US"/>
          </a:p>
        </p:txBody>
      </p:sp>
      <p:sp>
        <p:nvSpPr>
          <p:cNvPr id="388131" name="Line 35"/>
          <p:cNvSpPr>
            <a:spLocks noChangeShapeType="1"/>
          </p:cNvSpPr>
          <p:nvPr/>
        </p:nvSpPr>
        <p:spPr bwMode="white">
          <a:xfrm>
            <a:off x="508000" y="1087438"/>
            <a:ext cx="8888413" cy="0"/>
          </a:xfrm>
          <a:prstGeom prst="line">
            <a:avLst/>
          </a:prstGeom>
          <a:noFill/>
          <a:ln w="12700">
            <a:solidFill>
              <a:schemeClr val="tx2"/>
            </a:solidFill>
            <a:round/>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52"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p:txStyles>
    <p:titleStyle>
      <a:lvl1pPr algn="l" rtl="0" fontAlgn="base">
        <a:lnSpc>
          <a:spcPct val="85000"/>
        </a:lnSpc>
        <a:spcBef>
          <a:spcPct val="0"/>
        </a:spcBef>
        <a:spcAft>
          <a:spcPct val="0"/>
        </a:spcAft>
        <a:defRPr sz="3000" b="1">
          <a:solidFill>
            <a:schemeClr val="bg2"/>
          </a:solidFill>
          <a:latin typeface="+mj-lt"/>
          <a:ea typeface="+mj-ea"/>
          <a:cs typeface="+mj-cs"/>
        </a:defRPr>
      </a:lvl1pPr>
      <a:lvl2pPr algn="l" rtl="0" fontAlgn="base">
        <a:lnSpc>
          <a:spcPct val="85000"/>
        </a:lnSpc>
        <a:spcBef>
          <a:spcPct val="0"/>
        </a:spcBef>
        <a:spcAft>
          <a:spcPct val="0"/>
        </a:spcAft>
        <a:defRPr sz="3000" b="1">
          <a:solidFill>
            <a:schemeClr val="bg2"/>
          </a:solidFill>
          <a:latin typeface="Arial" charset="0"/>
        </a:defRPr>
      </a:lvl2pPr>
      <a:lvl3pPr algn="l" rtl="0" fontAlgn="base">
        <a:lnSpc>
          <a:spcPct val="85000"/>
        </a:lnSpc>
        <a:spcBef>
          <a:spcPct val="0"/>
        </a:spcBef>
        <a:spcAft>
          <a:spcPct val="0"/>
        </a:spcAft>
        <a:defRPr sz="3000" b="1">
          <a:solidFill>
            <a:schemeClr val="bg2"/>
          </a:solidFill>
          <a:latin typeface="Arial" charset="0"/>
        </a:defRPr>
      </a:lvl3pPr>
      <a:lvl4pPr algn="l" rtl="0" fontAlgn="base">
        <a:lnSpc>
          <a:spcPct val="85000"/>
        </a:lnSpc>
        <a:spcBef>
          <a:spcPct val="0"/>
        </a:spcBef>
        <a:spcAft>
          <a:spcPct val="0"/>
        </a:spcAft>
        <a:defRPr sz="3000" b="1">
          <a:solidFill>
            <a:schemeClr val="bg2"/>
          </a:solidFill>
          <a:latin typeface="Arial" charset="0"/>
        </a:defRPr>
      </a:lvl4pPr>
      <a:lvl5pPr algn="l" rtl="0" fontAlgn="base">
        <a:lnSpc>
          <a:spcPct val="85000"/>
        </a:lnSpc>
        <a:spcBef>
          <a:spcPct val="0"/>
        </a:spcBef>
        <a:spcAft>
          <a:spcPct val="0"/>
        </a:spcAft>
        <a:defRPr sz="3000" b="1">
          <a:solidFill>
            <a:schemeClr val="bg2"/>
          </a:solidFill>
          <a:latin typeface="Arial" charset="0"/>
        </a:defRPr>
      </a:lvl5pPr>
      <a:lvl6pPr marL="457200" algn="l" rtl="0" fontAlgn="base">
        <a:lnSpc>
          <a:spcPct val="85000"/>
        </a:lnSpc>
        <a:spcBef>
          <a:spcPct val="0"/>
        </a:spcBef>
        <a:spcAft>
          <a:spcPct val="0"/>
        </a:spcAft>
        <a:defRPr sz="3000" b="1">
          <a:solidFill>
            <a:schemeClr val="bg2"/>
          </a:solidFill>
          <a:latin typeface="Arial" charset="0"/>
        </a:defRPr>
      </a:lvl6pPr>
      <a:lvl7pPr marL="914400" algn="l" rtl="0" fontAlgn="base">
        <a:lnSpc>
          <a:spcPct val="85000"/>
        </a:lnSpc>
        <a:spcBef>
          <a:spcPct val="0"/>
        </a:spcBef>
        <a:spcAft>
          <a:spcPct val="0"/>
        </a:spcAft>
        <a:defRPr sz="3000" b="1">
          <a:solidFill>
            <a:schemeClr val="bg2"/>
          </a:solidFill>
          <a:latin typeface="Arial" charset="0"/>
        </a:defRPr>
      </a:lvl7pPr>
      <a:lvl8pPr marL="1371600" algn="l" rtl="0" fontAlgn="base">
        <a:lnSpc>
          <a:spcPct val="85000"/>
        </a:lnSpc>
        <a:spcBef>
          <a:spcPct val="0"/>
        </a:spcBef>
        <a:spcAft>
          <a:spcPct val="0"/>
        </a:spcAft>
        <a:defRPr sz="3000" b="1">
          <a:solidFill>
            <a:schemeClr val="bg2"/>
          </a:solidFill>
          <a:latin typeface="Arial" charset="0"/>
        </a:defRPr>
      </a:lvl8pPr>
      <a:lvl9pPr marL="1828800" algn="l" rtl="0" fontAlgn="base">
        <a:lnSpc>
          <a:spcPct val="85000"/>
        </a:lnSpc>
        <a:spcBef>
          <a:spcPct val="0"/>
        </a:spcBef>
        <a:spcAft>
          <a:spcPct val="0"/>
        </a:spcAft>
        <a:defRPr sz="3000" b="1">
          <a:solidFill>
            <a:schemeClr val="bg2"/>
          </a:solidFill>
          <a:latin typeface="Arial" charset="0"/>
        </a:defRPr>
      </a:lvl9pPr>
    </p:titleStyle>
    <p:bodyStyle>
      <a:lvl1pPr algn="l" rtl="0" fontAlgn="base">
        <a:spcBef>
          <a:spcPct val="20000"/>
        </a:spcBef>
        <a:spcAft>
          <a:spcPct val="0"/>
        </a:spcAft>
        <a:buClr>
          <a:srgbClr val="FFD200"/>
        </a:buClr>
        <a:buSzPct val="75000"/>
        <a:buFont typeface="Arial" charset="0"/>
        <a:defRPr sz="2400">
          <a:solidFill>
            <a:schemeClr val="tx1"/>
          </a:solidFill>
          <a:latin typeface="+mn-lt"/>
          <a:ea typeface="+mn-ea"/>
          <a:cs typeface="+mn-cs"/>
        </a:defRPr>
      </a:lvl1pPr>
      <a:lvl2pPr marL="1588" algn="l" rtl="0" fontAlgn="base">
        <a:spcBef>
          <a:spcPct val="20000"/>
        </a:spcBef>
        <a:spcAft>
          <a:spcPct val="0"/>
        </a:spcAft>
        <a:buClr>
          <a:srgbClr val="FFD200"/>
        </a:buClr>
        <a:buSzPct val="75000"/>
        <a:buFont typeface="Arial" charset="0"/>
        <a:defRPr sz="2400" b="1">
          <a:solidFill>
            <a:schemeClr val="bg2"/>
          </a:solidFill>
          <a:latin typeface="+mn-lt"/>
        </a:defRPr>
      </a:lvl2pPr>
      <a:lvl3pPr marL="357188" indent="-354013" algn="l" rtl="0" fontAlgn="base">
        <a:spcBef>
          <a:spcPct val="20000"/>
        </a:spcBef>
        <a:spcAft>
          <a:spcPct val="0"/>
        </a:spcAft>
        <a:buClr>
          <a:schemeClr val="tx2"/>
        </a:buClr>
        <a:buSzPct val="75000"/>
        <a:buFont typeface="Arial" charset="0"/>
        <a:buChar char="►"/>
        <a:defRPr sz="2400">
          <a:solidFill>
            <a:schemeClr val="tx1"/>
          </a:solidFill>
          <a:latin typeface="+mn-lt"/>
        </a:defRPr>
      </a:lvl3pPr>
      <a:lvl4pPr marL="717550" indent="-358775" algn="l" rtl="0" fontAlgn="base">
        <a:spcBef>
          <a:spcPct val="20000"/>
        </a:spcBef>
        <a:spcAft>
          <a:spcPct val="0"/>
        </a:spcAft>
        <a:buClr>
          <a:schemeClr val="tx2"/>
        </a:buClr>
        <a:buSzPct val="75000"/>
        <a:buFont typeface="Arial" charset="0"/>
        <a:buChar char="►"/>
        <a:defRPr sz="2000">
          <a:solidFill>
            <a:schemeClr val="tx1"/>
          </a:solidFill>
          <a:latin typeface="+mn-lt"/>
        </a:defRPr>
      </a:lvl4pPr>
      <a:lvl5pPr marL="1079500" indent="-360363" algn="l" rtl="0" fontAlgn="base">
        <a:spcBef>
          <a:spcPct val="20000"/>
        </a:spcBef>
        <a:spcAft>
          <a:spcPct val="0"/>
        </a:spcAft>
        <a:buClr>
          <a:schemeClr val="tx2"/>
        </a:buClr>
        <a:buSzPct val="75000"/>
        <a:buFont typeface="Arial" charset="0"/>
        <a:buChar char="►"/>
        <a:defRPr>
          <a:solidFill>
            <a:schemeClr val="tx1"/>
          </a:solidFill>
          <a:latin typeface="+mn-lt"/>
        </a:defRPr>
      </a:lvl5pPr>
      <a:lvl6pPr marL="1536700" indent="-360363" algn="l" rtl="0" fontAlgn="base">
        <a:spcBef>
          <a:spcPct val="20000"/>
        </a:spcBef>
        <a:spcAft>
          <a:spcPct val="0"/>
        </a:spcAft>
        <a:buClr>
          <a:schemeClr val="tx2"/>
        </a:buClr>
        <a:buSzPct val="75000"/>
        <a:buFont typeface="Arial" charset="0"/>
        <a:buChar char="►"/>
        <a:defRPr>
          <a:solidFill>
            <a:schemeClr val="tx1"/>
          </a:solidFill>
          <a:latin typeface="+mn-lt"/>
        </a:defRPr>
      </a:lvl6pPr>
      <a:lvl7pPr marL="1993900" indent="-360363" algn="l" rtl="0" fontAlgn="base">
        <a:spcBef>
          <a:spcPct val="20000"/>
        </a:spcBef>
        <a:spcAft>
          <a:spcPct val="0"/>
        </a:spcAft>
        <a:buClr>
          <a:schemeClr val="tx2"/>
        </a:buClr>
        <a:buSzPct val="75000"/>
        <a:buFont typeface="Arial" charset="0"/>
        <a:buChar char="►"/>
        <a:defRPr>
          <a:solidFill>
            <a:schemeClr val="tx1"/>
          </a:solidFill>
          <a:latin typeface="+mn-lt"/>
        </a:defRPr>
      </a:lvl7pPr>
      <a:lvl8pPr marL="2451100" indent="-360363" algn="l" rtl="0" fontAlgn="base">
        <a:spcBef>
          <a:spcPct val="20000"/>
        </a:spcBef>
        <a:spcAft>
          <a:spcPct val="0"/>
        </a:spcAft>
        <a:buClr>
          <a:schemeClr val="tx2"/>
        </a:buClr>
        <a:buSzPct val="75000"/>
        <a:buFont typeface="Arial" charset="0"/>
        <a:buChar char="►"/>
        <a:defRPr>
          <a:solidFill>
            <a:schemeClr val="tx1"/>
          </a:solidFill>
          <a:latin typeface="+mn-lt"/>
        </a:defRPr>
      </a:lvl8pPr>
      <a:lvl9pPr marL="2908300" indent="-360363" algn="l" rtl="0" fontAlgn="base">
        <a:spcBef>
          <a:spcPct val="20000"/>
        </a:spcBef>
        <a:spcAft>
          <a:spcPct val="0"/>
        </a:spcAft>
        <a:buClr>
          <a:schemeClr val="tx2"/>
        </a:buClr>
        <a:buSzPct val="75000"/>
        <a:buFont typeface="Arial"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562075"/>
          </a:xfrm>
          <a:prstGeom prst="rect">
            <a:avLst/>
          </a:prstGeom>
        </p:spPr>
        <p:txBody>
          <a:bodyPr vert="horz" lIns="107281" tIns="53641" rIns="107281" bIns="53641"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980728"/>
            <a:ext cx="8915400" cy="5400600"/>
          </a:xfrm>
          <a:prstGeom prst="rect">
            <a:avLst/>
          </a:prstGeom>
        </p:spPr>
        <p:txBody>
          <a:bodyPr vert="horz" lIns="107281" tIns="53641" rIns="107281" bIns="5364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487986"/>
            <a:ext cx="2311400" cy="365126"/>
          </a:xfrm>
          <a:prstGeom prst="rect">
            <a:avLst/>
          </a:prstGeom>
        </p:spPr>
        <p:txBody>
          <a:bodyPr vert="horz" lIns="107281" tIns="53641" rIns="107281" bIns="53641" rtlCol="0" anchor="ctr"/>
          <a:lstStyle>
            <a:lvl1pPr algn="l">
              <a:defRPr sz="1400">
                <a:solidFill>
                  <a:schemeClr val="tx1">
                    <a:tint val="75000"/>
                  </a:schemeClr>
                </a:solidFill>
              </a:defRPr>
            </a:lvl1pPr>
          </a:lstStyle>
          <a:p>
            <a:pPr defTabSz="1072815" fontAlgn="auto">
              <a:spcBef>
                <a:spcPts val="0"/>
              </a:spcBef>
              <a:spcAft>
                <a:spcPts val="0"/>
              </a:spcAft>
            </a:pPr>
            <a:fld id="{532A548F-CF34-4B50-B370-B3732F5B80E4}" type="datetimeFigureOut">
              <a:rPr lang="zh-CN" altLang="en-US" smtClean="0">
                <a:solidFill>
                  <a:prstClr val="black">
                    <a:tint val="75000"/>
                  </a:prstClr>
                </a:solidFill>
                <a:latin typeface="Verdana"/>
                <a:cs typeface="Arial" charset="0"/>
              </a:rPr>
              <a:pPr defTabSz="1072815" fontAlgn="auto">
                <a:spcBef>
                  <a:spcPts val="0"/>
                </a:spcBef>
                <a:spcAft>
                  <a:spcPts val="0"/>
                </a:spcAft>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384550" y="6487986"/>
            <a:ext cx="3136900" cy="365126"/>
          </a:xfrm>
          <a:prstGeom prst="rect">
            <a:avLst/>
          </a:prstGeom>
        </p:spPr>
        <p:txBody>
          <a:bodyPr vert="horz" lIns="107281" tIns="53641" rIns="107281" bIns="53641" rtlCol="0" anchor="ctr"/>
          <a:lstStyle>
            <a:lvl1pPr algn="ctr">
              <a:defRPr sz="1400">
                <a:solidFill>
                  <a:schemeClr val="tx1">
                    <a:tint val="75000"/>
                  </a:schemeClr>
                </a:solidFill>
              </a:defRPr>
            </a:lvl1pPr>
          </a:lstStyle>
          <a:p>
            <a:pPr defTabSz="1072815" fontAlgn="auto">
              <a:spcBef>
                <a:spcPts val="0"/>
              </a:spcBef>
              <a:spcAft>
                <a:spcPts val="0"/>
              </a:spcAft>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7099300" y="6487986"/>
            <a:ext cx="2311400" cy="365126"/>
          </a:xfrm>
          <a:prstGeom prst="rect">
            <a:avLst/>
          </a:prstGeom>
        </p:spPr>
        <p:txBody>
          <a:bodyPr vert="horz" lIns="107281" tIns="53641" rIns="107281" bIns="53641" rtlCol="0" anchor="ctr"/>
          <a:lstStyle>
            <a:lvl1pPr algn="r">
              <a:defRPr sz="1400">
                <a:solidFill>
                  <a:schemeClr val="tx1">
                    <a:tint val="75000"/>
                  </a:schemeClr>
                </a:solidFill>
              </a:defRPr>
            </a:lvl1pPr>
          </a:lstStyle>
          <a:p>
            <a:pPr defTabSz="1072815" fontAlgn="auto">
              <a:spcBef>
                <a:spcPts val="0"/>
              </a:spcBef>
              <a:spcAft>
                <a:spcPts val="0"/>
              </a:spcAft>
            </a:pPr>
            <a:fld id="{E6F7F160-E61C-4897-94C3-BDF1D09C6643}" type="slidenum">
              <a:rPr lang="zh-CN" altLang="en-US" smtClean="0">
                <a:solidFill>
                  <a:prstClr val="black">
                    <a:tint val="75000"/>
                  </a:prstClr>
                </a:solidFill>
                <a:latin typeface="Verdana"/>
                <a:cs typeface="Arial" charset="0"/>
              </a:rPr>
              <a:pPr defTabSz="1072815" fontAlgn="auto">
                <a:spcBef>
                  <a:spcPts val="0"/>
                </a:spcBef>
                <a:spcAft>
                  <a:spcPts val="0"/>
                </a:spcAft>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67602" y="908720"/>
            <a:ext cx="9009901"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1072815" rtl="0" eaLnBrk="1" latinLnBrk="0" hangingPunct="1">
        <a:spcBef>
          <a:spcPct val="0"/>
        </a:spcBef>
        <a:buNone/>
        <a:defRPr sz="2800" b="1" kern="1200">
          <a:solidFill>
            <a:schemeClr val="tx1">
              <a:lumMod val="65000"/>
              <a:lumOff val="35000"/>
            </a:schemeClr>
          </a:solidFill>
          <a:latin typeface="+mj-lt"/>
          <a:ea typeface="+mj-ea"/>
          <a:cs typeface="+mj-cs"/>
        </a:defRPr>
      </a:lvl1pPr>
    </p:titleStyle>
    <p:bodyStyle>
      <a:lvl1pPr marL="0" indent="0" algn="l" defTabSz="1072815" rtl="0" eaLnBrk="1" latinLnBrk="0" hangingPunct="1">
        <a:spcBef>
          <a:spcPct val="20000"/>
        </a:spcBef>
        <a:buFont typeface="Arial" pitchFamily="34" charset="0"/>
        <a:buNone/>
        <a:defRPr sz="2100" kern="1200">
          <a:solidFill>
            <a:schemeClr val="tx1"/>
          </a:solidFill>
          <a:latin typeface="+mn-lt"/>
          <a:ea typeface="+mn-ea"/>
          <a:cs typeface="+mn-cs"/>
        </a:defRPr>
      </a:lvl1pPr>
      <a:lvl2pPr marL="536408" indent="0" algn="l" defTabSz="1072815" rtl="0" eaLnBrk="1" latinLnBrk="0" hangingPunct="1">
        <a:spcBef>
          <a:spcPct val="20000"/>
        </a:spcBef>
        <a:buFont typeface="Arial" pitchFamily="34" charset="0"/>
        <a:buNone/>
        <a:defRPr sz="1900" kern="1200">
          <a:solidFill>
            <a:schemeClr val="tx1"/>
          </a:solidFill>
          <a:latin typeface="+mn-lt"/>
          <a:ea typeface="+mn-ea"/>
          <a:cs typeface="+mn-cs"/>
        </a:defRPr>
      </a:lvl2pPr>
      <a:lvl3pPr marL="1072815" indent="0" algn="l" defTabSz="1072815" rtl="0" eaLnBrk="1" latinLnBrk="0" hangingPunct="1">
        <a:spcBef>
          <a:spcPct val="20000"/>
        </a:spcBef>
        <a:buFont typeface="Arial" pitchFamily="34" charset="0"/>
        <a:buNone/>
        <a:defRPr sz="1600" kern="1200">
          <a:solidFill>
            <a:schemeClr val="tx1"/>
          </a:solidFill>
          <a:latin typeface="+mn-lt"/>
          <a:ea typeface="+mn-ea"/>
          <a:cs typeface="+mn-cs"/>
        </a:defRPr>
      </a:lvl3pPr>
      <a:lvl4pPr marL="1609223" indent="0" algn="l" defTabSz="1072815" rtl="0" eaLnBrk="1" latinLnBrk="0" hangingPunct="1">
        <a:spcBef>
          <a:spcPct val="20000"/>
        </a:spcBef>
        <a:buFont typeface="Arial" pitchFamily="34" charset="0"/>
        <a:buNone/>
        <a:defRPr sz="1400" kern="1200">
          <a:solidFill>
            <a:schemeClr val="tx1"/>
          </a:solidFill>
          <a:latin typeface="+mn-lt"/>
          <a:ea typeface="+mn-ea"/>
          <a:cs typeface="+mn-cs"/>
        </a:defRPr>
      </a:lvl4pPr>
      <a:lvl5pPr marL="2145630" indent="0" algn="l" defTabSz="1072815" rtl="0" eaLnBrk="1" latinLnBrk="0" hangingPunct="1">
        <a:spcBef>
          <a:spcPct val="20000"/>
        </a:spcBef>
        <a:buFont typeface="Arial" pitchFamily="34" charset="0"/>
        <a:buNone/>
        <a:defRPr sz="1400" kern="1200">
          <a:solidFill>
            <a:schemeClr val="tx1"/>
          </a:solidFill>
          <a:latin typeface="+mn-lt"/>
          <a:ea typeface="+mn-ea"/>
          <a:cs typeface="+mn-cs"/>
        </a:defRPr>
      </a:lvl5pPr>
      <a:lvl6pPr marL="2950242" indent="-268204" algn="l" defTabSz="107281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486649" indent="-268204" algn="l" defTabSz="107281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23056" indent="-268204" algn="l" defTabSz="107281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559464" indent="-268204" algn="l" defTabSz="1072815"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72815" rtl="0" eaLnBrk="1" latinLnBrk="0" hangingPunct="1">
        <a:defRPr sz="2100" kern="1200">
          <a:solidFill>
            <a:schemeClr val="tx1"/>
          </a:solidFill>
          <a:latin typeface="+mn-lt"/>
          <a:ea typeface="+mn-ea"/>
          <a:cs typeface="+mn-cs"/>
        </a:defRPr>
      </a:lvl1pPr>
      <a:lvl2pPr marL="536408" algn="l" defTabSz="1072815" rtl="0" eaLnBrk="1" latinLnBrk="0" hangingPunct="1">
        <a:defRPr sz="2100" kern="1200">
          <a:solidFill>
            <a:schemeClr val="tx1"/>
          </a:solidFill>
          <a:latin typeface="+mn-lt"/>
          <a:ea typeface="+mn-ea"/>
          <a:cs typeface="+mn-cs"/>
        </a:defRPr>
      </a:lvl2pPr>
      <a:lvl3pPr marL="1072815" algn="l" defTabSz="1072815" rtl="0" eaLnBrk="1" latinLnBrk="0" hangingPunct="1">
        <a:defRPr sz="2100" kern="1200">
          <a:solidFill>
            <a:schemeClr val="tx1"/>
          </a:solidFill>
          <a:latin typeface="+mn-lt"/>
          <a:ea typeface="+mn-ea"/>
          <a:cs typeface="+mn-cs"/>
        </a:defRPr>
      </a:lvl3pPr>
      <a:lvl4pPr marL="1609223" algn="l" defTabSz="1072815" rtl="0" eaLnBrk="1" latinLnBrk="0" hangingPunct="1">
        <a:defRPr sz="2100" kern="1200">
          <a:solidFill>
            <a:schemeClr val="tx1"/>
          </a:solidFill>
          <a:latin typeface="+mn-lt"/>
          <a:ea typeface="+mn-ea"/>
          <a:cs typeface="+mn-cs"/>
        </a:defRPr>
      </a:lvl4pPr>
      <a:lvl5pPr marL="2145630" algn="l" defTabSz="1072815" rtl="0" eaLnBrk="1" latinLnBrk="0" hangingPunct="1">
        <a:defRPr sz="2100" kern="1200">
          <a:solidFill>
            <a:schemeClr val="tx1"/>
          </a:solidFill>
          <a:latin typeface="+mn-lt"/>
          <a:ea typeface="+mn-ea"/>
          <a:cs typeface="+mn-cs"/>
        </a:defRPr>
      </a:lvl5pPr>
      <a:lvl6pPr marL="2682038" algn="l" defTabSz="1072815" rtl="0" eaLnBrk="1" latinLnBrk="0" hangingPunct="1">
        <a:defRPr sz="2100" kern="1200">
          <a:solidFill>
            <a:schemeClr val="tx1"/>
          </a:solidFill>
          <a:latin typeface="+mn-lt"/>
          <a:ea typeface="+mn-ea"/>
          <a:cs typeface="+mn-cs"/>
        </a:defRPr>
      </a:lvl6pPr>
      <a:lvl7pPr marL="3218446" algn="l" defTabSz="1072815" rtl="0" eaLnBrk="1" latinLnBrk="0" hangingPunct="1">
        <a:defRPr sz="2100" kern="1200">
          <a:solidFill>
            <a:schemeClr val="tx1"/>
          </a:solidFill>
          <a:latin typeface="+mn-lt"/>
          <a:ea typeface="+mn-ea"/>
          <a:cs typeface="+mn-cs"/>
        </a:defRPr>
      </a:lvl7pPr>
      <a:lvl8pPr marL="3754852" algn="l" defTabSz="1072815" rtl="0" eaLnBrk="1" latinLnBrk="0" hangingPunct="1">
        <a:defRPr sz="2100" kern="1200">
          <a:solidFill>
            <a:schemeClr val="tx1"/>
          </a:solidFill>
          <a:latin typeface="+mn-lt"/>
          <a:ea typeface="+mn-ea"/>
          <a:cs typeface="+mn-cs"/>
        </a:defRPr>
      </a:lvl8pPr>
      <a:lvl9pPr marL="4291260" algn="l" defTabSz="107281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79" name="Rectangle 43"/>
          <p:cNvSpPr>
            <a:spLocks noGrp="1" noChangeArrowheads="1"/>
          </p:cNvSpPr>
          <p:nvPr>
            <p:ph type="ctrTitle"/>
          </p:nvPr>
        </p:nvSpPr>
        <p:spPr/>
        <p:txBody>
          <a:bodyPr/>
          <a:lstStyle/>
          <a:p>
            <a:r>
              <a:rPr lang="zh-CN" altLang="en-US" dirty="0" smtClean="0">
                <a:latin typeface="黑体" pitchFamily="2" charset="-122"/>
                <a:ea typeface="黑体" pitchFamily="2" charset="-122"/>
              </a:rPr>
              <a:t>安永并购交易咨询服务介绍</a:t>
            </a:r>
            <a:endParaRPr lang="zh-CN" altLang="en-US" dirty="0">
              <a:latin typeface="黑体" pitchFamily="2" charset="-122"/>
              <a:ea typeface="黑体" pitchFamily="2" charset="-122"/>
            </a:endParaRPr>
          </a:p>
        </p:txBody>
      </p:sp>
      <p:sp>
        <p:nvSpPr>
          <p:cNvPr id="347198" name="Rectangle 62"/>
          <p:cNvSpPr>
            <a:spLocks noChangeArrowheads="1"/>
          </p:cNvSpPr>
          <p:nvPr/>
        </p:nvSpPr>
        <p:spPr bwMode="black">
          <a:xfrm>
            <a:off x="3344863" y="4852988"/>
            <a:ext cx="6043612" cy="384175"/>
          </a:xfrm>
          <a:prstGeom prst="rect">
            <a:avLst/>
          </a:prstGeom>
          <a:noFill/>
          <a:ln w="9525">
            <a:noFill/>
            <a:miter lim="800000"/>
            <a:headEnd/>
            <a:tailEnd/>
          </a:ln>
          <a:effectLst/>
        </p:spPr>
        <p:txBody>
          <a:bodyPr lIns="0" tIns="0" rIns="0" bIns="0" anchor="ctr"/>
          <a:lstStyle/>
          <a:p>
            <a:pPr algn="l"/>
            <a:r>
              <a:rPr lang="en-US" altLang="zh-CN" sz="1600" dirty="0" smtClean="0">
                <a:solidFill>
                  <a:schemeClr val="hlink"/>
                </a:solidFill>
                <a:latin typeface="黑体" pitchFamily="2" charset="-122"/>
                <a:ea typeface="黑体" pitchFamily="2" charset="-122"/>
              </a:rPr>
              <a:t>2010</a:t>
            </a:r>
            <a:r>
              <a:rPr lang="zh-CN" altLang="en-US" sz="1600" dirty="0" smtClean="0">
                <a:solidFill>
                  <a:schemeClr val="hlink"/>
                </a:solidFill>
                <a:latin typeface="黑体" pitchFamily="2" charset="-122"/>
                <a:ea typeface="黑体" pitchFamily="2" charset="-122"/>
              </a:rPr>
              <a:t>年</a:t>
            </a:r>
            <a:r>
              <a:rPr lang="en-US" altLang="zh-CN" sz="1600" dirty="0" smtClean="0">
                <a:solidFill>
                  <a:schemeClr val="hlink"/>
                </a:solidFill>
                <a:latin typeface="黑体" pitchFamily="2" charset="-122"/>
                <a:ea typeface="黑体" pitchFamily="2" charset="-122"/>
              </a:rPr>
              <a:t>8</a:t>
            </a:r>
            <a:r>
              <a:rPr lang="zh-CN" altLang="en-US" sz="1600" dirty="0" smtClean="0">
                <a:solidFill>
                  <a:schemeClr val="hlink"/>
                </a:solidFill>
                <a:latin typeface="黑体" pitchFamily="2" charset="-122"/>
                <a:ea typeface="黑体" pitchFamily="2" charset="-122"/>
              </a:rPr>
              <a:t>月</a:t>
            </a:r>
            <a:endParaRPr lang="zh-CN" altLang="en-US" sz="1600" dirty="0">
              <a:solidFill>
                <a:schemeClr val="hlink"/>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ctrTitle"/>
          </p:nvPr>
        </p:nvSpPr>
        <p:spPr/>
        <p:txBody>
          <a:bodyPr/>
          <a:lstStyle/>
          <a:p>
            <a:r>
              <a:rPr lang="zh-CN" altLang="en-US">
                <a:ea typeface="宋体" pitchFamily="2" charset="-122"/>
              </a:rPr>
              <a:t>谢谢</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95300" y="980728"/>
            <a:ext cx="8915400" cy="3744416"/>
          </a:xfrm>
        </p:spPr>
        <p:txBody>
          <a:bodyPr/>
          <a:lstStyle/>
          <a:p>
            <a:pPr marL="402221" indent="-402221">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402221" indent="-402221">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402221" indent="-402221">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577072" y="3776208"/>
            <a:ext cx="408435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algn="l" defTabSz="1072587" fontAlgn="auto">
              <a:spcBef>
                <a:spcPts val="0"/>
              </a:spcBef>
              <a:spcAft>
                <a:spcPts val="0"/>
              </a:spcAft>
            </a:pPr>
            <a:r>
              <a:rPr lang="en-US" altLang="zh-CN" sz="1900" b="1" dirty="0">
                <a:solidFill>
                  <a:prstClr val="white"/>
                </a:solidFill>
                <a:latin typeface="微软雅黑"/>
                <a:cs typeface="Segoe UI" pitchFamily="34" charset="0"/>
              </a:rPr>
              <a:t>https://www.chuanke.com</a:t>
            </a:r>
            <a:endParaRPr lang="zh-CN" altLang="en-US" sz="1900" b="1" dirty="0">
              <a:solidFill>
                <a:prstClr val="white"/>
              </a:solidFill>
              <a:latin typeface="微软雅黑"/>
              <a:cs typeface="Segoe UI" pitchFamily="34" charset="0"/>
            </a:endParaRPr>
          </a:p>
        </p:txBody>
      </p:sp>
      <p:sp>
        <p:nvSpPr>
          <p:cNvPr id="17" name="圆角矩形 16">
            <a:hlinkClick r:id="rId3"/>
          </p:cNvPr>
          <p:cNvSpPr/>
          <p:nvPr/>
        </p:nvSpPr>
        <p:spPr>
          <a:xfrm>
            <a:off x="5577072" y="4214090"/>
            <a:ext cx="408435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algn="l" defTabSz="1072587" fontAlgn="auto">
              <a:spcBef>
                <a:spcPts val="0"/>
              </a:spcBef>
              <a:spcAft>
                <a:spcPts val="0"/>
              </a:spcAft>
            </a:pPr>
            <a:r>
              <a:rPr lang="en-US" altLang="zh-CN" sz="1900" b="1" dirty="0">
                <a:solidFill>
                  <a:prstClr val="white"/>
                </a:solidFill>
                <a:latin typeface="微软雅黑"/>
                <a:cs typeface="Segoe UI" pitchFamily="34" charset="0"/>
              </a:rPr>
              <a:t>https://study.163.com</a:t>
            </a:r>
            <a:endParaRPr lang="zh-CN" altLang="en-US" sz="1900" b="1" dirty="0">
              <a:solidFill>
                <a:prstClr val="white"/>
              </a:solidFill>
              <a:latin typeface="微软雅黑"/>
              <a:cs typeface="Segoe UI" pitchFamily="34" charset="0"/>
            </a:endParaRPr>
          </a:p>
        </p:txBody>
      </p:sp>
      <p:sp>
        <p:nvSpPr>
          <p:cNvPr id="2" name="矩形 1"/>
          <p:cNvSpPr/>
          <p:nvPr/>
        </p:nvSpPr>
        <p:spPr>
          <a:xfrm>
            <a:off x="943966" y="2921169"/>
            <a:ext cx="8510550" cy="593056"/>
          </a:xfrm>
          <a:prstGeom prst="rect">
            <a:avLst/>
          </a:prstGeom>
        </p:spPr>
        <p:txBody>
          <a:bodyPr wrap="none" lIns="107259" tIns="53630" rIns="107259" bIns="53630">
            <a:spAutoFit/>
          </a:bodyPr>
          <a:lstStyle/>
          <a:p>
            <a:pPr algn="l" defTabSz="1072587">
              <a:lnSpc>
                <a:spcPct val="150000"/>
              </a:lnSpc>
            </a:pPr>
            <a:r>
              <a:rPr lang="zh-CN" altLang="en-US" sz="2100" dirty="0">
                <a:solidFill>
                  <a:srgbClr val="4F81BD">
                    <a:lumMod val="75000"/>
                  </a:srgbClr>
                </a:solidFill>
                <a:latin typeface="微软雅黑"/>
                <a:cs typeface="Segoe UI" pitchFamily="34" charset="0"/>
              </a:rPr>
              <a:t>学习世界五百强和咨询公司</a:t>
            </a:r>
            <a:r>
              <a:rPr lang="en-US" altLang="zh-CN" sz="2100" dirty="0">
                <a:solidFill>
                  <a:srgbClr val="4F81BD">
                    <a:lumMod val="75000"/>
                  </a:srgbClr>
                </a:solidFill>
                <a:latin typeface="微软雅黑"/>
                <a:cs typeface="Segoe UI" pitchFamily="34" charset="0"/>
              </a:rPr>
              <a:t>PPT</a:t>
            </a:r>
            <a:r>
              <a:rPr lang="zh-CN" altLang="en-US" sz="21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577072" y="4653136"/>
            <a:ext cx="408435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algn="l" defTabSz="1072587" fontAlgn="auto">
              <a:spcBef>
                <a:spcPts val="0"/>
              </a:spcBef>
              <a:spcAft>
                <a:spcPts val="0"/>
              </a:spcAft>
            </a:pPr>
            <a:r>
              <a:rPr lang="en-US" altLang="zh-CN" sz="1900" b="1" dirty="0">
                <a:solidFill>
                  <a:prstClr val="white"/>
                </a:solidFill>
                <a:latin typeface="微软雅黑"/>
                <a:cs typeface="Segoe UI" pitchFamily="34" charset="0"/>
              </a:rPr>
              <a:t>https://www.zhiu.com</a:t>
            </a:r>
            <a:endParaRPr lang="zh-CN" altLang="en-US" sz="1900" b="1" dirty="0">
              <a:solidFill>
                <a:prstClr val="white"/>
              </a:solidFill>
              <a:latin typeface="微软雅黑"/>
              <a:cs typeface="Segoe UI" pitchFamily="34" charset="0"/>
            </a:endParaRPr>
          </a:p>
        </p:txBody>
      </p:sp>
      <p:sp>
        <p:nvSpPr>
          <p:cNvPr id="12" name="圆角矩形 11">
            <a:hlinkClick r:id="rId3"/>
          </p:cNvPr>
          <p:cNvSpPr/>
          <p:nvPr/>
        </p:nvSpPr>
        <p:spPr>
          <a:xfrm>
            <a:off x="581863" y="3776208"/>
            <a:ext cx="490223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algn="l" defTabSz="1072587" fontAlgn="auto">
              <a:spcBef>
                <a:spcPts val="0"/>
              </a:spcBef>
              <a:spcAft>
                <a:spcPts val="0"/>
              </a:spcAft>
            </a:pPr>
            <a:r>
              <a:rPr lang="zh-CN" altLang="en-US" sz="1900" b="1" dirty="0">
                <a:solidFill>
                  <a:prstClr val="white"/>
                </a:solidFill>
                <a:latin typeface="微软雅黑"/>
                <a:cs typeface="Segoe UI" pitchFamily="34" charset="0"/>
              </a:rPr>
              <a:t>百度传课：司马懿</a:t>
            </a:r>
            <a:r>
              <a:rPr lang="en-US" altLang="zh-CN" sz="1900" b="1" dirty="0">
                <a:solidFill>
                  <a:prstClr val="white"/>
                </a:solidFill>
                <a:latin typeface="微软雅黑"/>
                <a:cs typeface="Segoe UI" pitchFamily="34" charset="0"/>
              </a:rPr>
              <a:t>PPT</a:t>
            </a:r>
            <a:r>
              <a:rPr lang="zh-CN" altLang="en-US" sz="1900" b="1" dirty="0">
                <a:solidFill>
                  <a:prstClr val="white"/>
                </a:solidFill>
                <a:latin typeface="微软雅黑"/>
                <a:cs typeface="Segoe UI" pitchFamily="34" charset="0"/>
              </a:rPr>
              <a:t>学校</a:t>
            </a:r>
          </a:p>
        </p:txBody>
      </p:sp>
      <p:sp>
        <p:nvSpPr>
          <p:cNvPr id="13" name="圆角矩形 12">
            <a:hlinkClick r:id="rId3"/>
          </p:cNvPr>
          <p:cNvSpPr/>
          <p:nvPr/>
        </p:nvSpPr>
        <p:spPr>
          <a:xfrm>
            <a:off x="581863" y="4214090"/>
            <a:ext cx="490223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algn="l" defTabSz="1072587" fontAlgn="auto">
              <a:spcBef>
                <a:spcPts val="0"/>
              </a:spcBef>
              <a:spcAft>
                <a:spcPts val="0"/>
              </a:spcAft>
            </a:pPr>
            <a:r>
              <a:rPr lang="zh-CN" altLang="en-US" sz="1900" b="1" dirty="0">
                <a:solidFill>
                  <a:prstClr val="white"/>
                </a:solidFill>
                <a:latin typeface="微软雅黑"/>
                <a:cs typeface="Segoe UI" pitchFamily="34" charset="0"/>
              </a:rPr>
              <a:t>网易学堂：司马懿</a:t>
            </a:r>
            <a:r>
              <a:rPr lang="en-US" altLang="zh-CN" sz="1900" b="1" dirty="0">
                <a:solidFill>
                  <a:prstClr val="white"/>
                </a:solidFill>
                <a:latin typeface="微软雅黑"/>
                <a:cs typeface="Segoe UI" pitchFamily="34" charset="0"/>
              </a:rPr>
              <a:t>PPT</a:t>
            </a:r>
            <a:r>
              <a:rPr lang="zh-CN" altLang="en-US" sz="1900" b="1" dirty="0">
                <a:solidFill>
                  <a:prstClr val="white"/>
                </a:solidFill>
                <a:latin typeface="微软雅黑"/>
                <a:cs typeface="Segoe UI" pitchFamily="34" charset="0"/>
              </a:rPr>
              <a:t>学校</a:t>
            </a:r>
          </a:p>
        </p:txBody>
      </p:sp>
      <p:sp>
        <p:nvSpPr>
          <p:cNvPr id="14" name="圆角矩形 13">
            <a:hlinkClick r:id="rId3"/>
          </p:cNvPr>
          <p:cNvSpPr/>
          <p:nvPr/>
        </p:nvSpPr>
        <p:spPr>
          <a:xfrm>
            <a:off x="581863" y="4653136"/>
            <a:ext cx="490223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algn="l" defTabSz="1072587" fontAlgn="auto">
              <a:spcBef>
                <a:spcPts val="0"/>
              </a:spcBef>
              <a:spcAft>
                <a:spcPts val="0"/>
              </a:spcAft>
            </a:pPr>
            <a:r>
              <a:rPr lang="zh-CN" altLang="en-US" sz="1900" b="1" dirty="0">
                <a:solidFill>
                  <a:prstClr val="white"/>
                </a:solidFill>
                <a:latin typeface="微软雅黑"/>
                <a:cs typeface="Segoe UI" pitchFamily="34" charset="0"/>
              </a:rPr>
              <a:t>知乎：       司马懿</a:t>
            </a:r>
            <a:r>
              <a:rPr lang="en-US" altLang="zh-CN" sz="1900" b="1" dirty="0">
                <a:solidFill>
                  <a:prstClr val="white"/>
                </a:solidFill>
                <a:latin typeface="微软雅黑"/>
                <a:cs typeface="Segoe UI" pitchFamily="34" charset="0"/>
              </a:rPr>
              <a:t>PPT</a:t>
            </a:r>
            <a:r>
              <a:rPr lang="zh-CN" altLang="en-US" sz="19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10"/>
          <p:cNvSpPr>
            <a:spLocks noGrp="1" noChangeArrowheads="1"/>
          </p:cNvSpPr>
          <p:nvPr>
            <p:ph type="title"/>
          </p:nvPr>
        </p:nvSpPr>
        <p:spPr>
          <a:xfrm>
            <a:off x="479425" y="247650"/>
            <a:ext cx="9658350" cy="990600"/>
          </a:xfrm>
          <a:noFill/>
        </p:spPr>
        <p:txBody>
          <a:bodyPr/>
          <a:lstStyle/>
          <a:p>
            <a:pPr eaLnBrk="1" hangingPunct="1"/>
            <a:r>
              <a:rPr lang="zh-CN" altLang="en-US" dirty="0" smtClean="0">
                <a:latin typeface="黑体" pitchFamily="2" charset="-122"/>
                <a:ea typeface="黑体" pitchFamily="2" charset="-122"/>
              </a:rPr>
              <a:t>安永并购交易咨询服务介绍</a:t>
            </a:r>
            <a:endParaRPr lang="zh-CN" altLang="en-US" b="1" dirty="0" smtClean="0"/>
          </a:p>
        </p:txBody>
      </p:sp>
      <p:sp>
        <p:nvSpPr>
          <p:cNvPr id="40" name="Text Box 2"/>
          <p:cNvSpPr txBox="1">
            <a:spLocks noChangeArrowheads="1"/>
          </p:cNvSpPr>
          <p:nvPr/>
        </p:nvSpPr>
        <p:spPr bwMode="auto">
          <a:xfrm>
            <a:off x="541276" y="1484441"/>
            <a:ext cx="8297924" cy="2136729"/>
          </a:xfrm>
          <a:prstGeom prst="rect">
            <a:avLst/>
          </a:prstGeom>
          <a:noFill/>
          <a:ln w="9525">
            <a:noFill/>
            <a:miter lim="800000"/>
            <a:headEnd/>
            <a:tailEnd/>
          </a:ln>
        </p:spPr>
        <p:txBody>
          <a:bodyPr wrap="square" lIns="91432" tIns="45715" rIns="91432" bIns="45715">
            <a:spAutoFit/>
          </a:bodyPr>
          <a:lstStyle/>
          <a:p>
            <a:pPr algn="just" hangingPunct="0">
              <a:lnSpc>
                <a:spcPct val="115000"/>
              </a:lnSpc>
              <a:spcBef>
                <a:spcPct val="40000"/>
              </a:spcBef>
              <a:buClr>
                <a:srgbClr val="000099"/>
              </a:buClr>
              <a:buNone/>
            </a:pPr>
            <a:r>
              <a:rPr lang="zh-CN" altLang="en-US" sz="1600" dirty="0">
                <a:solidFill>
                  <a:schemeClr val="tx1"/>
                </a:solidFill>
                <a:latin typeface="黑体" pitchFamily="2" charset="-122"/>
                <a:ea typeface="黑体" pitchFamily="2" charset="-122"/>
              </a:rPr>
              <a:t>安永是全球领先的专业服务公司，在</a:t>
            </a:r>
            <a:r>
              <a:rPr lang="en-US" altLang="zh-CN" sz="1600" dirty="0">
                <a:solidFill>
                  <a:schemeClr val="tx1"/>
                </a:solidFill>
                <a:latin typeface="黑体" pitchFamily="2" charset="-122"/>
                <a:ea typeface="黑体" pitchFamily="2" charset="-122"/>
              </a:rPr>
              <a:t>140</a:t>
            </a:r>
            <a:r>
              <a:rPr lang="zh-CN" altLang="en-US" sz="1600" dirty="0">
                <a:solidFill>
                  <a:schemeClr val="tx1"/>
                </a:solidFill>
                <a:latin typeface="黑体" pitchFamily="2" charset="-122"/>
                <a:ea typeface="黑体" pitchFamily="2" charset="-122"/>
              </a:rPr>
              <a:t>多个国家及地区设有约</a:t>
            </a:r>
            <a:r>
              <a:rPr lang="en-US" altLang="zh-CN" sz="1600" dirty="0">
                <a:solidFill>
                  <a:schemeClr val="tx1"/>
                </a:solidFill>
                <a:latin typeface="黑体" pitchFamily="2" charset="-122"/>
                <a:ea typeface="黑体" pitchFamily="2" charset="-122"/>
              </a:rPr>
              <a:t>700</a:t>
            </a:r>
            <a:r>
              <a:rPr lang="zh-CN" altLang="en-US" sz="1600" dirty="0">
                <a:solidFill>
                  <a:schemeClr val="tx1"/>
                </a:solidFill>
                <a:latin typeface="黑体" pitchFamily="2" charset="-122"/>
                <a:ea typeface="黑体" pitchFamily="2" charset="-122"/>
              </a:rPr>
              <a:t>多个办事处，聘用超过</a:t>
            </a:r>
            <a:r>
              <a:rPr lang="en-US" altLang="zh-TW" sz="1600" dirty="0">
                <a:solidFill>
                  <a:schemeClr val="tx1"/>
                </a:solidFill>
                <a:latin typeface="黑体" pitchFamily="2" charset="-122"/>
                <a:ea typeface="黑体" pitchFamily="2" charset="-122"/>
              </a:rPr>
              <a:t>144,000</a:t>
            </a:r>
            <a:r>
              <a:rPr lang="zh-CN" altLang="en-US" sz="1600" dirty="0">
                <a:solidFill>
                  <a:schemeClr val="tx1"/>
                </a:solidFill>
                <a:latin typeface="黑体" pitchFamily="2" charset="-122"/>
                <a:ea typeface="黑体" pitchFamily="2" charset="-122"/>
              </a:rPr>
              <a:t>名专业人员。</a:t>
            </a:r>
            <a:r>
              <a:rPr lang="en-US" altLang="zh-CN" sz="1600" dirty="0">
                <a:solidFill>
                  <a:schemeClr val="tx1"/>
                </a:solidFill>
                <a:latin typeface="黑体" pitchFamily="2" charset="-122"/>
                <a:ea typeface="黑体" pitchFamily="2" charset="-122"/>
              </a:rPr>
              <a:t>2009</a:t>
            </a:r>
            <a:r>
              <a:rPr lang="zh-CN" altLang="en-US" sz="1600" dirty="0">
                <a:solidFill>
                  <a:schemeClr val="tx1"/>
                </a:solidFill>
                <a:latin typeface="黑体" pitchFamily="2" charset="-122"/>
                <a:ea typeface="黑体" pitchFamily="2" charset="-122"/>
              </a:rPr>
              <a:t>年度全球总收入约</a:t>
            </a:r>
            <a:r>
              <a:rPr lang="en-US" altLang="zh-CN" sz="1600" dirty="0">
                <a:solidFill>
                  <a:schemeClr val="tx1"/>
                </a:solidFill>
                <a:latin typeface="黑体" pitchFamily="2" charset="-122"/>
                <a:ea typeface="黑体" pitchFamily="2" charset="-122"/>
              </a:rPr>
              <a:t>214</a:t>
            </a:r>
            <a:r>
              <a:rPr lang="zh-CN" altLang="en-US" sz="1600" dirty="0">
                <a:solidFill>
                  <a:schemeClr val="tx1"/>
                </a:solidFill>
                <a:latin typeface="黑体" pitchFamily="2" charset="-122"/>
                <a:ea typeface="黑体" pitchFamily="2" charset="-122"/>
              </a:rPr>
              <a:t>亿美元。除了提供上市及审计服务外，安永提供的咨询服务包括税务、收购合并、改善内控制度、风险管理、信息科技安全等，并拥有突出资历。</a:t>
            </a:r>
          </a:p>
          <a:p>
            <a:pPr algn="just" hangingPunct="0">
              <a:lnSpc>
                <a:spcPct val="115000"/>
              </a:lnSpc>
              <a:spcBef>
                <a:spcPct val="40000"/>
              </a:spcBef>
              <a:buClr>
                <a:srgbClr val="000099"/>
              </a:buClr>
              <a:buNone/>
            </a:pPr>
            <a:r>
              <a:rPr lang="en-US" altLang="zh-CN" sz="1600" dirty="0">
                <a:solidFill>
                  <a:schemeClr val="tx1"/>
                </a:solidFill>
                <a:latin typeface="黑体" pitchFamily="2" charset="-122"/>
                <a:ea typeface="黑体" pitchFamily="2" charset="-122"/>
              </a:rPr>
              <a:t>200</a:t>
            </a:r>
            <a:r>
              <a:rPr lang="en-US" altLang="zh-TW" sz="1600" dirty="0">
                <a:solidFill>
                  <a:schemeClr val="tx1"/>
                </a:solidFill>
                <a:latin typeface="黑体" pitchFamily="2" charset="-122"/>
                <a:ea typeface="黑体" pitchFamily="2" charset="-122"/>
              </a:rPr>
              <a:t>9</a:t>
            </a:r>
            <a:r>
              <a:rPr lang="zh-CN" altLang="en-US" sz="1600" dirty="0">
                <a:solidFill>
                  <a:schemeClr val="tx1"/>
                </a:solidFill>
                <a:latin typeface="黑体" pitchFamily="2" charset="-122"/>
                <a:ea typeface="黑体" pitchFamily="2" charset="-122"/>
              </a:rPr>
              <a:t>年，我们为</a:t>
            </a:r>
            <a:r>
              <a:rPr lang="en-US" altLang="zh-CN" sz="1600" dirty="0">
                <a:solidFill>
                  <a:schemeClr val="tx1"/>
                </a:solidFill>
                <a:latin typeface="黑体" pitchFamily="2" charset="-122"/>
                <a:ea typeface="黑体" pitchFamily="2" charset="-122"/>
              </a:rPr>
              <a:t>《</a:t>
            </a:r>
            <a:r>
              <a:rPr lang="zh-CN" altLang="en-US" sz="1600" dirty="0">
                <a:solidFill>
                  <a:schemeClr val="tx1"/>
                </a:solidFill>
                <a:latin typeface="黑体" pitchFamily="2" charset="-122"/>
                <a:ea typeface="黑体" pitchFamily="2" charset="-122"/>
              </a:rPr>
              <a:t>财富</a:t>
            </a:r>
            <a:r>
              <a:rPr lang="en-US" altLang="zh-CN" sz="1600" dirty="0">
                <a:solidFill>
                  <a:schemeClr val="tx1"/>
                </a:solidFill>
                <a:latin typeface="黑体" pitchFamily="2" charset="-122"/>
                <a:ea typeface="黑体" pitchFamily="2" charset="-122"/>
              </a:rPr>
              <a:t>》</a:t>
            </a:r>
            <a:r>
              <a:rPr lang="en-US" altLang="zh-TW" sz="1600" dirty="0">
                <a:solidFill>
                  <a:schemeClr val="tx1"/>
                </a:solidFill>
                <a:latin typeface="黑体" pitchFamily="2" charset="-122"/>
                <a:ea typeface="黑体" pitchFamily="2" charset="-122"/>
              </a:rPr>
              <a:t>2009</a:t>
            </a:r>
            <a:r>
              <a:rPr lang="zh-TW" altLang="en-US" sz="1600" dirty="0">
                <a:solidFill>
                  <a:schemeClr val="tx1"/>
                </a:solidFill>
                <a:latin typeface="黑体" pitchFamily="2" charset="-122"/>
                <a:ea typeface="黑体" pitchFamily="2" charset="-122"/>
              </a:rPr>
              <a:t>全球</a:t>
            </a:r>
            <a:r>
              <a:rPr lang="en-US" altLang="zh-TW" sz="1600" dirty="0">
                <a:solidFill>
                  <a:schemeClr val="tx1"/>
                </a:solidFill>
                <a:latin typeface="黑体" pitchFamily="2" charset="-122"/>
                <a:ea typeface="黑体" pitchFamily="2" charset="-122"/>
              </a:rPr>
              <a:t>500</a:t>
            </a:r>
            <a:r>
              <a:rPr lang="zh-CN" altLang="en-US" sz="1600" dirty="0">
                <a:solidFill>
                  <a:schemeClr val="tx1"/>
                </a:solidFill>
                <a:latin typeface="黑体" pitchFamily="2" charset="-122"/>
                <a:ea typeface="黑体" pitchFamily="2" charset="-122"/>
              </a:rPr>
              <a:t>强中</a:t>
            </a:r>
            <a:r>
              <a:rPr lang="en-US" altLang="zh-TW" sz="1600" dirty="0">
                <a:solidFill>
                  <a:schemeClr val="tx1"/>
                </a:solidFill>
                <a:latin typeface="黑体" pitchFamily="2" charset="-122"/>
                <a:ea typeface="黑体" pitchFamily="2" charset="-122"/>
              </a:rPr>
              <a:t>82</a:t>
            </a:r>
            <a:r>
              <a:rPr lang="en-US" altLang="zh-CN" sz="1600" dirty="0">
                <a:solidFill>
                  <a:schemeClr val="tx1"/>
                </a:solidFill>
                <a:latin typeface="黑体" pitchFamily="2" charset="-122"/>
                <a:ea typeface="黑体" pitchFamily="2" charset="-122"/>
              </a:rPr>
              <a:t>%</a:t>
            </a:r>
            <a:r>
              <a:rPr lang="zh-CN" altLang="en-US" sz="1600" dirty="0">
                <a:solidFill>
                  <a:schemeClr val="tx1"/>
                </a:solidFill>
                <a:latin typeface="黑体" pitchFamily="2" charset="-122"/>
                <a:ea typeface="黑体" pitchFamily="2" charset="-122"/>
              </a:rPr>
              <a:t>，及福布斯</a:t>
            </a:r>
            <a:r>
              <a:rPr lang="en-US" altLang="zh-TW" sz="1600" dirty="0">
                <a:solidFill>
                  <a:schemeClr val="tx1"/>
                </a:solidFill>
                <a:latin typeface="黑体" pitchFamily="2" charset="-122"/>
                <a:ea typeface="黑体" pitchFamily="2" charset="-122"/>
              </a:rPr>
              <a:t>2009</a:t>
            </a:r>
            <a:r>
              <a:rPr lang="zh-TW" altLang="en-US" sz="1600" dirty="0">
                <a:solidFill>
                  <a:schemeClr val="tx1"/>
                </a:solidFill>
                <a:latin typeface="黑体" pitchFamily="2" charset="-122"/>
                <a:ea typeface="黑体" pitchFamily="2" charset="-122"/>
              </a:rPr>
              <a:t>全球</a:t>
            </a:r>
            <a:r>
              <a:rPr lang="en-US" altLang="zh-TW" sz="1600" dirty="0">
                <a:solidFill>
                  <a:schemeClr val="tx1"/>
                </a:solidFill>
                <a:latin typeface="黑体" pitchFamily="2" charset="-122"/>
                <a:ea typeface="黑体" pitchFamily="2" charset="-122"/>
              </a:rPr>
              <a:t>2000</a:t>
            </a:r>
            <a:r>
              <a:rPr lang="zh-TW" altLang="en-US" sz="1600" dirty="0">
                <a:solidFill>
                  <a:schemeClr val="tx1"/>
                </a:solidFill>
                <a:latin typeface="黑体" pitchFamily="2" charset="-122"/>
                <a:ea typeface="黑体" pitchFamily="2" charset="-122"/>
              </a:rPr>
              <a:t>強</a:t>
            </a:r>
            <a:r>
              <a:rPr lang="zh-CN" altLang="en-US" sz="1600" dirty="0">
                <a:solidFill>
                  <a:schemeClr val="tx1"/>
                </a:solidFill>
                <a:latin typeface="黑体" pitchFamily="2" charset="-122"/>
                <a:ea typeface="黑体" pitchFamily="2" charset="-122"/>
              </a:rPr>
              <a:t>企业</a:t>
            </a:r>
            <a:r>
              <a:rPr lang="en-US" altLang="zh-TW" sz="1600" dirty="0">
                <a:solidFill>
                  <a:schemeClr val="tx1"/>
                </a:solidFill>
                <a:latin typeface="黑体" pitchFamily="2" charset="-122"/>
                <a:ea typeface="黑体" pitchFamily="2" charset="-122"/>
              </a:rPr>
              <a:t>61</a:t>
            </a:r>
            <a:r>
              <a:rPr lang="en-US" altLang="zh-CN" sz="1600" dirty="0">
                <a:solidFill>
                  <a:schemeClr val="tx1"/>
                </a:solidFill>
                <a:latin typeface="黑体" pitchFamily="2" charset="-122"/>
                <a:ea typeface="黑体" pitchFamily="2" charset="-122"/>
              </a:rPr>
              <a:t>%</a:t>
            </a:r>
            <a:r>
              <a:rPr lang="zh-CN" altLang="en-US" sz="1600" dirty="0">
                <a:solidFill>
                  <a:schemeClr val="tx1"/>
                </a:solidFill>
                <a:latin typeface="黑体" pitchFamily="2" charset="-122"/>
                <a:ea typeface="黑体" pitchFamily="2" charset="-122"/>
              </a:rPr>
              <a:t>的企业</a:t>
            </a:r>
            <a:r>
              <a:rPr lang="en-US" altLang="zh-CN" sz="1600" dirty="0">
                <a:solidFill>
                  <a:schemeClr val="tx1"/>
                </a:solidFill>
                <a:latin typeface="黑体" pitchFamily="2" charset="-122"/>
                <a:ea typeface="黑体" pitchFamily="2" charset="-122"/>
              </a:rPr>
              <a:t>,</a:t>
            </a:r>
            <a:r>
              <a:rPr lang="zh-CN" altLang="en-US" sz="1600" dirty="0">
                <a:solidFill>
                  <a:schemeClr val="tx1"/>
                </a:solidFill>
                <a:latin typeface="黑体" pitchFamily="2" charset="-122"/>
                <a:ea typeface="黑体" pitchFamily="2" charset="-122"/>
              </a:rPr>
              <a:t>提供审计、风险管理、税务和其他咨询服务。安永的策略是积极利用</a:t>
            </a:r>
            <a:r>
              <a:rPr lang="zh-CN" altLang="en-US" sz="1600" dirty="0" smtClean="0">
                <a:solidFill>
                  <a:schemeClr val="tx1"/>
                </a:solidFill>
                <a:latin typeface="黑体" pitchFamily="2" charset="-122"/>
                <a:ea typeface="黑体" pitchFamily="2" charset="-122"/>
              </a:rPr>
              <a:t>我们全球性</a:t>
            </a:r>
            <a:r>
              <a:rPr lang="zh-CN" altLang="en-US" sz="1600" dirty="0">
                <a:solidFill>
                  <a:schemeClr val="tx1"/>
                </a:solidFill>
                <a:latin typeface="黑体" pitchFamily="2" charset="-122"/>
                <a:ea typeface="黑体" pitchFamily="2" charset="-122"/>
              </a:rPr>
              <a:t>规模的资源，特别是通过我们的专业人才和知识库，协助客户应对迅速改变的市场环境。</a:t>
            </a:r>
          </a:p>
        </p:txBody>
      </p:sp>
      <p:sp>
        <p:nvSpPr>
          <p:cNvPr id="41" name="Text Box 7" descr="20Z00002"/>
          <p:cNvSpPr txBox="1">
            <a:spLocks noChangeArrowheads="1"/>
          </p:cNvSpPr>
          <p:nvPr/>
        </p:nvSpPr>
        <p:spPr bwMode="auto">
          <a:xfrm>
            <a:off x="500063" y="1121130"/>
            <a:ext cx="3240664" cy="369332"/>
          </a:xfrm>
          <a:prstGeom prst="rect">
            <a:avLst/>
          </a:prstGeom>
          <a:noFill/>
          <a:ln w="9525" algn="ctr">
            <a:noFill/>
            <a:miter lim="800000"/>
            <a:headEnd/>
            <a:tailEnd/>
          </a:ln>
        </p:spPr>
        <p:txBody>
          <a:bodyPr wrap="square">
            <a:spAutoFit/>
          </a:bodyPr>
          <a:lstStyle/>
          <a:p>
            <a:pPr algn="l" defTabSz="858838">
              <a:lnSpc>
                <a:spcPct val="100000"/>
              </a:lnSpc>
              <a:spcBef>
                <a:spcPct val="0"/>
              </a:spcBef>
              <a:buNone/>
            </a:pPr>
            <a:r>
              <a:rPr lang="zh-CN" altLang="en-US" b="1" dirty="0" smtClean="0">
                <a:solidFill>
                  <a:schemeClr val="tx1"/>
                </a:solidFill>
                <a:latin typeface="黑体" pitchFamily="2" charset="-122"/>
                <a:ea typeface="黑体" pitchFamily="2" charset="-122"/>
              </a:rPr>
              <a:t>安永</a:t>
            </a:r>
            <a:r>
              <a:rPr lang="zh-CN" altLang="en-US" b="1" dirty="0">
                <a:solidFill>
                  <a:schemeClr val="tx1"/>
                </a:solidFill>
                <a:latin typeface="黑体" pitchFamily="2" charset="-122"/>
                <a:ea typeface="黑体" pitchFamily="2" charset="-122"/>
              </a:rPr>
              <a:t>的全球规模和专业服务</a:t>
            </a:r>
          </a:p>
        </p:txBody>
      </p:sp>
      <p:sp>
        <p:nvSpPr>
          <p:cNvPr id="42" name="Rectangle 21"/>
          <p:cNvSpPr>
            <a:spLocks noChangeArrowheads="1"/>
          </p:cNvSpPr>
          <p:nvPr/>
        </p:nvSpPr>
        <p:spPr bwMode="auto">
          <a:xfrm>
            <a:off x="838200" y="3743642"/>
            <a:ext cx="2585710" cy="489845"/>
          </a:xfrm>
          <a:prstGeom prst="rect">
            <a:avLst/>
          </a:prstGeom>
          <a:noFill/>
          <a:ln w="9525" algn="ctr">
            <a:noFill/>
            <a:miter lim="800000"/>
            <a:headEnd/>
            <a:tailEnd/>
          </a:ln>
        </p:spPr>
        <p:txBody>
          <a:bodyPr wrap="square" lIns="83977" tIns="41989" rIns="83977" bIns="41989" anchor="ctr">
            <a:spAutoFit/>
          </a:bodyPr>
          <a:lstStyle/>
          <a:p>
            <a:pPr algn="l">
              <a:lnSpc>
                <a:spcPct val="115000"/>
              </a:lnSpc>
              <a:spcBef>
                <a:spcPct val="0"/>
              </a:spcBef>
              <a:buNone/>
            </a:pPr>
            <a:r>
              <a:rPr lang="en-US" altLang="zh-CN" sz="1200" b="1" dirty="0">
                <a:solidFill>
                  <a:schemeClr val="accent4"/>
                </a:solidFill>
                <a:latin typeface="Arial" charset="0"/>
                <a:cs typeface="Arial" charset="0"/>
              </a:rPr>
              <a:t>《</a:t>
            </a:r>
            <a:r>
              <a:rPr lang="zh-CN" altLang="en-US" sz="1200" b="1" dirty="0">
                <a:solidFill>
                  <a:schemeClr val="accent4"/>
                </a:solidFill>
                <a:latin typeface="Arial" charset="0"/>
                <a:cs typeface="Arial" charset="0"/>
              </a:rPr>
              <a:t>财富</a:t>
            </a:r>
            <a:r>
              <a:rPr lang="en-US" altLang="zh-CN" sz="1200" b="1" dirty="0">
                <a:solidFill>
                  <a:schemeClr val="accent4"/>
                </a:solidFill>
                <a:latin typeface="Arial" charset="0"/>
                <a:cs typeface="Arial" charset="0"/>
              </a:rPr>
              <a:t>》</a:t>
            </a:r>
            <a:r>
              <a:rPr lang="en-US" altLang="zh-TW" sz="1200" b="1" dirty="0">
                <a:solidFill>
                  <a:schemeClr val="accent4"/>
                </a:solidFill>
                <a:latin typeface="Arial" charset="0"/>
                <a:cs typeface="Arial" charset="0"/>
              </a:rPr>
              <a:t>2009</a:t>
            </a:r>
            <a:r>
              <a:rPr lang="zh-CN" altLang="en-US" sz="1200" b="1" dirty="0">
                <a:solidFill>
                  <a:schemeClr val="accent4"/>
                </a:solidFill>
                <a:latin typeface="Arial" charset="0"/>
                <a:cs typeface="Arial" charset="0"/>
              </a:rPr>
              <a:t>全球</a:t>
            </a:r>
            <a:r>
              <a:rPr lang="en-US" altLang="zh-CN" sz="1200" b="1" dirty="0">
                <a:solidFill>
                  <a:schemeClr val="accent4"/>
                </a:solidFill>
                <a:latin typeface="Arial" charset="0"/>
                <a:cs typeface="Arial" charset="0"/>
              </a:rPr>
              <a:t>500</a:t>
            </a:r>
            <a:r>
              <a:rPr lang="zh-CN" altLang="en-US" sz="1200" b="1" dirty="0">
                <a:solidFill>
                  <a:schemeClr val="accent4"/>
                </a:solidFill>
                <a:latin typeface="Arial" charset="0"/>
                <a:cs typeface="Arial" charset="0"/>
              </a:rPr>
              <a:t>强企业</a:t>
            </a:r>
          </a:p>
          <a:p>
            <a:pPr algn="l">
              <a:lnSpc>
                <a:spcPct val="115000"/>
              </a:lnSpc>
              <a:spcBef>
                <a:spcPct val="0"/>
              </a:spcBef>
              <a:buNone/>
            </a:pPr>
            <a:r>
              <a:rPr lang="en-US" altLang="zh-CN" sz="1200" b="1" dirty="0" smtClean="0">
                <a:solidFill>
                  <a:schemeClr val="accent4"/>
                </a:solidFill>
                <a:latin typeface="Arial" charset="0"/>
                <a:cs typeface="Arial" charset="0"/>
              </a:rPr>
              <a:t>—</a:t>
            </a:r>
            <a:r>
              <a:rPr lang="zh-CN" altLang="en-US" sz="1200" b="1" dirty="0">
                <a:solidFill>
                  <a:schemeClr val="accent4"/>
                </a:solidFill>
                <a:latin typeface="Arial" charset="0"/>
                <a:cs typeface="Arial" charset="0"/>
              </a:rPr>
              <a:t>安永服务的企业所占百分比</a:t>
            </a:r>
          </a:p>
        </p:txBody>
      </p:sp>
      <p:sp>
        <p:nvSpPr>
          <p:cNvPr id="43" name="Rectangle 22"/>
          <p:cNvSpPr>
            <a:spLocks noChangeArrowheads="1"/>
          </p:cNvSpPr>
          <p:nvPr/>
        </p:nvSpPr>
        <p:spPr bwMode="auto">
          <a:xfrm>
            <a:off x="4999499" y="3667442"/>
            <a:ext cx="3458701" cy="489845"/>
          </a:xfrm>
          <a:prstGeom prst="rect">
            <a:avLst/>
          </a:prstGeom>
          <a:noFill/>
          <a:ln w="9525" algn="ctr">
            <a:noFill/>
            <a:miter lim="800000"/>
            <a:headEnd/>
            <a:tailEnd/>
          </a:ln>
        </p:spPr>
        <p:txBody>
          <a:bodyPr wrap="square" lIns="83977" tIns="41989" rIns="83977" bIns="41989" anchor="ctr">
            <a:spAutoFit/>
          </a:bodyPr>
          <a:lstStyle/>
          <a:p>
            <a:pPr>
              <a:lnSpc>
                <a:spcPct val="115000"/>
              </a:lnSpc>
              <a:buNone/>
            </a:pPr>
            <a:r>
              <a:rPr lang="zh-CN" altLang="en-US" sz="1200" b="1" dirty="0">
                <a:solidFill>
                  <a:schemeClr val="accent4"/>
                </a:solidFill>
                <a:latin typeface="Arial" charset="0"/>
                <a:cs typeface="Arial" charset="0"/>
              </a:rPr>
              <a:t>福布斯</a:t>
            </a:r>
            <a:r>
              <a:rPr lang="en-US" altLang="zh-TW" sz="1200" b="1" dirty="0">
                <a:solidFill>
                  <a:schemeClr val="accent4"/>
                </a:solidFill>
                <a:latin typeface="Arial" charset="0"/>
                <a:cs typeface="Arial" charset="0"/>
              </a:rPr>
              <a:t>2009</a:t>
            </a:r>
            <a:r>
              <a:rPr lang="zh-TW" altLang="en-US" sz="1200" b="1" dirty="0">
                <a:solidFill>
                  <a:schemeClr val="accent4"/>
                </a:solidFill>
                <a:latin typeface="Arial" charset="0"/>
                <a:cs typeface="Arial" charset="0"/>
              </a:rPr>
              <a:t>全球</a:t>
            </a:r>
            <a:r>
              <a:rPr lang="en-US" altLang="zh-TW" sz="1200" b="1" dirty="0" smtClean="0">
                <a:solidFill>
                  <a:schemeClr val="accent4"/>
                </a:solidFill>
                <a:latin typeface="Arial" charset="0"/>
                <a:cs typeface="Arial" charset="0"/>
              </a:rPr>
              <a:t>2000</a:t>
            </a:r>
            <a:r>
              <a:rPr lang="zh-CN" altLang="en-US" sz="1200" b="1" dirty="0" smtClean="0">
                <a:solidFill>
                  <a:schemeClr val="accent4"/>
                </a:solidFill>
                <a:cs typeface="Arial" charset="0"/>
              </a:rPr>
              <a:t>强企业</a:t>
            </a:r>
            <a:endParaRPr lang="zh-CN" altLang="en-US" sz="1200" b="1" dirty="0">
              <a:solidFill>
                <a:schemeClr val="accent4"/>
              </a:solidFill>
              <a:latin typeface="Arial" charset="0"/>
              <a:cs typeface="Arial" charset="0"/>
            </a:endParaRPr>
          </a:p>
          <a:p>
            <a:pPr>
              <a:lnSpc>
                <a:spcPct val="115000"/>
              </a:lnSpc>
              <a:spcBef>
                <a:spcPct val="0"/>
              </a:spcBef>
              <a:buNone/>
            </a:pPr>
            <a:r>
              <a:rPr lang="en-US" altLang="zh-CN" sz="1200" b="1" dirty="0">
                <a:solidFill>
                  <a:schemeClr val="accent4"/>
                </a:solidFill>
                <a:latin typeface="Arial" charset="0"/>
                <a:cs typeface="Arial" charset="0"/>
              </a:rPr>
              <a:t>—</a:t>
            </a:r>
            <a:r>
              <a:rPr lang="zh-CN" altLang="en-US" sz="1200" b="1" dirty="0">
                <a:solidFill>
                  <a:schemeClr val="accent4"/>
                </a:solidFill>
                <a:latin typeface="Arial" charset="0"/>
                <a:cs typeface="Arial" charset="0"/>
              </a:rPr>
              <a:t>安永服务的企业所占百分比</a:t>
            </a:r>
          </a:p>
        </p:txBody>
      </p:sp>
      <p:sp>
        <p:nvSpPr>
          <p:cNvPr id="44" name="Text Box 28"/>
          <p:cNvSpPr txBox="1">
            <a:spLocks noChangeArrowheads="1"/>
          </p:cNvSpPr>
          <p:nvPr/>
        </p:nvSpPr>
        <p:spPr bwMode="auto">
          <a:xfrm>
            <a:off x="3245022" y="4614244"/>
            <a:ext cx="1616505" cy="238686"/>
          </a:xfrm>
          <a:prstGeom prst="rect">
            <a:avLst/>
          </a:prstGeom>
          <a:noFill/>
          <a:ln w="9525" algn="ctr">
            <a:noFill/>
            <a:miter lim="800000"/>
            <a:headEnd/>
            <a:tailEnd/>
          </a:ln>
        </p:spPr>
        <p:txBody>
          <a:bodyPr wrap="square" lIns="83977" tIns="41989" rIns="83977" bIns="41989">
            <a:spAutoFit/>
          </a:bodyPr>
          <a:lstStyle/>
          <a:p>
            <a:pPr marL="177800" indent="-177800" algn="l" defTabSz="839788" eaLnBrk="0" hangingPunct="0">
              <a:lnSpc>
                <a:spcPct val="100000"/>
              </a:lnSpc>
              <a:spcAft>
                <a:spcPct val="30000"/>
              </a:spcAft>
              <a:buClr>
                <a:srgbClr val="FF0000"/>
              </a:buClr>
              <a:buFont typeface="Wingdings" pitchFamily="2" charset="2"/>
              <a:buNone/>
            </a:pPr>
            <a:r>
              <a:rPr lang="en-US" altLang="zh-CN" sz="1000" dirty="0">
                <a:solidFill>
                  <a:schemeClr val="tx1"/>
                </a:solidFill>
                <a:latin typeface="黑体" pitchFamily="2" charset="-122"/>
                <a:ea typeface="黑体" pitchFamily="2" charset="-122"/>
                <a:cs typeface="Arial" charset="0"/>
              </a:rPr>
              <a:t>审</a:t>
            </a:r>
            <a:r>
              <a:rPr lang="zh-CN" altLang="en-US" sz="1000" dirty="0">
                <a:solidFill>
                  <a:schemeClr val="tx1"/>
                </a:solidFill>
                <a:latin typeface="黑体" pitchFamily="2" charset="-122"/>
                <a:ea typeface="黑体" pitchFamily="2" charset="-122"/>
                <a:cs typeface="Arial" charset="0"/>
              </a:rPr>
              <a:t>计客户</a:t>
            </a:r>
          </a:p>
        </p:txBody>
      </p:sp>
      <p:sp>
        <p:nvSpPr>
          <p:cNvPr id="45" name="Text Box 29"/>
          <p:cNvSpPr txBox="1">
            <a:spLocks noChangeArrowheads="1"/>
          </p:cNvSpPr>
          <p:nvPr/>
        </p:nvSpPr>
        <p:spPr bwMode="auto">
          <a:xfrm>
            <a:off x="3233212" y="5020701"/>
            <a:ext cx="2024588" cy="389499"/>
          </a:xfrm>
          <a:prstGeom prst="rect">
            <a:avLst/>
          </a:prstGeom>
          <a:noFill/>
          <a:ln w="9525" algn="ctr">
            <a:noFill/>
            <a:miter lim="800000"/>
            <a:headEnd/>
            <a:tailEnd/>
          </a:ln>
        </p:spPr>
        <p:txBody>
          <a:bodyPr wrap="square" lIns="83977" tIns="41989" rIns="83977" bIns="41989">
            <a:spAutoFit/>
          </a:bodyPr>
          <a:lstStyle/>
          <a:p>
            <a:pPr algn="l" defTabSz="839788" eaLnBrk="0" hangingPunct="0">
              <a:lnSpc>
                <a:spcPct val="100000"/>
              </a:lnSpc>
              <a:spcAft>
                <a:spcPct val="30000"/>
              </a:spcAft>
              <a:buClr>
                <a:srgbClr val="FF0000"/>
              </a:buClr>
              <a:buFont typeface="Wingdings" pitchFamily="2" charset="2"/>
              <a:buNone/>
            </a:pPr>
            <a:r>
              <a:rPr lang="zh-CN" altLang="en-US" sz="1000" dirty="0">
                <a:solidFill>
                  <a:schemeClr val="tx1"/>
                </a:solidFill>
                <a:latin typeface="黑体" pitchFamily="2" charset="-122"/>
                <a:ea typeface="黑体" pitchFamily="2" charset="-122"/>
                <a:cs typeface="Arial" charset="0"/>
              </a:rPr>
              <a:t>税务、风险管理等非审计咨询服务客户</a:t>
            </a:r>
          </a:p>
        </p:txBody>
      </p:sp>
      <p:sp>
        <p:nvSpPr>
          <p:cNvPr id="46" name="Text Box 30"/>
          <p:cNvSpPr txBox="1">
            <a:spLocks noChangeArrowheads="1"/>
          </p:cNvSpPr>
          <p:nvPr/>
        </p:nvSpPr>
        <p:spPr bwMode="auto">
          <a:xfrm>
            <a:off x="3233212" y="5475554"/>
            <a:ext cx="2024588" cy="239446"/>
          </a:xfrm>
          <a:prstGeom prst="rect">
            <a:avLst/>
          </a:prstGeom>
          <a:noFill/>
          <a:ln w="9525" algn="ctr">
            <a:noFill/>
            <a:miter lim="800000"/>
            <a:headEnd/>
            <a:tailEnd/>
          </a:ln>
        </p:spPr>
        <p:txBody>
          <a:bodyPr wrap="square" lIns="83977" tIns="41989" rIns="83977" bIns="41989">
            <a:spAutoFit/>
          </a:bodyPr>
          <a:lstStyle/>
          <a:p>
            <a:pPr marL="177800" indent="-177800" algn="l" defTabSz="839788" eaLnBrk="0" hangingPunct="0">
              <a:lnSpc>
                <a:spcPct val="100000"/>
              </a:lnSpc>
              <a:spcAft>
                <a:spcPct val="30000"/>
              </a:spcAft>
              <a:buClr>
                <a:srgbClr val="FF0000"/>
              </a:buClr>
              <a:buFont typeface="Wingdings" pitchFamily="2" charset="2"/>
              <a:buNone/>
            </a:pPr>
            <a:r>
              <a:rPr lang="zh-CN" altLang="en-US" sz="1000" dirty="0">
                <a:solidFill>
                  <a:schemeClr val="tx1"/>
                </a:solidFill>
                <a:latin typeface="黑体" pitchFamily="2" charset="-122"/>
                <a:ea typeface="黑体" pitchFamily="2" charset="-122"/>
                <a:cs typeface="Arial" charset="0"/>
              </a:rPr>
              <a:t>指数中所有其他企业</a:t>
            </a:r>
          </a:p>
        </p:txBody>
      </p:sp>
      <p:grpSp>
        <p:nvGrpSpPr>
          <p:cNvPr id="2" name="Group 16"/>
          <p:cNvGrpSpPr>
            <a:grpSpLocks/>
          </p:cNvGrpSpPr>
          <p:nvPr/>
        </p:nvGrpSpPr>
        <p:grpSpPr bwMode="auto">
          <a:xfrm>
            <a:off x="1000590" y="4300560"/>
            <a:ext cx="1742609" cy="1703967"/>
            <a:chOff x="487" y="3559"/>
            <a:chExt cx="1050" cy="1009"/>
          </a:xfrm>
        </p:grpSpPr>
        <p:sp>
          <p:nvSpPr>
            <p:cNvPr id="48" name="Freeform 17"/>
            <p:cNvSpPr>
              <a:spLocks/>
            </p:cNvSpPr>
            <p:nvPr/>
          </p:nvSpPr>
          <p:spPr bwMode="auto">
            <a:xfrm>
              <a:off x="1010" y="3559"/>
              <a:ext cx="527" cy="538"/>
            </a:xfrm>
            <a:custGeom>
              <a:avLst/>
              <a:gdLst>
                <a:gd name="T0" fmla="*/ 1 w 760"/>
                <a:gd name="T1" fmla="*/ 0 h 810"/>
                <a:gd name="T2" fmla="*/ 1 w 760"/>
                <a:gd name="T3" fmla="*/ 0 h 810"/>
                <a:gd name="T4" fmla="*/ 1 w 760"/>
                <a:gd name="T5" fmla="*/ 1 h 810"/>
                <a:gd name="T6" fmla="*/ 1 w 760"/>
                <a:gd name="T7" fmla="*/ 1 h 810"/>
                <a:gd name="T8" fmla="*/ 1 w 760"/>
                <a:gd name="T9" fmla="*/ 1 h 810"/>
                <a:gd name="T10" fmla="*/ 1 w 760"/>
                <a:gd name="T11" fmla="*/ 1 h 810"/>
                <a:gd name="T12" fmla="*/ 1 w 760"/>
                <a:gd name="T13" fmla="*/ 1 h 810"/>
                <a:gd name="T14" fmla="*/ 1 w 760"/>
                <a:gd name="T15" fmla="*/ 1 h 810"/>
                <a:gd name="T16" fmla="*/ 1 w 760"/>
                <a:gd name="T17" fmla="*/ 1 h 810"/>
                <a:gd name="T18" fmla="*/ 1 w 760"/>
                <a:gd name="T19" fmla="*/ 1 h 810"/>
                <a:gd name="T20" fmla="*/ 1 w 760"/>
                <a:gd name="T21" fmla="*/ 1 h 810"/>
                <a:gd name="T22" fmla="*/ 1 w 760"/>
                <a:gd name="T23" fmla="*/ 1 h 810"/>
                <a:gd name="T24" fmla="*/ 1 w 760"/>
                <a:gd name="T25" fmla="*/ 1 h 810"/>
                <a:gd name="T26" fmla="*/ 1 w 760"/>
                <a:gd name="T27" fmla="*/ 1 h 810"/>
                <a:gd name="T28" fmla="*/ 1 w 760"/>
                <a:gd name="T29" fmla="*/ 1 h 810"/>
                <a:gd name="T30" fmla="*/ 1 w 760"/>
                <a:gd name="T31" fmla="*/ 1 h 810"/>
                <a:gd name="T32" fmla="*/ 1 w 760"/>
                <a:gd name="T33" fmla="*/ 1 h 810"/>
                <a:gd name="T34" fmla="*/ 1 w 760"/>
                <a:gd name="T35" fmla="*/ 1 h 810"/>
                <a:gd name="T36" fmla="*/ 1 w 760"/>
                <a:gd name="T37" fmla="*/ 1 h 810"/>
                <a:gd name="T38" fmla="*/ 1 w 760"/>
                <a:gd name="T39" fmla="*/ 1 h 810"/>
                <a:gd name="T40" fmla="*/ 1 w 760"/>
                <a:gd name="T41" fmla="*/ 1 h 810"/>
                <a:gd name="T42" fmla="*/ 1 w 760"/>
                <a:gd name="T43" fmla="*/ 1 h 810"/>
                <a:gd name="T44" fmla="*/ 1 w 760"/>
                <a:gd name="T45" fmla="*/ 1 h 810"/>
                <a:gd name="T46" fmla="*/ 1 w 760"/>
                <a:gd name="T47" fmla="*/ 1 h 810"/>
                <a:gd name="T48" fmla="*/ 1 w 760"/>
                <a:gd name="T49" fmla="*/ 1 h 810"/>
                <a:gd name="T50" fmla="*/ 1 w 760"/>
                <a:gd name="T51" fmla="*/ 1 h 810"/>
                <a:gd name="T52" fmla="*/ 1 w 760"/>
                <a:gd name="T53" fmla="*/ 1 h 810"/>
                <a:gd name="T54" fmla="*/ 1 w 760"/>
                <a:gd name="T55" fmla="*/ 1 h 810"/>
                <a:gd name="T56" fmla="*/ 1 w 760"/>
                <a:gd name="T57" fmla="*/ 1 h 810"/>
                <a:gd name="T58" fmla="*/ 1 w 760"/>
                <a:gd name="T59" fmla="*/ 1 h 810"/>
                <a:gd name="T60" fmla="*/ 1 w 760"/>
                <a:gd name="T61" fmla="*/ 1 h 810"/>
                <a:gd name="T62" fmla="*/ 1 w 760"/>
                <a:gd name="T63" fmla="*/ 1 h 810"/>
                <a:gd name="T64" fmla="*/ 1 w 760"/>
                <a:gd name="T65" fmla="*/ 1 h 810"/>
                <a:gd name="T66" fmla="*/ 1 w 760"/>
                <a:gd name="T67" fmla="*/ 1 h 810"/>
                <a:gd name="T68" fmla="*/ 1 w 760"/>
                <a:gd name="T69" fmla="*/ 1 h 810"/>
                <a:gd name="T70" fmla="*/ 1 w 760"/>
                <a:gd name="T71" fmla="*/ 1 h 810"/>
                <a:gd name="T72" fmla="*/ 1 w 760"/>
                <a:gd name="T73" fmla="*/ 1 h 810"/>
                <a:gd name="T74" fmla="*/ 1 w 760"/>
                <a:gd name="T75" fmla="*/ 1 h 810"/>
                <a:gd name="T76" fmla="*/ 1 w 760"/>
                <a:gd name="T77" fmla="*/ 1 h 810"/>
                <a:gd name="T78" fmla="*/ 1 w 760"/>
                <a:gd name="T79" fmla="*/ 1 h 810"/>
                <a:gd name="T80" fmla="*/ 1 w 760"/>
                <a:gd name="T81" fmla="*/ 1 h 810"/>
                <a:gd name="T82" fmla="*/ 1 w 760"/>
                <a:gd name="T83" fmla="*/ 1 h 810"/>
                <a:gd name="T84" fmla="*/ 1 w 760"/>
                <a:gd name="T85" fmla="*/ 1 h 810"/>
                <a:gd name="T86" fmla="*/ 1 w 760"/>
                <a:gd name="T87" fmla="*/ 1 h 810"/>
                <a:gd name="T88" fmla="*/ 1 w 760"/>
                <a:gd name="T89" fmla="*/ 1 h 810"/>
                <a:gd name="T90" fmla="*/ 1 w 760"/>
                <a:gd name="T91" fmla="*/ 1 h 810"/>
                <a:gd name="T92" fmla="*/ 1 w 760"/>
                <a:gd name="T93" fmla="*/ 1 h 810"/>
                <a:gd name="T94" fmla="*/ 1 w 760"/>
                <a:gd name="T95" fmla="*/ 1 h 810"/>
                <a:gd name="T96" fmla="*/ 1 w 760"/>
                <a:gd name="T97" fmla="*/ 1 h 810"/>
                <a:gd name="T98" fmla="*/ 1 w 760"/>
                <a:gd name="T99" fmla="*/ 1 h 810"/>
                <a:gd name="T100" fmla="*/ 1 w 760"/>
                <a:gd name="T101" fmla="*/ 1 h 810"/>
                <a:gd name="T102" fmla="*/ 1 w 760"/>
                <a:gd name="T103" fmla="*/ 1 h 810"/>
                <a:gd name="T104" fmla="*/ 1 w 760"/>
                <a:gd name="T105" fmla="*/ 1 h 810"/>
                <a:gd name="T106" fmla="*/ 1 w 760"/>
                <a:gd name="T107" fmla="*/ 1 h 810"/>
                <a:gd name="T108" fmla="*/ 1 w 760"/>
                <a:gd name="T109" fmla="*/ 1 h 810"/>
                <a:gd name="T110" fmla="*/ 1 w 760"/>
                <a:gd name="T111" fmla="*/ 1 h 810"/>
                <a:gd name="T112" fmla="*/ 1 w 760"/>
                <a:gd name="T113" fmla="*/ 1 h 810"/>
                <a:gd name="T114" fmla="*/ 1 w 760"/>
                <a:gd name="T115" fmla="*/ 1 h 810"/>
                <a:gd name="T116" fmla="*/ 1 w 760"/>
                <a:gd name="T117" fmla="*/ 1 h 810"/>
                <a:gd name="T118" fmla="*/ 1 w 760"/>
                <a:gd name="T119" fmla="*/ 1 h 810"/>
                <a:gd name="T120" fmla="*/ 1 w 760"/>
                <a:gd name="T121" fmla="*/ 1 h 810"/>
                <a:gd name="T122" fmla="*/ 1 w 760"/>
                <a:gd name="T123" fmla="*/ 1 h 810"/>
                <a:gd name="T124" fmla="*/ 1 w 760"/>
                <a:gd name="T125" fmla="*/ 1 h 8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0"/>
                <a:gd name="T190" fmla="*/ 0 h 810"/>
                <a:gd name="T191" fmla="*/ 760 w 760"/>
                <a:gd name="T192" fmla="*/ 810 h 81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0" h="810">
                  <a:moveTo>
                    <a:pt x="0" y="0"/>
                  </a:moveTo>
                  <a:lnTo>
                    <a:pt x="17" y="0"/>
                  </a:lnTo>
                  <a:lnTo>
                    <a:pt x="28" y="0"/>
                  </a:lnTo>
                  <a:lnTo>
                    <a:pt x="39" y="0"/>
                  </a:lnTo>
                  <a:lnTo>
                    <a:pt x="56" y="0"/>
                  </a:lnTo>
                  <a:lnTo>
                    <a:pt x="67" y="0"/>
                  </a:lnTo>
                  <a:lnTo>
                    <a:pt x="79" y="0"/>
                  </a:lnTo>
                  <a:lnTo>
                    <a:pt x="95" y="5"/>
                  </a:lnTo>
                  <a:lnTo>
                    <a:pt x="107" y="5"/>
                  </a:lnTo>
                  <a:lnTo>
                    <a:pt x="118" y="5"/>
                  </a:lnTo>
                  <a:lnTo>
                    <a:pt x="134" y="11"/>
                  </a:lnTo>
                  <a:lnTo>
                    <a:pt x="146" y="11"/>
                  </a:lnTo>
                  <a:lnTo>
                    <a:pt x="157" y="17"/>
                  </a:lnTo>
                  <a:lnTo>
                    <a:pt x="174" y="17"/>
                  </a:lnTo>
                  <a:lnTo>
                    <a:pt x="185" y="22"/>
                  </a:lnTo>
                  <a:lnTo>
                    <a:pt x="196" y="22"/>
                  </a:lnTo>
                  <a:lnTo>
                    <a:pt x="213" y="28"/>
                  </a:lnTo>
                  <a:lnTo>
                    <a:pt x="224" y="33"/>
                  </a:lnTo>
                  <a:lnTo>
                    <a:pt x="235" y="33"/>
                  </a:lnTo>
                  <a:lnTo>
                    <a:pt x="246" y="39"/>
                  </a:lnTo>
                  <a:lnTo>
                    <a:pt x="263" y="45"/>
                  </a:lnTo>
                  <a:lnTo>
                    <a:pt x="274" y="50"/>
                  </a:lnTo>
                  <a:lnTo>
                    <a:pt x="285" y="56"/>
                  </a:lnTo>
                  <a:lnTo>
                    <a:pt x="296" y="61"/>
                  </a:lnTo>
                  <a:lnTo>
                    <a:pt x="308" y="67"/>
                  </a:lnTo>
                  <a:lnTo>
                    <a:pt x="324" y="67"/>
                  </a:lnTo>
                  <a:lnTo>
                    <a:pt x="336" y="78"/>
                  </a:lnTo>
                  <a:lnTo>
                    <a:pt x="347" y="84"/>
                  </a:lnTo>
                  <a:lnTo>
                    <a:pt x="358" y="89"/>
                  </a:lnTo>
                  <a:lnTo>
                    <a:pt x="369" y="95"/>
                  </a:lnTo>
                  <a:lnTo>
                    <a:pt x="380" y="100"/>
                  </a:lnTo>
                  <a:lnTo>
                    <a:pt x="391" y="106"/>
                  </a:lnTo>
                  <a:lnTo>
                    <a:pt x="403" y="112"/>
                  </a:lnTo>
                  <a:lnTo>
                    <a:pt x="414" y="123"/>
                  </a:lnTo>
                  <a:lnTo>
                    <a:pt x="425" y="128"/>
                  </a:lnTo>
                  <a:lnTo>
                    <a:pt x="436" y="134"/>
                  </a:lnTo>
                  <a:lnTo>
                    <a:pt x="447" y="145"/>
                  </a:lnTo>
                  <a:lnTo>
                    <a:pt x="458" y="151"/>
                  </a:lnTo>
                  <a:lnTo>
                    <a:pt x="470" y="162"/>
                  </a:lnTo>
                  <a:lnTo>
                    <a:pt x="481" y="167"/>
                  </a:lnTo>
                  <a:lnTo>
                    <a:pt x="486" y="179"/>
                  </a:lnTo>
                  <a:lnTo>
                    <a:pt x="498" y="184"/>
                  </a:lnTo>
                  <a:lnTo>
                    <a:pt x="509" y="195"/>
                  </a:lnTo>
                  <a:lnTo>
                    <a:pt x="520" y="201"/>
                  </a:lnTo>
                  <a:lnTo>
                    <a:pt x="525" y="212"/>
                  </a:lnTo>
                  <a:lnTo>
                    <a:pt x="537" y="223"/>
                  </a:lnTo>
                  <a:lnTo>
                    <a:pt x="548" y="229"/>
                  </a:lnTo>
                  <a:lnTo>
                    <a:pt x="553" y="240"/>
                  </a:lnTo>
                  <a:lnTo>
                    <a:pt x="565" y="251"/>
                  </a:lnTo>
                  <a:lnTo>
                    <a:pt x="576" y="262"/>
                  </a:lnTo>
                  <a:lnTo>
                    <a:pt x="581" y="268"/>
                  </a:lnTo>
                  <a:lnTo>
                    <a:pt x="592" y="279"/>
                  </a:lnTo>
                  <a:lnTo>
                    <a:pt x="598" y="290"/>
                  </a:lnTo>
                  <a:lnTo>
                    <a:pt x="604" y="301"/>
                  </a:lnTo>
                  <a:lnTo>
                    <a:pt x="615" y="313"/>
                  </a:lnTo>
                  <a:lnTo>
                    <a:pt x="620" y="324"/>
                  </a:lnTo>
                  <a:lnTo>
                    <a:pt x="632" y="335"/>
                  </a:lnTo>
                  <a:lnTo>
                    <a:pt x="637" y="346"/>
                  </a:lnTo>
                  <a:lnTo>
                    <a:pt x="643" y="357"/>
                  </a:lnTo>
                  <a:lnTo>
                    <a:pt x="648" y="368"/>
                  </a:lnTo>
                  <a:lnTo>
                    <a:pt x="660" y="380"/>
                  </a:lnTo>
                  <a:lnTo>
                    <a:pt x="665" y="391"/>
                  </a:lnTo>
                  <a:lnTo>
                    <a:pt x="671" y="402"/>
                  </a:lnTo>
                  <a:lnTo>
                    <a:pt x="676" y="413"/>
                  </a:lnTo>
                  <a:lnTo>
                    <a:pt x="682" y="424"/>
                  </a:lnTo>
                  <a:lnTo>
                    <a:pt x="687" y="436"/>
                  </a:lnTo>
                  <a:lnTo>
                    <a:pt x="693" y="447"/>
                  </a:lnTo>
                  <a:lnTo>
                    <a:pt x="699" y="463"/>
                  </a:lnTo>
                  <a:lnTo>
                    <a:pt x="704" y="475"/>
                  </a:lnTo>
                  <a:lnTo>
                    <a:pt x="710" y="486"/>
                  </a:lnTo>
                  <a:lnTo>
                    <a:pt x="715" y="497"/>
                  </a:lnTo>
                  <a:lnTo>
                    <a:pt x="715" y="508"/>
                  </a:lnTo>
                  <a:lnTo>
                    <a:pt x="721" y="525"/>
                  </a:lnTo>
                  <a:lnTo>
                    <a:pt x="727" y="536"/>
                  </a:lnTo>
                  <a:lnTo>
                    <a:pt x="732" y="547"/>
                  </a:lnTo>
                  <a:lnTo>
                    <a:pt x="732" y="564"/>
                  </a:lnTo>
                  <a:lnTo>
                    <a:pt x="738" y="575"/>
                  </a:lnTo>
                  <a:lnTo>
                    <a:pt x="738" y="586"/>
                  </a:lnTo>
                  <a:lnTo>
                    <a:pt x="743" y="597"/>
                  </a:lnTo>
                  <a:lnTo>
                    <a:pt x="743" y="614"/>
                  </a:lnTo>
                  <a:lnTo>
                    <a:pt x="749" y="625"/>
                  </a:lnTo>
                  <a:lnTo>
                    <a:pt x="749" y="637"/>
                  </a:lnTo>
                  <a:lnTo>
                    <a:pt x="749" y="653"/>
                  </a:lnTo>
                  <a:lnTo>
                    <a:pt x="754" y="664"/>
                  </a:lnTo>
                  <a:lnTo>
                    <a:pt x="754" y="681"/>
                  </a:lnTo>
                  <a:lnTo>
                    <a:pt x="754" y="692"/>
                  </a:lnTo>
                  <a:lnTo>
                    <a:pt x="754" y="704"/>
                  </a:lnTo>
                  <a:lnTo>
                    <a:pt x="760" y="720"/>
                  </a:lnTo>
                  <a:lnTo>
                    <a:pt x="760" y="732"/>
                  </a:lnTo>
                  <a:lnTo>
                    <a:pt x="760" y="743"/>
                  </a:lnTo>
                  <a:lnTo>
                    <a:pt x="760" y="759"/>
                  </a:lnTo>
                  <a:lnTo>
                    <a:pt x="760" y="771"/>
                  </a:lnTo>
                  <a:lnTo>
                    <a:pt x="760" y="782"/>
                  </a:lnTo>
                  <a:lnTo>
                    <a:pt x="760" y="799"/>
                  </a:lnTo>
                  <a:lnTo>
                    <a:pt x="754" y="810"/>
                  </a:lnTo>
                  <a:lnTo>
                    <a:pt x="380" y="782"/>
                  </a:lnTo>
                  <a:lnTo>
                    <a:pt x="380" y="776"/>
                  </a:lnTo>
                  <a:lnTo>
                    <a:pt x="380" y="771"/>
                  </a:lnTo>
                  <a:lnTo>
                    <a:pt x="380" y="765"/>
                  </a:lnTo>
                  <a:lnTo>
                    <a:pt x="380" y="759"/>
                  </a:lnTo>
                  <a:lnTo>
                    <a:pt x="380" y="754"/>
                  </a:lnTo>
                  <a:lnTo>
                    <a:pt x="380" y="743"/>
                  </a:lnTo>
                  <a:lnTo>
                    <a:pt x="380" y="737"/>
                  </a:lnTo>
                  <a:lnTo>
                    <a:pt x="380" y="732"/>
                  </a:lnTo>
                  <a:lnTo>
                    <a:pt x="375" y="726"/>
                  </a:lnTo>
                  <a:lnTo>
                    <a:pt x="375" y="720"/>
                  </a:lnTo>
                  <a:lnTo>
                    <a:pt x="375" y="709"/>
                  </a:lnTo>
                  <a:lnTo>
                    <a:pt x="375" y="704"/>
                  </a:lnTo>
                  <a:lnTo>
                    <a:pt x="375" y="698"/>
                  </a:lnTo>
                  <a:lnTo>
                    <a:pt x="375" y="692"/>
                  </a:lnTo>
                  <a:lnTo>
                    <a:pt x="375" y="687"/>
                  </a:lnTo>
                  <a:lnTo>
                    <a:pt x="369" y="681"/>
                  </a:lnTo>
                  <a:lnTo>
                    <a:pt x="369" y="670"/>
                  </a:lnTo>
                  <a:lnTo>
                    <a:pt x="369" y="664"/>
                  </a:lnTo>
                  <a:lnTo>
                    <a:pt x="363" y="659"/>
                  </a:lnTo>
                  <a:lnTo>
                    <a:pt x="363" y="653"/>
                  </a:lnTo>
                  <a:lnTo>
                    <a:pt x="363" y="648"/>
                  </a:lnTo>
                  <a:lnTo>
                    <a:pt x="358" y="642"/>
                  </a:lnTo>
                  <a:lnTo>
                    <a:pt x="358" y="637"/>
                  </a:lnTo>
                  <a:lnTo>
                    <a:pt x="358" y="625"/>
                  </a:lnTo>
                  <a:lnTo>
                    <a:pt x="352" y="620"/>
                  </a:lnTo>
                  <a:lnTo>
                    <a:pt x="352" y="614"/>
                  </a:lnTo>
                  <a:lnTo>
                    <a:pt x="347" y="609"/>
                  </a:lnTo>
                  <a:lnTo>
                    <a:pt x="347" y="603"/>
                  </a:lnTo>
                  <a:lnTo>
                    <a:pt x="341" y="597"/>
                  </a:lnTo>
                  <a:lnTo>
                    <a:pt x="341" y="592"/>
                  </a:lnTo>
                  <a:lnTo>
                    <a:pt x="336" y="586"/>
                  </a:lnTo>
                  <a:lnTo>
                    <a:pt x="336" y="581"/>
                  </a:lnTo>
                  <a:lnTo>
                    <a:pt x="330" y="575"/>
                  </a:lnTo>
                  <a:lnTo>
                    <a:pt x="330" y="570"/>
                  </a:lnTo>
                  <a:lnTo>
                    <a:pt x="324" y="564"/>
                  </a:lnTo>
                  <a:lnTo>
                    <a:pt x="319" y="558"/>
                  </a:lnTo>
                  <a:lnTo>
                    <a:pt x="319" y="553"/>
                  </a:lnTo>
                  <a:lnTo>
                    <a:pt x="313" y="547"/>
                  </a:lnTo>
                  <a:lnTo>
                    <a:pt x="313" y="542"/>
                  </a:lnTo>
                  <a:lnTo>
                    <a:pt x="308" y="536"/>
                  </a:lnTo>
                  <a:lnTo>
                    <a:pt x="302" y="530"/>
                  </a:lnTo>
                  <a:lnTo>
                    <a:pt x="296" y="525"/>
                  </a:lnTo>
                  <a:lnTo>
                    <a:pt x="296" y="519"/>
                  </a:lnTo>
                  <a:lnTo>
                    <a:pt x="291" y="514"/>
                  </a:lnTo>
                  <a:lnTo>
                    <a:pt x="285" y="508"/>
                  </a:lnTo>
                  <a:lnTo>
                    <a:pt x="280" y="503"/>
                  </a:lnTo>
                  <a:lnTo>
                    <a:pt x="280" y="497"/>
                  </a:lnTo>
                  <a:lnTo>
                    <a:pt x="274" y="497"/>
                  </a:lnTo>
                  <a:lnTo>
                    <a:pt x="269" y="491"/>
                  </a:lnTo>
                  <a:lnTo>
                    <a:pt x="263" y="486"/>
                  </a:lnTo>
                  <a:lnTo>
                    <a:pt x="257" y="480"/>
                  </a:lnTo>
                  <a:lnTo>
                    <a:pt x="252" y="475"/>
                  </a:lnTo>
                  <a:lnTo>
                    <a:pt x="252" y="469"/>
                  </a:lnTo>
                  <a:lnTo>
                    <a:pt x="246" y="469"/>
                  </a:lnTo>
                  <a:lnTo>
                    <a:pt x="241" y="463"/>
                  </a:lnTo>
                  <a:lnTo>
                    <a:pt x="235" y="458"/>
                  </a:lnTo>
                  <a:lnTo>
                    <a:pt x="229" y="452"/>
                  </a:lnTo>
                  <a:lnTo>
                    <a:pt x="224" y="452"/>
                  </a:lnTo>
                  <a:lnTo>
                    <a:pt x="218" y="447"/>
                  </a:lnTo>
                  <a:lnTo>
                    <a:pt x="213" y="441"/>
                  </a:lnTo>
                  <a:lnTo>
                    <a:pt x="207" y="441"/>
                  </a:lnTo>
                  <a:lnTo>
                    <a:pt x="201" y="436"/>
                  </a:lnTo>
                  <a:lnTo>
                    <a:pt x="196" y="430"/>
                  </a:lnTo>
                  <a:lnTo>
                    <a:pt x="190" y="430"/>
                  </a:lnTo>
                  <a:lnTo>
                    <a:pt x="185" y="424"/>
                  </a:lnTo>
                  <a:lnTo>
                    <a:pt x="179" y="424"/>
                  </a:lnTo>
                  <a:lnTo>
                    <a:pt x="174" y="419"/>
                  </a:lnTo>
                  <a:lnTo>
                    <a:pt x="168" y="419"/>
                  </a:lnTo>
                  <a:lnTo>
                    <a:pt x="162" y="413"/>
                  </a:lnTo>
                  <a:lnTo>
                    <a:pt x="157" y="413"/>
                  </a:lnTo>
                  <a:lnTo>
                    <a:pt x="151" y="408"/>
                  </a:lnTo>
                  <a:lnTo>
                    <a:pt x="146" y="408"/>
                  </a:lnTo>
                  <a:lnTo>
                    <a:pt x="134" y="402"/>
                  </a:lnTo>
                  <a:lnTo>
                    <a:pt x="129" y="402"/>
                  </a:lnTo>
                  <a:lnTo>
                    <a:pt x="123" y="396"/>
                  </a:lnTo>
                  <a:lnTo>
                    <a:pt x="118" y="396"/>
                  </a:lnTo>
                  <a:lnTo>
                    <a:pt x="112" y="396"/>
                  </a:lnTo>
                  <a:lnTo>
                    <a:pt x="107" y="391"/>
                  </a:lnTo>
                  <a:lnTo>
                    <a:pt x="101" y="391"/>
                  </a:lnTo>
                  <a:lnTo>
                    <a:pt x="95" y="391"/>
                  </a:lnTo>
                  <a:lnTo>
                    <a:pt x="84" y="385"/>
                  </a:lnTo>
                  <a:lnTo>
                    <a:pt x="79" y="385"/>
                  </a:lnTo>
                  <a:lnTo>
                    <a:pt x="73" y="385"/>
                  </a:lnTo>
                  <a:lnTo>
                    <a:pt x="67" y="385"/>
                  </a:lnTo>
                  <a:lnTo>
                    <a:pt x="62" y="385"/>
                  </a:lnTo>
                  <a:lnTo>
                    <a:pt x="56" y="380"/>
                  </a:lnTo>
                  <a:lnTo>
                    <a:pt x="45" y="380"/>
                  </a:lnTo>
                  <a:lnTo>
                    <a:pt x="39" y="380"/>
                  </a:lnTo>
                  <a:lnTo>
                    <a:pt x="34" y="380"/>
                  </a:lnTo>
                  <a:lnTo>
                    <a:pt x="28" y="380"/>
                  </a:lnTo>
                  <a:lnTo>
                    <a:pt x="23" y="380"/>
                  </a:lnTo>
                  <a:lnTo>
                    <a:pt x="17" y="380"/>
                  </a:lnTo>
                  <a:lnTo>
                    <a:pt x="6" y="380"/>
                  </a:lnTo>
                  <a:lnTo>
                    <a:pt x="0" y="380"/>
                  </a:lnTo>
                  <a:lnTo>
                    <a:pt x="0" y="0"/>
                  </a:lnTo>
                  <a:close/>
                </a:path>
              </a:pathLst>
            </a:custGeom>
            <a:solidFill>
              <a:schemeClr val="bg2"/>
            </a:solidFill>
            <a:ln w="3175">
              <a:solidFill>
                <a:srgbClr val="000000"/>
              </a:solidFill>
              <a:round/>
              <a:headEnd/>
              <a:tailEnd/>
            </a:ln>
          </p:spPr>
          <p:txBody>
            <a:bodyPr/>
            <a:lstStyle/>
            <a:p>
              <a:endParaRPr lang="zh-HK" altLang="en-US"/>
            </a:p>
          </p:txBody>
        </p:sp>
        <p:sp>
          <p:nvSpPr>
            <p:cNvPr id="49" name="Freeform 18"/>
            <p:cNvSpPr>
              <a:spLocks/>
            </p:cNvSpPr>
            <p:nvPr/>
          </p:nvSpPr>
          <p:spPr bwMode="auto">
            <a:xfrm>
              <a:off x="487" y="3849"/>
              <a:ext cx="1046" cy="719"/>
            </a:xfrm>
            <a:custGeom>
              <a:avLst/>
              <a:gdLst>
                <a:gd name="T0" fmla="*/ 1 w 1508"/>
                <a:gd name="T1" fmla="*/ 1 h 1083"/>
                <a:gd name="T2" fmla="*/ 1 w 1508"/>
                <a:gd name="T3" fmla="*/ 1 h 1083"/>
                <a:gd name="T4" fmla="*/ 1 w 1508"/>
                <a:gd name="T5" fmla="*/ 1 h 1083"/>
                <a:gd name="T6" fmla="*/ 1 w 1508"/>
                <a:gd name="T7" fmla="*/ 1 h 1083"/>
                <a:gd name="T8" fmla="*/ 1 w 1508"/>
                <a:gd name="T9" fmla="*/ 1 h 1083"/>
                <a:gd name="T10" fmla="*/ 1 w 1508"/>
                <a:gd name="T11" fmla="*/ 1 h 1083"/>
                <a:gd name="T12" fmla="*/ 1 w 1508"/>
                <a:gd name="T13" fmla="*/ 1 h 1083"/>
                <a:gd name="T14" fmla="*/ 1 w 1508"/>
                <a:gd name="T15" fmla="*/ 1 h 1083"/>
                <a:gd name="T16" fmla="*/ 1 w 1508"/>
                <a:gd name="T17" fmla="*/ 1 h 1083"/>
                <a:gd name="T18" fmla="*/ 1 w 1508"/>
                <a:gd name="T19" fmla="*/ 1 h 1083"/>
                <a:gd name="T20" fmla="*/ 1 w 1508"/>
                <a:gd name="T21" fmla="*/ 1 h 1083"/>
                <a:gd name="T22" fmla="*/ 1 w 1508"/>
                <a:gd name="T23" fmla="*/ 1 h 1083"/>
                <a:gd name="T24" fmla="*/ 1 w 1508"/>
                <a:gd name="T25" fmla="*/ 1 h 1083"/>
                <a:gd name="T26" fmla="*/ 1 w 1508"/>
                <a:gd name="T27" fmla="*/ 1 h 1083"/>
                <a:gd name="T28" fmla="*/ 1 w 1508"/>
                <a:gd name="T29" fmla="*/ 1 h 1083"/>
                <a:gd name="T30" fmla="*/ 1 w 1508"/>
                <a:gd name="T31" fmla="*/ 1 h 1083"/>
                <a:gd name="T32" fmla="*/ 1 w 1508"/>
                <a:gd name="T33" fmla="*/ 1 h 1083"/>
                <a:gd name="T34" fmla="*/ 1 w 1508"/>
                <a:gd name="T35" fmla="*/ 1 h 1083"/>
                <a:gd name="T36" fmla="*/ 1 w 1508"/>
                <a:gd name="T37" fmla="*/ 1 h 1083"/>
                <a:gd name="T38" fmla="*/ 1 w 1508"/>
                <a:gd name="T39" fmla="*/ 1 h 1083"/>
                <a:gd name="T40" fmla="*/ 1 w 1508"/>
                <a:gd name="T41" fmla="*/ 1 h 1083"/>
                <a:gd name="T42" fmla="*/ 1 w 1508"/>
                <a:gd name="T43" fmla="*/ 1 h 1083"/>
                <a:gd name="T44" fmla="*/ 1 w 1508"/>
                <a:gd name="T45" fmla="*/ 1 h 1083"/>
                <a:gd name="T46" fmla="*/ 1 w 1508"/>
                <a:gd name="T47" fmla="*/ 1 h 1083"/>
                <a:gd name="T48" fmla="*/ 0 w 1508"/>
                <a:gd name="T49" fmla="*/ 1 h 1083"/>
                <a:gd name="T50" fmla="*/ 0 w 1508"/>
                <a:gd name="T51" fmla="*/ 1 h 1083"/>
                <a:gd name="T52" fmla="*/ 1 w 1508"/>
                <a:gd name="T53" fmla="*/ 1 h 1083"/>
                <a:gd name="T54" fmla="*/ 1 w 1508"/>
                <a:gd name="T55" fmla="*/ 1 h 1083"/>
                <a:gd name="T56" fmla="*/ 1 w 1508"/>
                <a:gd name="T57" fmla="*/ 1 h 1083"/>
                <a:gd name="T58" fmla="*/ 1 w 1508"/>
                <a:gd name="T59" fmla="*/ 1 h 1083"/>
                <a:gd name="T60" fmla="*/ 1 w 1508"/>
                <a:gd name="T61" fmla="*/ 1 h 1083"/>
                <a:gd name="T62" fmla="*/ 1 w 1508"/>
                <a:gd name="T63" fmla="*/ 1 h 1083"/>
                <a:gd name="T64" fmla="*/ 1 w 1508"/>
                <a:gd name="T65" fmla="*/ 1 h 1083"/>
                <a:gd name="T66" fmla="*/ 1 w 1508"/>
                <a:gd name="T67" fmla="*/ 1 h 1083"/>
                <a:gd name="T68" fmla="*/ 1 w 1508"/>
                <a:gd name="T69" fmla="*/ 1 h 1083"/>
                <a:gd name="T70" fmla="*/ 1 w 1508"/>
                <a:gd name="T71" fmla="*/ 1 h 1083"/>
                <a:gd name="T72" fmla="*/ 1 w 1508"/>
                <a:gd name="T73" fmla="*/ 1 h 1083"/>
                <a:gd name="T74" fmla="*/ 1 w 1508"/>
                <a:gd name="T75" fmla="*/ 1 h 1083"/>
                <a:gd name="T76" fmla="*/ 1 w 1508"/>
                <a:gd name="T77" fmla="*/ 1 h 1083"/>
                <a:gd name="T78" fmla="*/ 1 w 1508"/>
                <a:gd name="T79" fmla="*/ 1 h 1083"/>
                <a:gd name="T80" fmla="*/ 1 w 1508"/>
                <a:gd name="T81" fmla="*/ 1 h 1083"/>
                <a:gd name="T82" fmla="*/ 1 w 1508"/>
                <a:gd name="T83" fmla="*/ 1 h 1083"/>
                <a:gd name="T84" fmla="*/ 1 w 1508"/>
                <a:gd name="T85" fmla="*/ 1 h 1083"/>
                <a:gd name="T86" fmla="*/ 1 w 1508"/>
                <a:gd name="T87" fmla="*/ 1 h 1083"/>
                <a:gd name="T88" fmla="*/ 1 w 1508"/>
                <a:gd name="T89" fmla="*/ 1 h 1083"/>
                <a:gd name="T90" fmla="*/ 1 w 1508"/>
                <a:gd name="T91" fmla="*/ 1 h 1083"/>
                <a:gd name="T92" fmla="*/ 1 w 1508"/>
                <a:gd name="T93" fmla="*/ 1 h 1083"/>
                <a:gd name="T94" fmla="*/ 1 w 1508"/>
                <a:gd name="T95" fmla="*/ 1 h 1083"/>
                <a:gd name="T96" fmla="*/ 1 w 1508"/>
                <a:gd name="T97" fmla="*/ 1 h 1083"/>
                <a:gd name="T98" fmla="*/ 1 w 1508"/>
                <a:gd name="T99" fmla="*/ 1 h 1083"/>
                <a:gd name="T100" fmla="*/ 1 w 1508"/>
                <a:gd name="T101" fmla="*/ 1 h 1083"/>
                <a:gd name="T102" fmla="*/ 1 w 1508"/>
                <a:gd name="T103" fmla="*/ 1 h 1083"/>
                <a:gd name="T104" fmla="*/ 1 w 1508"/>
                <a:gd name="T105" fmla="*/ 1 h 1083"/>
                <a:gd name="T106" fmla="*/ 1 w 1508"/>
                <a:gd name="T107" fmla="*/ 1 h 1083"/>
                <a:gd name="T108" fmla="*/ 1 w 1508"/>
                <a:gd name="T109" fmla="*/ 1 h 1083"/>
                <a:gd name="T110" fmla="*/ 1 w 1508"/>
                <a:gd name="T111" fmla="*/ 1 h 1083"/>
                <a:gd name="T112" fmla="*/ 1 w 1508"/>
                <a:gd name="T113" fmla="*/ 1 h 108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08"/>
                <a:gd name="T172" fmla="*/ 0 h 1083"/>
                <a:gd name="T173" fmla="*/ 1508 w 1508"/>
                <a:gd name="T174" fmla="*/ 1083 h 108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08" h="1083">
                  <a:moveTo>
                    <a:pt x="1508" y="374"/>
                  </a:moveTo>
                  <a:lnTo>
                    <a:pt x="1508" y="390"/>
                  </a:lnTo>
                  <a:lnTo>
                    <a:pt x="1508" y="402"/>
                  </a:lnTo>
                  <a:lnTo>
                    <a:pt x="1508" y="413"/>
                  </a:lnTo>
                  <a:lnTo>
                    <a:pt x="1503" y="430"/>
                  </a:lnTo>
                  <a:lnTo>
                    <a:pt x="1503" y="441"/>
                  </a:lnTo>
                  <a:lnTo>
                    <a:pt x="1503" y="452"/>
                  </a:lnTo>
                  <a:lnTo>
                    <a:pt x="1497" y="469"/>
                  </a:lnTo>
                  <a:lnTo>
                    <a:pt x="1497" y="480"/>
                  </a:lnTo>
                  <a:lnTo>
                    <a:pt x="1492" y="491"/>
                  </a:lnTo>
                  <a:lnTo>
                    <a:pt x="1492" y="508"/>
                  </a:lnTo>
                  <a:lnTo>
                    <a:pt x="1486" y="519"/>
                  </a:lnTo>
                  <a:lnTo>
                    <a:pt x="1486" y="530"/>
                  </a:lnTo>
                  <a:lnTo>
                    <a:pt x="1481" y="547"/>
                  </a:lnTo>
                  <a:lnTo>
                    <a:pt x="1475" y="558"/>
                  </a:lnTo>
                  <a:lnTo>
                    <a:pt x="1469" y="569"/>
                  </a:lnTo>
                  <a:lnTo>
                    <a:pt x="1469" y="580"/>
                  </a:lnTo>
                  <a:lnTo>
                    <a:pt x="1464" y="592"/>
                  </a:lnTo>
                  <a:lnTo>
                    <a:pt x="1458" y="608"/>
                  </a:lnTo>
                  <a:lnTo>
                    <a:pt x="1453" y="619"/>
                  </a:lnTo>
                  <a:lnTo>
                    <a:pt x="1447" y="631"/>
                  </a:lnTo>
                  <a:lnTo>
                    <a:pt x="1441" y="642"/>
                  </a:lnTo>
                  <a:lnTo>
                    <a:pt x="1436" y="653"/>
                  </a:lnTo>
                  <a:lnTo>
                    <a:pt x="1430" y="664"/>
                  </a:lnTo>
                  <a:lnTo>
                    <a:pt x="1425" y="681"/>
                  </a:lnTo>
                  <a:lnTo>
                    <a:pt x="1419" y="692"/>
                  </a:lnTo>
                  <a:lnTo>
                    <a:pt x="1414" y="703"/>
                  </a:lnTo>
                  <a:lnTo>
                    <a:pt x="1402" y="714"/>
                  </a:lnTo>
                  <a:lnTo>
                    <a:pt x="1397" y="726"/>
                  </a:lnTo>
                  <a:lnTo>
                    <a:pt x="1391" y="737"/>
                  </a:lnTo>
                  <a:lnTo>
                    <a:pt x="1386" y="748"/>
                  </a:lnTo>
                  <a:lnTo>
                    <a:pt x="1374" y="759"/>
                  </a:lnTo>
                  <a:lnTo>
                    <a:pt x="1369" y="770"/>
                  </a:lnTo>
                  <a:lnTo>
                    <a:pt x="1358" y="781"/>
                  </a:lnTo>
                  <a:lnTo>
                    <a:pt x="1352" y="787"/>
                  </a:lnTo>
                  <a:lnTo>
                    <a:pt x="1346" y="798"/>
                  </a:lnTo>
                  <a:lnTo>
                    <a:pt x="1335" y="809"/>
                  </a:lnTo>
                  <a:lnTo>
                    <a:pt x="1330" y="821"/>
                  </a:lnTo>
                  <a:lnTo>
                    <a:pt x="1319" y="832"/>
                  </a:lnTo>
                  <a:lnTo>
                    <a:pt x="1307" y="843"/>
                  </a:lnTo>
                  <a:lnTo>
                    <a:pt x="1302" y="848"/>
                  </a:lnTo>
                  <a:lnTo>
                    <a:pt x="1291" y="860"/>
                  </a:lnTo>
                  <a:lnTo>
                    <a:pt x="1279" y="871"/>
                  </a:lnTo>
                  <a:lnTo>
                    <a:pt x="1274" y="876"/>
                  </a:lnTo>
                  <a:lnTo>
                    <a:pt x="1263" y="888"/>
                  </a:lnTo>
                  <a:lnTo>
                    <a:pt x="1252" y="893"/>
                  </a:lnTo>
                  <a:lnTo>
                    <a:pt x="1240" y="904"/>
                  </a:lnTo>
                  <a:lnTo>
                    <a:pt x="1235" y="910"/>
                  </a:lnTo>
                  <a:lnTo>
                    <a:pt x="1224" y="921"/>
                  </a:lnTo>
                  <a:lnTo>
                    <a:pt x="1212" y="927"/>
                  </a:lnTo>
                  <a:lnTo>
                    <a:pt x="1201" y="938"/>
                  </a:lnTo>
                  <a:lnTo>
                    <a:pt x="1190" y="943"/>
                  </a:lnTo>
                  <a:lnTo>
                    <a:pt x="1179" y="949"/>
                  </a:lnTo>
                  <a:lnTo>
                    <a:pt x="1168" y="960"/>
                  </a:lnTo>
                  <a:lnTo>
                    <a:pt x="1157" y="966"/>
                  </a:lnTo>
                  <a:lnTo>
                    <a:pt x="1145" y="971"/>
                  </a:lnTo>
                  <a:lnTo>
                    <a:pt x="1134" y="982"/>
                  </a:lnTo>
                  <a:lnTo>
                    <a:pt x="1123" y="988"/>
                  </a:lnTo>
                  <a:lnTo>
                    <a:pt x="1112" y="994"/>
                  </a:lnTo>
                  <a:lnTo>
                    <a:pt x="1101" y="999"/>
                  </a:lnTo>
                  <a:lnTo>
                    <a:pt x="1090" y="1005"/>
                  </a:lnTo>
                  <a:lnTo>
                    <a:pt x="1078" y="1010"/>
                  </a:lnTo>
                  <a:lnTo>
                    <a:pt x="1062" y="1016"/>
                  </a:lnTo>
                  <a:lnTo>
                    <a:pt x="1050" y="1022"/>
                  </a:lnTo>
                  <a:lnTo>
                    <a:pt x="1039" y="1027"/>
                  </a:lnTo>
                  <a:lnTo>
                    <a:pt x="1028" y="1033"/>
                  </a:lnTo>
                  <a:lnTo>
                    <a:pt x="1017" y="1038"/>
                  </a:lnTo>
                  <a:lnTo>
                    <a:pt x="1000" y="1038"/>
                  </a:lnTo>
                  <a:lnTo>
                    <a:pt x="989" y="1044"/>
                  </a:lnTo>
                  <a:lnTo>
                    <a:pt x="978" y="1049"/>
                  </a:lnTo>
                  <a:lnTo>
                    <a:pt x="967" y="1049"/>
                  </a:lnTo>
                  <a:lnTo>
                    <a:pt x="950" y="1055"/>
                  </a:lnTo>
                  <a:lnTo>
                    <a:pt x="939" y="1061"/>
                  </a:lnTo>
                  <a:lnTo>
                    <a:pt x="928" y="1061"/>
                  </a:lnTo>
                  <a:lnTo>
                    <a:pt x="911" y="1066"/>
                  </a:lnTo>
                  <a:lnTo>
                    <a:pt x="900" y="1066"/>
                  </a:lnTo>
                  <a:lnTo>
                    <a:pt x="888" y="1072"/>
                  </a:lnTo>
                  <a:lnTo>
                    <a:pt x="872" y="1072"/>
                  </a:lnTo>
                  <a:lnTo>
                    <a:pt x="861" y="1072"/>
                  </a:lnTo>
                  <a:lnTo>
                    <a:pt x="849" y="1077"/>
                  </a:lnTo>
                  <a:lnTo>
                    <a:pt x="833" y="1077"/>
                  </a:lnTo>
                  <a:lnTo>
                    <a:pt x="821" y="1077"/>
                  </a:lnTo>
                  <a:lnTo>
                    <a:pt x="810" y="1077"/>
                  </a:lnTo>
                  <a:lnTo>
                    <a:pt x="793" y="1083"/>
                  </a:lnTo>
                  <a:lnTo>
                    <a:pt x="782" y="1083"/>
                  </a:lnTo>
                  <a:lnTo>
                    <a:pt x="771" y="1083"/>
                  </a:lnTo>
                  <a:lnTo>
                    <a:pt x="754" y="1083"/>
                  </a:lnTo>
                  <a:lnTo>
                    <a:pt x="743" y="1083"/>
                  </a:lnTo>
                  <a:lnTo>
                    <a:pt x="732" y="1083"/>
                  </a:lnTo>
                  <a:lnTo>
                    <a:pt x="715" y="1083"/>
                  </a:lnTo>
                  <a:lnTo>
                    <a:pt x="704" y="1077"/>
                  </a:lnTo>
                  <a:lnTo>
                    <a:pt x="687" y="1077"/>
                  </a:lnTo>
                  <a:lnTo>
                    <a:pt x="676" y="1077"/>
                  </a:lnTo>
                  <a:lnTo>
                    <a:pt x="665" y="1077"/>
                  </a:lnTo>
                  <a:lnTo>
                    <a:pt x="648" y="1072"/>
                  </a:lnTo>
                  <a:lnTo>
                    <a:pt x="637" y="1072"/>
                  </a:lnTo>
                  <a:lnTo>
                    <a:pt x="626" y="1072"/>
                  </a:lnTo>
                  <a:lnTo>
                    <a:pt x="609" y="1066"/>
                  </a:lnTo>
                  <a:lnTo>
                    <a:pt x="598" y="1066"/>
                  </a:lnTo>
                  <a:lnTo>
                    <a:pt x="587" y="1061"/>
                  </a:lnTo>
                  <a:lnTo>
                    <a:pt x="570" y="1061"/>
                  </a:lnTo>
                  <a:lnTo>
                    <a:pt x="559" y="1055"/>
                  </a:lnTo>
                  <a:lnTo>
                    <a:pt x="548" y="1049"/>
                  </a:lnTo>
                  <a:lnTo>
                    <a:pt x="537" y="1049"/>
                  </a:lnTo>
                  <a:lnTo>
                    <a:pt x="520" y="1044"/>
                  </a:lnTo>
                  <a:lnTo>
                    <a:pt x="509" y="1038"/>
                  </a:lnTo>
                  <a:lnTo>
                    <a:pt x="497" y="1038"/>
                  </a:lnTo>
                  <a:lnTo>
                    <a:pt x="486" y="1033"/>
                  </a:lnTo>
                  <a:lnTo>
                    <a:pt x="469" y="1027"/>
                  </a:lnTo>
                  <a:lnTo>
                    <a:pt x="458" y="1022"/>
                  </a:lnTo>
                  <a:lnTo>
                    <a:pt x="447" y="1016"/>
                  </a:lnTo>
                  <a:lnTo>
                    <a:pt x="436" y="1010"/>
                  </a:lnTo>
                  <a:lnTo>
                    <a:pt x="425" y="1005"/>
                  </a:lnTo>
                  <a:lnTo>
                    <a:pt x="414" y="999"/>
                  </a:lnTo>
                  <a:lnTo>
                    <a:pt x="402" y="994"/>
                  </a:lnTo>
                  <a:lnTo>
                    <a:pt x="391" y="988"/>
                  </a:lnTo>
                  <a:lnTo>
                    <a:pt x="375" y="982"/>
                  </a:lnTo>
                  <a:lnTo>
                    <a:pt x="363" y="971"/>
                  </a:lnTo>
                  <a:lnTo>
                    <a:pt x="352" y="966"/>
                  </a:lnTo>
                  <a:lnTo>
                    <a:pt x="341" y="960"/>
                  </a:lnTo>
                  <a:lnTo>
                    <a:pt x="330" y="949"/>
                  </a:lnTo>
                  <a:lnTo>
                    <a:pt x="324" y="943"/>
                  </a:lnTo>
                  <a:lnTo>
                    <a:pt x="313" y="938"/>
                  </a:lnTo>
                  <a:lnTo>
                    <a:pt x="302" y="927"/>
                  </a:lnTo>
                  <a:lnTo>
                    <a:pt x="291" y="921"/>
                  </a:lnTo>
                  <a:lnTo>
                    <a:pt x="280" y="910"/>
                  </a:lnTo>
                  <a:lnTo>
                    <a:pt x="268" y="904"/>
                  </a:lnTo>
                  <a:lnTo>
                    <a:pt x="257" y="893"/>
                  </a:lnTo>
                  <a:lnTo>
                    <a:pt x="252" y="888"/>
                  </a:lnTo>
                  <a:lnTo>
                    <a:pt x="240" y="876"/>
                  </a:lnTo>
                  <a:lnTo>
                    <a:pt x="229" y="871"/>
                  </a:lnTo>
                  <a:lnTo>
                    <a:pt x="218" y="860"/>
                  </a:lnTo>
                  <a:lnTo>
                    <a:pt x="213" y="848"/>
                  </a:lnTo>
                  <a:lnTo>
                    <a:pt x="201" y="843"/>
                  </a:lnTo>
                  <a:lnTo>
                    <a:pt x="196" y="832"/>
                  </a:lnTo>
                  <a:lnTo>
                    <a:pt x="185" y="821"/>
                  </a:lnTo>
                  <a:lnTo>
                    <a:pt x="173" y="809"/>
                  </a:lnTo>
                  <a:lnTo>
                    <a:pt x="168" y="798"/>
                  </a:lnTo>
                  <a:lnTo>
                    <a:pt x="157" y="787"/>
                  </a:lnTo>
                  <a:lnTo>
                    <a:pt x="151" y="781"/>
                  </a:lnTo>
                  <a:lnTo>
                    <a:pt x="145" y="770"/>
                  </a:lnTo>
                  <a:lnTo>
                    <a:pt x="134" y="759"/>
                  </a:lnTo>
                  <a:lnTo>
                    <a:pt x="129" y="748"/>
                  </a:lnTo>
                  <a:lnTo>
                    <a:pt x="123" y="737"/>
                  </a:lnTo>
                  <a:lnTo>
                    <a:pt x="112" y="726"/>
                  </a:lnTo>
                  <a:lnTo>
                    <a:pt x="106" y="714"/>
                  </a:lnTo>
                  <a:lnTo>
                    <a:pt x="101" y="703"/>
                  </a:lnTo>
                  <a:lnTo>
                    <a:pt x="95" y="692"/>
                  </a:lnTo>
                  <a:lnTo>
                    <a:pt x="90" y="681"/>
                  </a:lnTo>
                  <a:lnTo>
                    <a:pt x="84" y="664"/>
                  </a:lnTo>
                  <a:lnTo>
                    <a:pt x="73" y="653"/>
                  </a:lnTo>
                  <a:lnTo>
                    <a:pt x="67" y="642"/>
                  </a:lnTo>
                  <a:lnTo>
                    <a:pt x="62" y="631"/>
                  </a:lnTo>
                  <a:lnTo>
                    <a:pt x="62" y="619"/>
                  </a:lnTo>
                  <a:lnTo>
                    <a:pt x="56" y="608"/>
                  </a:lnTo>
                  <a:lnTo>
                    <a:pt x="51" y="592"/>
                  </a:lnTo>
                  <a:lnTo>
                    <a:pt x="45" y="580"/>
                  </a:lnTo>
                  <a:lnTo>
                    <a:pt x="39" y="569"/>
                  </a:lnTo>
                  <a:lnTo>
                    <a:pt x="34" y="558"/>
                  </a:lnTo>
                  <a:lnTo>
                    <a:pt x="34" y="547"/>
                  </a:lnTo>
                  <a:lnTo>
                    <a:pt x="28" y="530"/>
                  </a:lnTo>
                  <a:lnTo>
                    <a:pt x="23" y="519"/>
                  </a:lnTo>
                  <a:lnTo>
                    <a:pt x="23" y="508"/>
                  </a:lnTo>
                  <a:lnTo>
                    <a:pt x="17" y="491"/>
                  </a:lnTo>
                  <a:lnTo>
                    <a:pt x="17" y="480"/>
                  </a:lnTo>
                  <a:lnTo>
                    <a:pt x="11" y="469"/>
                  </a:lnTo>
                  <a:lnTo>
                    <a:pt x="11" y="452"/>
                  </a:lnTo>
                  <a:lnTo>
                    <a:pt x="6" y="441"/>
                  </a:lnTo>
                  <a:lnTo>
                    <a:pt x="6" y="430"/>
                  </a:lnTo>
                  <a:lnTo>
                    <a:pt x="6" y="413"/>
                  </a:lnTo>
                  <a:lnTo>
                    <a:pt x="0" y="402"/>
                  </a:lnTo>
                  <a:lnTo>
                    <a:pt x="0" y="390"/>
                  </a:lnTo>
                  <a:lnTo>
                    <a:pt x="0" y="374"/>
                  </a:lnTo>
                  <a:lnTo>
                    <a:pt x="0" y="363"/>
                  </a:lnTo>
                  <a:lnTo>
                    <a:pt x="0" y="346"/>
                  </a:lnTo>
                  <a:lnTo>
                    <a:pt x="0" y="335"/>
                  </a:lnTo>
                  <a:lnTo>
                    <a:pt x="0" y="323"/>
                  </a:lnTo>
                  <a:lnTo>
                    <a:pt x="0" y="307"/>
                  </a:lnTo>
                  <a:lnTo>
                    <a:pt x="0" y="296"/>
                  </a:lnTo>
                  <a:lnTo>
                    <a:pt x="0" y="284"/>
                  </a:lnTo>
                  <a:lnTo>
                    <a:pt x="0" y="268"/>
                  </a:lnTo>
                  <a:lnTo>
                    <a:pt x="0" y="256"/>
                  </a:lnTo>
                  <a:lnTo>
                    <a:pt x="0" y="245"/>
                  </a:lnTo>
                  <a:lnTo>
                    <a:pt x="6" y="228"/>
                  </a:lnTo>
                  <a:lnTo>
                    <a:pt x="6" y="217"/>
                  </a:lnTo>
                  <a:lnTo>
                    <a:pt x="6" y="201"/>
                  </a:lnTo>
                  <a:lnTo>
                    <a:pt x="11" y="189"/>
                  </a:lnTo>
                  <a:lnTo>
                    <a:pt x="11" y="178"/>
                  </a:lnTo>
                  <a:lnTo>
                    <a:pt x="17" y="161"/>
                  </a:lnTo>
                  <a:lnTo>
                    <a:pt x="17" y="150"/>
                  </a:lnTo>
                  <a:lnTo>
                    <a:pt x="23" y="139"/>
                  </a:lnTo>
                  <a:lnTo>
                    <a:pt x="23" y="128"/>
                  </a:lnTo>
                  <a:lnTo>
                    <a:pt x="28" y="111"/>
                  </a:lnTo>
                  <a:lnTo>
                    <a:pt x="34" y="100"/>
                  </a:lnTo>
                  <a:lnTo>
                    <a:pt x="34" y="89"/>
                  </a:lnTo>
                  <a:lnTo>
                    <a:pt x="39" y="72"/>
                  </a:lnTo>
                  <a:lnTo>
                    <a:pt x="45" y="61"/>
                  </a:lnTo>
                  <a:lnTo>
                    <a:pt x="51" y="50"/>
                  </a:lnTo>
                  <a:lnTo>
                    <a:pt x="56" y="39"/>
                  </a:lnTo>
                  <a:lnTo>
                    <a:pt x="62" y="27"/>
                  </a:lnTo>
                  <a:lnTo>
                    <a:pt x="62" y="11"/>
                  </a:lnTo>
                  <a:lnTo>
                    <a:pt x="67" y="0"/>
                  </a:lnTo>
                  <a:lnTo>
                    <a:pt x="414" y="161"/>
                  </a:lnTo>
                  <a:lnTo>
                    <a:pt x="414" y="167"/>
                  </a:lnTo>
                  <a:lnTo>
                    <a:pt x="408" y="173"/>
                  </a:lnTo>
                  <a:lnTo>
                    <a:pt x="408" y="178"/>
                  </a:lnTo>
                  <a:lnTo>
                    <a:pt x="402" y="184"/>
                  </a:lnTo>
                  <a:lnTo>
                    <a:pt x="402" y="189"/>
                  </a:lnTo>
                  <a:lnTo>
                    <a:pt x="397" y="201"/>
                  </a:lnTo>
                  <a:lnTo>
                    <a:pt x="397" y="206"/>
                  </a:lnTo>
                  <a:lnTo>
                    <a:pt x="397" y="212"/>
                  </a:lnTo>
                  <a:lnTo>
                    <a:pt x="391" y="217"/>
                  </a:lnTo>
                  <a:lnTo>
                    <a:pt x="391" y="223"/>
                  </a:lnTo>
                  <a:lnTo>
                    <a:pt x="391" y="228"/>
                  </a:lnTo>
                  <a:lnTo>
                    <a:pt x="386" y="234"/>
                  </a:lnTo>
                  <a:lnTo>
                    <a:pt x="386" y="245"/>
                  </a:lnTo>
                  <a:lnTo>
                    <a:pt x="386" y="251"/>
                  </a:lnTo>
                  <a:lnTo>
                    <a:pt x="386" y="256"/>
                  </a:lnTo>
                  <a:lnTo>
                    <a:pt x="386" y="262"/>
                  </a:lnTo>
                  <a:lnTo>
                    <a:pt x="380" y="268"/>
                  </a:lnTo>
                  <a:lnTo>
                    <a:pt x="380" y="273"/>
                  </a:lnTo>
                  <a:lnTo>
                    <a:pt x="380" y="284"/>
                  </a:lnTo>
                  <a:lnTo>
                    <a:pt x="380" y="290"/>
                  </a:lnTo>
                  <a:lnTo>
                    <a:pt x="380" y="296"/>
                  </a:lnTo>
                  <a:lnTo>
                    <a:pt x="380" y="301"/>
                  </a:lnTo>
                  <a:lnTo>
                    <a:pt x="380" y="307"/>
                  </a:lnTo>
                  <a:lnTo>
                    <a:pt x="380" y="318"/>
                  </a:lnTo>
                  <a:lnTo>
                    <a:pt x="380" y="323"/>
                  </a:lnTo>
                  <a:lnTo>
                    <a:pt x="380" y="329"/>
                  </a:lnTo>
                  <a:lnTo>
                    <a:pt x="380" y="335"/>
                  </a:lnTo>
                  <a:lnTo>
                    <a:pt x="380" y="340"/>
                  </a:lnTo>
                  <a:lnTo>
                    <a:pt x="380" y="346"/>
                  </a:lnTo>
                  <a:lnTo>
                    <a:pt x="380" y="357"/>
                  </a:lnTo>
                  <a:lnTo>
                    <a:pt x="380" y="363"/>
                  </a:lnTo>
                  <a:lnTo>
                    <a:pt x="380" y="368"/>
                  </a:lnTo>
                  <a:lnTo>
                    <a:pt x="380" y="374"/>
                  </a:lnTo>
                  <a:lnTo>
                    <a:pt x="386" y="379"/>
                  </a:lnTo>
                  <a:lnTo>
                    <a:pt x="386" y="390"/>
                  </a:lnTo>
                  <a:lnTo>
                    <a:pt x="386" y="396"/>
                  </a:lnTo>
                  <a:lnTo>
                    <a:pt x="386" y="402"/>
                  </a:lnTo>
                  <a:lnTo>
                    <a:pt x="386" y="407"/>
                  </a:lnTo>
                  <a:lnTo>
                    <a:pt x="391" y="413"/>
                  </a:lnTo>
                  <a:lnTo>
                    <a:pt x="391" y="418"/>
                  </a:lnTo>
                  <a:lnTo>
                    <a:pt x="391" y="424"/>
                  </a:lnTo>
                  <a:lnTo>
                    <a:pt x="397" y="435"/>
                  </a:lnTo>
                  <a:lnTo>
                    <a:pt x="397" y="441"/>
                  </a:lnTo>
                  <a:lnTo>
                    <a:pt x="397" y="446"/>
                  </a:lnTo>
                  <a:lnTo>
                    <a:pt x="402" y="452"/>
                  </a:lnTo>
                  <a:lnTo>
                    <a:pt x="402" y="457"/>
                  </a:lnTo>
                  <a:lnTo>
                    <a:pt x="408" y="463"/>
                  </a:lnTo>
                  <a:lnTo>
                    <a:pt x="408" y="469"/>
                  </a:lnTo>
                  <a:lnTo>
                    <a:pt x="414" y="474"/>
                  </a:lnTo>
                  <a:lnTo>
                    <a:pt x="414" y="480"/>
                  </a:lnTo>
                  <a:lnTo>
                    <a:pt x="419" y="491"/>
                  </a:lnTo>
                  <a:lnTo>
                    <a:pt x="419" y="497"/>
                  </a:lnTo>
                  <a:lnTo>
                    <a:pt x="425" y="502"/>
                  </a:lnTo>
                  <a:lnTo>
                    <a:pt x="425" y="508"/>
                  </a:lnTo>
                  <a:lnTo>
                    <a:pt x="430" y="513"/>
                  </a:lnTo>
                  <a:lnTo>
                    <a:pt x="430" y="519"/>
                  </a:lnTo>
                  <a:lnTo>
                    <a:pt x="436" y="525"/>
                  </a:lnTo>
                  <a:lnTo>
                    <a:pt x="442" y="530"/>
                  </a:lnTo>
                  <a:lnTo>
                    <a:pt x="442" y="536"/>
                  </a:lnTo>
                  <a:lnTo>
                    <a:pt x="447" y="541"/>
                  </a:lnTo>
                  <a:lnTo>
                    <a:pt x="453" y="547"/>
                  </a:lnTo>
                  <a:lnTo>
                    <a:pt x="453" y="552"/>
                  </a:lnTo>
                  <a:lnTo>
                    <a:pt x="458" y="558"/>
                  </a:lnTo>
                  <a:lnTo>
                    <a:pt x="464" y="564"/>
                  </a:lnTo>
                  <a:lnTo>
                    <a:pt x="469" y="564"/>
                  </a:lnTo>
                  <a:lnTo>
                    <a:pt x="469" y="569"/>
                  </a:lnTo>
                  <a:lnTo>
                    <a:pt x="475" y="575"/>
                  </a:lnTo>
                  <a:lnTo>
                    <a:pt x="481" y="580"/>
                  </a:lnTo>
                  <a:lnTo>
                    <a:pt x="486" y="586"/>
                  </a:lnTo>
                  <a:lnTo>
                    <a:pt x="492" y="592"/>
                  </a:lnTo>
                  <a:lnTo>
                    <a:pt x="492" y="597"/>
                  </a:lnTo>
                  <a:lnTo>
                    <a:pt x="497" y="597"/>
                  </a:lnTo>
                  <a:lnTo>
                    <a:pt x="503" y="603"/>
                  </a:lnTo>
                  <a:lnTo>
                    <a:pt x="509" y="608"/>
                  </a:lnTo>
                  <a:lnTo>
                    <a:pt x="514" y="614"/>
                  </a:lnTo>
                  <a:lnTo>
                    <a:pt x="520" y="619"/>
                  </a:lnTo>
                  <a:lnTo>
                    <a:pt x="525" y="619"/>
                  </a:lnTo>
                  <a:lnTo>
                    <a:pt x="531" y="625"/>
                  </a:lnTo>
                  <a:lnTo>
                    <a:pt x="537" y="631"/>
                  </a:lnTo>
                  <a:lnTo>
                    <a:pt x="542" y="631"/>
                  </a:lnTo>
                  <a:lnTo>
                    <a:pt x="548" y="636"/>
                  </a:lnTo>
                  <a:lnTo>
                    <a:pt x="548" y="642"/>
                  </a:lnTo>
                  <a:lnTo>
                    <a:pt x="553" y="642"/>
                  </a:lnTo>
                  <a:lnTo>
                    <a:pt x="559" y="647"/>
                  </a:lnTo>
                  <a:lnTo>
                    <a:pt x="564" y="653"/>
                  </a:lnTo>
                  <a:lnTo>
                    <a:pt x="576" y="653"/>
                  </a:lnTo>
                  <a:lnTo>
                    <a:pt x="581" y="659"/>
                  </a:lnTo>
                  <a:lnTo>
                    <a:pt x="587" y="659"/>
                  </a:lnTo>
                  <a:lnTo>
                    <a:pt x="592" y="664"/>
                  </a:lnTo>
                  <a:lnTo>
                    <a:pt x="598" y="664"/>
                  </a:lnTo>
                  <a:lnTo>
                    <a:pt x="604" y="670"/>
                  </a:lnTo>
                  <a:lnTo>
                    <a:pt x="609" y="670"/>
                  </a:lnTo>
                  <a:lnTo>
                    <a:pt x="615" y="675"/>
                  </a:lnTo>
                  <a:lnTo>
                    <a:pt x="620" y="675"/>
                  </a:lnTo>
                  <a:lnTo>
                    <a:pt x="626" y="681"/>
                  </a:lnTo>
                  <a:lnTo>
                    <a:pt x="631" y="681"/>
                  </a:lnTo>
                  <a:lnTo>
                    <a:pt x="637" y="681"/>
                  </a:lnTo>
                  <a:lnTo>
                    <a:pt x="648" y="686"/>
                  </a:lnTo>
                  <a:lnTo>
                    <a:pt x="654" y="686"/>
                  </a:lnTo>
                  <a:lnTo>
                    <a:pt x="659" y="686"/>
                  </a:lnTo>
                  <a:lnTo>
                    <a:pt x="665" y="692"/>
                  </a:lnTo>
                  <a:lnTo>
                    <a:pt x="671" y="692"/>
                  </a:lnTo>
                  <a:lnTo>
                    <a:pt x="676" y="692"/>
                  </a:lnTo>
                  <a:lnTo>
                    <a:pt x="682" y="698"/>
                  </a:lnTo>
                  <a:lnTo>
                    <a:pt x="693" y="698"/>
                  </a:lnTo>
                  <a:lnTo>
                    <a:pt x="699" y="698"/>
                  </a:lnTo>
                  <a:lnTo>
                    <a:pt x="704" y="698"/>
                  </a:lnTo>
                  <a:lnTo>
                    <a:pt x="710" y="698"/>
                  </a:lnTo>
                  <a:lnTo>
                    <a:pt x="715" y="698"/>
                  </a:lnTo>
                  <a:lnTo>
                    <a:pt x="721" y="698"/>
                  </a:lnTo>
                  <a:lnTo>
                    <a:pt x="732" y="703"/>
                  </a:lnTo>
                  <a:lnTo>
                    <a:pt x="738" y="703"/>
                  </a:lnTo>
                  <a:lnTo>
                    <a:pt x="743" y="703"/>
                  </a:lnTo>
                  <a:lnTo>
                    <a:pt x="749" y="703"/>
                  </a:lnTo>
                  <a:lnTo>
                    <a:pt x="754" y="703"/>
                  </a:lnTo>
                  <a:lnTo>
                    <a:pt x="760" y="703"/>
                  </a:lnTo>
                  <a:lnTo>
                    <a:pt x="771" y="703"/>
                  </a:lnTo>
                  <a:lnTo>
                    <a:pt x="777" y="703"/>
                  </a:lnTo>
                  <a:lnTo>
                    <a:pt x="782" y="703"/>
                  </a:lnTo>
                  <a:lnTo>
                    <a:pt x="788" y="698"/>
                  </a:lnTo>
                  <a:lnTo>
                    <a:pt x="793" y="698"/>
                  </a:lnTo>
                  <a:lnTo>
                    <a:pt x="799" y="698"/>
                  </a:lnTo>
                  <a:lnTo>
                    <a:pt x="810" y="698"/>
                  </a:lnTo>
                  <a:lnTo>
                    <a:pt x="816" y="698"/>
                  </a:lnTo>
                  <a:lnTo>
                    <a:pt x="821" y="698"/>
                  </a:lnTo>
                  <a:lnTo>
                    <a:pt x="827" y="698"/>
                  </a:lnTo>
                  <a:lnTo>
                    <a:pt x="833" y="692"/>
                  </a:lnTo>
                  <a:lnTo>
                    <a:pt x="838" y="692"/>
                  </a:lnTo>
                  <a:lnTo>
                    <a:pt x="849" y="692"/>
                  </a:lnTo>
                  <a:lnTo>
                    <a:pt x="855" y="686"/>
                  </a:lnTo>
                  <a:lnTo>
                    <a:pt x="861" y="686"/>
                  </a:lnTo>
                  <a:lnTo>
                    <a:pt x="866" y="686"/>
                  </a:lnTo>
                  <a:lnTo>
                    <a:pt x="872" y="681"/>
                  </a:lnTo>
                  <a:lnTo>
                    <a:pt x="877" y="681"/>
                  </a:lnTo>
                  <a:lnTo>
                    <a:pt x="883" y="681"/>
                  </a:lnTo>
                  <a:lnTo>
                    <a:pt x="888" y="675"/>
                  </a:lnTo>
                  <a:lnTo>
                    <a:pt x="900" y="675"/>
                  </a:lnTo>
                  <a:lnTo>
                    <a:pt x="905" y="670"/>
                  </a:lnTo>
                  <a:lnTo>
                    <a:pt x="911" y="670"/>
                  </a:lnTo>
                  <a:lnTo>
                    <a:pt x="916" y="664"/>
                  </a:lnTo>
                  <a:lnTo>
                    <a:pt x="922" y="664"/>
                  </a:lnTo>
                  <a:lnTo>
                    <a:pt x="928" y="659"/>
                  </a:lnTo>
                  <a:lnTo>
                    <a:pt x="933" y="659"/>
                  </a:lnTo>
                  <a:lnTo>
                    <a:pt x="939" y="653"/>
                  </a:lnTo>
                  <a:lnTo>
                    <a:pt x="944" y="653"/>
                  </a:lnTo>
                  <a:lnTo>
                    <a:pt x="950" y="647"/>
                  </a:lnTo>
                  <a:lnTo>
                    <a:pt x="955" y="642"/>
                  </a:lnTo>
                  <a:lnTo>
                    <a:pt x="961" y="642"/>
                  </a:lnTo>
                  <a:lnTo>
                    <a:pt x="967" y="636"/>
                  </a:lnTo>
                  <a:lnTo>
                    <a:pt x="972" y="631"/>
                  </a:lnTo>
                  <a:lnTo>
                    <a:pt x="978" y="631"/>
                  </a:lnTo>
                  <a:lnTo>
                    <a:pt x="983" y="625"/>
                  </a:lnTo>
                  <a:lnTo>
                    <a:pt x="989" y="619"/>
                  </a:lnTo>
                  <a:lnTo>
                    <a:pt x="995" y="619"/>
                  </a:lnTo>
                  <a:lnTo>
                    <a:pt x="1000" y="614"/>
                  </a:lnTo>
                  <a:lnTo>
                    <a:pt x="1006" y="608"/>
                  </a:lnTo>
                  <a:lnTo>
                    <a:pt x="1006" y="603"/>
                  </a:lnTo>
                  <a:lnTo>
                    <a:pt x="1011" y="597"/>
                  </a:lnTo>
                  <a:lnTo>
                    <a:pt x="1017" y="597"/>
                  </a:lnTo>
                  <a:lnTo>
                    <a:pt x="1023" y="592"/>
                  </a:lnTo>
                  <a:lnTo>
                    <a:pt x="1028" y="586"/>
                  </a:lnTo>
                  <a:lnTo>
                    <a:pt x="1034" y="580"/>
                  </a:lnTo>
                  <a:lnTo>
                    <a:pt x="1034" y="575"/>
                  </a:lnTo>
                  <a:lnTo>
                    <a:pt x="1039" y="569"/>
                  </a:lnTo>
                  <a:lnTo>
                    <a:pt x="1045" y="564"/>
                  </a:lnTo>
                  <a:lnTo>
                    <a:pt x="1050" y="564"/>
                  </a:lnTo>
                  <a:lnTo>
                    <a:pt x="1050" y="558"/>
                  </a:lnTo>
                  <a:lnTo>
                    <a:pt x="1056" y="552"/>
                  </a:lnTo>
                  <a:lnTo>
                    <a:pt x="1062" y="547"/>
                  </a:lnTo>
                  <a:lnTo>
                    <a:pt x="1067" y="541"/>
                  </a:lnTo>
                  <a:lnTo>
                    <a:pt x="1067" y="536"/>
                  </a:lnTo>
                  <a:lnTo>
                    <a:pt x="1073" y="530"/>
                  </a:lnTo>
                  <a:lnTo>
                    <a:pt x="1073" y="525"/>
                  </a:lnTo>
                  <a:lnTo>
                    <a:pt x="1078" y="519"/>
                  </a:lnTo>
                  <a:lnTo>
                    <a:pt x="1084" y="513"/>
                  </a:lnTo>
                  <a:lnTo>
                    <a:pt x="1084" y="508"/>
                  </a:lnTo>
                  <a:lnTo>
                    <a:pt x="1090" y="502"/>
                  </a:lnTo>
                  <a:lnTo>
                    <a:pt x="1090" y="497"/>
                  </a:lnTo>
                  <a:lnTo>
                    <a:pt x="1095" y="491"/>
                  </a:lnTo>
                  <a:lnTo>
                    <a:pt x="1095" y="480"/>
                  </a:lnTo>
                  <a:lnTo>
                    <a:pt x="1101" y="474"/>
                  </a:lnTo>
                  <a:lnTo>
                    <a:pt x="1101" y="469"/>
                  </a:lnTo>
                  <a:lnTo>
                    <a:pt x="1106" y="463"/>
                  </a:lnTo>
                  <a:lnTo>
                    <a:pt x="1106" y="457"/>
                  </a:lnTo>
                  <a:lnTo>
                    <a:pt x="1112" y="452"/>
                  </a:lnTo>
                  <a:lnTo>
                    <a:pt x="1112" y="446"/>
                  </a:lnTo>
                  <a:lnTo>
                    <a:pt x="1112" y="441"/>
                  </a:lnTo>
                  <a:lnTo>
                    <a:pt x="1117" y="435"/>
                  </a:lnTo>
                  <a:lnTo>
                    <a:pt x="1117" y="424"/>
                  </a:lnTo>
                  <a:lnTo>
                    <a:pt x="1117" y="418"/>
                  </a:lnTo>
                  <a:lnTo>
                    <a:pt x="1123" y="413"/>
                  </a:lnTo>
                  <a:lnTo>
                    <a:pt x="1123" y="407"/>
                  </a:lnTo>
                  <a:lnTo>
                    <a:pt x="1123" y="402"/>
                  </a:lnTo>
                  <a:lnTo>
                    <a:pt x="1129" y="396"/>
                  </a:lnTo>
                  <a:lnTo>
                    <a:pt x="1129" y="390"/>
                  </a:lnTo>
                  <a:lnTo>
                    <a:pt x="1129" y="379"/>
                  </a:lnTo>
                  <a:lnTo>
                    <a:pt x="1129" y="374"/>
                  </a:lnTo>
                  <a:lnTo>
                    <a:pt x="1129" y="368"/>
                  </a:lnTo>
                  <a:lnTo>
                    <a:pt x="1129" y="363"/>
                  </a:lnTo>
                  <a:lnTo>
                    <a:pt x="1129" y="357"/>
                  </a:lnTo>
                  <a:lnTo>
                    <a:pt x="1134" y="346"/>
                  </a:lnTo>
                  <a:lnTo>
                    <a:pt x="1508" y="374"/>
                  </a:lnTo>
                  <a:close/>
                </a:path>
              </a:pathLst>
            </a:custGeom>
            <a:solidFill>
              <a:srgbClr val="FFCC00"/>
            </a:solidFill>
            <a:ln w="3175">
              <a:solidFill>
                <a:srgbClr val="000000"/>
              </a:solidFill>
              <a:round/>
              <a:headEnd/>
              <a:tailEnd/>
            </a:ln>
          </p:spPr>
          <p:txBody>
            <a:bodyPr/>
            <a:lstStyle/>
            <a:p>
              <a:endParaRPr lang="zh-HK" altLang="en-US"/>
            </a:p>
          </p:txBody>
        </p:sp>
        <p:sp>
          <p:nvSpPr>
            <p:cNvPr id="50" name="Freeform 19"/>
            <p:cNvSpPr>
              <a:spLocks/>
            </p:cNvSpPr>
            <p:nvPr/>
          </p:nvSpPr>
          <p:spPr bwMode="auto">
            <a:xfrm>
              <a:off x="533" y="3559"/>
              <a:ext cx="477" cy="397"/>
            </a:xfrm>
            <a:custGeom>
              <a:avLst/>
              <a:gdLst>
                <a:gd name="T0" fmla="*/ 1 w 687"/>
                <a:gd name="T1" fmla="*/ 1 h 597"/>
                <a:gd name="T2" fmla="*/ 1 w 687"/>
                <a:gd name="T3" fmla="*/ 1 h 597"/>
                <a:gd name="T4" fmla="*/ 1 w 687"/>
                <a:gd name="T5" fmla="*/ 1 h 597"/>
                <a:gd name="T6" fmla="*/ 1 w 687"/>
                <a:gd name="T7" fmla="*/ 1 h 597"/>
                <a:gd name="T8" fmla="*/ 1 w 687"/>
                <a:gd name="T9" fmla="*/ 1 h 597"/>
                <a:gd name="T10" fmla="*/ 1 w 687"/>
                <a:gd name="T11" fmla="*/ 1 h 597"/>
                <a:gd name="T12" fmla="*/ 1 w 687"/>
                <a:gd name="T13" fmla="*/ 1 h 597"/>
                <a:gd name="T14" fmla="*/ 1 w 687"/>
                <a:gd name="T15" fmla="*/ 1 h 597"/>
                <a:gd name="T16" fmla="*/ 1 w 687"/>
                <a:gd name="T17" fmla="*/ 1 h 597"/>
                <a:gd name="T18" fmla="*/ 1 w 687"/>
                <a:gd name="T19" fmla="*/ 1 h 597"/>
                <a:gd name="T20" fmla="*/ 1 w 687"/>
                <a:gd name="T21" fmla="*/ 1 h 597"/>
                <a:gd name="T22" fmla="*/ 1 w 687"/>
                <a:gd name="T23" fmla="*/ 1 h 597"/>
                <a:gd name="T24" fmla="*/ 1 w 687"/>
                <a:gd name="T25" fmla="*/ 1 h 597"/>
                <a:gd name="T26" fmla="*/ 1 w 687"/>
                <a:gd name="T27" fmla="*/ 1 h 597"/>
                <a:gd name="T28" fmla="*/ 1 w 687"/>
                <a:gd name="T29" fmla="*/ 1 h 597"/>
                <a:gd name="T30" fmla="*/ 1 w 687"/>
                <a:gd name="T31" fmla="*/ 1 h 597"/>
                <a:gd name="T32" fmla="*/ 1 w 687"/>
                <a:gd name="T33" fmla="*/ 1 h 597"/>
                <a:gd name="T34" fmla="*/ 1 w 687"/>
                <a:gd name="T35" fmla="*/ 1 h 597"/>
                <a:gd name="T36" fmla="*/ 1 w 687"/>
                <a:gd name="T37" fmla="*/ 1 h 597"/>
                <a:gd name="T38" fmla="*/ 1 w 687"/>
                <a:gd name="T39" fmla="*/ 0 h 597"/>
                <a:gd name="T40" fmla="*/ 1 w 687"/>
                <a:gd name="T41" fmla="*/ 0 h 597"/>
                <a:gd name="T42" fmla="*/ 1 w 687"/>
                <a:gd name="T43" fmla="*/ 0 h 597"/>
                <a:gd name="T44" fmla="*/ 1 w 687"/>
                <a:gd name="T45" fmla="*/ 1 h 597"/>
                <a:gd name="T46" fmla="*/ 1 w 687"/>
                <a:gd name="T47" fmla="*/ 1 h 597"/>
                <a:gd name="T48" fmla="*/ 1 w 687"/>
                <a:gd name="T49" fmla="*/ 1 h 597"/>
                <a:gd name="T50" fmla="*/ 1 w 687"/>
                <a:gd name="T51" fmla="*/ 1 h 597"/>
                <a:gd name="T52" fmla="*/ 1 w 687"/>
                <a:gd name="T53" fmla="*/ 1 h 597"/>
                <a:gd name="T54" fmla="*/ 1 w 687"/>
                <a:gd name="T55" fmla="*/ 1 h 597"/>
                <a:gd name="T56" fmla="*/ 1 w 687"/>
                <a:gd name="T57" fmla="*/ 1 h 597"/>
                <a:gd name="T58" fmla="*/ 1 w 687"/>
                <a:gd name="T59" fmla="*/ 1 h 597"/>
                <a:gd name="T60" fmla="*/ 1 w 687"/>
                <a:gd name="T61" fmla="*/ 1 h 597"/>
                <a:gd name="T62" fmla="*/ 1 w 687"/>
                <a:gd name="T63" fmla="*/ 1 h 597"/>
                <a:gd name="T64" fmla="*/ 1 w 687"/>
                <a:gd name="T65" fmla="*/ 1 h 597"/>
                <a:gd name="T66" fmla="*/ 1 w 687"/>
                <a:gd name="T67" fmla="*/ 1 h 597"/>
                <a:gd name="T68" fmla="*/ 1 w 687"/>
                <a:gd name="T69" fmla="*/ 1 h 597"/>
                <a:gd name="T70" fmla="*/ 1 w 687"/>
                <a:gd name="T71" fmla="*/ 1 h 597"/>
                <a:gd name="T72" fmla="*/ 1 w 687"/>
                <a:gd name="T73" fmla="*/ 1 h 597"/>
                <a:gd name="T74" fmla="*/ 1 w 687"/>
                <a:gd name="T75" fmla="*/ 1 h 597"/>
                <a:gd name="T76" fmla="*/ 1 w 687"/>
                <a:gd name="T77" fmla="*/ 1 h 597"/>
                <a:gd name="T78" fmla="*/ 1 w 687"/>
                <a:gd name="T79" fmla="*/ 1 h 597"/>
                <a:gd name="T80" fmla="*/ 1 w 687"/>
                <a:gd name="T81" fmla="*/ 1 h 597"/>
                <a:gd name="T82" fmla="*/ 1 w 687"/>
                <a:gd name="T83" fmla="*/ 1 h 597"/>
                <a:gd name="T84" fmla="*/ 1 w 687"/>
                <a:gd name="T85" fmla="*/ 1 h 597"/>
                <a:gd name="T86" fmla="*/ 1 w 687"/>
                <a:gd name="T87" fmla="*/ 1 h 59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87"/>
                <a:gd name="T133" fmla="*/ 0 h 597"/>
                <a:gd name="T134" fmla="*/ 687 w 687"/>
                <a:gd name="T135" fmla="*/ 597 h 59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87" h="597">
                  <a:moveTo>
                    <a:pt x="0" y="436"/>
                  </a:moveTo>
                  <a:lnTo>
                    <a:pt x="6" y="424"/>
                  </a:lnTo>
                  <a:lnTo>
                    <a:pt x="17" y="413"/>
                  </a:lnTo>
                  <a:lnTo>
                    <a:pt x="23" y="402"/>
                  </a:lnTo>
                  <a:lnTo>
                    <a:pt x="28" y="391"/>
                  </a:lnTo>
                  <a:lnTo>
                    <a:pt x="34" y="380"/>
                  </a:lnTo>
                  <a:lnTo>
                    <a:pt x="39" y="368"/>
                  </a:lnTo>
                  <a:lnTo>
                    <a:pt x="45" y="357"/>
                  </a:lnTo>
                  <a:lnTo>
                    <a:pt x="56" y="346"/>
                  </a:lnTo>
                  <a:lnTo>
                    <a:pt x="62" y="335"/>
                  </a:lnTo>
                  <a:lnTo>
                    <a:pt x="67" y="324"/>
                  </a:lnTo>
                  <a:lnTo>
                    <a:pt x="78" y="313"/>
                  </a:lnTo>
                  <a:lnTo>
                    <a:pt x="84" y="301"/>
                  </a:lnTo>
                  <a:lnTo>
                    <a:pt x="90" y="290"/>
                  </a:lnTo>
                  <a:lnTo>
                    <a:pt x="101" y="279"/>
                  </a:lnTo>
                  <a:lnTo>
                    <a:pt x="106" y="268"/>
                  </a:lnTo>
                  <a:lnTo>
                    <a:pt x="118" y="262"/>
                  </a:lnTo>
                  <a:lnTo>
                    <a:pt x="129" y="251"/>
                  </a:lnTo>
                  <a:lnTo>
                    <a:pt x="134" y="240"/>
                  </a:lnTo>
                  <a:lnTo>
                    <a:pt x="146" y="229"/>
                  </a:lnTo>
                  <a:lnTo>
                    <a:pt x="151" y="223"/>
                  </a:lnTo>
                  <a:lnTo>
                    <a:pt x="162" y="212"/>
                  </a:lnTo>
                  <a:lnTo>
                    <a:pt x="173" y="201"/>
                  </a:lnTo>
                  <a:lnTo>
                    <a:pt x="185" y="195"/>
                  </a:lnTo>
                  <a:lnTo>
                    <a:pt x="190" y="184"/>
                  </a:lnTo>
                  <a:lnTo>
                    <a:pt x="201" y="179"/>
                  </a:lnTo>
                  <a:lnTo>
                    <a:pt x="213" y="167"/>
                  </a:lnTo>
                  <a:lnTo>
                    <a:pt x="224" y="162"/>
                  </a:lnTo>
                  <a:lnTo>
                    <a:pt x="235" y="151"/>
                  </a:lnTo>
                  <a:lnTo>
                    <a:pt x="246" y="145"/>
                  </a:lnTo>
                  <a:lnTo>
                    <a:pt x="257" y="134"/>
                  </a:lnTo>
                  <a:lnTo>
                    <a:pt x="263" y="128"/>
                  </a:lnTo>
                  <a:lnTo>
                    <a:pt x="274" y="123"/>
                  </a:lnTo>
                  <a:lnTo>
                    <a:pt x="285" y="112"/>
                  </a:lnTo>
                  <a:lnTo>
                    <a:pt x="296" y="106"/>
                  </a:lnTo>
                  <a:lnTo>
                    <a:pt x="308" y="100"/>
                  </a:lnTo>
                  <a:lnTo>
                    <a:pt x="324" y="95"/>
                  </a:lnTo>
                  <a:lnTo>
                    <a:pt x="335" y="89"/>
                  </a:lnTo>
                  <a:lnTo>
                    <a:pt x="347" y="84"/>
                  </a:lnTo>
                  <a:lnTo>
                    <a:pt x="358" y="78"/>
                  </a:lnTo>
                  <a:lnTo>
                    <a:pt x="369" y="67"/>
                  </a:lnTo>
                  <a:lnTo>
                    <a:pt x="380" y="67"/>
                  </a:lnTo>
                  <a:lnTo>
                    <a:pt x="391" y="61"/>
                  </a:lnTo>
                  <a:lnTo>
                    <a:pt x="402" y="56"/>
                  </a:lnTo>
                  <a:lnTo>
                    <a:pt x="419" y="50"/>
                  </a:lnTo>
                  <a:lnTo>
                    <a:pt x="430" y="45"/>
                  </a:lnTo>
                  <a:lnTo>
                    <a:pt x="442" y="39"/>
                  </a:lnTo>
                  <a:lnTo>
                    <a:pt x="453" y="33"/>
                  </a:lnTo>
                  <a:lnTo>
                    <a:pt x="470" y="33"/>
                  </a:lnTo>
                  <a:lnTo>
                    <a:pt x="481" y="28"/>
                  </a:lnTo>
                  <a:lnTo>
                    <a:pt x="492" y="22"/>
                  </a:lnTo>
                  <a:lnTo>
                    <a:pt x="503" y="22"/>
                  </a:lnTo>
                  <a:lnTo>
                    <a:pt x="520" y="17"/>
                  </a:lnTo>
                  <a:lnTo>
                    <a:pt x="531" y="17"/>
                  </a:lnTo>
                  <a:lnTo>
                    <a:pt x="542" y="11"/>
                  </a:lnTo>
                  <a:lnTo>
                    <a:pt x="559" y="11"/>
                  </a:lnTo>
                  <a:lnTo>
                    <a:pt x="570" y="5"/>
                  </a:lnTo>
                  <a:lnTo>
                    <a:pt x="581" y="5"/>
                  </a:lnTo>
                  <a:lnTo>
                    <a:pt x="598" y="5"/>
                  </a:lnTo>
                  <a:lnTo>
                    <a:pt x="609" y="0"/>
                  </a:lnTo>
                  <a:lnTo>
                    <a:pt x="620" y="0"/>
                  </a:lnTo>
                  <a:lnTo>
                    <a:pt x="637" y="0"/>
                  </a:lnTo>
                  <a:lnTo>
                    <a:pt x="648" y="0"/>
                  </a:lnTo>
                  <a:lnTo>
                    <a:pt x="665" y="0"/>
                  </a:lnTo>
                  <a:lnTo>
                    <a:pt x="676" y="0"/>
                  </a:lnTo>
                  <a:lnTo>
                    <a:pt x="687" y="0"/>
                  </a:lnTo>
                  <a:lnTo>
                    <a:pt x="687" y="380"/>
                  </a:lnTo>
                  <a:lnTo>
                    <a:pt x="682" y="380"/>
                  </a:lnTo>
                  <a:lnTo>
                    <a:pt x="676" y="380"/>
                  </a:lnTo>
                  <a:lnTo>
                    <a:pt x="671" y="380"/>
                  </a:lnTo>
                  <a:lnTo>
                    <a:pt x="665" y="380"/>
                  </a:lnTo>
                  <a:lnTo>
                    <a:pt x="654" y="380"/>
                  </a:lnTo>
                  <a:lnTo>
                    <a:pt x="648" y="380"/>
                  </a:lnTo>
                  <a:lnTo>
                    <a:pt x="643" y="380"/>
                  </a:lnTo>
                  <a:lnTo>
                    <a:pt x="637" y="380"/>
                  </a:lnTo>
                  <a:lnTo>
                    <a:pt x="632" y="385"/>
                  </a:lnTo>
                  <a:lnTo>
                    <a:pt x="626" y="385"/>
                  </a:lnTo>
                  <a:lnTo>
                    <a:pt x="615" y="385"/>
                  </a:lnTo>
                  <a:lnTo>
                    <a:pt x="609" y="385"/>
                  </a:lnTo>
                  <a:lnTo>
                    <a:pt x="604" y="385"/>
                  </a:lnTo>
                  <a:lnTo>
                    <a:pt x="598" y="391"/>
                  </a:lnTo>
                  <a:lnTo>
                    <a:pt x="592" y="391"/>
                  </a:lnTo>
                  <a:lnTo>
                    <a:pt x="587" y="391"/>
                  </a:lnTo>
                  <a:lnTo>
                    <a:pt x="581" y="396"/>
                  </a:lnTo>
                  <a:lnTo>
                    <a:pt x="570" y="396"/>
                  </a:lnTo>
                  <a:lnTo>
                    <a:pt x="564" y="396"/>
                  </a:lnTo>
                  <a:lnTo>
                    <a:pt x="559" y="402"/>
                  </a:lnTo>
                  <a:lnTo>
                    <a:pt x="553" y="402"/>
                  </a:lnTo>
                  <a:lnTo>
                    <a:pt x="548" y="408"/>
                  </a:lnTo>
                  <a:lnTo>
                    <a:pt x="542" y="408"/>
                  </a:lnTo>
                  <a:lnTo>
                    <a:pt x="537" y="413"/>
                  </a:lnTo>
                  <a:lnTo>
                    <a:pt x="531" y="413"/>
                  </a:lnTo>
                  <a:lnTo>
                    <a:pt x="525" y="419"/>
                  </a:lnTo>
                  <a:lnTo>
                    <a:pt x="520" y="419"/>
                  </a:lnTo>
                  <a:lnTo>
                    <a:pt x="514" y="424"/>
                  </a:lnTo>
                  <a:lnTo>
                    <a:pt x="509" y="424"/>
                  </a:lnTo>
                  <a:lnTo>
                    <a:pt x="497" y="430"/>
                  </a:lnTo>
                  <a:lnTo>
                    <a:pt x="492" y="430"/>
                  </a:lnTo>
                  <a:lnTo>
                    <a:pt x="486" y="436"/>
                  </a:lnTo>
                  <a:lnTo>
                    <a:pt x="481" y="441"/>
                  </a:lnTo>
                  <a:lnTo>
                    <a:pt x="475" y="447"/>
                  </a:lnTo>
                  <a:lnTo>
                    <a:pt x="470" y="452"/>
                  </a:lnTo>
                  <a:lnTo>
                    <a:pt x="464" y="452"/>
                  </a:lnTo>
                  <a:lnTo>
                    <a:pt x="458" y="458"/>
                  </a:lnTo>
                  <a:lnTo>
                    <a:pt x="453" y="463"/>
                  </a:lnTo>
                  <a:lnTo>
                    <a:pt x="447" y="469"/>
                  </a:lnTo>
                  <a:lnTo>
                    <a:pt x="442" y="469"/>
                  </a:lnTo>
                  <a:lnTo>
                    <a:pt x="436" y="475"/>
                  </a:lnTo>
                  <a:lnTo>
                    <a:pt x="430" y="480"/>
                  </a:lnTo>
                  <a:lnTo>
                    <a:pt x="425" y="486"/>
                  </a:lnTo>
                  <a:lnTo>
                    <a:pt x="425" y="491"/>
                  </a:lnTo>
                  <a:lnTo>
                    <a:pt x="419" y="497"/>
                  </a:lnTo>
                  <a:lnTo>
                    <a:pt x="414" y="497"/>
                  </a:lnTo>
                  <a:lnTo>
                    <a:pt x="408" y="503"/>
                  </a:lnTo>
                  <a:lnTo>
                    <a:pt x="402" y="508"/>
                  </a:lnTo>
                  <a:lnTo>
                    <a:pt x="402" y="514"/>
                  </a:lnTo>
                  <a:lnTo>
                    <a:pt x="397" y="519"/>
                  </a:lnTo>
                  <a:lnTo>
                    <a:pt x="391" y="525"/>
                  </a:lnTo>
                  <a:lnTo>
                    <a:pt x="386" y="530"/>
                  </a:lnTo>
                  <a:lnTo>
                    <a:pt x="386" y="536"/>
                  </a:lnTo>
                  <a:lnTo>
                    <a:pt x="380" y="542"/>
                  </a:lnTo>
                  <a:lnTo>
                    <a:pt x="375" y="547"/>
                  </a:lnTo>
                  <a:lnTo>
                    <a:pt x="375" y="553"/>
                  </a:lnTo>
                  <a:lnTo>
                    <a:pt x="369" y="558"/>
                  </a:lnTo>
                  <a:lnTo>
                    <a:pt x="363" y="564"/>
                  </a:lnTo>
                  <a:lnTo>
                    <a:pt x="363" y="570"/>
                  </a:lnTo>
                  <a:lnTo>
                    <a:pt x="358" y="575"/>
                  </a:lnTo>
                  <a:lnTo>
                    <a:pt x="358" y="581"/>
                  </a:lnTo>
                  <a:lnTo>
                    <a:pt x="352" y="586"/>
                  </a:lnTo>
                  <a:lnTo>
                    <a:pt x="352" y="592"/>
                  </a:lnTo>
                  <a:lnTo>
                    <a:pt x="347" y="597"/>
                  </a:lnTo>
                  <a:lnTo>
                    <a:pt x="0" y="436"/>
                  </a:lnTo>
                  <a:close/>
                </a:path>
              </a:pathLst>
            </a:custGeom>
            <a:solidFill>
              <a:schemeClr val="bg1"/>
            </a:solidFill>
            <a:ln w="3175">
              <a:solidFill>
                <a:srgbClr val="000000"/>
              </a:solidFill>
              <a:round/>
              <a:headEnd/>
              <a:tailEnd/>
            </a:ln>
          </p:spPr>
          <p:txBody>
            <a:bodyPr/>
            <a:lstStyle/>
            <a:p>
              <a:endParaRPr lang="zh-HK" altLang="en-US"/>
            </a:p>
          </p:txBody>
        </p:sp>
        <p:sp>
          <p:nvSpPr>
            <p:cNvPr id="51" name="Text Box 20"/>
            <p:cNvSpPr txBox="1">
              <a:spLocks noChangeArrowheads="1"/>
            </p:cNvSpPr>
            <p:nvPr/>
          </p:nvSpPr>
          <p:spPr bwMode="auto">
            <a:xfrm>
              <a:off x="1114" y="3689"/>
              <a:ext cx="333" cy="215"/>
            </a:xfrm>
            <a:prstGeom prst="rect">
              <a:avLst/>
            </a:prstGeom>
            <a:noFill/>
            <a:ln w="9525" algn="ctr">
              <a:noFill/>
              <a:miter lim="800000"/>
              <a:headEnd/>
              <a:tailEnd/>
            </a:ln>
          </p:spPr>
          <p:txBody>
            <a:bodyPr wrap="none">
              <a:spAutoFit/>
            </a:bodyPr>
            <a:lstStyle/>
            <a:p>
              <a:pPr algn="l"/>
              <a:r>
                <a:rPr lang="en-US" altLang="zh-CN" sz="1000">
                  <a:solidFill>
                    <a:schemeClr val="tx1"/>
                  </a:solidFill>
                  <a:latin typeface="Arial" charset="0"/>
                </a:rPr>
                <a:t>26%</a:t>
              </a:r>
            </a:p>
          </p:txBody>
        </p:sp>
        <p:sp>
          <p:nvSpPr>
            <p:cNvPr id="52" name="Text Box 21"/>
            <p:cNvSpPr txBox="1">
              <a:spLocks noChangeArrowheads="1"/>
            </p:cNvSpPr>
            <p:nvPr/>
          </p:nvSpPr>
          <p:spPr bwMode="auto">
            <a:xfrm>
              <a:off x="763" y="4332"/>
              <a:ext cx="303" cy="169"/>
            </a:xfrm>
            <a:prstGeom prst="rect">
              <a:avLst/>
            </a:prstGeom>
            <a:noFill/>
            <a:ln w="9525" algn="ctr">
              <a:noFill/>
              <a:miter lim="800000"/>
              <a:headEnd/>
              <a:tailEnd/>
            </a:ln>
          </p:spPr>
          <p:txBody>
            <a:bodyPr wrap="none">
              <a:spAutoFit/>
            </a:bodyPr>
            <a:lstStyle/>
            <a:p>
              <a:pPr algn="l">
                <a:buNone/>
              </a:pPr>
              <a:r>
                <a:rPr lang="en-US" altLang="zh-CN" sz="1000" b="1" dirty="0">
                  <a:solidFill>
                    <a:schemeClr val="accent4"/>
                  </a:solidFill>
                  <a:latin typeface="Arial" charset="0"/>
                </a:rPr>
                <a:t>56%</a:t>
              </a:r>
            </a:p>
          </p:txBody>
        </p:sp>
        <p:sp>
          <p:nvSpPr>
            <p:cNvPr id="53" name="Text Box 22"/>
            <p:cNvSpPr txBox="1">
              <a:spLocks noChangeArrowheads="1"/>
            </p:cNvSpPr>
            <p:nvPr/>
          </p:nvSpPr>
          <p:spPr bwMode="auto">
            <a:xfrm>
              <a:off x="652" y="3624"/>
              <a:ext cx="303" cy="169"/>
            </a:xfrm>
            <a:prstGeom prst="rect">
              <a:avLst/>
            </a:prstGeom>
            <a:noFill/>
            <a:ln w="9525" algn="ctr">
              <a:noFill/>
              <a:miter lim="800000"/>
              <a:headEnd/>
              <a:tailEnd/>
            </a:ln>
          </p:spPr>
          <p:txBody>
            <a:bodyPr wrap="none">
              <a:spAutoFit/>
            </a:bodyPr>
            <a:lstStyle/>
            <a:p>
              <a:pPr algn="l">
                <a:buNone/>
              </a:pPr>
              <a:r>
                <a:rPr lang="en-US" altLang="zh-CN" sz="1000" b="1" dirty="0">
                  <a:solidFill>
                    <a:schemeClr val="accent4"/>
                  </a:solidFill>
                  <a:latin typeface="Arial" charset="0"/>
                </a:rPr>
                <a:t>18%</a:t>
              </a:r>
            </a:p>
          </p:txBody>
        </p:sp>
      </p:grpSp>
      <p:grpSp>
        <p:nvGrpSpPr>
          <p:cNvPr id="3" name="Group 23"/>
          <p:cNvGrpSpPr>
            <a:grpSpLocks/>
          </p:cNvGrpSpPr>
          <p:nvPr/>
        </p:nvGrpSpPr>
        <p:grpSpPr bwMode="auto">
          <a:xfrm>
            <a:off x="5702797" y="4233487"/>
            <a:ext cx="1799421" cy="1657893"/>
            <a:chOff x="3124" y="4253"/>
            <a:chExt cx="869" cy="804"/>
          </a:xfrm>
        </p:grpSpPr>
        <p:sp>
          <p:nvSpPr>
            <p:cNvPr id="55" name="Freeform 24"/>
            <p:cNvSpPr>
              <a:spLocks/>
            </p:cNvSpPr>
            <p:nvPr/>
          </p:nvSpPr>
          <p:spPr bwMode="auto">
            <a:xfrm>
              <a:off x="3564" y="4253"/>
              <a:ext cx="429" cy="429"/>
            </a:xfrm>
            <a:custGeom>
              <a:avLst/>
              <a:gdLst>
                <a:gd name="T0" fmla="*/ 1 w 760"/>
                <a:gd name="T1" fmla="*/ 0 h 810"/>
                <a:gd name="T2" fmla="*/ 1 w 760"/>
                <a:gd name="T3" fmla="*/ 0 h 810"/>
                <a:gd name="T4" fmla="*/ 1 w 760"/>
                <a:gd name="T5" fmla="*/ 1 h 810"/>
                <a:gd name="T6" fmla="*/ 1 w 760"/>
                <a:gd name="T7" fmla="*/ 1 h 810"/>
                <a:gd name="T8" fmla="*/ 1 w 760"/>
                <a:gd name="T9" fmla="*/ 1 h 810"/>
                <a:gd name="T10" fmla="*/ 1 w 760"/>
                <a:gd name="T11" fmla="*/ 1 h 810"/>
                <a:gd name="T12" fmla="*/ 1 w 760"/>
                <a:gd name="T13" fmla="*/ 1 h 810"/>
                <a:gd name="T14" fmla="*/ 1 w 760"/>
                <a:gd name="T15" fmla="*/ 1 h 810"/>
                <a:gd name="T16" fmla="*/ 1 w 760"/>
                <a:gd name="T17" fmla="*/ 1 h 810"/>
                <a:gd name="T18" fmla="*/ 1 w 760"/>
                <a:gd name="T19" fmla="*/ 1 h 810"/>
                <a:gd name="T20" fmla="*/ 1 w 760"/>
                <a:gd name="T21" fmla="*/ 1 h 810"/>
                <a:gd name="T22" fmla="*/ 1 w 760"/>
                <a:gd name="T23" fmla="*/ 1 h 810"/>
                <a:gd name="T24" fmla="*/ 1 w 760"/>
                <a:gd name="T25" fmla="*/ 1 h 810"/>
                <a:gd name="T26" fmla="*/ 1 w 760"/>
                <a:gd name="T27" fmla="*/ 1 h 810"/>
                <a:gd name="T28" fmla="*/ 1 w 760"/>
                <a:gd name="T29" fmla="*/ 1 h 810"/>
                <a:gd name="T30" fmla="*/ 1 w 760"/>
                <a:gd name="T31" fmla="*/ 1 h 810"/>
                <a:gd name="T32" fmla="*/ 1 w 760"/>
                <a:gd name="T33" fmla="*/ 1 h 810"/>
                <a:gd name="T34" fmla="*/ 1 w 760"/>
                <a:gd name="T35" fmla="*/ 1 h 810"/>
                <a:gd name="T36" fmla="*/ 1 w 760"/>
                <a:gd name="T37" fmla="*/ 1 h 810"/>
                <a:gd name="T38" fmla="*/ 1 w 760"/>
                <a:gd name="T39" fmla="*/ 1 h 810"/>
                <a:gd name="T40" fmla="*/ 1 w 760"/>
                <a:gd name="T41" fmla="*/ 1 h 810"/>
                <a:gd name="T42" fmla="*/ 1 w 760"/>
                <a:gd name="T43" fmla="*/ 1 h 810"/>
                <a:gd name="T44" fmla="*/ 1 w 760"/>
                <a:gd name="T45" fmla="*/ 1 h 810"/>
                <a:gd name="T46" fmla="*/ 1 w 760"/>
                <a:gd name="T47" fmla="*/ 1 h 810"/>
                <a:gd name="T48" fmla="*/ 1 w 760"/>
                <a:gd name="T49" fmla="*/ 1 h 810"/>
                <a:gd name="T50" fmla="*/ 1 w 760"/>
                <a:gd name="T51" fmla="*/ 1 h 810"/>
                <a:gd name="T52" fmla="*/ 1 w 760"/>
                <a:gd name="T53" fmla="*/ 1 h 810"/>
                <a:gd name="T54" fmla="*/ 1 w 760"/>
                <a:gd name="T55" fmla="*/ 1 h 810"/>
                <a:gd name="T56" fmla="*/ 1 w 760"/>
                <a:gd name="T57" fmla="*/ 1 h 810"/>
                <a:gd name="T58" fmla="*/ 1 w 760"/>
                <a:gd name="T59" fmla="*/ 1 h 810"/>
                <a:gd name="T60" fmla="*/ 1 w 760"/>
                <a:gd name="T61" fmla="*/ 1 h 810"/>
                <a:gd name="T62" fmla="*/ 1 w 760"/>
                <a:gd name="T63" fmla="*/ 1 h 810"/>
                <a:gd name="T64" fmla="*/ 1 w 760"/>
                <a:gd name="T65" fmla="*/ 1 h 810"/>
                <a:gd name="T66" fmla="*/ 1 w 760"/>
                <a:gd name="T67" fmla="*/ 1 h 810"/>
                <a:gd name="T68" fmla="*/ 1 w 760"/>
                <a:gd name="T69" fmla="*/ 1 h 810"/>
                <a:gd name="T70" fmla="*/ 1 w 760"/>
                <a:gd name="T71" fmla="*/ 1 h 810"/>
                <a:gd name="T72" fmla="*/ 1 w 760"/>
                <a:gd name="T73" fmla="*/ 1 h 810"/>
                <a:gd name="T74" fmla="*/ 1 w 760"/>
                <a:gd name="T75" fmla="*/ 1 h 810"/>
                <a:gd name="T76" fmla="*/ 1 w 760"/>
                <a:gd name="T77" fmla="*/ 1 h 810"/>
                <a:gd name="T78" fmla="*/ 1 w 760"/>
                <a:gd name="T79" fmla="*/ 1 h 810"/>
                <a:gd name="T80" fmla="*/ 1 w 760"/>
                <a:gd name="T81" fmla="*/ 1 h 810"/>
                <a:gd name="T82" fmla="*/ 1 w 760"/>
                <a:gd name="T83" fmla="*/ 1 h 810"/>
                <a:gd name="T84" fmla="*/ 1 w 760"/>
                <a:gd name="T85" fmla="*/ 1 h 810"/>
                <a:gd name="T86" fmla="*/ 1 w 760"/>
                <a:gd name="T87" fmla="*/ 1 h 810"/>
                <a:gd name="T88" fmla="*/ 1 w 760"/>
                <a:gd name="T89" fmla="*/ 1 h 810"/>
                <a:gd name="T90" fmla="*/ 1 w 760"/>
                <a:gd name="T91" fmla="*/ 1 h 810"/>
                <a:gd name="T92" fmla="*/ 1 w 760"/>
                <a:gd name="T93" fmla="*/ 1 h 810"/>
                <a:gd name="T94" fmla="*/ 1 w 760"/>
                <a:gd name="T95" fmla="*/ 1 h 810"/>
                <a:gd name="T96" fmla="*/ 1 w 760"/>
                <a:gd name="T97" fmla="*/ 1 h 810"/>
                <a:gd name="T98" fmla="*/ 1 w 760"/>
                <a:gd name="T99" fmla="*/ 1 h 810"/>
                <a:gd name="T100" fmla="*/ 1 w 760"/>
                <a:gd name="T101" fmla="*/ 1 h 810"/>
                <a:gd name="T102" fmla="*/ 1 w 760"/>
                <a:gd name="T103" fmla="*/ 1 h 810"/>
                <a:gd name="T104" fmla="*/ 1 w 760"/>
                <a:gd name="T105" fmla="*/ 1 h 810"/>
                <a:gd name="T106" fmla="*/ 1 w 760"/>
                <a:gd name="T107" fmla="*/ 1 h 810"/>
                <a:gd name="T108" fmla="*/ 1 w 760"/>
                <a:gd name="T109" fmla="*/ 1 h 810"/>
                <a:gd name="T110" fmla="*/ 1 w 760"/>
                <a:gd name="T111" fmla="*/ 1 h 810"/>
                <a:gd name="T112" fmla="*/ 1 w 760"/>
                <a:gd name="T113" fmla="*/ 1 h 810"/>
                <a:gd name="T114" fmla="*/ 1 w 760"/>
                <a:gd name="T115" fmla="*/ 1 h 810"/>
                <a:gd name="T116" fmla="*/ 1 w 760"/>
                <a:gd name="T117" fmla="*/ 1 h 810"/>
                <a:gd name="T118" fmla="*/ 1 w 760"/>
                <a:gd name="T119" fmla="*/ 1 h 810"/>
                <a:gd name="T120" fmla="*/ 1 w 760"/>
                <a:gd name="T121" fmla="*/ 1 h 810"/>
                <a:gd name="T122" fmla="*/ 1 w 760"/>
                <a:gd name="T123" fmla="*/ 1 h 810"/>
                <a:gd name="T124" fmla="*/ 1 w 760"/>
                <a:gd name="T125" fmla="*/ 1 h 8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0"/>
                <a:gd name="T190" fmla="*/ 0 h 810"/>
                <a:gd name="T191" fmla="*/ 760 w 760"/>
                <a:gd name="T192" fmla="*/ 810 h 81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0" h="810">
                  <a:moveTo>
                    <a:pt x="0" y="0"/>
                  </a:moveTo>
                  <a:lnTo>
                    <a:pt x="17" y="0"/>
                  </a:lnTo>
                  <a:lnTo>
                    <a:pt x="28" y="0"/>
                  </a:lnTo>
                  <a:lnTo>
                    <a:pt x="39" y="0"/>
                  </a:lnTo>
                  <a:lnTo>
                    <a:pt x="56" y="0"/>
                  </a:lnTo>
                  <a:lnTo>
                    <a:pt x="67" y="0"/>
                  </a:lnTo>
                  <a:lnTo>
                    <a:pt x="79" y="0"/>
                  </a:lnTo>
                  <a:lnTo>
                    <a:pt x="95" y="5"/>
                  </a:lnTo>
                  <a:lnTo>
                    <a:pt x="107" y="5"/>
                  </a:lnTo>
                  <a:lnTo>
                    <a:pt x="118" y="5"/>
                  </a:lnTo>
                  <a:lnTo>
                    <a:pt x="134" y="11"/>
                  </a:lnTo>
                  <a:lnTo>
                    <a:pt x="146" y="11"/>
                  </a:lnTo>
                  <a:lnTo>
                    <a:pt x="157" y="17"/>
                  </a:lnTo>
                  <a:lnTo>
                    <a:pt x="174" y="17"/>
                  </a:lnTo>
                  <a:lnTo>
                    <a:pt x="185" y="22"/>
                  </a:lnTo>
                  <a:lnTo>
                    <a:pt x="196" y="22"/>
                  </a:lnTo>
                  <a:lnTo>
                    <a:pt x="213" y="28"/>
                  </a:lnTo>
                  <a:lnTo>
                    <a:pt x="224" y="33"/>
                  </a:lnTo>
                  <a:lnTo>
                    <a:pt x="235" y="33"/>
                  </a:lnTo>
                  <a:lnTo>
                    <a:pt x="246" y="39"/>
                  </a:lnTo>
                  <a:lnTo>
                    <a:pt x="263" y="45"/>
                  </a:lnTo>
                  <a:lnTo>
                    <a:pt x="274" y="50"/>
                  </a:lnTo>
                  <a:lnTo>
                    <a:pt x="285" y="56"/>
                  </a:lnTo>
                  <a:lnTo>
                    <a:pt x="296" y="61"/>
                  </a:lnTo>
                  <a:lnTo>
                    <a:pt x="308" y="67"/>
                  </a:lnTo>
                  <a:lnTo>
                    <a:pt x="324" y="67"/>
                  </a:lnTo>
                  <a:lnTo>
                    <a:pt x="336" y="78"/>
                  </a:lnTo>
                  <a:lnTo>
                    <a:pt x="347" y="84"/>
                  </a:lnTo>
                  <a:lnTo>
                    <a:pt x="358" y="89"/>
                  </a:lnTo>
                  <a:lnTo>
                    <a:pt x="369" y="95"/>
                  </a:lnTo>
                  <a:lnTo>
                    <a:pt x="380" y="100"/>
                  </a:lnTo>
                  <a:lnTo>
                    <a:pt x="391" y="106"/>
                  </a:lnTo>
                  <a:lnTo>
                    <a:pt x="403" y="112"/>
                  </a:lnTo>
                  <a:lnTo>
                    <a:pt x="414" y="123"/>
                  </a:lnTo>
                  <a:lnTo>
                    <a:pt x="425" y="128"/>
                  </a:lnTo>
                  <a:lnTo>
                    <a:pt x="436" y="134"/>
                  </a:lnTo>
                  <a:lnTo>
                    <a:pt x="447" y="145"/>
                  </a:lnTo>
                  <a:lnTo>
                    <a:pt x="458" y="151"/>
                  </a:lnTo>
                  <a:lnTo>
                    <a:pt x="470" y="162"/>
                  </a:lnTo>
                  <a:lnTo>
                    <a:pt x="481" y="167"/>
                  </a:lnTo>
                  <a:lnTo>
                    <a:pt x="486" y="179"/>
                  </a:lnTo>
                  <a:lnTo>
                    <a:pt x="498" y="184"/>
                  </a:lnTo>
                  <a:lnTo>
                    <a:pt x="509" y="195"/>
                  </a:lnTo>
                  <a:lnTo>
                    <a:pt x="520" y="201"/>
                  </a:lnTo>
                  <a:lnTo>
                    <a:pt x="525" y="212"/>
                  </a:lnTo>
                  <a:lnTo>
                    <a:pt x="537" y="223"/>
                  </a:lnTo>
                  <a:lnTo>
                    <a:pt x="548" y="229"/>
                  </a:lnTo>
                  <a:lnTo>
                    <a:pt x="553" y="240"/>
                  </a:lnTo>
                  <a:lnTo>
                    <a:pt x="565" y="251"/>
                  </a:lnTo>
                  <a:lnTo>
                    <a:pt x="576" y="262"/>
                  </a:lnTo>
                  <a:lnTo>
                    <a:pt x="581" y="268"/>
                  </a:lnTo>
                  <a:lnTo>
                    <a:pt x="592" y="279"/>
                  </a:lnTo>
                  <a:lnTo>
                    <a:pt x="598" y="290"/>
                  </a:lnTo>
                  <a:lnTo>
                    <a:pt x="604" y="301"/>
                  </a:lnTo>
                  <a:lnTo>
                    <a:pt x="615" y="313"/>
                  </a:lnTo>
                  <a:lnTo>
                    <a:pt x="620" y="324"/>
                  </a:lnTo>
                  <a:lnTo>
                    <a:pt x="632" y="335"/>
                  </a:lnTo>
                  <a:lnTo>
                    <a:pt x="637" y="346"/>
                  </a:lnTo>
                  <a:lnTo>
                    <a:pt x="643" y="357"/>
                  </a:lnTo>
                  <a:lnTo>
                    <a:pt x="648" y="368"/>
                  </a:lnTo>
                  <a:lnTo>
                    <a:pt x="660" y="380"/>
                  </a:lnTo>
                  <a:lnTo>
                    <a:pt x="665" y="391"/>
                  </a:lnTo>
                  <a:lnTo>
                    <a:pt x="671" y="402"/>
                  </a:lnTo>
                  <a:lnTo>
                    <a:pt x="676" y="413"/>
                  </a:lnTo>
                  <a:lnTo>
                    <a:pt x="682" y="424"/>
                  </a:lnTo>
                  <a:lnTo>
                    <a:pt x="687" y="436"/>
                  </a:lnTo>
                  <a:lnTo>
                    <a:pt x="693" y="447"/>
                  </a:lnTo>
                  <a:lnTo>
                    <a:pt x="699" y="463"/>
                  </a:lnTo>
                  <a:lnTo>
                    <a:pt x="704" y="475"/>
                  </a:lnTo>
                  <a:lnTo>
                    <a:pt x="710" y="486"/>
                  </a:lnTo>
                  <a:lnTo>
                    <a:pt x="715" y="497"/>
                  </a:lnTo>
                  <a:lnTo>
                    <a:pt x="715" y="508"/>
                  </a:lnTo>
                  <a:lnTo>
                    <a:pt x="721" y="525"/>
                  </a:lnTo>
                  <a:lnTo>
                    <a:pt x="727" y="536"/>
                  </a:lnTo>
                  <a:lnTo>
                    <a:pt x="732" y="547"/>
                  </a:lnTo>
                  <a:lnTo>
                    <a:pt x="732" y="564"/>
                  </a:lnTo>
                  <a:lnTo>
                    <a:pt x="738" y="575"/>
                  </a:lnTo>
                  <a:lnTo>
                    <a:pt x="738" y="586"/>
                  </a:lnTo>
                  <a:lnTo>
                    <a:pt x="743" y="597"/>
                  </a:lnTo>
                  <a:lnTo>
                    <a:pt x="743" y="614"/>
                  </a:lnTo>
                  <a:lnTo>
                    <a:pt x="749" y="625"/>
                  </a:lnTo>
                  <a:lnTo>
                    <a:pt x="749" y="637"/>
                  </a:lnTo>
                  <a:lnTo>
                    <a:pt x="749" y="653"/>
                  </a:lnTo>
                  <a:lnTo>
                    <a:pt x="754" y="664"/>
                  </a:lnTo>
                  <a:lnTo>
                    <a:pt x="754" y="681"/>
                  </a:lnTo>
                  <a:lnTo>
                    <a:pt x="754" y="692"/>
                  </a:lnTo>
                  <a:lnTo>
                    <a:pt x="754" y="704"/>
                  </a:lnTo>
                  <a:lnTo>
                    <a:pt x="760" y="720"/>
                  </a:lnTo>
                  <a:lnTo>
                    <a:pt x="760" y="732"/>
                  </a:lnTo>
                  <a:lnTo>
                    <a:pt x="760" y="743"/>
                  </a:lnTo>
                  <a:lnTo>
                    <a:pt x="760" y="759"/>
                  </a:lnTo>
                  <a:lnTo>
                    <a:pt x="760" y="771"/>
                  </a:lnTo>
                  <a:lnTo>
                    <a:pt x="760" y="782"/>
                  </a:lnTo>
                  <a:lnTo>
                    <a:pt x="760" y="799"/>
                  </a:lnTo>
                  <a:lnTo>
                    <a:pt x="754" y="810"/>
                  </a:lnTo>
                  <a:lnTo>
                    <a:pt x="380" y="782"/>
                  </a:lnTo>
                  <a:lnTo>
                    <a:pt x="380" y="776"/>
                  </a:lnTo>
                  <a:lnTo>
                    <a:pt x="380" y="771"/>
                  </a:lnTo>
                  <a:lnTo>
                    <a:pt x="380" y="765"/>
                  </a:lnTo>
                  <a:lnTo>
                    <a:pt x="380" y="759"/>
                  </a:lnTo>
                  <a:lnTo>
                    <a:pt x="380" y="754"/>
                  </a:lnTo>
                  <a:lnTo>
                    <a:pt x="380" y="743"/>
                  </a:lnTo>
                  <a:lnTo>
                    <a:pt x="380" y="737"/>
                  </a:lnTo>
                  <a:lnTo>
                    <a:pt x="380" y="732"/>
                  </a:lnTo>
                  <a:lnTo>
                    <a:pt x="375" y="726"/>
                  </a:lnTo>
                  <a:lnTo>
                    <a:pt x="375" y="720"/>
                  </a:lnTo>
                  <a:lnTo>
                    <a:pt x="375" y="709"/>
                  </a:lnTo>
                  <a:lnTo>
                    <a:pt x="375" y="704"/>
                  </a:lnTo>
                  <a:lnTo>
                    <a:pt x="375" y="698"/>
                  </a:lnTo>
                  <a:lnTo>
                    <a:pt x="375" y="692"/>
                  </a:lnTo>
                  <a:lnTo>
                    <a:pt x="375" y="687"/>
                  </a:lnTo>
                  <a:lnTo>
                    <a:pt x="369" y="681"/>
                  </a:lnTo>
                  <a:lnTo>
                    <a:pt x="369" y="670"/>
                  </a:lnTo>
                  <a:lnTo>
                    <a:pt x="369" y="664"/>
                  </a:lnTo>
                  <a:lnTo>
                    <a:pt x="363" y="659"/>
                  </a:lnTo>
                  <a:lnTo>
                    <a:pt x="363" y="653"/>
                  </a:lnTo>
                  <a:lnTo>
                    <a:pt x="363" y="648"/>
                  </a:lnTo>
                  <a:lnTo>
                    <a:pt x="358" y="642"/>
                  </a:lnTo>
                  <a:lnTo>
                    <a:pt x="358" y="637"/>
                  </a:lnTo>
                  <a:lnTo>
                    <a:pt x="358" y="625"/>
                  </a:lnTo>
                  <a:lnTo>
                    <a:pt x="352" y="620"/>
                  </a:lnTo>
                  <a:lnTo>
                    <a:pt x="352" y="614"/>
                  </a:lnTo>
                  <a:lnTo>
                    <a:pt x="347" y="609"/>
                  </a:lnTo>
                  <a:lnTo>
                    <a:pt x="347" y="603"/>
                  </a:lnTo>
                  <a:lnTo>
                    <a:pt x="341" y="597"/>
                  </a:lnTo>
                  <a:lnTo>
                    <a:pt x="341" y="592"/>
                  </a:lnTo>
                  <a:lnTo>
                    <a:pt x="336" y="586"/>
                  </a:lnTo>
                  <a:lnTo>
                    <a:pt x="336" y="581"/>
                  </a:lnTo>
                  <a:lnTo>
                    <a:pt x="330" y="575"/>
                  </a:lnTo>
                  <a:lnTo>
                    <a:pt x="330" y="570"/>
                  </a:lnTo>
                  <a:lnTo>
                    <a:pt x="324" y="564"/>
                  </a:lnTo>
                  <a:lnTo>
                    <a:pt x="319" y="558"/>
                  </a:lnTo>
                  <a:lnTo>
                    <a:pt x="319" y="553"/>
                  </a:lnTo>
                  <a:lnTo>
                    <a:pt x="313" y="547"/>
                  </a:lnTo>
                  <a:lnTo>
                    <a:pt x="313" y="542"/>
                  </a:lnTo>
                  <a:lnTo>
                    <a:pt x="308" y="536"/>
                  </a:lnTo>
                  <a:lnTo>
                    <a:pt x="302" y="530"/>
                  </a:lnTo>
                  <a:lnTo>
                    <a:pt x="296" y="525"/>
                  </a:lnTo>
                  <a:lnTo>
                    <a:pt x="296" y="519"/>
                  </a:lnTo>
                  <a:lnTo>
                    <a:pt x="291" y="514"/>
                  </a:lnTo>
                  <a:lnTo>
                    <a:pt x="285" y="508"/>
                  </a:lnTo>
                  <a:lnTo>
                    <a:pt x="280" y="503"/>
                  </a:lnTo>
                  <a:lnTo>
                    <a:pt x="280" y="497"/>
                  </a:lnTo>
                  <a:lnTo>
                    <a:pt x="274" y="497"/>
                  </a:lnTo>
                  <a:lnTo>
                    <a:pt x="269" y="491"/>
                  </a:lnTo>
                  <a:lnTo>
                    <a:pt x="263" y="486"/>
                  </a:lnTo>
                  <a:lnTo>
                    <a:pt x="257" y="480"/>
                  </a:lnTo>
                  <a:lnTo>
                    <a:pt x="252" y="475"/>
                  </a:lnTo>
                  <a:lnTo>
                    <a:pt x="252" y="469"/>
                  </a:lnTo>
                  <a:lnTo>
                    <a:pt x="246" y="469"/>
                  </a:lnTo>
                  <a:lnTo>
                    <a:pt x="241" y="463"/>
                  </a:lnTo>
                  <a:lnTo>
                    <a:pt x="235" y="458"/>
                  </a:lnTo>
                  <a:lnTo>
                    <a:pt x="229" y="452"/>
                  </a:lnTo>
                  <a:lnTo>
                    <a:pt x="224" y="452"/>
                  </a:lnTo>
                  <a:lnTo>
                    <a:pt x="218" y="447"/>
                  </a:lnTo>
                  <a:lnTo>
                    <a:pt x="213" y="441"/>
                  </a:lnTo>
                  <a:lnTo>
                    <a:pt x="207" y="441"/>
                  </a:lnTo>
                  <a:lnTo>
                    <a:pt x="201" y="436"/>
                  </a:lnTo>
                  <a:lnTo>
                    <a:pt x="196" y="430"/>
                  </a:lnTo>
                  <a:lnTo>
                    <a:pt x="190" y="430"/>
                  </a:lnTo>
                  <a:lnTo>
                    <a:pt x="185" y="424"/>
                  </a:lnTo>
                  <a:lnTo>
                    <a:pt x="179" y="424"/>
                  </a:lnTo>
                  <a:lnTo>
                    <a:pt x="174" y="419"/>
                  </a:lnTo>
                  <a:lnTo>
                    <a:pt x="168" y="419"/>
                  </a:lnTo>
                  <a:lnTo>
                    <a:pt x="162" y="413"/>
                  </a:lnTo>
                  <a:lnTo>
                    <a:pt x="157" y="413"/>
                  </a:lnTo>
                  <a:lnTo>
                    <a:pt x="151" y="408"/>
                  </a:lnTo>
                  <a:lnTo>
                    <a:pt x="146" y="408"/>
                  </a:lnTo>
                  <a:lnTo>
                    <a:pt x="134" y="402"/>
                  </a:lnTo>
                  <a:lnTo>
                    <a:pt x="129" y="402"/>
                  </a:lnTo>
                  <a:lnTo>
                    <a:pt x="123" y="396"/>
                  </a:lnTo>
                  <a:lnTo>
                    <a:pt x="118" y="396"/>
                  </a:lnTo>
                  <a:lnTo>
                    <a:pt x="112" y="396"/>
                  </a:lnTo>
                  <a:lnTo>
                    <a:pt x="107" y="391"/>
                  </a:lnTo>
                  <a:lnTo>
                    <a:pt x="101" y="391"/>
                  </a:lnTo>
                  <a:lnTo>
                    <a:pt x="95" y="391"/>
                  </a:lnTo>
                  <a:lnTo>
                    <a:pt x="84" y="385"/>
                  </a:lnTo>
                  <a:lnTo>
                    <a:pt x="79" y="385"/>
                  </a:lnTo>
                  <a:lnTo>
                    <a:pt x="73" y="385"/>
                  </a:lnTo>
                  <a:lnTo>
                    <a:pt x="67" y="385"/>
                  </a:lnTo>
                  <a:lnTo>
                    <a:pt x="62" y="385"/>
                  </a:lnTo>
                  <a:lnTo>
                    <a:pt x="56" y="380"/>
                  </a:lnTo>
                  <a:lnTo>
                    <a:pt x="45" y="380"/>
                  </a:lnTo>
                  <a:lnTo>
                    <a:pt x="39" y="380"/>
                  </a:lnTo>
                  <a:lnTo>
                    <a:pt x="34" y="380"/>
                  </a:lnTo>
                  <a:lnTo>
                    <a:pt x="28" y="380"/>
                  </a:lnTo>
                  <a:lnTo>
                    <a:pt x="23" y="380"/>
                  </a:lnTo>
                  <a:lnTo>
                    <a:pt x="17" y="380"/>
                  </a:lnTo>
                  <a:lnTo>
                    <a:pt x="6" y="380"/>
                  </a:lnTo>
                  <a:lnTo>
                    <a:pt x="0" y="380"/>
                  </a:lnTo>
                  <a:lnTo>
                    <a:pt x="0" y="0"/>
                  </a:lnTo>
                  <a:close/>
                </a:path>
              </a:pathLst>
            </a:custGeom>
            <a:solidFill>
              <a:schemeClr val="bg2"/>
            </a:solidFill>
            <a:ln w="3175">
              <a:solidFill>
                <a:srgbClr val="000000"/>
              </a:solidFill>
              <a:round/>
              <a:headEnd/>
              <a:tailEnd/>
            </a:ln>
          </p:spPr>
          <p:txBody>
            <a:bodyPr/>
            <a:lstStyle/>
            <a:p>
              <a:endParaRPr lang="zh-HK" altLang="en-US"/>
            </a:p>
          </p:txBody>
        </p:sp>
        <p:sp>
          <p:nvSpPr>
            <p:cNvPr id="56" name="Freeform 25"/>
            <p:cNvSpPr>
              <a:spLocks/>
            </p:cNvSpPr>
            <p:nvPr/>
          </p:nvSpPr>
          <p:spPr bwMode="auto">
            <a:xfrm>
              <a:off x="3282" y="4667"/>
              <a:ext cx="700" cy="390"/>
            </a:xfrm>
            <a:custGeom>
              <a:avLst/>
              <a:gdLst>
                <a:gd name="T0" fmla="*/ 1 w 1240"/>
                <a:gd name="T1" fmla="*/ 1 h 737"/>
                <a:gd name="T2" fmla="*/ 1 w 1240"/>
                <a:gd name="T3" fmla="*/ 1 h 737"/>
                <a:gd name="T4" fmla="*/ 1 w 1240"/>
                <a:gd name="T5" fmla="*/ 1 h 737"/>
                <a:gd name="T6" fmla="*/ 1 w 1240"/>
                <a:gd name="T7" fmla="*/ 1 h 737"/>
                <a:gd name="T8" fmla="*/ 1 w 1240"/>
                <a:gd name="T9" fmla="*/ 1 h 737"/>
                <a:gd name="T10" fmla="*/ 1 w 1240"/>
                <a:gd name="T11" fmla="*/ 1 h 737"/>
                <a:gd name="T12" fmla="*/ 1 w 1240"/>
                <a:gd name="T13" fmla="*/ 1 h 737"/>
                <a:gd name="T14" fmla="*/ 1 w 1240"/>
                <a:gd name="T15" fmla="*/ 1 h 737"/>
                <a:gd name="T16" fmla="*/ 1 w 1240"/>
                <a:gd name="T17" fmla="*/ 1 h 737"/>
                <a:gd name="T18" fmla="*/ 1 w 1240"/>
                <a:gd name="T19" fmla="*/ 1 h 737"/>
                <a:gd name="T20" fmla="*/ 1 w 1240"/>
                <a:gd name="T21" fmla="*/ 1 h 737"/>
                <a:gd name="T22" fmla="*/ 1 w 1240"/>
                <a:gd name="T23" fmla="*/ 1 h 737"/>
                <a:gd name="T24" fmla="*/ 1 w 1240"/>
                <a:gd name="T25" fmla="*/ 1 h 737"/>
                <a:gd name="T26" fmla="*/ 1 w 1240"/>
                <a:gd name="T27" fmla="*/ 1 h 737"/>
                <a:gd name="T28" fmla="*/ 1 w 1240"/>
                <a:gd name="T29" fmla="*/ 1 h 737"/>
                <a:gd name="T30" fmla="*/ 1 w 1240"/>
                <a:gd name="T31" fmla="*/ 1 h 737"/>
                <a:gd name="T32" fmla="*/ 1 w 1240"/>
                <a:gd name="T33" fmla="*/ 1 h 737"/>
                <a:gd name="T34" fmla="*/ 1 w 1240"/>
                <a:gd name="T35" fmla="*/ 1 h 737"/>
                <a:gd name="T36" fmla="*/ 1 w 1240"/>
                <a:gd name="T37" fmla="*/ 1 h 737"/>
                <a:gd name="T38" fmla="*/ 1 w 1240"/>
                <a:gd name="T39" fmla="*/ 1 h 737"/>
                <a:gd name="T40" fmla="*/ 1 w 1240"/>
                <a:gd name="T41" fmla="*/ 1 h 737"/>
                <a:gd name="T42" fmla="*/ 1 w 1240"/>
                <a:gd name="T43" fmla="*/ 1 h 737"/>
                <a:gd name="T44" fmla="*/ 1 w 1240"/>
                <a:gd name="T45" fmla="*/ 1 h 737"/>
                <a:gd name="T46" fmla="*/ 1 w 1240"/>
                <a:gd name="T47" fmla="*/ 1 h 737"/>
                <a:gd name="T48" fmla="*/ 1 w 1240"/>
                <a:gd name="T49" fmla="*/ 1 h 737"/>
                <a:gd name="T50" fmla="*/ 1 w 1240"/>
                <a:gd name="T51" fmla="*/ 1 h 737"/>
                <a:gd name="T52" fmla="*/ 1 w 1240"/>
                <a:gd name="T53" fmla="*/ 1 h 737"/>
                <a:gd name="T54" fmla="*/ 1 w 1240"/>
                <a:gd name="T55" fmla="*/ 1 h 737"/>
                <a:gd name="T56" fmla="*/ 1 w 1240"/>
                <a:gd name="T57" fmla="*/ 1 h 737"/>
                <a:gd name="T58" fmla="*/ 1 w 1240"/>
                <a:gd name="T59" fmla="*/ 1 h 737"/>
                <a:gd name="T60" fmla="*/ 1 w 1240"/>
                <a:gd name="T61" fmla="*/ 1 h 737"/>
                <a:gd name="T62" fmla="*/ 1 w 1240"/>
                <a:gd name="T63" fmla="*/ 1 h 737"/>
                <a:gd name="T64" fmla="*/ 1 w 1240"/>
                <a:gd name="T65" fmla="*/ 1 h 737"/>
                <a:gd name="T66" fmla="*/ 1 w 1240"/>
                <a:gd name="T67" fmla="*/ 1 h 737"/>
                <a:gd name="T68" fmla="*/ 1 w 1240"/>
                <a:gd name="T69" fmla="*/ 1 h 737"/>
                <a:gd name="T70" fmla="*/ 1 w 1240"/>
                <a:gd name="T71" fmla="*/ 1 h 737"/>
                <a:gd name="T72" fmla="*/ 1 w 1240"/>
                <a:gd name="T73" fmla="*/ 1 h 737"/>
                <a:gd name="T74" fmla="*/ 1 w 1240"/>
                <a:gd name="T75" fmla="*/ 1 h 737"/>
                <a:gd name="T76" fmla="*/ 1 w 1240"/>
                <a:gd name="T77" fmla="*/ 1 h 737"/>
                <a:gd name="T78" fmla="*/ 1 w 1240"/>
                <a:gd name="T79" fmla="*/ 1 h 737"/>
                <a:gd name="T80" fmla="*/ 1 w 1240"/>
                <a:gd name="T81" fmla="*/ 1 h 737"/>
                <a:gd name="T82" fmla="*/ 1 w 1240"/>
                <a:gd name="T83" fmla="*/ 1 h 737"/>
                <a:gd name="T84" fmla="*/ 1 w 1240"/>
                <a:gd name="T85" fmla="*/ 1 h 737"/>
                <a:gd name="T86" fmla="*/ 1 w 1240"/>
                <a:gd name="T87" fmla="*/ 1 h 737"/>
                <a:gd name="T88" fmla="*/ 1 w 1240"/>
                <a:gd name="T89" fmla="*/ 1 h 737"/>
                <a:gd name="T90" fmla="*/ 1 w 1240"/>
                <a:gd name="T91" fmla="*/ 1 h 737"/>
                <a:gd name="T92" fmla="*/ 1 w 1240"/>
                <a:gd name="T93" fmla="*/ 1 h 737"/>
                <a:gd name="T94" fmla="*/ 1 w 1240"/>
                <a:gd name="T95" fmla="*/ 1 h 737"/>
                <a:gd name="T96" fmla="*/ 1 w 1240"/>
                <a:gd name="T97" fmla="*/ 1 h 737"/>
                <a:gd name="T98" fmla="*/ 1 w 1240"/>
                <a:gd name="T99" fmla="*/ 1 h 737"/>
                <a:gd name="T100" fmla="*/ 1 w 1240"/>
                <a:gd name="T101" fmla="*/ 1 h 737"/>
                <a:gd name="T102" fmla="*/ 1 w 1240"/>
                <a:gd name="T103" fmla="*/ 1 h 737"/>
                <a:gd name="T104" fmla="*/ 1 w 1240"/>
                <a:gd name="T105" fmla="*/ 1 h 737"/>
                <a:gd name="T106" fmla="*/ 1 w 1240"/>
                <a:gd name="T107" fmla="*/ 1 h 737"/>
                <a:gd name="T108" fmla="*/ 1 w 1240"/>
                <a:gd name="T109" fmla="*/ 1 h 737"/>
                <a:gd name="T110" fmla="*/ 1 w 1240"/>
                <a:gd name="T111" fmla="*/ 1 h 737"/>
                <a:gd name="T112" fmla="*/ 1 w 1240"/>
                <a:gd name="T113" fmla="*/ 1 h 737"/>
                <a:gd name="T114" fmla="*/ 1 w 1240"/>
                <a:gd name="T115" fmla="*/ 1 h 737"/>
                <a:gd name="T116" fmla="*/ 1 w 1240"/>
                <a:gd name="T117" fmla="*/ 1 h 737"/>
                <a:gd name="T118" fmla="*/ 1 w 1240"/>
                <a:gd name="T119" fmla="*/ 1 h 737"/>
                <a:gd name="T120" fmla="*/ 1 w 1240"/>
                <a:gd name="T121" fmla="*/ 1 h 737"/>
                <a:gd name="T122" fmla="*/ 1 w 1240"/>
                <a:gd name="T123" fmla="*/ 1 h 737"/>
                <a:gd name="T124" fmla="*/ 1 w 1240"/>
                <a:gd name="T125" fmla="*/ 1 h 7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240"/>
                <a:gd name="T190" fmla="*/ 0 h 737"/>
                <a:gd name="T191" fmla="*/ 1240 w 1240"/>
                <a:gd name="T192" fmla="*/ 737 h 73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240" h="737">
                  <a:moveTo>
                    <a:pt x="1240" y="28"/>
                  </a:moveTo>
                  <a:lnTo>
                    <a:pt x="1240" y="44"/>
                  </a:lnTo>
                  <a:lnTo>
                    <a:pt x="1240" y="56"/>
                  </a:lnTo>
                  <a:lnTo>
                    <a:pt x="1240" y="67"/>
                  </a:lnTo>
                  <a:lnTo>
                    <a:pt x="1235" y="84"/>
                  </a:lnTo>
                  <a:lnTo>
                    <a:pt x="1235" y="95"/>
                  </a:lnTo>
                  <a:lnTo>
                    <a:pt x="1235" y="106"/>
                  </a:lnTo>
                  <a:lnTo>
                    <a:pt x="1229" y="123"/>
                  </a:lnTo>
                  <a:lnTo>
                    <a:pt x="1229" y="134"/>
                  </a:lnTo>
                  <a:lnTo>
                    <a:pt x="1224" y="145"/>
                  </a:lnTo>
                  <a:lnTo>
                    <a:pt x="1224" y="162"/>
                  </a:lnTo>
                  <a:lnTo>
                    <a:pt x="1218" y="173"/>
                  </a:lnTo>
                  <a:lnTo>
                    <a:pt x="1218" y="184"/>
                  </a:lnTo>
                  <a:lnTo>
                    <a:pt x="1213" y="201"/>
                  </a:lnTo>
                  <a:lnTo>
                    <a:pt x="1207" y="212"/>
                  </a:lnTo>
                  <a:lnTo>
                    <a:pt x="1201" y="223"/>
                  </a:lnTo>
                  <a:lnTo>
                    <a:pt x="1201" y="234"/>
                  </a:lnTo>
                  <a:lnTo>
                    <a:pt x="1196" y="246"/>
                  </a:lnTo>
                  <a:lnTo>
                    <a:pt x="1190" y="262"/>
                  </a:lnTo>
                  <a:lnTo>
                    <a:pt x="1185" y="273"/>
                  </a:lnTo>
                  <a:lnTo>
                    <a:pt x="1179" y="285"/>
                  </a:lnTo>
                  <a:lnTo>
                    <a:pt x="1173" y="296"/>
                  </a:lnTo>
                  <a:lnTo>
                    <a:pt x="1168" y="307"/>
                  </a:lnTo>
                  <a:lnTo>
                    <a:pt x="1162" y="318"/>
                  </a:lnTo>
                  <a:lnTo>
                    <a:pt x="1157" y="335"/>
                  </a:lnTo>
                  <a:lnTo>
                    <a:pt x="1151" y="346"/>
                  </a:lnTo>
                  <a:lnTo>
                    <a:pt x="1146" y="357"/>
                  </a:lnTo>
                  <a:lnTo>
                    <a:pt x="1134" y="368"/>
                  </a:lnTo>
                  <a:lnTo>
                    <a:pt x="1129" y="380"/>
                  </a:lnTo>
                  <a:lnTo>
                    <a:pt x="1123" y="391"/>
                  </a:lnTo>
                  <a:lnTo>
                    <a:pt x="1118" y="402"/>
                  </a:lnTo>
                  <a:lnTo>
                    <a:pt x="1106" y="413"/>
                  </a:lnTo>
                  <a:lnTo>
                    <a:pt x="1101" y="424"/>
                  </a:lnTo>
                  <a:lnTo>
                    <a:pt x="1090" y="435"/>
                  </a:lnTo>
                  <a:lnTo>
                    <a:pt x="1084" y="441"/>
                  </a:lnTo>
                  <a:lnTo>
                    <a:pt x="1078" y="452"/>
                  </a:lnTo>
                  <a:lnTo>
                    <a:pt x="1067" y="463"/>
                  </a:lnTo>
                  <a:lnTo>
                    <a:pt x="1062" y="475"/>
                  </a:lnTo>
                  <a:lnTo>
                    <a:pt x="1051" y="486"/>
                  </a:lnTo>
                  <a:lnTo>
                    <a:pt x="1039" y="497"/>
                  </a:lnTo>
                  <a:lnTo>
                    <a:pt x="1034" y="502"/>
                  </a:lnTo>
                  <a:lnTo>
                    <a:pt x="1023" y="514"/>
                  </a:lnTo>
                  <a:lnTo>
                    <a:pt x="1011" y="525"/>
                  </a:lnTo>
                  <a:lnTo>
                    <a:pt x="1006" y="530"/>
                  </a:lnTo>
                  <a:lnTo>
                    <a:pt x="995" y="542"/>
                  </a:lnTo>
                  <a:lnTo>
                    <a:pt x="984" y="547"/>
                  </a:lnTo>
                  <a:lnTo>
                    <a:pt x="972" y="558"/>
                  </a:lnTo>
                  <a:lnTo>
                    <a:pt x="967" y="564"/>
                  </a:lnTo>
                  <a:lnTo>
                    <a:pt x="956" y="575"/>
                  </a:lnTo>
                  <a:lnTo>
                    <a:pt x="944" y="581"/>
                  </a:lnTo>
                  <a:lnTo>
                    <a:pt x="933" y="592"/>
                  </a:lnTo>
                  <a:lnTo>
                    <a:pt x="922" y="597"/>
                  </a:lnTo>
                  <a:lnTo>
                    <a:pt x="911" y="603"/>
                  </a:lnTo>
                  <a:lnTo>
                    <a:pt x="900" y="614"/>
                  </a:lnTo>
                  <a:lnTo>
                    <a:pt x="889" y="620"/>
                  </a:lnTo>
                  <a:lnTo>
                    <a:pt x="877" y="625"/>
                  </a:lnTo>
                  <a:lnTo>
                    <a:pt x="866" y="636"/>
                  </a:lnTo>
                  <a:lnTo>
                    <a:pt x="855" y="642"/>
                  </a:lnTo>
                  <a:lnTo>
                    <a:pt x="844" y="648"/>
                  </a:lnTo>
                  <a:lnTo>
                    <a:pt x="833" y="653"/>
                  </a:lnTo>
                  <a:lnTo>
                    <a:pt x="822" y="659"/>
                  </a:lnTo>
                  <a:lnTo>
                    <a:pt x="810" y="664"/>
                  </a:lnTo>
                  <a:lnTo>
                    <a:pt x="794" y="670"/>
                  </a:lnTo>
                  <a:lnTo>
                    <a:pt x="782" y="676"/>
                  </a:lnTo>
                  <a:lnTo>
                    <a:pt x="771" y="681"/>
                  </a:lnTo>
                  <a:lnTo>
                    <a:pt x="760" y="687"/>
                  </a:lnTo>
                  <a:lnTo>
                    <a:pt x="749" y="692"/>
                  </a:lnTo>
                  <a:lnTo>
                    <a:pt x="732" y="692"/>
                  </a:lnTo>
                  <a:lnTo>
                    <a:pt x="721" y="698"/>
                  </a:lnTo>
                  <a:lnTo>
                    <a:pt x="710" y="703"/>
                  </a:lnTo>
                  <a:lnTo>
                    <a:pt x="699" y="703"/>
                  </a:lnTo>
                  <a:lnTo>
                    <a:pt x="682" y="709"/>
                  </a:lnTo>
                  <a:lnTo>
                    <a:pt x="671" y="715"/>
                  </a:lnTo>
                  <a:lnTo>
                    <a:pt x="660" y="715"/>
                  </a:lnTo>
                  <a:lnTo>
                    <a:pt x="643" y="720"/>
                  </a:lnTo>
                  <a:lnTo>
                    <a:pt x="632" y="720"/>
                  </a:lnTo>
                  <a:lnTo>
                    <a:pt x="620" y="726"/>
                  </a:lnTo>
                  <a:lnTo>
                    <a:pt x="604" y="726"/>
                  </a:lnTo>
                  <a:lnTo>
                    <a:pt x="593" y="726"/>
                  </a:lnTo>
                  <a:lnTo>
                    <a:pt x="581" y="731"/>
                  </a:lnTo>
                  <a:lnTo>
                    <a:pt x="565" y="731"/>
                  </a:lnTo>
                  <a:lnTo>
                    <a:pt x="553" y="731"/>
                  </a:lnTo>
                  <a:lnTo>
                    <a:pt x="542" y="731"/>
                  </a:lnTo>
                  <a:lnTo>
                    <a:pt x="525" y="737"/>
                  </a:lnTo>
                  <a:lnTo>
                    <a:pt x="514" y="737"/>
                  </a:lnTo>
                  <a:lnTo>
                    <a:pt x="503" y="737"/>
                  </a:lnTo>
                  <a:lnTo>
                    <a:pt x="486" y="737"/>
                  </a:lnTo>
                  <a:lnTo>
                    <a:pt x="475" y="737"/>
                  </a:lnTo>
                  <a:lnTo>
                    <a:pt x="464" y="737"/>
                  </a:lnTo>
                  <a:lnTo>
                    <a:pt x="447" y="737"/>
                  </a:lnTo>
                  <a:lnTo>
                    <a:pt x="436" y="731"/>
                  </a:lnTo>
                  <a:lnTo>
                    <a:pt x="419" y="731"/>
                  </a:lnTo>
                  <a:lnTo>
                    <a:pt x="408" y="731"/>
                  </a:lnTo>
                  <a:lnTo>
                    <a:pt x="397" y="731"/>
                  </a:lnTo>
                  <a:lnTo>
                    <a:pt x="380" y="726"/>
                  </a:lnTo>
                  <a:lnTo>
                    <a:pt x="369" y="726"/>
                  </a:lnTo>
                  <a:lnTo>
                    <a:pt x="358" y="726"/>
                  </a:lnTo>
                  <a:lnTo>
                    <a:pt x="341" y="720"/>
                  </a:lnTo>
                  <a:lnTo>
                    <a:pt x="330" y="720"/>
                  </a:lnTo>
                  <a:lnTo>
                    <a:pt x="319" y="715"/>
                  </a:lnTo>
                  <a:lnTo>
                    <a:pt x="302" y="715"/>
                  </a:lnTo>
                  <a:lnTo>
                    <a:pt x="291" y="709"/>
                  </a:lnTo>
                  <a:lnTo>
                    <a:pt x="280" y="703"/>
                  </a:lnTo>
                  <a:lnTo>
                    <a:pt x="269" y="703"/>
                  </a:lnTo>
                  <a:lnTo>
                    <a:pt x="252" y="698"/>
                  </a:lnTo>
                  <a:lnTo>
                    <a:pt x="241" y="692"/>
                  </a:lnTo>
                  <a:lnTo>
                    <a:pt x="229" y="692"/>
                  </a:lnTo>
                  <a:lnTo>
                    <a:pt x="218" y="687"/>
                  </a:lnTo>
                  <a:lnTo>
                    <a:pt x="201" y="681"/>
                  </a:lnTo>
                  <a:lnTo>
                    <a:pt x="190" y="676"/>
                  </a:lnTo>
                  <a:lnTo>
                    <a:pt x="179" y="670"/>
                  </a:lnTo>
                  <a:lnTo>
                    <a:pt x="168" y="664"/>
                  </a:lnTo>
                  <a:lnTo>
                    <a:pt x="157" y="659"/>
                  </a:lnTo>
                  <a:lnTo>
                    <a:pt x="146" y="653"/>
                  </a:lnTo>
                  <a:lnTo>
                    <a:pt x="134" y="648"/>
                  </a:lnTo>
                  <a:lnTo>
                    <a:pt x="123" y="642"/>
                  </a:lnTo>
                  <a:lnTo>
                    <a:pt x="107" y="636"/>
                  </a:lnTo>
                  <a:lnTo>
                    <a:pt x="95" y="625"/>
                  </a:lnTo>
                  <a:lnTo>
                    <a:pt x="84" y="620"/>
                  </a:lnTo>
                  <a:lnTo>
                    <a:pt x="73" y="614"/>
                  </a:lnTo>
                  <a:lnTo>
                    <a:pt x="62" y="603"/>
                  </a:lnTo>
                  <a:lnTo>
                    <a:pt x="56" y="597"/>
                  </a:lnTo>
                  <a:lnTo>
                    <a:pt x="45" y="592"/>
                  </a:lnTo>
                  <a:lnTo>
                    <a:pt x="34" y="581"/>
                  </a:lnTo>
                  <a:lnTo>
                    <a:pt x="23" y="575"/>
                  </a:lnTo>
                  <a:lnTo>
                    <a:pt x="12" y="564"/>
                  </a:lnTo>
                  <a:lnTo>
                    <a:pt x="0" y="558"/>
                  </a:lnTo>
                  <a:lnTo>
                    <a:pt x="246" y="268"/>
                  </a:lnTo>
                  <a:lnTo>
                    <a:pt x="252" y="273"/>
                  </a:lnTo>
                  <a:lnTo>
                    <a:pt x="257" y="273"/>
                  </a:lnTo>
                  <a:lnTo>
                    <a:pt x="263" y="279"/>
                  </a:lnTo>
                  <a:lnTo>
                    <a:pt x="269" y="285"/>
                  </a:lnTo>
                  <a:lnTo>
                    <a:pt x="274" y="285"/>
                  </a:lnTo>
                  <a:lnTo>
                    <a:pt x="280" y="290"/>
                  </a:lnTo>
                  <a:lnTo>
                    <a:pt x="280" y="296"/>
                  </a:lnTo>
                  <a:lnTo>
                    <a:pt x="285" y="296"/>
                  </a:lnTo>
                  <a:lnTo>
                    <a:pt x="291" y="301"/>
                  </a:lnTo>
                  <a:lnTo>
                    <a:pt x="296" y="307"/>
                  </a:lnTo>
                  <a:lnTo>
                    <a:pt x="308" y="307"/>
                  </a:lnTo>
                  <a:lnTo>
                    <a:pt x="313" y="313"/>
                  </a:lnTo>
                  <a:lnTo>
                    <a:pt x="319" y="313"/>
                  </a:lnTo>
                  <a:lnTo>
                    <a:pt x="324" y="318"/>
                  </a:lnTo>
                  <a:lnTo>
                    <a:pt x="330" y="318"/>
                  </a:lnTo>
                  <a:lnTo>
                    <a:pt x="336" y="324"/>
                  </a:lnTo>
                  <a:lnTo>
                    <a:pt x="341" y="324"/>
                  </a:lnTo>
                  <a:lnTo>
                    <a:pt x="347" y="329"/>
                  </a:lnTo>
                  <a:lnTo>
                    <a:pt x="352" y="329"/>
                  </a:lnTo>
                  <a:lnTo>
                    <a:pt x="358" y="335"/>
                  </a:lnTo>
                  <a:lnTo>
                    <a:pt x="363" y="335"/>
                  </a:lnTo>
                  <a:lnTo>
                    <a:pt x="369" y="335"/>
                  </a:lnTo>
                  <a:lnTo>
                    <a:pt x="380" y="340"/>
                  </a:lnTo>
                  <a:lnTo>
                    <a:pt x="386" y="340"/>
                  </a:lnTo>
                  <a:lnTo>
                    <a:pt x="391" y="340"/>
                  </a:lnTo>
                  <a:lnTo>
                    <a:pt x="397" y="346"/>
                  </a:lnTo>
                  <a:lnTo>
                    <a:pt x="403" y="346"/>
                  </a:lnTo>
                  <a:lnTo>
                    <a:pt x="408" y="346"/>
                  </a:lnTo>
                  <a:lnTo>
                    <a:pt x="414" y="352"/>
                  </a:lnTo>
                  <a:lnTo>
                    <a:pt x="425" y="352"/>
                  </a:lnTo>
                  <a:lnTo>
                    <a:pt x="431" y="352"/>
                  </a:lnTo>
                  <a:lnTo>
                    <a:pt x="436" y="352"/>
                  </a:lnTo>
                  <a:lnTo>
                    <a:pt x="442" y="352"/>
                  </a:lnTo>
                  <a:lnTo>
                    <a:pt x="447" y="352"/>
                  </a:lnTo>
                  <a:lnTo>
                    <a:pt x="453" y="352"/>
                  </a:lnTo>
                  <a:lnTo>
                    <a:pt x="464" y="357"/>
                  </a:lnTo>
                  <a:lnTo>
                    <a:pt x="470" y="357"/>
                  </a:lnTo>
                  <a:lnTo>
                    <a:pt x="475" y="357"/>
                  </a:lnTo>
                  <a:lnTo>
                    <a:pt x="481" y="357"/>
                  </a:lnTo>
                  <a:lnTo>
                    <a:pt x="486" y="357"/>
                  </a:lnTo>
                  <a:lnTo>
                    <a:pt x="492" y="357"/>
                  </a:lnTo>
                  <a:lnTo>
                    <a:pt x="503" y="357"/>
                  </a:lnTo>
                  <a:lnTo>
                    <a:pt x="509" y="357"/>
                  </a:lnTo>
                  <a:lnTo>
                    <a:pt x="514" y="357"/>
                  </a:lnTo>
                  <a:lnTo>
                    <a:pt x="520" y="352"/>
                  </a:lnTo>
                  <a:lnTo>
                    <a:pt x="525" y="352"/>
                  </a:lnTo>
                  <a:lnTo>
                    <a:pt x="531" y="352"/>
                  </a:lnTo>
                  <a:lnTo>
                    <a:pt x="542" y="352"/>
                  </a:lnTo>
                  <a:lnTo>
                    <a:pt x="548" y="352"/>
                  </a:lnTo>
                  <a:lnTo>
                    <a:pt x="553" y="352"/>
                  </a:lnTo>
                  <a:lnTo>
                    <a:pt x="559" y="352"/>
                  </a:lnTo>
                  <a:lnTo>
                    <a:pt x="565" y="346"/>
                  </a:lnTo>
                  <a:lnTo>
                    <a:pt x="570" y="346"/>
                  </a:lnTo>
                  <a:lnTo>
                    <a:pt x="581" y="346"/>
                  </a:lnTo>
                  <a:lnTo>
                    <a:pt x="587" y="340"/>
                  </a:lnTo>
                  <a:lnTo>
                    <a:pt x="593" y="340"/>
                  </a:lnTo>
                  <a:lnTo>
                    <a:pt x="598" y="340"/>
                  </a:lnTo>
                  <a:lnTo>
                    <a:pt x="604" y="335"/>
                  </a:lnTo>
                  <a:lnTo>
                    <a:pt x="609" y="335"/>
                  </a:lnTo>
                  <a:lnTo>
                    <a:pt x="615" y="335"/>
                  </a:lnTo>
                  <a:lnTo>
                    <a:pt x="620" y="329"/>
                  </a:lnTo>
                  <a:lnTo>
                    <a:pt x="632" y="329"/>
                  </a:lnTo>
                  <a:lnTo>
                    <a:pt x="637" y="324"/>
                  </a:lnTo>
                  <a:lnTo>
                    <a:pt x="643" y="324"/>
                  </a:lnTo>
                  <a:lnTo>
                    <a:pt x="648" y="318"/>
                  </a:lnTo>
                  <a:lnTo>
                    <a:pt x="654" y="318"/>
                  </a:lnTo>
                  <a:lnTo>
                    <a:pt x="660" y="313"/>
                  </a:lnTo>
                  <a:lnTo>
                    <a:pt x="665" y="313"/>
                  </a:lnTo>
                  <a:lnTo>
                    <a:pt x="671" y="307"/>
                  </a:lnTo>
                  <a:lnTo>
                    <a:pt x="676" y="307"/>
                  </a:lnTo>
                  <a:lnTo>
                    <a:pt x="682" y="301"/>
                  </a:lnTo>
                  <a:lnTo>
                    <a:pt x="687" y="296"/>
                  </a:lnTo>
                  <a:lnTo>
                    <a:pt x="693" y="296"/>
                  </a:lnTo>
                  <a:lnTo>
                    <a:pt x="699" y="290"/>
                  </a:lnTo>
                  <a:lnTo>
                    <a:pt x="704" y="285"/>
                  </a:lnTo>
                  <a:lnTo>
                    <a:pt x="710" y="285"/>
                  </a:lnTo>
                  <a:lnTo>
                    <a:pt x="715" y="279"/>
                  </a:lnTo>
                  <a:lnTo>
                    <a:pt x="721" y="273"/>
                  </a:lnTo>
                  <a:lnTo>
                    <a:pt x="727" y="273"/>
                  </a:lnTo>
                  <a:lnTo>
                    <a:pt x="732" y="268"/>
                  </a:lnTo>
                  <a:lnTo>
                    <a:pt x="738" y="262"/>
                  </a:lnTo>
                  <a:lnTo>
                    <a:pt x="738" y="257"/>
                  </a:lnTo>
                  <a:lnTo>
                    <a:pt x="743" y="251"/>
                  </a:lnTo>
                  <a:lnTo>
                    <a:pt x="749" y="251"/>
                  </a:lnTo>
                  <a:lnTo>
                    <a:pt x="755" y="246"/>
                  </a:lnTo>
                  <a:lnTo>
                    <a:pt x="760" y="240"/>
                  </a:lnTo>
                  <a:lnTo>
                    <a:pt x="766" y="234"/>
                  </a:lnTo>
                  <a:lnTo>
                    <a:pt x="766" y="229"/>
                  </a:lnTo>
                  <a:lnTo>
                    <a:pt x="771" y="223"/>
                  </a:lnTo>
                  <a:lnTo>
                    <a:pt x="777" y="218"/>
                  </a:lnTo>
                  <a:lnTo>
                    <a:pt x="782" y="218"/>
                  </a:lnTo>
                  <a:lnTo>
                    <a:pt x="782" y="212"/>
                  </a:lnTo>
                  <a:lnTo>
                    <a:pt x="788" y="206"/>
                  </a:lnTo>
                  <a:lnTo>
                    <a:pt x="794" y="201"/>
                  </a:lnTo>
                  <a:lnTo>
                    <a:pt x="799" y="195"/>
                  </a:lnTo>
                  <a:lnTo>
                    <a:pt x="799" y="190"/>
                  </a:lnTo>
                  <a:lnTo>
                    <a:pt x="805" y="184"/>
                  </a:lnTo>
                  <a:lnTo>
                    <a:pt x="805" y="179"/>
                  </a:lnTo>
                  <a:lnTo>
                    <a:pt x="810" y="173"/>
                  </a:lnTo>
                  <a:lnTo>
                    <a:pt x="816" y="167"/>
                  </a:lnTo>
                  <a:lnTo>
                    <a:pt x="816" y="162"/>
                  </a:lnTo>
                  <a:lnTo>
                    <a:pt x="822" y="156"/>
                  </a:lnTo>
                  <a:lnTo>
                    <a:pt x="822" y="151"/>
                  </a:lnTo>
                  <a:lnTo>
                    <a:pt x="827" y="145"/>
                  </a:lnTo>
                  <a:lnTo>
                    <a:pt x="827" y="134"/>
                  </a:lnTo>
                  <a:lnTo>
                    <a:pt x="833" y="128"/>
                  </a:lnTo>
                  <a:lnTo>
                    <a:pt x="833" y="123"/>
                  </a:lnTo>
                  <a:lnTo>
                    <a:pt x="838" y="117"/>
                  </a:lnTo>
                  <a:lnTo>
                    <a:pt x="838" y="111"/>
                  </a:lnTo>
                  <a:lnTo>
                    <a:pt x="844" y="106"/>
                  </a:lnTo>
                  <a:lnTo>
                    <a:pt x="844" y="100"/>
                  </a:lnTo>
                  <a:lnTo>
                    <a:pt x="844" y="95"/>
                  </a:lnTo>
                  <a:lnTo>
                    <a:pt x="849" y="89"/>
                  </a:lnTo>
                  <a:lnTo>
                    <a:pt x="849" y="78"/>
                  </a:lnTo>
                  <a:lnTo>
                    <a:pt x="849" y="72"/>
                  </a:lnTo>
                  <a:lnTo>
                    <a:pt x="855" y="67"/>
                  </a:lnTo>
                  <a:lnTo>
                    <a:pt x="855" y="61"/>
                  </a:lnTo>
                  <a:lnTo>
                    <a:pt x="855" y="56"/>
                  </a:lnTo>
                  <a:lnTo>
                    <a:pt x="861" y="50"/>
                  </a:lnTo>
                  <a:lnTo>
                    <a:pt x="861" y="44"/>
                  </a:lnTo>
                  <a:lnTo>
                    <a:pt x="861" y="33"/>
                  </a:lnTo>
                  <a:lnTo>
                    <a:pt x="861" y="28"/>
                  </a:lnTo>
                  <a:lnTo>
                    <a:pt x="861" y="22"/>
                  </a:lnTo>
                  <a:lnTo>
                    <a:pt x="861" y="17"/>
                  </a:lnTo>
                  <a:lnTo>
                    <a:pt x="861" y="11"/>
                  </a:lnTo>
                  <a:lnTo>
                    <a:pt x="866" y="0"/>
                  </a:lnTo>
                  <a:lnTo>
                    <a:pt x="1240" y="28"/>
                  </a:lnTo>
                  <a:close/>
                </a:path>
              </a:pathLst>
            </a:custGeom>
            <a:solidFill>
              <a:srgbClr val="FFCC00"/>
            </a:solidFill>
            <a:ln w="3175">
              <a:solidFill>
                <a:srgbClr val="000000"/>
              </a:solidFill>
              <a:round/>
              <a:headEnd/>
              <a:tailEnd/>
            </a:ln>
          </p:spPr>
          <p:txBody>
            <a:bodyPr/>
            <a:lstStyle/>
            <a:p>
              <a:endParaRPr lang="zh-HK" altLang="en-US"/>
            </a:p>
          </p:txBody>
        </p:sp>
        <p:sp>
          <p:nvSpPr>
            <p:cNvPr id="57" name="Freeform 26"/>
            <p:cNvSpPr>
              <a:spLocks/>
            </p:cNvSpPr>
            <p:nvPr/>
          </p:nvSpPr>
          <p:spPr bwMode="auto">
            <a:xfrm>
              <a:off x="3139" y="4253"/>
              <a:ext cx="425" cy="709"/>
            </a:xfrm>
            <a:custGeom>
              <a:avLst/>
              <a:gdLst>
                <a:gd name="T0" fmla="*/ 1 w 754"/>
                <a:gd name="T1" fmla="*/ 1 h 1340"/>
                <a:gd name="T2" fmla="*/ 1 w 754"/>
                <a:gd name="T3" fmla="*/ 1 h 1340"/>
                <a:gd name="T4" fmla="*/ 1 w 754"/>
                <a:gd name="T5" fmla="*/ 1 h 1340"/>
                <a:gd name="T6" fmla="*/ 1 w 754"/>
                <a:gd name="T7" fmla="*/ 1 h 1340"/>
                <a:gd name="T8" fmla="*/ 1 w 754"/>
                <a:gd name="T9" fmla="*/ 1 h 1340"/>
                <a:gd name="T10" fmla="*/ 1 w 754"/>
                <a:gd name="T11" fmla="*/ 1 h 1340"/>
                <a:gd name="T12" fmla="*/ 1 w 754"/>
                <a:gd name="T13" fmla="*/ 1 h 1340"/>
                <a:gd name="T14" fmla="*/ 1 w 754"/>
                <a:gd name="T15" fmla="*/ 1 h 1340"/>
                <a:gd name="T16" fmla="*/ 0 w 754"/>
                <a:gd name="T17" fmla="*/ 1 h 1340"/>
                <a:gd name="T18" fmla="*/ 0 w 754"/>
                <a:gd name="T19" fmla="*/ 1 h 1340"/>
                <a:gd name="T20" fmla="*/ 0 w 754"/>
                <a:gd name="T21" fmla="*/ 1 h 1340"/>
                <a:gd name="T22" fmla="*/ 1 w 754"/>
                <a:gd name="T23" fmla="*/ 1 h 1340"/>
                <a:gd name="T24" fmla="*/ 1 w 754"/>
                <a:gd name="T25" fmla="*/ 1 h 1340"/>
                <a:gd name="T26" fmla="*/ 1 w 754"/>
                <a:gd name="T27" fmla="*/ 1 h 1340"/>
                <a:gd name="T28" fmla="*/ 1 w 754"/>
                <a:gd name="T29" fmla="*/ 1 h 1340"/>
                <a:gd name="T30" fmla="*/ 1 w 754"/>
                <a:gd name="T31" fmla="*/ 1 h 1340"/>
                <a:gd name="T32" fmla="*/ 1 w 754"/>
                <a:gd name="T33" fmla="*/ 1 h 1340"/>
                <a:gd name="T34" fmla="*/ 1 w 754"/>
                <a:gd name="T35" fmla="*/ 1 h 1340"/>
                <a:gd name="T36" fmla="*/ 1 w 754"/>
                <a:gd name="T37" fmla="*/ 1 h 1340"/>
                <a:gd name="T38" fmla="*/ 1 w 754"/>
                <a:gd name="T39" fmla="*/ 1 h 1340"/>
                <a:gd name="T40" fmla="*/ 1 w 754"/>
                <a:gd name="T41" fmla="*/ 1 h 1340"/>
                <a:gd name="T42" fmla="*/ 1 w 754"/>
                <a:gd name="T43" fmla="*/ 1 h 1340"/>
                <a:gd name="T44" fmla="*/ 1 w 754"/>
                <a:gd name="T45" fmla="*/ 1 h 1340"/>
                <a:gd name="T46" fmla="*/ 1 w 754"/>
                <a:gd name="T47" fmla="*/ 1 h 1340"/>
                <a:gd name="T48" fmla="*/ 1 w 754"/>
                <a:gd name="T49" fmla="*/ 1 h 1340"/>
                <a:gd name="T50" fmla="*/ 1 w 754"/>
                <a:gd name="T51" fmla="*/ 1 h 1340"/>
                <a:gd name="T52" fmla="*/ 1 w 754"/>
                <a:gd name="T53" fmla="*/ 0 h 1340"/>
                <a:gd name="T54" fmla="*/ 1 w 754"/>
                <a:gd name="T55" fmla="*/ 0 h 1340"/>
                <a:gd name="T56" fmla="*/ 1 w 754"/>
                <a:gd name="T57" fmla="*/ 1 h 1340"/>
                <a:gd name="T58" fmla="*/ 1 w 754"/>
                <a:gd name="T59" fmla="*/ 1 h 1340"/>
                <a:gd name="T60" fmla="*/ 1 w 754"/>
                <a:gd name="T61" fmla="*/ 1 h 1340"/>
                <a:gd name="T62" fmla="*/ 1 w 754"/>
                <a:gd name="T63" fmla="*/ 1 h 1340"/>
                <a:gd name="T64" fmla="*/ 1 w 754"/>
                <a:gd name="T65" fmla="*/ 1 h 1340"/>
                <a:gd name="T66" fmla="*/ 1 w 754"/>
                <a:gd name="T67" fmla="*/ 1 h 1340"/>
                <a:gd name="T68" fmla="*/ 1 w 754"/>
                <a:gd name="T69" fmla="*/ 1 h 1340"/>
                <a:gd name="T70" fmla="*/ 1 w 754"/>
                <a:gd name="T71" fmla="*/ 1 h 1340"/>
                <a:gd name="T72" fmla="*/ 1 w 754"/>
                <a:gd name="T73" fmla="*/ 1 h 1340"/>
                <a:gd name="T74" fmla="*/ 1 w 754"/>
                <a:gd name="T75" fmla="*/ 1 h 1340"/>
                <a:gd name="T76" fmla="*/ 1 w 754"/>
                <a:gd name="T77" fmla="*/ 1 h 1340"/>
                <a:gd name="T78" fmla="*/ 1 w 754"/>
                <a:gd name="T79" fmla="*/ 1 h 1340"/>
                <a:gd name="T80" fmla="*/ 1 w 754"/>
                <a:gd name="T81" fmla="*/ 1 h 1340"/>
                <a:gd name="T82" fmla="*/ 1 w 754"/>
                <a:gd name="T83" fmla="*/ 1 h 1340"/>
                <a:gd name="T84" fmla="*/ 1 w 754"/>
                <a:gd name="T85" fmla="*/ 1 h 1340"/>
                <a:gd name="T86" fmla="*/ 1 w 754"/>
                <a:gd name="T87" fmla="*/ 1 h 1340"/>
                <a:gd name="T88" fmla="*/ 1 w 754"/>
                <a:gd name="T89" fmla="*/ 1 h 1340"/>
                <a:gd name="T90" fmla="*/ 1 w 754"/>
                <a:gd name="T91" fmla="*/ 1 h 1340"/>
                <a:gd name="T92" fmla="*/ 1 w 754"/>
                <a:gd name="T93" fmla="*/ 1 h 1340"/>
                <a:gd name="T94" fmla="*/ 1 w 754"/>
                <a:gd name="T95" fmla="*/ 1 h 1340"/>
                <a:gd name="T96" fmla="*/ 1 w 754"/>
                <a:gd name="T97" fmla="*/ 1 h 1340"/>
                <a:gd name="T98" fmla="*/ 1 w 754"/>
                <a:gd name="T99" fmla="*/ 1 h 1340"/>
                <a:gd name="T100" fmla="*/ 1 w 754"/>
                <a:gd name="T101" fmla="*/ 1 h 1340"/>
                <a:gd name="T102" fmla="*/ 1 w 754"/>
                <a:gd name="T103" fmla="*/ 1 h 1340"/>
                <a:gd name="T104" fmla="*/ 1 w 754"/>
                <a:gd name="T105" fmla="*/ 1 h 1340"/>
                <a:gd name="T106" fmla="*/ 1 w 754"/>
                <a:gd name="T107" fmla="*/ 1 h 1340"/>
                <a:gd name="T108" fmla="*/ 1 w 754"/>
                <a:gd name="T109" fmla="*/ 1 h 1340"/>
                <a:gd name="T110" fmla="*/ 1 w 754"/>
                <a:gd name="T111" fmla="*/ 1 h 134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4"/>
                <a:gd name="T169" fmla="*/ 0 h 1340"/>
                <a:gd name="T170" fmla="*/ 754 w 754"/>
                <a:gd name="T171" fmla="*/ 1340 h 134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4" h="1340">
                  <a:moveTo>
                    <a:pt x="268" y="1340"/>
                  </a:moveTo>
                  <a:lnTo>
                    <a:pt x="257" y="1329"/>
                  </a:lnTo>
                  <a:lnTo>
                    <a:pt x="252" y="1324"/>
                  </a:lnTo>
                  <a:lnTo>
                    <a:pt x="240" y="1312"/>
                  </a:lnTo>
                  <a:lnTo>
                    <a:pt x="229" y="1307"/>
                  </a:lnTo>
                  <a:lnTo>
                    <a:pt x="218" y="1296"/>
                  </a:lnTo>
                  <a:lnTo>
                    <a:pt x="213" y="1284"/>
                  </a:lnTo>
                  <a:lnTo>
                    <a:pt x="201" y="1279"/>
                  </a:lnTo>
                  <a:lnTo>
                    <a:pt x="196" y="1268"/>
                  </a:lnTo>
                  <a:lnTo>
                    <a:pt x="185" y="1257"/>
                  </a:lnTo>
                  <a:lnTo>
                    <a:pt x="173" y="1245"/>
                  </a:lnTo>
                  <a:lnTo>
                    <a:pt x="168" y="1234"/>
                  </a:lnTo>
                  <a:lnTo>
                    <a:pt x="157" y="1223"/>
                  </a:lnTo>
                  <a:lnTo>
                    <a:pt x="151" y="1217"/>
                  </a:lnTo>
                  <a:lnTo>
                    <a:pt x="145" y="1206"/>
                  </a:lnTo>
                  <a:lnTo>
                    <a:pt x="134" y="1195"/>
                  </a:lnTo>
                  <a:lnTo>
                    <a:pt x="129" y="1184"/>
                  </a:lnTo>
                  <a:lnTo>
                    <a:pt x="123" y="1173"/>
                  </a:lnTo>
                  <a:lnTo>
                    <a:pt x="112" y="1162"/>
                  </a:lnTo>
                  <a:lnTo>
                    <a:pt x="106" y="1150"/>
                  </a:lnTo>
                  <a:lnTo>
                    <a:pt x="101" y="1139"/>
                  </a:lnTo>
                  <a:lnTo>
                    <a:pt x="95" y="1128"/>
                  </a:lnTo>
                  <a:lnTo>
                    <a:pt x="90" y="1117"/>
                  </a:lnTo>
                  <a:lnTo>
                    <a:pt x="84" y="1100"/>
                  </a:lnTo>
                  <a:lnTo>
                    <a:pt x="73" y="1089"/>
                  </a:lnTo>
                  <a:lnTo>
                    <a:pt x="67" y="1078"/>
                  </a:lnTo>
                  <a:lnTo>
                    <a:pt x="62" y="1067"/>
                  </a:lnTo>
                  <a:lnTo>
                    <a:pt x="62" y="1055"/>
                  </a:lnTo>
                  <a:lnTo>
                    <a:pt x="56" y="1044"/>
                  </a:lnTo>
                  <a:lnTo>
                    <a:pt x="51" y="1028"/>
                  </a:lnTo>
                  <a:lnTo>
                    <a:pt x="45" y="1016"/>
                  </a:lnTo>
                  <a:lnTo>
                    <a:pt x="39" y="1005"/>
                  </a:lnTo>
                  <a:lnTo>
                    <a:pt x="34" y="994"/>
                  </a:lnTo>
                  <a:lnTo>
                    <a:pt x="34" y="983"/>
                  </a:lnTo>
                  <a:lnTo>
                    <a:pt x="28" y="966"/>
                  </a:lnTo>
                  <a:lnTo>
                    <a:pt x="23" y="955"/>
                  </a:lnTo>
                  <a:lnTo>
                    <a:pt x="23" y="944"/>
                  </a:lnTo>
                  <a:lnTo>
                    <a:pt x="17" y="927"/>
                  </a:lnTo>
                  <a:lnTo>
                    <a:pt x="17" y="916"/>
                  </a:lnTo>
                  <a:lnTo>
                    <a:pt x="11" y="905"/>
                  </a:lnTo>
                  <a:lnTo>
                    <a:pt x="11" y="888"/>
                  </a:lnTo>
                  <a:lnTo>
                    <a:pt x="6" y="877"/>
                  </a:lnTo>
                  <a:lnTo>
                    <a:pt x="6" y="866"/>
                  </a:lnTo>
                  <a:lnTo>
                    <a:pt x="6" y="849"/>
                  </a:lnTo>
                  <a:lnTo>
                    <a:pt x="0" y="838"/>
                  </a:lnTo>
                  <a:lnTo>
                    <a:pt x="0" y="826"/>
                  </a:lnTo>
                  <a:lnTo>
                    <a:pt x="0" y="810"/>
                  </a:lnTo>
                  <a:lnTo>
                    <a:pt x="0" y="799"/>
                  </a:lnTo>
                  <a:lnTo>
                    <a:pt x="0" y="782"/>
                  </a:lnTo>
                  <a:lnTo>
                    <a:pt x="0" y="771"/>
                  </a:lnTo>
                  <a:lnTo>
                    <a:pt x="0" y="759"/>
                  </a:lnTo>
                  <a:lnTo>
                    <a:pt x="0" y="743"/>
                  </a:lnTo>
                  <a:lnTo>
                    <a:pt x="0" y="732"/>
                  </a:lnTo>
                  <a:lnTo>
                    <a:pt x="0" y="720"/>
                  </a:lnTo>
                  <a:lnTo>
                    <a:pt x="0" y="704"/>
                  </a:lnTo>
                  <a:lnTo>
                    <a:pt x="0" y="692"/>
                  </a:lnTo>
                  <a:lnTo>
                    <a:pt x="0" y="681"/>
                  </a:lnTo>
                  <a:lnTo>
                    <a:pt x="6" y="664"/>
                  </a:lnTo>
                  <a:lnTo>
                    <a:pt x="6" y="653"/>
                  </a:lnTo>
                  <a:lnTo>
                    <a:pt x="6" y="637"/>
                  </a:lnTo>
                  <a:lnTo>
                    <a:pt x="11" y="625"/>
                  </a:lnTo>
                  <a:lnTo>
                    <a:pt x="11" y="614"/>
                  </a:lnTo>
                  <a:lnTo>
                    <a:pt x="17" y="597"/>
                  </a:lnTo>
                  <a:lnTo>
                    <a:pt x="17" y="586"/>
                  </a:lnTo>
                  <a:lnTo>
                    <a:pt x="23" y="575"/>
                  </a:lnTo>
                  <a:lnTo>
                    <a:pt x="23" y="564"/>
                  </a:lnTo>
                  <a:lnTo>
                    <a:pt x="28" y="547"/>
                  </a:lnTo>
                  <a:lnTo>
                    <a:pt x="34" y="536"/>
                  </a:lnTo>
                  <a:lnTo>
                    <a:pt x="34" y="525"/>
                  </a:lnTo>
                  <a:lnTo>
                    <a:pt x="39" y="508"/>
                  </a:lnTo>
                  <a:lnTo>
                    <a:pt x="45" y="497"/>
                  </a:lnTo>
                  <a:lnTo>
                    <a:pt x="51" y="486"/>
                  </a:lnTo>
                  <a:lnTo>
                    <a:pt x="56" y="475"/>
                  </a:lnTo>
                  <a:lnTo>
                    <a:pt x="62" y="463"/>
                  </a:lnTo>
                  <a:lnTo>
                    <a:pt x="62" y="447"/>
                  </a:lnTo>
                  <a:lnTo>
                    <a:pt x="67" y="436"/>
                  </a:lnTo>
                  <a:lnTo>
                    <a:pt x="73" y="424"/>
                  </a:lnTo>
                  <a:lnTo>
                    <a:pt x="84" y="413"/>
                  </a:lnTo>
                  <a:lnTo>
                    <a:pt x="90" y="402"/>
                  </a:lnTo>
                  <a:lnTo>
                    <a:pt x="95" y="391"/>
                  </a:lnTo>
                  <a:lnTo>
                    <a:pt x="101" y="380"/>
                  </a:lnTo>
                  <a:lnTo>
                    <a:pt x="106" y="368"/>
                  </a:lnTo>
                  <a:lnTo>
                    <a:pt x="112" y="357"/>
                  </a:lnTo>
                  <a:lnTo>
                    <a:pt x="123" y="346"/>
                  </a:lnTo>
                  <a:lnTo>
                    <a:pt x="129" y="335"/>
                  </a:lnTo>
                  <a:lnTo>
                    <a:pt x="134" y="324"/>
                  </a:lnTo>
                  <a:lnTo>
                    <a:pt x="145" y="313"/>
                  </a:lnTo>
                  <a:lnTo>
                    <a:pt x="151" y="301"/>
                  </a:lnTo>
                  <a:lnTo>
                    <a:pt x="157" y="290"/>
                  </a:lnTo>
                  <a:lnTo>
                    <a:pt x="168" y="279"/>
                  </a:lnTo>
                  <a:lnTo>
                    <a:pt x="173" y="268"/>
                  </a:lnTo>
                  <a:lnTo>
                    <a:pt x="185" y="262"/>
                  </a:lnTo>
                  <a:lnTo>
                    <a:pt x="196" y="251"/>
                  </a:lnTo>
                  <a:lnTo>
                    <a:pt x="201" y="240"/>
                  </a:lnTo>
                  <a:lnTo>
                    <a:pt x="213" y="229"/>
                  </a:lnTo>
                  <a:lnTo>
                    <a:pt x="218" y="223"/>
                  </a:lnTo>
                  <a:lnTo>
                    <a:pt x="229" y="212"/>
                  </a:lnTo>
                  <a:lnTo>
                    <a:pt x="240" y="201"/>
                  </a:lnTo>
                  <a:lnTo>
                    <a:pt x="252" y="195"/>
                  </a:lnTo>
                  <a:lnTo>
                    <a:pt x="257" y="184"/>
                  </a:lnTo>
                  <a:lnTo>
                    <a:pt x="268" y="179"/>
                  </a:lnTo>
                  <a:lnTo>
                    <a:pt x="280" y="167"/>
                  </a:lnTo>
                  <a:lnTo>
                    <a:pt x="291" y="162"/>
                  </a:lnTo>
                  <a:lnTo>
                    <a:pt x="302" y="151"/>
                  </a:lnTo>
                  <a:lnTo>
                    <a:pt x="313" y="145"/>
                  </a:lnTo>
                  <a:lnTo>
                    <a:pt x="324" y="134"/>
                  </a:lnTo>
                  <a:lnTo>
                    <a:pt x="330" y="128"/>
                  </a:lnTo>
                  <a:lnTo>
                    <a:pt x="341" y="123"/>
                  </a:lnTo>
                  <a:lnTo>
                    <a:pt x="352" y="112"/>
                  </a:lnTo>
                  <a:lnTo>
                    <a:pt x="363" y="106"/>
                  </a:lnTo>
                  <a:lnTo>
                    <a:pt x="375" y="100"/>
                  </a:lnTo>
                  <a:lnTo>
                    <a:pt x="391" y="95"/>
                  </a:lnTo>
                  <a:lnTo>
                    <a:pt x="402" y="89"/>
                  </a:lnTo>
                  <a:lnTo>
                    <a:pt x="414" y="84"/>
                  </a:lnTo>
                  <a:lnTo>
                    <a:pt x="425" y="78"/>
                  </a:lnTo>
                  <a:lnTo>
                    <a:pt x="436" y="67"/>
                  </a:lnTo>
                  <a:lnTo>
                    <a:pt x="447" y="67"/>
                  </a:lnTo>
                  <a:lnTo>
                    <a:pt x="458" y="61"/>
                  </a:lnTo>
                  <a:lnTo>
                    <a:pt x="469" y="56"/>
                  </a:lnTo>
                  <a:lnTo>
                    <a:pt x="486" y="50"/>
                  </a:lnTo>
                  <a:lnTo>
                    <a:pt x="497" y="45"/>
                  </a:lnTo>
                  <a:lnTo>
                    <a:pt x="509" y="39"/>
                  </a:lnTo>
                  <a:lnTo>
                    <a:pt x="520" y="33"/>
                  </a:lnTo>
                  <a:lnTo>
                    <a:pt x="537" y="33"/>
                  </a:lnTo>
                  <a:lnTo>
                    <a:pt x="548" y="28"/>
                  </a:lnTo>
                  <a:lnTo>
                    <a:pt x="559" y="22"/>
                  </a:lnTo>
                  <a:lnTo>
                    <a:pt x="570" y="22"/>
                  </a:lnTo>
                  <a:lnTo>
                    <a:pt x="587" y="17"/>
                  </a:lnTo>
                  <a:lnTo>
                    <a:pt x="598" y="17"/>
                  </a:lnTo>
                  <a:lnTo>
                    <a:pt x="609" y="11"/>
                  </a:lnTo>
                  <a:lnTo>
                    <a:pt x="626" y="11"/>
                  </a:lnTo>
                  <a:lnTo>
                    <a:pt x="637" y="5"/>
                  </a:lnTo>
                  <a:lnTo>
                    <a:pt x="648" y="5"/>
                  </a:lnTo>
                  <a:lnTo>
                    <a:pt x="665" y="5"/>
                  </a:lnTo>
                  <a:lnTo>
                    <a:pt x="676" y="0"/>
                  </a:lnTo>
                  <a:lnTo>
                    <a:pt x="687" y="0"/>
                  </a:lnTo>
                  <a:lnTo>
                    <a:pt x="704" y="0"/>
                  </a:lnTo>
                  <a:lnTo>
                    <a:pt x="715" y="0"/>
                  </a:lnTo>
                  <a:lnTo>
                    <a:pt x="732" y="0"/>
                  </a:lnTo>
                  <a:lnTo>
                    <a:pt x="743" y="0"/>
                  </a:lnTo>
                  <a:lnTo>
                    <a:pt x="754" y="0"/>
                  </a:lnTo>
                  <a:lnTo>
                    <a:pt x="754" y="380"/>
                  </a:lnTo>
                  <a:lnTo>
                    <a:pt x="749" y="380"/>
                  </a:lnTo>
                  <a:lnTo>
                    <a:pt x="743" y="380"/>
                  </a:lnTo>
                  <a:lnTo>
                    <a:pt x="738" y="380"/>
                  </a:lnTo>
                  <a:lnTo>
                    <a:pt x="732" y="380"/>
                  </a:lnTo>
                  <a:lnTo>
                    <a:pt x="721" y="380"/>
                  </a:lnTo>
                  <a:lnTo>
                    <a:pt x="715" y="380"/>
                  </a:lnTo>
                  <a:lnTo>
                    <a:pt x="710" y="380"/>
                  </a:lnTo>
                  <a:lnTo>
                    <a:pt x="704" y="380"/>
                  </a:lnTo>
                  <a:lnTo>
                    <a:pt x="699" y="385"/>
                  </a:lnTo>
                  <a:lnTo>
                    <a:pt x="693" y="385"/>
                  </a:lnTo>
                  <a:lnTo>
                    <a:pt x="682" y="385"/>
                  </a:lnTo>
                  <a:lnTo>
                    <a:pt x="676" y="385"/>
                  </a:lnTo>
                  <a:lnTo>
                    <a:pt x="671" y="385"/>
                  </a:lnTo>
                  <a:lnTo>
                    <a:pt x="665" y="391"/>
                  </a:lnTo>
                  <a:lnTo>
                    <a:pt x="659" y="391"/>
                  </a:lnTo>
                  <a:lnTo>
                    <a:pt x="654" y="391"/>
                  </a:lnTo>
                  <a:lnTo>
                    <a:pt x="648" y="396"/>
                  </a:lnTo>
                  <a:lnTo>
                    <a:pt x="637" y="396"/>
                  </a:lnTo>
                  <a:lnTo>
                    <a:pt x="631" y="396"/>
                  </a:lnTo>
                  <a:lnTo>
                    <a:pt x="626" y="402"/>
                  </a:lnTo>
                  <a:lnTo>
                    <a:pt x="620" y="402"/>
                  </a:lnTo>
                  <a:lnTo>
                    <a:pt x="615" y="408"/>
                  </a:lnTo>
                  <a:lnTo>
                    <a:pt x="609" y="408"/>
                  </a:lnTo>
                  <a:lnTo>
                    <a:pt x="604" y="413"/>
                  </a:lnTo>
                  <a:lnTo>
                    <a:pt x="598" y="413"/>
                  </a:lnTo>
                  <a:lnTo>
                    <a:pt x="592" y="419"/>
                  </a:lnTo>
                  <a:lnTo>
                    <a:pt x="587" y="419"/>
                  </a:lnTo>
                  <a:lnTo>
                    <a:pt x="581" y="424"/>
                  </a:lnTo>
                  <a:lnTo>
                    <a:pt x="576" y="424"/>
                  </a:lnTo>
                  <a:lnTo>
                    <a:pt x="564" y="430"/>
                  </a:lnTo>
                  <a:lnTo>
                    <a:pt x="559" y="430"/>
                  </a:lnTo>
                  <a:lnTo>
                    <a:pt x="553" y="436"/>
                  </a:lnTo>
                  <a:lnTo>
                    <a:pt x="548" y="441"/>
                  </a:lnTo>
                  <a:lnTo>
                    <a:pt x="542" y="447"/>
                  </a:lnTo>
                  <a:lnTo>
                    <a:pt x="537" y="452"/>
                  </a:lnTo>
                  <a:lnTo>
                    <a:pt x="531" y="452"/>
                  </a:lnTo>
                  <a:lnTo>
                    <a:pt x="525" y="458"/>
                  </a:lnTo>
                  <a:lnTo>
                    <a:pt x="520" y="463"/>
                  </a:lnTo>
                  <a:lnTo>
                    <a:pt x="514" y="469"/>
                  </a:lnTo>
                  <a:lnTo>
                    <a:pt x="509" y="469"/>
                  </a:lnTo>
                  <a:lnTo>
                    <a:pt x="503" y="475"/>
                  </a:lnTo>
                  <a:lnTo>
                    <a:pt x="497" y="480"/>
                  </a:lnTo>
                  <a:lnTo>
                    <a:pt x="492" y="486"/>
                  </a:lnTo>
                  <a:lnTo>
                    <a:pt x="492" y="491"/>
                  </a:lnTo>
                  <a:lnTo>
                    <a:pt x="486" y="497"/>
                  </a:lnTo>
                  <a:lnTo>
                    <a:pt x="481" y="497"/>
                  </a:lnTo>
                  <a:lnTo>
                    <a:pt x="475" y="503"/>
                  </a:lnTo>
                  <a:lnTo>
                    <a:pt x="469" y="508"/>
                  </a:lnTo>
                  <a:lnTo>
                    <a:pt x="469" y="514"/>
                  </a:lnTo>
                  <a:lnTo>
                    <a:pt x="464" y="519"/>
                  </a:lnTo>
                  <a:lnTo>
                    <a:pt x="458" y="525"/>
                  </a:lnTo>
                  <a:lnTo>
                    <a:pt x="453" y="530"/>
                  </a:lnTo>
                  <a:lnTo>
                    <a:pt x="453" y="536"/>
                  </a:lnTo>
                  <a:lnTo>
                    <a:pt x="447" y="542"/>
                  </a:lnTo>
                  <a:lnTo>
                    <a:pt x="442" y="547"/>
                  </a:lnTo>
                  <a:lnTo>
                    <a:pt x="442" y="553"/>
                  </a:lnTo>
                  <a:lnTo>
                    <a:pt x="436" y="558"/>
                  </a:lnTo>
                  <a:lnTo>
                    <a:pt x="430" y="564"/>
                  </a:lnTo>
                  <a:lnTo>
                    <a:pt x="430" y="570"/>
                  </a:lnTo>
                  <a:lnTo>
                    <a:pt x="425" y="575"/>
                  </a:lnTo>
                  <a:lnTo>
                    <a:pt x="425" y="581"/>
                  </a:lnTo>
                  <a:lnTo>
                    <a:pt x="419" y="586"/>
                  </a:lnTo>
                  <a:lnTo>
                    <a:pt x="419" y="592"/>
                  </a:lnTo>
                  <a:lnTo>
                    <a:pt x="414" y="597"/>
                  </a:lnTo>
                  <a:lnTo>
                    <a:pt x="414" y="603"/>
                  </a:lnTo>
                  <a:lnTo>
                    <a:pt x="408" y="609"/>
                  </a:lnTo>
                  <a:lnTo>
                    <a:pt x="408" y="614"/>
                  </a:lnTo>
                  <a:lnTo>
                    <a:pt x="402" y="620"/>
                  </a:lnTo>
                  <a:lnTo>
                    <a:pt x="402" y="625"/>
                  </a:lnTo>
                  <a:lnTo>
                    <a:pt x="397" y="637"/>
                  </a:lnTo>
                  <a:lnTo>
                    <a:pt x="397" y="642"/>
                  </a:lnTo>
                  <a:lnTo>
                    <a:pt x="397" y="648"/>
                  </a:lnTo>
                  <a:lnTo>
                    <a:pt x="391" y="653"/>
                  </a:lnTo>
                  <a:lnTo>
                    <a:pt x="391" y="659"/>
                  </a:lnTo>
                  <a:lnTo>
                    <a:pt x="391" y="664"/>
                  </a:lnTo>
                  <a:lnTo>
                    <a:pt x="386" y="670"/>
                  </a:lnTo>
                  <a:lnTo>
                    <a:pt x="386" y="681"/>
                  </a:lnTo>
                  <a:lnTo>
                    <a:pt x="386" y="687"/>
                  </a:lnTo>
                  <a:lnTo>
                    <a:pt x="386" y="692"/>
                  </a:lnTo>
                  <a:lnTo>
                    <a:pt x="386" y="698"/>
                  </a:lnTo>
                  <a:lnTo>
                    <a:pt x="380" y="704"/>
                  </a:lnTo>
                  <a:lnTo>
                    <a:pt x="380" y="709"/>
                  </a:lnTo>
                  <a:lnTo>
                    <a:pt x="380" y="720"/>
                  </a:lnTo>
                  <a:lnTo>
                    <a:pt x="380" y="726"/>
                  </a:lnTo>
                  <a:lnTo>
                    <a:pt x="380" y="732"/>
                  </a:lnTo>
                  <a:lnTo>
                    <a:pt x="380" y="737"/>
                  </a:lnTo>
                  <a:lnTo>
                    <a:pt x="380" y="743"/>
                  </a:lnTo>
                  <a:lnTo>
                    <a:pt x="380" y="754"/>
                  </a:lnTo>
                  <a:lnTo>
                    <a:pt x="380" y="759"/>
                  </a:lnTo>
                  <a:lnTo>
                    <a:pt x="380" y="765"/>
                  </a:lnTo>
                  <a:lnTo>
                    <a:pt x="380" y="771"/>
                  </a:lnTo>
                  <a:lnTo>
                    <a:pt x="380" y="776"/>
                  </a:lnTo>
                  <a:lnTo>
                    <a:pt x="380" y="782"/>
                  </a:lnTo>
                  <a:lnTo>
                    <a:pt x="380" y="793"/>
                  </a:lnTo>
                  <a:lnTo>
                    <a:pt x="380" y="799"/>
                  </a:lnTo>
                  <a:lnTo>
                    <a:pt x="380" y="804"/>
                  </a:lnTo>
                  <a:lnTo>
                    <a:pt x="380" y="810"/>
                  </a:lnTo>
                  <a:lnTo>
                    <a:pt x="386" y="815"/>
                  </a:lnTo>
                  <a:lnTo>
                    <a:pt x="386" y="826"/>
                  </a:lnTo>
                  <a:lnTo>
                    <a:pt x="386" y="832"/>
                  </a:lnTo>
                  <a:lnTo>
                    <a:pt x="386" y="838"/>
                  </a:lnTo>
                  <a:lnTo>
                    <a:pt x="386" y="843"/>
                  </a:lnTo>
                  <a:lnTo>
                    <a:pt x="391" y="849"/>
                  </a:lnTo>
                  <a:lnTo>
                    <a:pt x="391" y="854"/>
                  </a:lnTo>
                  <a:lnTo>
                    <a:pt x="391" y="860"/>
                  </a:lnTo>
                  <a:lnTo>
                    <a:pt x="397" y="871"/>
                  </a:lnTo>
                  <a:lnTo>
                    <a:pt x="397" y="877"/>
                  </a:lnTo>
                  <a:lnTo>
                    <a:pt x="397" y="882"/>
                  </a:lnTo>
                  <a:lnTo>
                    <a:pt x="402" y="888"/>
                  </a:lnTo>
                  <a:lnTo>
                    <a:pt x="402" y="893"/>
                  </a:lnTo>
                  <a:lnTo>
                    <a:pt x="408" y="899"/>
                  </a:lnTo>
                  <a:lnTo>
                    <a:pt x="408" y="905"/>
                  </a:lnTo>
                  <a:lnTo>
                    <a:pt x="414" y="910"/>
                  </a:lnTo>
                  <a:lnTo>
                    <a:pt x="414" y="916"/>
                  </a:lnTo>
                  <a:lnTo>
                    <a:pt x="419" y="927"/>
                  </a:lnTo>
                  <a:lnTo>
                    <a:pt x="419" y="933"/>
                  </a:lnTo>
                  <a:lnTo>
                    <a:pt x="425" y="938"/>
                  </a:lnTo>
                  <a:lnTo>
                    <a:pt x="425" y="944"/>
                  </a:lnTo>
                  <a:lnTo>
                    <a:pt x="430" y="949"/>
                  </a:lnTo>
                  <a:lnTo>
                    <a:pt x="430" y="955"/>
                  </a:lnTo>
                  <a:lnTo>
                    <a:pt x="436" y="961"/>
                  </a:lnTo>
                  <a:lnTo>
                    <a:pt x="442" y="966"/>
                  </a:lnTo>
                  <a:lnTo>
                    <a:pt x="442" y="972"/>
                  </a:lnTo>
                  <a:lnTo>
                    <a:pt x="447" y="977"/>
                  </a:lnTo>
                  <a:lnTo>
                    <a:pt x="453" y="983"/>
                  </a:lnTo>
                  <a:lnTo>
                    <a:pt x="453" y="988"/>
                  </a:lnTo>
                  <a:lnTo>
                    <a:pt x="458" y="994"/>
                  </a:lnTo>
                  <a:lnTo>
                    <a:pt x="464" y="1000"/>
                  </a:lnTo>
                  <a:lnTo>
                    <a:pt x="469" y="1000"/>
                  </a:lnTo>
                  <a:lnTo>
                    <a:pt x="469" y="1005"/>
                  </a:lnTo>
                  <a:lnTo>
                    <a:pt x="475" y="1011"/>
                  </a:lnTo>
                  <a:lnTo>
                    <a:pt x="481" y="1016"/>
                  </a:lnTo>
                  <a:lnTo>
                    <a:pt x="486" y="1022"/>
                  </a:lnTo>
                  <a:lnTo>
                    <a:pt x="492" y="1028"/>
                  </a:lnTo>
                  <a:lnTo>
                    <a:pt x="492" y="1033"/>
                  </a:lnTo>
                  <a:lnTo>
                    <a:pt x="497" y="1033"/>
                  </a:lnTo>
                  <a:lnTo>
                    <a:pt x="503" y="1039"/>
                  </a:lnTo>
                  <a:lnTo>
                    <a:pt x="509" y="1044"/>
                  </a:lnTo>
                  <a:lnTo>
                    <a:pt x="514" y="1050"/>
                  </a:lnTo>
                  <a:lnTo>
                    <a:pt x="268" y="1340"/>
                  </a:lnTo>
                  <a:close/>
                </a:path>
              </a:pathLst>
            </a:custGeom>
            <a:solidFill>
              <a:schemeClr val="bg1"/>
            </a:solidFill>
            <a:ln w="3175">
              <a:solidFill>
                <a:srgbClr val="000000"/>
              </a:solidFill>
              <a:round/>
              <a:headEnd/>
              <a:tailEnd/>
            </a:ln>
          </p:spPr>
          <p:txBody>
            <a:bodyPr/>
            <a:lstStyle/>
            <a:p>
              <a:endParaRPr lang="zh-HK" altLang="en-US"/>
            </a:p>
          </p:txBody>
        </p:sp>
        <p:sp>
          <p:nvSpPr>
            <p:cNvPr id="58" name="Text Box 27"/>
            <p:cNvSpPr txBox="1">
              <a:spLocks noChangeArrowheads="1"/>
            </p:cNvSpPr>
            <p:nvPr/>
          </p:nvSpPr>
          <p:spPr bwMode="auto">
            <a:xfrm>
              <a:off x="3625" y="4356"/>
              <a:ext cx="274" cy="173"/>
            </a:xfrm>
            <a:prstGeom prst="rect">
              <a:avLst/>
            </a:prstGeom>
            <a:noFill/>
            <a:ln w="9525" algn="ctr">
              <a:noFill/>
              <a:miter lim="800000"/>
              <a:headEnd/>
              <a:tailEnd/>
            </a:ln>
          </p:spPr>
          <p:txBody>
            <a:bodyPr wrap="none">
              <a:spAutoFit/>
            </a:bodyPr>
            <a:lstStyle/>
            <a:p>
              <a:pPr algn="l"/>
              <a:r>
                <a:rPr lang="en-US" altLang="zh-CN" sz="1000" dirty="0">
                  <a:solidFill>
                    <a:schemeClr val="tx1"/>
                  </a:solidFill>
                  <a:latin typeface="Arial" charset="0"/>
                </a:rPr>
                <a:t>26%</a:t>
              </a:r>
            </a:p>
          </p:txBody>
        </p:sp>
        <p:sp>
          <p:nvSpPr>
            <p:cNvPr id="59" name="Text Box 28"/>
            <p:cNvSpPr txBox="1">
              <a:spLocks noChangeArrowheads="1"/>
            </p:cNvSpPr>
            <p:nvPr/>
          </p:nvSpPr>
          <p:spPr bwMode="auto">
            <a:xfrm>
              <a:off x="3529" y="4849"/>
              <a:ext cx="297" cy="158"/>
            </a:xfrm>
            <a:prstGeom prst="rect">
              <a:avLst/>
            </a:prstGeom>
            <a:noFill/>
            <a:ln w="9525" algn="ctr">
              <a:noFill/>
              <a:miter lim="800000"/>
              <a:headEnd/>
              <a:tailEnd/>
            </a:ln>
          </p:spPr>
          <p:txBody>
            <a:bodyPr wrap="none">
              <a:spAutoFit/>
            </a:bodyPr>
            <a:lstStyle/>
            <a:p>
              <a:pPr algn="l">
                <a:buNone/>
              </a:pPr>
              <a:r>
                <a:rPr lang="en-US" altLang="zh-CN" sz="1000" dirty="0">
                  <a:solidFill>
                    <a:schemeClr val="tx1"/>
                  </a:solidFill>
                  <a:latin typeface="Arial" charset="0"/>
                </a:rPr>
                <a:t>35%</a:t>
              </a:r>
            </a:p>
          </p:txBody>
        </p:sp>
        <p:sp>
          <p:nvSpPr>
            <p:cNvPr id="60" name="Text Box 29"/>
            <p:cNvSpPr txBox="1">
              <a:spLocks noChangeArrowheads="1"/>
            </p:cNvSpPr>
            <p:nvPr/>
          </p:nvSpPr>
          <p:spPr bwMode="auto">
            <a:xfrm>
              <a:off x="3124" y="4507"/>
              <a:ext cx="297" cy="158"/>
            </a:xfrm>
            <a:prstGeom prst="rect">
              <a:avLst/>
            </a:prstGeom>
            <a:noFill/>
            <a:ln w="9525" algn="ctr">
              <a:noFill/>
              <a:miter lim="800000"/>
              <a:headEnd/>
              <a:tailEnd/>
            </a:ln>
          </p:spPr>
          <p:txBody>
            <a:bodyPr wrap="none">
              <a:spAutoFit/>
            </a:bodyPr>
            <a:lstStyle/>
            <a:p>
              <a:pPr algn="l">
                <a:buNone/>
              </a:pPr>
              <a:r>
                <a:rPr lang="en-US" altLang="zh-CN" sz="1000" dirty="0">
                  <a:solidFill>
                    <a:schemeClr val="tx1"/>
                  </a:solidFill>
                  <a:latin typeface="Arial" charset="0"/>
                </a:rPr>
                <a:t>39%</a:t>
              </a:r>
            </a:p>
          </p:txBody>
        </p:sp>
      </p:grpSp>
      <p:sp>
        <p:nvSpPr>
          <p:cNvPr id="61" name="Rectangle 30"/>
          <p:cNvSpPr>
            <a:spLocks noChangeArrowheads="1"/>
          </p:cNvSpPr>
          <p:nvPr/>
        </p:nvSpPr>
        <p:spPr bwMode="auto">
          <a:xfrm>
            <a:off x="3030962" y="4563245"/>
            <a:ext cx="218114" cy="361797"/>
          </a:xfrm>
          <a:prstGeom prst="rect">
            <a:avLst/>
          </a:prstGeom>
          <a:solidFill>
            <a:srgbClr val="5F5F5F"/>
          </a:solidFill>
          <a:ln w="9525" algn="ctr">
            <a:solidFill>
              <a:srgbClr val="5F5F5F"/>
            </a:solidFill>
            <a:miter lim="800000"/>
            <a:headEnd/>
            <a:tailEnd/>
          </a:ln>
        </p:spPr>
        <p:txBody>
          <a:bodyPr wrap="square" lIns="83977" tIns="41989" rIns="83977" bIns="41989" anchor="ctr">
            <a:spAutoFit/>
          </a:bodyPr>
          <a:lstStyle/>
          <a:p>
            <a:endParaRPr lang="zh-CN" altLang="zh-CN"/>
          </a:p>
        </p:txBody>
      </p:sp>
      <p:sp>
        <p:nvSpPr>
          <p:cNvPr id="62" name="Rectangle 31"/>
          <p:cNvSpPr>
            <a:spLocks noChangeArrowheads="1"/>
          </p:cNvSpPr>
          <p:nvPr/>
        </p:nvSpPr>
        <p:spPr bwMode="auto">
          <a:xfrm>
            <a:off x="3030962" y="5029200"/>
            <a:ext cx="218114" cy="361797"/>
          </a:xfrm>
          <a:prstGeom prst="rect">
            <a:avLst/>
          </a:prstGeom>
          <a:solidFill>
            <a:srgbClr val="FFCC00"/>
          </a:solidFill>
          <a:ln w="9525" algn="ctr">
            <a:solidFill>
              <a:srgbClr val="5F5F5F"/>
            </a:solidFill>
            <a:miter lim="800000"/>
            <a:headEnd/>
            <a:tailEnd/>
          </a:ln>
        </p:spPr>
        <p:txBody>
          <a:bodyPr wrap="square" lIns="83977" tIns="41989" rIns="83977" bIns="41989" anchor="ctr">
            <a:spAutoFit/>
          </a:bodyPr>
          <a:lstStyle/>
          <a:p>
            <a:endParaRPr lang="zh-CN" altLang="zh-CN"/>
          </a:p>
        </p:txBody>
      </p:sp>
      <p:sp>
        <p:nvSpPr>
          <p:cNvPr id="63" name="Rectangle 32"/>
          <p:cNvSpPr>
            <a:spLocks noChangeArrowheads="1"/>
          </p:cNvSpPr>
          <p:nvPr/>
        </p:nvSpPr>
        <p:spPr bwMode="auto">
          <a:xfrm>
            <a:off x="3038343" y="5505603"/>
            <a:ext cx="218114" cy="361797"/>
          </a:xfrm>
          <a:prstGeom prst="rect">
            <a:avLst/>
          </a:prstGeom>
          <a:solidFill>
            <a:schemeClr val="bg1"/>
          </a:solidFill>
          <a:ln w="9525" algn="ctr">
            <a:solidFill>
              <a:srgbClr val="5F5F5F"/>
            </a:solidFill>
            <a:miter lim="800000"/>
            <a:headEnd/>
            <a:tailEnd/>
          </a:ln>
        </p:spPr>
        <p:txBody>
          <a:bodyPr wrap="square" lIns="83977" tIns="41989" rIns="83977" bIns="41989" anchor="ctr">
            <a:spAutoFit/>
          </a:bodyPr>
          <a:lstStyle/>
          <a:p>
            <a:endParaRPr lang="zh-CN"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zh-CN" altLang="en-US"/>
              <a:t>并购交易咨询服务建议书</a:t>
            </a:r>
          </a:p>
        </p:txBody>
      </p:sp>
      <p:sp>
        <p:nvSpPr>
          <p:cNvPr id="6" name="Slide Number Placeholder 5"/>
          <p:cNvSpPr>
            <a:spLocks noGrp="1"/>
          </p:cNvSpPr>
          <p:nvPr>
            <p:ph type="sldNum" sz="quarter" idx="12"/>
          </p:nvPr>
        </p:nvSpPr>
        <p:spPr/>
        <p:txBody>
          <a:bodyPr/>
          <a:lstStyle/>
          <a:p>
            <a:r>
              <a:rPr lang="zh-CN" altLang="en-US"/>
              <a:t>第 </a:t>
            </a:r>
            <a:fld id="{BCF01A1F-55F5-41F2-ADD1-EEADF681ABA6}" type="slidenum">
              <a:rPr lang="en-US" altLang="zh-CN"/>
              <a:pPr/>
              <a:t>3</a:t>
            </a:fld>
            <a:r>
              <a:rPr lang="zh-CN" altLang="en-US"/>
              <a:t>页</a:t>
            </a:r>
          </a:p>
        </p:txBody>
      </p:sp>
      <p:sp>
        <p:nvSpPr>
          <p:cNvPr id="812035" name="Rectangle 3"/>
          <p:cNvSpPr>
            <a:spLocks noGrp="1" noChangeArrowheads="1"/>
          </p:cNvSpPr>
          <p:nvPr>
            <p:ph type="body" idx="1"/>
          </p:nvPr>
        </p:nvSpPr>
        <p:spPr>
          <a:xfrm>
            <a:off x="508000" y="1441450"/>
            <a:ext cx="8890000" cy="4197350"/>
          </a:xfrm>
        </p:spPr>
        <p:txBody>
          <a:bodyPr/>
          <a:lstStyle/>
          <a:p>
            <a:pPr lvl="2"/>
            <a:r>
              <a:rPr lang="zh-CN" altLang="en-US" sz="2000" dirty="0">
                <a:latin typeface="黑体" pitchFamily="2" charset="-122"/>
                <a:ea typeface="黑体" pitchFamily="2" charset="-122"/>
              </a:rPr>
              <a:t>我们的并购交易咨询服务 </a:t>
            </a:r>
            <a:r>
              <a:rPr lang="zh-CN" altLang="en-US" sz="2000" dirty="0" smtClean="0">
                <a:latin typeface="黑体" pitchFamily="2" charset="-122"/>
                <a:ea typeface="黑体" pitchFamily="2" charset="-122"/>
              </a:rPr>
              <a:t>（</a:t>
            </a:r>
            <a:r>
              <a:rPr lang="en-US" altLang="zh-CN" sz="2000" dirty="0" smtClean="0">
                <a:latin typeface="Arial"/>
                <a:ea typeface="黑体" pitchFamily="2" charset="-122"/>
              </a:rPr>
              <a:t>“</a:t>
            </a:r>
            <a:r>
              <a:rPr lang="zh-CN" altLang="en-US" sz="2000" dirty="0">
                <a:latin typeface="黑体" pitchFamily="2" charset="-122"/>
                <a:ea typeface="黑体" pitchFamily="2" charset="-122"/>
              </a:rPr>
              <a:t>交易咨询</a:t>
            </a:r>
            <a:r>
              <a:rPr lang="zh-CN" altLang="en-US" sz="2000" dirty="0">
                <a:latin typeface="Arial"/>
                <a:ea typeface="黑体" pitchFamily="2" charset="-122"/>
              </a:rPr>
              <a:t>”</a:t>
            </a:r>
            <a:r>
              <a:rPr lang="en-US" altLang="zh-CN" sz="2000" dirty="0">
                <a:latin typeface="黑体" pitchFamily="2" charset="-122"/>
                <a:ea typeface="黑体" pitchFamily="2" charset="-122"/>
              </a:rPr>
              <a:t>) </a:t>
            </a:r>
            <a:r>
              <a:rPr lang="zh-CN" altLang="en-US" sz="2000" dirty="0">
                <a:latin typeface="黑体" pitchFamily="2" charset="-122"/>
                <a:ea typeface="黑体" pitchFamily="2" charset="-122"/>
              </a:rPr>
              <a:t>团队服务于诸多全球最具规模的组织、发展最迅速的公司及私募基金，所服务的项目很多为全球市场上最大、最复杂的跨国并购。我们能够帮助您实现成长、业绩提升并满足股东的预期。</a:t>
            </a:r>
          </a:p>
          <a:p>
            <a:pPr lvl="2"/>
            <a:r>
              <a:rPr lang="zh-CN" altLang="en-US" sz="2000" dirty="0">
                <a:latin typeface="黑体" pitchFamily="2" charset="-122"/>
                <a:ea typeface="黑体" pitchFamily="2" charset="-122"/>
              </a:rPr>
              <a:t>我们提供一体化的、客观的咨询服务，以帮助您评估机会，使您的交易更有效率，并协助实现您的战略目标。</a:t>
            </a:r>
          </a:p>
          <a:p>
            <a:pPr lvl="2"/>
            <a:r>
              <a:rPr lang="zh-CN" altLang="en-US" sz="2000" dirty="0">
                <a:latin typeface="黑体" pitchFamily="2" charset="-122"/>
                <a:ea typeface="黑体" pitchFamily="2" charset="-122"/>
              </a:rPr>
              <a:t>我们有强大的全球资源，遍布全球</a:t>
            </a:r>
            <a:r>
              <a:rPr lang="zh-CN" altLang="en-US" sz="2000" dirty="0" smtClean="0">
                <a:latin typeface="黑体" pitchFamily="2" charset="-122"/>
                <a:ea typeface="黑体" pitchFamily="2" charset="-122"/>
              </a:rPr>
              <a:t>的</a:t>
            </a:r>
            <a:r>
              <a:rPr lang="en-US" altLang="zh-CN" sz="2000" dirty="0" smtClean="0">
                <a:latin typeface="黑体" pitchFamily="2" charset="-122"/>
                <a:ea typeface="黑体" pitchFamily="2" charset="-122"/>
              </a:rPr>
              <a:t>8,700</a:t>
            </a:r>
            <a:r>
              <a:rPr lang="zh-CN" altLang="en-US" sz="2000" dirty="0">
                <a:latin typeface="黑体" pitchFamily="2" charset="-122"/>
                <a:ea typeface="黑体" pitchFamily="2" charset="-122"/>
              </a:rPr>
              <a:t>位专业人士以及遍及所有市场及行业的数千次成功交易的经验。我们能够在您所需要的地点带来您所需要的团队，帮助您在整个交易过程中及交易后实现成功。</a:t>
            </a:r>
          </a:p>
          <a:p>
            <a:pPr lvl="2"/>
            <a:r>
              <a:rPr lang="zh-CN" altLang="en-US" sz="2000" dirty="0">
                <a:latin typeface="黑体" pitchFamily="2" charset="-122"/>
                <a:ea typeface="黑体" pitchFamily="2" charset="-122"/>
              </a:rPr>
              <a:t>无论是合并、收购、战略联合、撤资、股权融资或重组，我们向您提供您所需要的建议，帮助您在合适的时间用合适的价格完成合适的交易。这就是安永的与众不同之处。</a:t>
            </a:r>
          </a:p>
        </p:txBody>
      </p:sp>
      <p:sp>
        <p:nvSpPr>
          <p:cNvPr id="7" name="Title 6"/>
          <p:cNvSpPr>
            <a:spLocks noGrp="1"/>
          </p:cNvSpPr>
          <p:nvPr>
            <p:ph type="title"/>
          </p:nvPr>
        </p:nvSpPr>
        <p:spPr>
          <a:xfrm>
            <a:off x="500063" y="252412"/>
            <a:ext cx="8893175" cy="441325"/>
          </a:xfrm>
        </p:spPr>
        <p:txBody>
          <a:bodyPr/>
          <a:lstStyle/>
          <a:p>
            <a:r>
              <a:rPr lang="zh-CN" altLang="en-US" dirty="0" smtClean="0">
                <a:latin typeface="黑体" pitchFamily="2" charset="-122"/>
                <a:ea typeface="黑体" pitchFamily="2" charset="-122"/>
              </a:rPr>
              <a:t>安永并购交易咨询服务</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18073" y="2092325"/>
            <a:ext cx="6469856" cy="3273425"/>
            <a:chOff x="1168" y="1453"/>
            <a:chExt cx="4400" cy="2274"/>
          </a:xfrm>
        </p:grpSpPr>
        <p:grpSp>
          <p:nvGrpSpPr>
            <p:cNvPr id="3" name="Group 3"/>
            <p:cNvGrpSpPr>
              <a:grpSpLocks/>
            </p:cNvGrpSpPr>
            <p:nvPr/>
          </p:nvGrpSpPr>
          <p:grpSpPr bwMode="auto">
            <a:xfrm>
              <a:off x="1168" y="1453"/>
              <a:ext cx="4400" cy="2274"/>
              <a:chOff x="1168" y="1453"/>
              <a:chExt cx="4400" cy="2274"/>
            </a:xfrm>
          </p:grpSpPr>
          <p:grpSp>
            <p:nvGrpSpPr>
              <p:cNvPr id="4" name="Group 4"/>
              <p:cNvGrpSpPr>
                <a:grpSpLocks/>
              </p:cNvGrpSpPr>
              <p:nvPr/>
            </p:nvGrpSpPr>
            <p:grpSpPr bwMode="auto">
              <a:xfrm>
                <a:off x="1724" y="1453"/>
                <a:ext cx="3844" cy="2220"/>
                <a:chOff x="1724" y="1453"/>
                <a:chExt cx="3844" cy="2220"/>
              </a:xfrm>
            </p:grpSpPr>
            <p:sp>
              <p:nvSpPr>
                <p:cNvPr id="2094085" name="Freeform 5"/>
                <p:cNvSpPr>
                  <a:spLocks noChangeAspect="1"/>
                </p:cNvSpPr>
                <p:nvPr/>
              </p:nvSpPr>
              <p:spPr bwMode="gray">
                <a:xfrm>
                  <a:off x="3189" y="2692"/>
                  <a:ext cx="59" cy="102"/>
                </a:xfrm>
                <a:custGeom>
                  <a:avLst/>
                  <a:gdLst/>
                  <a:ahLst/>
                  <a:cxnLst>
                    <a:cxn ang="0">
                      <a:pos x="64" y="100"/>
                    </a:cxn>
                    <a:cxn ang="0">
                      <a:pos x="56" y="84"/>
                    </a:cxn>
                    <a:cxn ang="0">
                      <a:pos x="56" y="82"/>
                    </a:cxn>
                    <a:cxn ang="0">
                      <a:pos x="56" y="80"/>
                    </a:cxn>
                    <a:cxn ang="0">
                      <a:pos x="54" y="78"/>
                    </a:cxn>
                    <a:cxn ang="0">
                      <a:pos x="56" y="74"/>
                    </a:cxn>
                    <a:cxn ang="0">
                      <a:pos x="58" y="60"/>
                    </a:cxn>
                    <a:cxn ang="0">
                      <a:pos x="52" y="52"/>
                    </a:cxn>
                    <a:cxn ang="0">
                      <a:pos x="52" y="48"/>
                    </a:cxn>
                    <a:cxn ang="0">
                      <a:pos x="54" y="40"/>
                    </a:cxn>
                    <a:cxn ang="0">
                      <a:pos x="54" y="38"/>
                    </a:cxn>
                    <a:cxn ang="0">
                      <a:pos x="52" y="36"/>
                    </a:cxn>
                    <a:cxn ang="0">
                      <a:pos x="52" y="34"/>
                    </a:cxn>
                    <a:cxn ang="0">
                      <a:pos x="52" y="22"/>
                    </a:cxn>
                    <a:cxn ang="0">
                      <a:pos x="52" y="16"/>
                    </a:cxn>
                    <a:cxn ang="0">
                      <a:pos x="48" y="14"/>
                    </a:cxn>
                    <a:cxn ang="0">
                      <a:pos x="48" y="6"/>
                    </a:cxn>
                    <a:cxn ang="0">
                      <a:pos x="38" y="0"/>
                    </a:cxn>
                    <a:cxn ang="0">
                      <a:pos x="38" y="2"/>
                    </a:cxn>
                    <a:cxn ang="0">
                      <a:pos x="18" y="2"/>
                    </a:cxn>
                    <a:cxn ang="0">
                      <a:pos x="14" y="4"/>
                    </a:cxn>
                    <a:cxn ang="0">
                      <a:pos x="14" y="8"/>
                    </a:cxn>
                    <a:cxn ang="0">
                      <a:pos x="16" y="18"/>
                    </a:cxn>
                    <a:cxn ang="0">
                      <a:pos x="14" y="26"/>
                    </a:cxn>
                    <a:cxn ang="0">
                      <a:pos x="14" y="30"/>
                    </a:cxn>
                    <a:cxn ang="0">
                      <a:pos x="14" y="36"/>
                    </a:cxn>
                    <a:cxn ang="0">
                      <a:pos x="16" y="38"/>
                    </a:cxn>
                    <a:cxn ang="0">
                      <a:pos x="18" y="44"/>
                    </a:cxn>
                    <a:cxn ang="0">
                      <a:pos x="16" y="56"/>
                    </a:cxn>
                    <a:cxn ang="0">
                      <a:pos x="12" y="64"/>
                    </a:cxn>
                    <a:cxn ang="0">
                      <a:pos x="8" y="74"/>
                    </a:cxn>
                    <a:cxn ang="0">
                      <a:pos x="4" y="84"/>
                    </a:cxn>
                    <a:cxn ang="0">
                      <a:pos x="2" y="104"/>
                    </a:cxn>
                    <a:cxn ang="0">
                      <a:pos x="4" y="106"/>
                    </a:cxn>
                    <a:cxn ang="0">
                      <a:pos x="4" y="110"/>
                    </a:cxn>
                    <a:cxn ang="0">
                      <a:pos x="0" y="118"/>
                    </a:cxn>
                    <a:cxn ang="0">
                      <a:pos x="10" y="118"/>
                    </a:cxn>
                    <a:cxn ang="0">
                      <a:pos x="14" y="116"/>
                    </a:cxn>
                    <a:cxn ang="0">
                      <a:pos x="18" y="112"/>
                    </a:cxn>
                    <a:cxn ang="0">
                      <a:pos x="28" y="112"/>
                    </a:cxn>
                    <a:cxn ang="0">
                      <a:pos x="36" y="106"/>
                    </a:cxn>
                    <a:cxn ang="0">
                      <a:pos x="46" y="106"/>
                    </a:cxn>
                    <a:cxn ang="0">
                      <a:pos x="52" y="104"/>
                    </a:cxn>
                    <a:cxn ang="0">
                      <a:pos x="58" y="104"/>
                    </a:cxn>
                    <a:cxn ang="0">
                      <a:pos x="58" y="98"/>
                    </a:cxn>
                    <a:cxn ang="0">
                      <a:pos x="54" y="94"/>
                    </a:cxn>
                    <a:cxn ang="0">
                      <a:pos x="58" y="94"/>
                    </a:cxn>
                    <a:cxn ang="0">
                      <a:pos x="60" y="100"/>
                    </a:cxn>
                    <a:cxn ang="0">
                      <a:pos x="64" y="100"/>
                    </a:cxn>
                  </a:cxnLst>
                  <a:rect l="0" t="0" r="r" b="b"/>
                  <a:pathLst>
                    <a:path w="64" h="118">
                      <a:moveTo>
                        <a:pt x="64" y="100"/>
                      </a:moveTo>
                      <a:lnTo>
                        <a:pt x="64" y="100"/>
                      </a:lnTo>
                      <a:lnTo>
                        <a:pt x="56" y="84"/>
                      </a:lnTo>
                      <a:lnTo>
                        <a:pt x="56" y="84"/>
                      </a:lnTo>
                      <a:lnTo>
                        <a:pt x="56" y="84"/>
                      </a:lnTo>
                      <a:lnTo>
                        <a:pt x="56" y="82"/>
                      </a:lnTo>
                      <a:lnTo>
                        <a:pt x="56" y="82"/>
                      </a:lnTo>
                      <a:lnTo>
                        <a:pt x="56" y="80"/>
                      </a:lnTo>
                      <a:lnTo>
                        <a:pt x="56" y="80"/>
                      </a:lnTo>
                      <a:lnTo>
                        <a:pt x="54" y="78"/>
                      </a:lnTo>
                      <a:lnTo>
                        <a:pt x="56" y="74"/>
                      </a:lnTo>
                      <a:lnTo>
                        <a:pt x="56" y="74"/>
                      </a:lnTo>
                      <a:lnTo>
                        <a:pt x="58" y="60"/>
                      </a:lnTo>
                      <a:lnTo>
                        <a:pt x="58" y="60"/>
                      </a:lnTo>
                      <a:lnTo>
                        <a:pt x="56" y="56"/>
                      </a:lnTo>
                      <a:lnTo>
                        <a:pt x="52" y="52"/>
                      </a:lnTo>
                      <a:lnTo>
                        <a:pt x="52" y="52"/>
                      </a:lnTo>
                      <a:lnTo>
                        <a:pt x="52" y="48"/>
                      </a:lnTo>
                      <a:lnTo>
                        <a:pt x="52" y="46"/>
                      </a:lnTo>
                      <a:lnTo>
                        <a:pt x="54" y="40"/>
                      </a:lnTo>
                      <a:lnTo>
                        <a:pt x="54" y="40"/>
                      </a:lnTo>
                      <a:lnTo>
                        <a:pt x="54" y="38"/>
                      </a:lnTo>
                      <a:lnTo>
                        <a:pt x="52" y="38"/>
                      </a:lnTo>
                      <a:lnTo>
                        <a:pt x="52" y="36"/>
                      </a:lnTo>
                      <a:lnTo>
                        <a:pt x="52" y="34"/>
                      </a:lnTo>
                      <a:lnTo>
                        <a:pt x="52" y="34"/>
                      </a:lnTo>
                      <a:lnTo>
                        <a:pt x="54" y="28"/>
                      </a:lnTo>
                      <a:lnTo>
                        <a:pt x="52" y="22"/>
                      </a:lnTo>
                      <a:lnTo>
                        <a:pt x="52" y="22"/>
                      </a:lnTo>
                      <a:lnTo>
                        <a:pt x="52" y="16"/>
                      </a:lnTo>
                      <a:lnTo>
                        <a:pt x="48" y="14"/>
                      </a:lnTo>
                      <a:lnTo>
                        <a:pt x="48" y="14"/>
                      </a:lnTo>
                      <a:lnTo>
                        <a:pt x="48" y="12"/>
                      </a:lnTo>
                      <a:lnTo>
                        <a:pt x="48" y="6"/>
                      </a:lnTo>
                      <a:lnTo>
                        <a:pt x="48" y="0"/>
                      </a:lnTo>
                      <a:lnTo>
                        <a:pt x="38" y="0"/>
                      </a:lnTo>
                      <a:lnTo>
                        <a:pt x="38" y="2"/>
                      </a:lnTo>
                      <a:lnTo>
                        <a:pt x="38" y="2"/>
                      </a:lnTo>
                      <a:lnTo>
                        <a:pt x="28" y="2"/>
                      </a:lnTo>
                      <a:lnTo>
                        <a:pt x="18" y="2"/>
                      </a:lnTo>
                      <a:lnTo>
                        <a:pt x="18" y="2"/>
                      </a:lnTo>
                      <a:lnTo>
                        <a:pt x="14" y="4"/>
                      </a:lnTo>
                      <a:lnTo>
                        <a:pt x="14" y="8"/>
                      </a:lnTo>
                      <a:lnTo>
                        <a:pt x="14" y="8"/>
                      </a:lnTo>
                      <a:lnTo>
                        <a:pt x="14" y="14"/>
                      </a:lnTo>
                      <a:lnTo>
                        <a:pt x="16" y="18"/>
                      </a:lnTo>
                      <a:lnTo>
                        <a:pt x="16" y="18"/>
                      </a:lnTo>
                      <a:lnTo>
                        <a:pt x="14" y="26"/>
                      </a:lnTo>
                      <a:lnTo>
                        <a:pt x="14" y="26"/>
                      </a:lnTo>
                      <a:lnTo>
                        <a:pt x="14" y="30"/>
                      </a:lnTo>
                      <a:lnTo>
                        <a:pt x="14" y="36"/>
                      </a:lnTo>
                      <a:lnTo>
                        <a:pt x="14" y="36"/>
                      </a:lnTo>
                      <a:lnTo>
                        <a:pt x="14" y="38"/>
                      </a:lnTo>
                      <a:lnTo>
                        <a:pt x="16" y="38"/>
                      </a:lnTo>
                      <a:lnTo>
                        <a:pt x="18" y="44"/>
                      </a:lnTo>
                      <a:lnTo>
                        <a:pt x="18" y="44"/>
                      </a:lnTo>
                      <a:lnTo>
                        <a:pt x="16" y="56"/>
                      </a:lnTo>
                      <a:lnTo>
                        <a:pt x="16" y="56"/>
                      </a:lnTo>
                      <a:lnTo>
                        <a:pt x="14" y="58"/>
                      </a:lnTo>
                      <a:lnTo>
                        <a:pt x="12" y="64"/>
                      </a:lnTo>
                      <a:lnTo>
                        <a:pt x="12" y="64"/>
                      </a:lnTo>
                      <a:lnTo>
                        <a:pt x="8" y="74"/>
                      </a:lnTo>
                      <a:lnTo>
                        <a:pt x="8" y="74"/>
                      </a:lnTo>
                      <a:lnTo>
                        <a:pt x="4" y="84"/>
                      </a:lnTo>
                      <a:lnTo>
                        <a:pt x="2" y="94"/>
                      </a:lnTo>
                      <a:lnTo>
                        <a:pt x="2" y="104"/>
                      </a:lnTo>
                      <a:lnTo>
                        <a:pt x="2" y="104"/>
                      </a:lnTo>
                      <a:lnTo>
                        <a:pt x="4" y="106"/>
                      </a:lnTo>
                      <a:lnTo>
                        <a:pt x="4" y="110"/>
                      </a:lnTo>
                      <a:lnTo>
                        <a:pt x="4" y="110"/>
                      </a:lnTo>
                      <a:lnTo>
                        <a:pt x="0" y="118"/>
                      </a:lnTo>
                      <a:lnTo>
                        <a:pt x="0" y="118"/>
                      </a:lnTo>
                      <a:lnTo>
                        <a:pt x="4" y="118"/>
                      </a:lnTo>
                      <a:lnTo>
                        <a:pt x="10" y="118"/>
                      </a:lnTo>
                      <a:lnTo>
                        <a:pt x="10" y="118"/>
                      </a:lnTo>
                      <a:lnTo>
                        <a:pt x="14" y="116"/>
                      </a:lnTo>
                      <a:lnTo>
                        <a:pt x="18" y="112"/>
                      </a:lnTo>
                      <a:lnTo>
                        <a:pt x="18" y="112"/>
                      </a:lnTo>
                      <a:lnTo>
                        <a:pt x="28" y="112"/>
                      </a:lnTo>
                      <a:lnTo>
                        <a:pt x="28" y="112"/>
                      </a:lnTo>
                      <a:lnTo>
                        <a:pt x="32" y="108"/>
                      </a:lnTo>
                      <a:lnTo>
                        <a:pt x="36" y="106"/>
                      </a:lnTo>
                      <a:lnTo>
                        <a:pt x="36" y="106"/>
                      </a:lnTo>
                      <a:lnTo>
                        <a:pt x="46" y="106"/>
                      </a:lnTo>
                      <a:lnTo>
                        <a:pt x="46" y="106"/>
                      </a:lnTo>
                      <a:lnTo>
                        <a:pt x="52" y="104"/>
                      </a:lnTo>
                      <a:lnTo>
                        <a:pt x="52" y="104"/>
                      </a:lnTo>
                      <a:lnTo>
                        <a:pt x="58" y="104"/>
                      </a:lnTo>
                      <a:lnTo>
                        <a:pt x="58" y="104"/>
                      </a:lnTo>
                      <a:lnTo>
                        <a:pt x="58" y="98"/>
                      </a:lnTo>
                      <a:lnTo>
                        <a:pt x="58" y="98"/>
                      </a:lnTo>
                      <a:lnTo>
                        <a:pt x="54" y="94"/>
                      </a:lnTo>
                      <a:lnTo>
                        <a:pt x="54" y="94"/>
                      </a:lnTo>
                      <a:lnTo>
                        <a:pt x="58" y="94"/>
                      </a:lnTo>
                      <a:lnTo>
                        <a:pt x="58" y="94"/>
                      </a:lnTo>
                      <a:lnTo>
                        <a:pt x="60" y="100"/>
                      </a:lnTo>
                      <a:lnTo>
                        <a:pt x="60" y="100"/>
                      </a:lnTo>
                      <a:lnTo>
                        <a:pt x="64" y="100"/>
                      </a:lnTo>
                      <a:lnTo>
                        <a:pt x="64" y="10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086" name="Freeform 6"/>
                <p:cNvSpPr>
                  <a:spLocks noChangeAspect="1"/>
                </p:cNvSpPr>
                <p:nvPr/>
              </p:nvSpPr>
              <p:spPr bwMode="gray">
                <a:xfrm>
                  <a:off x="3544" y="3086"/>
                  <a:ext cx="96" cy="103"/>
                </a:xfrm>
                <a:custGeom>
                  <a:avLst/>
                  <a:gdLst/>
                  <a:ahLst/>
                  <a:cxnLst>
                    <a:cxn ang="0">
                      <a:pos x="70" y="10"/>
                    </a:cxn>
                    <a:cxn ang="0">
                      <a:pos x="84" y="14"/>
                    </a:cxn>
                    <a:cxn ang="0">
                      <a:pos x="92" y="18"/>
                    </a:cxn>
                    <a:cxn ang="0">
                      <a:pos x="100" y="24"/>
                    </a:cxn>
                    <a:cxn ang="0">
                      <a:pos x="102" y="30"/>
                    </a:cxn>
                    <a:cxn ang="0">
                      <a:pos x="98" y="36"/>
                    </a:cxn>
                    <a:cxn ang="0">
                      <a:pos x="100" y="48"/>
                    </a:cxn>
                    <a:cxn ang="0">
                      <a:pos x="100" y="60"/>
                    </a:cxn>
                    <a:cxn ang="0">
                      <a:pos x="98" y="64"/>
                    </a:cxn>
                    <a:cxn ang="0">
                      <a:pos x="100" y="68"/>
                    </a:cxn>
                    <a:cxn ang="0">
                      <a:pos x="98" y="74"/>
                    </a:cxn>
                    <a:cxn ang="0">
                      <a:pos x="98" y="80"/>
                    </a:cxn>
                    <a:cxn ang="0">
                      <a:pos x="100" y="90"/>
                    </a:cxn>
                    <a:cxn ang="0">
                      <a:pos x="98" y="94"/>
                    </a:cxn>
                    <a:cxn ang="0">
                      <a:pos x="100" y="96"/>
                    </a:cxn>
                    <a:cxn ang="0">
                      <a:pos x="102" y="98"/>
                    </a:cxn>
                    <a:cxn ang="0">
                      <a:pos x="86" y="120"/>
                    </a:cxn>
                    <a:cxn ang="0">
                      <a:pos x="78" y="118"/>
                    </a:cxn>
                    <a:cxn ang="0">
                      <a:pos x="72" y="116"/>
                    </a:cxn>
                    <a:cxn ang="0">
                      <a:pos x="64" y="116"/>
                    </a:cxn>
                    <a:cxn ang="0">
                      <a:pos x="58" y="116"/>
                    </a:cxn>
                    <a:cxn ang="0">
                      <a:pos x="52" y="112"/>
                    </a:cxn>
                    <a:cxn ang="0">
                      <a:pos x="50" y="110"/>
                    </a:cxn>
                    <a:cxn ang="0">
                      <a:pos x="46" y="110"/>
                    </a:cxn>
                    <a:cxn ang="0">
                      <a:pos x="42" y="106"/>
                    </a:cxn>
                    <a:cxn ang="0">
                      <a:pos x="42" y="96"/>
                    </a:cxn>
                    <a:cxn ang="0">
                      <a:pos x="40" y="94"/>
                    </a:cxn>
                    <a:cxn ang="0">
                      <a:pos x="38" y="92"/>
                    </a:cxn>
                    <a:cxn ang="0">
                      <a:pos x="34" y="86"/>
                    </a:cxn>
                    <a:cxn ang="0">
                      <a:pos x="28" y="78"/>
                    </a:cxn>
                    <a:cxn ang="0">
                      <a:pos x="24" y="74"/>
                    </a:cxn>
                    <a:cxn ang="0">
                      <a:pos x="22" y="74"/>
                    </a:cxn>
                    <a:cxn ang="0">
                      <a:pos x="18" y="74"/>
                    </a:cxn>
                    <a:cxn ang="0">
                      <a:pos x="16" y="70"/>
                    </a:cxn>
                    <a:cxn ang="0">
                      <a:pos x="8" y="60"/>
                    </a:cxn>
                    <a:cxn ang="0">
                      <a:pos x="6" y="54"/>
                    </a:cxn>
                    <a:cxn ang="0">
                      <a:pos x="2" y="50"/>
                    </a:cxn>
                    <a:cxn ang="0">
                      <a:pos x="0" y="44"/>
                    </a:cxn>
                    <a:cxn ang="0">
                      <a:pos x="8" y="44"/>
                    </a:cxn>
                    <a:cxn ang="0">
                      <a:pos x="14" y="44"/>
                    </a:cxn>
                    <a:cxn ang="0">
                      <a:pos x="18" y="42"/>
                    </a:cxn>
                    <a:cxn ang="0">
                      <a:pos x="32" y="40"/>
                    </a:cxn>
                    <a:cxn ang="0">
                      <a:pos x="40" y="38"/>
                    </a:cxn>
                    <a:cxn ang="0">
                      <a:pos x="42" y="26"/>
                    </a:cxn>
                    <a:cxn ang="0">
                      <a:pos x="44" y="22"/>
                    </a:cxn>
                    <a:cxn ang="0">
                      <a:pos x="50" y="18"/>
                    </a:cxn>
                    <a:cxn ang="0">
                      <a:pos x="52" y="12"/>
                    </a:cxn>
                    <a:cxn ang="0">
                      <a:pos x="58" y="8"/>
                    </a:cxn>
                  </a:cxnLst>
                  <a:rect l="0" t="0" r="r" b="b"/>
                  <a:pathLst>
                    <a:path w="104" h="120">
                      <a:moveTo>
                        <a:pt x="72" y="0"/>
                      </a:moveTo>
                      <a:lnTo>
                        <a:pt x="70" y="10"/>
                      </a:lnTo>
                      <a:lnTo>
                        <a:pt x="70" y="10"/>
                      </a:lnTo>
                      <a:lnTo>
                        <a:pt x="76" y="10"/>
                      </a:lnTo>
                      <a:lnTo>
                        <a:pt x="76" y="10"/>
                      </a:lnTo>
                      <a:lnTo>
                        <a:pt x="84" y="14"/>
                      </a:lnTo>
                      <a:lnTo>
                        <a:pt x="84" y="14"/>
                      </a:lnTo>
                      <a:lnTo>
                        <a:pt x="92" y="18"/>
                      </a:lnTo>
                      <a:lnTo>
                        <a:pt x="92" y="18"/>
                      </a:lnTo>
                      <a:lnTo>
                        <a:pt x="96" y="20"/>
                      </a:lnTo>
                      <a:lnTo>
                        <a:pt x="100" y="24"/>
                      </a:lnTo>
                      <a:lnTo>
                        <a:pt x="100" y="24"/>
                      </a:lnTo>
                      <a:lnTo>
                        <a:pt x="102" y="28"/>
                      </a:lnTo>
                      <a:lnTo>
                        <a:pt x="102" y="30"/>
                      </a:lnTo>
                      <a:lnTo>
                        <a:pt x="102" y="30"/>
                      </a:lnTo>
                      <a:lnTo>
                        <a:pt x="100" y="32"/>
                      </a:lnTo>
                      <a:lnTo>
                        <a:pt x="98" y="36"/>
                      </a:lnTo>
                      <a:lnTo>
                        <a:pt x="98" y="36"/>
                      </a:lnTo>
                      <a:lnTo>
                        <a:pt x="98" y="42"/>
                      </a:lnTo>
                      <a:lnTo>
                        <a:pt x="100" y="48"/>
                      </a:lnTo>
                      <a:lnTo>
                        <a:pt x="100" y="48"/>
                      </a:lnTo>
                      <a:lnTo>
                        <a:pt x="104" y="54"/>
                      </a:lnTo>
                      <a:lnTo>
                        <a:pt x="104" y="54"/>
                      </a:lnTo>
                      <a:lnTo>
                        <a:pt x="100" y="60"/>
                      </a:lnTo>
                      <a:lnTo>
                        <a:pt x="100" y="60"/>
                      </a:lnTo>
                      <a:lnTo>
                        <a:pt x="98" y="62"/>
                      </a:lnTo>
                      <a:lnTo>
                        <a:pt x="98" y="64"/>
                      </a:lnTo>
                      <a:lnTo>
                        <a:pt x="98" y="66"/>
                      </a:lnTo>
                      <a:lnTo>
                        <a:pt x="98" y="66"/>
                      </a:lnTo>
                      <a:lnTo>
                        <a:pt x="100" y="68"/>
                      </a:lnTo>
                      <a:lnTo>
                        <a:pt x="100" y="70"/>
                      </a:lnTo>
                      <a:lnTo>
                        <a:pt x="100" y="70"/>
                      </a:lnTo>
                      <a:lnTo>
                        <a:pt x="98" y="74"/>
                      </a:lnTo>
                      <a:lnTo>
                        <a:pt x="98" y="74"/>
                      </a:lnTo>
                      <a:lnTo>
                        <a:pt x="98" y="80"/>
                      </a:lnTo>
                      <a:lnTo>
                        <a:pt x="98" y="80"/>
                      </a:lnTo>
                      <a:lnTo>
                        <a:pt x="98" y="82"/>
                      </a:lnTo>
                      <a:lnTo>
                        <a:pt x="98" y="86"/>
                      </a:lnTo>
                      <a:lnTo>
                        <a:pt x="100" y="90"/>
                      </a:lnTo>
                      <a:lnTo>
                        <a:pt x="100" y="90"/>
                      </a:lnTo>
                      <a:lnTo>
                        <a:pt x="98" y="94"/>
                      </a:lnTo>
                      <a:lnTo>
                        <a:pt x="98" y="94"/>
                      </a:lnTo>
                      <a:lnTo>
                        <a:pt x="98" y="94"/>
                      </a:lnTo>
                      <a:lnTo>
                        <a:pt x="100" y="96"/>
                      </a:lnTo>
                      <a:lnTo>
                        <a:pt x="100" y="96"/>
                      </a:lnTo>
                      <a:lnTo>
                        <a:pt x="102" y="96"/>
                      </a:lnTo>
                      <a:lnTo>
                        <a:pt x="102" y="98"/>
                      </a:lnTo>
                      <a:lnTo>
                        <a:pt x="102" y="98"/>
                      </a:lnTo>
                      <a:lnTo>
                        <a:pt x="96" y="108"/>
                      </a:lnTo>
                      <a:lnTo>
                        <a:pt x="86" y="120"/>
                      </a:lnTo>
                      <a:lnTo>
                        <a:pt x="86" y="120"/>
                      </a:lnTo>
                      <a:lnTo>
                        <a:pt x="84" y="118"/>
                      </a:lnTo>
                      <a:lnTo>
                        <a:pt x="78" y="118"/>
                      </a:lnTo>
                      <a:lnTo>
                        <a:pt x="78" y="118"/>
                      </a:lnTo>
                      <a:lnTo>
                        <a:pt x="74" y="116"/>
                      </a:lnTo>
                      <a:lnTo>
                        <a:pt x="72" y="116"/>
                      </a:lnTo>
                      <a:lnTo>
                        <a:pt x="72" y="116"/>
                      </a:lnTo>
                      <a:lnTo>
                        <a:pt x="70" y="116"/>
                      </a:lnTo>
                      <a:lnTo>
                        <a:pt x="64" y="116"/>
                      </a:lnTo>
                      <a:lnTo>
                        <a:pt x="64" y="116"/>
                      </a:lnTo>
                      <a:lnTo>
                        <a:pt x="62" y="118"/>
                      </a:lnTo>
                      <a:lnTo>
                        <a:pt x="60" y="116"/>
                      </a:lnTo>
                      <a:lnTo>
                        <a:pt x="58" y="116"/>
                      </a:lnTo>
                      <a:lnTo>
                        <a:pt x="58" y="116"/>
                      </a:lnTo>
                      <a:lnTo>
                        <a:pt x="56" y="114"/>
                      </a:lnTo>
                      <a:lnTo>
                        <a:pt x="52" y="112"/>
                      </a:lnTo>
                      <a:lnTo>
                        <a:pt x="52" y="112"/>
                      </a:lnTo>
                      <a:lnTo>
                        <a:pt x="50" y="110"/>
                      </a:lnTo>
                      <a:lnTo>
                        <a:pt x="50" y="110"/>
                      </a:lnTo>
                      <a:lnTo>
                        <a:pt x="48" y="110"/>
                      </a:lnTo>
                      <a:lnTo>
                        <a:pt x="46" y="110"/>
                      </a:lnTo>
                      <a:lnTo>
                        <a:pt x="46" y="110"/>
                      </a:lnTo>
                      <a:lnTo>
                        <a:pt x="42" y="108"/>
                      </a:lnTo>
                      <a:lnTo>
                        <a:pt x="42" y="108"/>
                      </a:lnTo>
                      <a:lnTo>
                        <a:pt x="42" y="106"/>
                      </a:lnTo>
                      <a:lnTo>
                        <a:pt x="42" y="106"/>
                      </a:lnTo>
                      <a:lnTo>
                        <a:pt x="40" y="100"/>
                      </a:lnTo>
                      <a:lnTo>
                        <a:pt x="42" y="96"/>
                      </a:lnTo>
                      <a:lnTo>
                        <a:pt x="42" y="96"/>
                      </a:lnTo>
                      <a:lnTo>
                        <a:pt x="42" y="94"/>
                      </a:lnTo>
                      <a:lnTo>
                        <a:pt x="40" y="94"/>
                      </a:lnTo>
                      <a:lnTo>
                        <a:pt x="38" y="92"/>
                      </a:lnTo>
                      <a:lnTo>
                        <a:pt x="38" y="92"/>
                      </a:lnTo>
                      <a:lnTo>
                        <a:pt x="38" y="92"/>
                      </a:lnTo>
                      <a:lnTo>
                        <a:pt x="36" y="88"/>
                      </a:lnTo>
                      <a:lnTo>
                        <a:pt x="34" y="86"/>
                      </a:lnTo>
                      <a:lnTo>
                        <a:pt x="34" y="86"/>
                      </a:lnTo>
                      <a:lnTo>
                        <a:pt x="32" y="80"/>
                      </a:lnTo>
                      <a:lnTo>
                        <a:pt x="32" y="80"/>
                      </a:lnTo>
                      <a:lnTo>
                        <a:pt x="28" y="78"/>
                      </a:lnTo>
                      <a:lnTo>
                        <a:pt x="26" y="76"/>
                      </a:lnTo>
                      <a:lnTo>
                        <a:pt x="24" y="74"/>
                      </a:lnTo>
                      <a:lnTo>
                        <a:pt x="24" y="74"/>
                      </a:lnTo>
                      <a:lnTo>
                        <a:pt x="24" y="72"/>
                      </a:lnTo>
                      <a:lnTo>
                        <a:pt x="24" y="74"/>
                      </a:lnTo>
                      <a:lnTo>
                        <a:pt x="22" y="74"/>
                      </a:lnTo>
                      <a:lnTo>
                        <a:pt x="20" y="74"/>
                      </a:lnTo>
                      <a:lnTo>
                        <a:pt x="20" y="74"/>
                      </a:lnTo>
                      <a:lnTo>
                        <a:pt x="18" y="74"/>
                      </a:lnTo>
                      <a:lnTo>
                        <a:pt x="18" y="72"/>
                      </a:lnTo>
                      <a:lnTo>
                        <a:pt x="16" y="70"/>
                      </a:lnTo>
                      <a:lnTo>
                        <a:pt x="16" y="70"/>
                      </a:lnTo>
                      <a:lnTo>
                        <a:pt x="16" y="70"/>
                      </a:lnTo>
                      <a:lnTo>
                        <a:pt x="10" y="64"/>
                      </a:lnTo>
                      <a:lnTo>
                        <a:pt x="8" y="60"/>
                      </a:lnTo>
                      <a:lnTo>
                        <a:pt x="8" y="60"/>
                      </a:lnTo>
                      <a:lnTo>
                        <a:pt x="8" y="56"/>
                      </a:lnTo>
                      <a:lnTo>
                        <a:pt x="6" y="54"/>
                      </a:lnTo>
                      <a:lnTo>
                        <a:pt x="4" y="52"/>
                      </a:lnTo>
                      <a:lnTo>
                        <a:pt x="4" y="52"/>
                      </a:lnTo>
                      <a:lnTo>
                        <a:pt x="2" y="50"/>
                      </a:lnTo>
                      <a:lnTo>
                        <a:pt x="2" y="48"/>
                      </a:lnTo>
                      <a:lnTo>
                        <a:pt x="0" y="44"/>
                      </a:lnTo>
                      <a:lnTo>
                        <a:pt x="0" y="44"/>
                      </a:lnTo>
                      <a:lnTo>
                        <a:pt x="2" y="44"/>
                      </a:lnTo>
                      <a:lnTo>
                        <a:pt x="8" y="44"/>
                      </a:lnTo>
                      <a:lnTo>
                        <a:pt x="8" y="44"/>
                      </a:lnTo>
                      <a:lnTo>
                        <a:pt x="10" y="44"/>
                      </a:lnTo>
                      <a:lnTo>
                        <a:pt x="12" y="44"/>
                      </a:lnTo>
                      <a:lnTo>
                        <a:pt x="14" y="44"/>
                      </a:lnTo>
                      <a:lnTo>
                        <a:pt x="14" y="44"/>
                      </a:lnTo>
                      <a:lnTo>
                        <a:pt x="16" y="42"/>
                      </a:lnTo>
                      <a:lnTo>
                        <a:pt x="18" y="42"/>
                      </a:lnTo>
                      <a:lnTo>
                        <a:pt x="22" y="44"/>
                      </a:lnTo>
                      <a:lnTo>
                        <a:pt x="22" y="44"/>
                      </a:lnTo>
                      <a:lnTo>
                        <a:pt x="32" y="40"/>
                      </a:lnTo>
                      <a:lnTo>
                        <a:pt x="32" y="40"/>
                      </a:lnTo>
                      <a:lnTo>
                        <a:pt x="36" y="38"/>
                      </a:lnTo>
                      <a:lnTo>
                        <a:pt x="40" y="38"/>
                      </a:lnTo>
                      <a:lnTo>
                        <a:pt x="40" y="38"/>
                      </a:lnTo>
                      <a:lnTo>
                        <a:pt x="42" y="30"/>
                      </a:lnTo>
                      <a:lnTo>
                        <a:pt x="42" y="26"/>
                      </a:lnTo>
                      <a:lnTo>
                        <a:pt x="44" y="24"/>
                      </a:lnTo>
                      <a:lnTo>
                        <a:pt x="44" y="24"/>
                      </a:lnTo>
                      <a:lnTo>
                        <a:pt x="44" y="22"/>
                      </a:lnTo>
                      <a:lnTo>
                        <a:pt x="46" y="20"/>
                      </a:lnTo>
                      <a:lnTo>
                        <a:pt x="46" y="20"/>
                      </a:lnTo>
                      <a:lnTo>
                        <a:pt x="50" y="18"/>
                      </a:lnTo>
                      <a:lnTo>
                        <a:pt x="50" y="16"/>
                      </a:lnTo>
                      <a:lnTo>
                        <a:pt x="50" y="16"/>
                      </a:lnTo>
                      <a:lnTo>
                        <a:pt x="52" y="12"/>
                      </a:lnTo>
                      <a:lnTo>
                        <a:pt x="54" y="10"/>
                      </a:lnTo>
                      <a:lnTo>
                        <a:pt x="54" y="10"/>
                      </a:lnTo>
                      <a:lnTo>
                        <a:pt x="58" y="8"/>
                      </a:lnTo>
                      <a:lnTo>
                        <a:pt x="60" y="6"/>
                      </a:lnTo>
                      <a:lnTo>
                        <a:pt x="72"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087" name="Freeform 7"/>
                <p:cNvSpPr>
                  <a:spLocks noChangeAspect="1"/>
                </p:cNvSpPr>
                <p:nvPr/>
              </p:nvSpPr>
              <p:spPr bwMode="gray">
                <a:xfrm>
                  <a:off x="3506" y="2983"/>
                  <a:ext cx="141" cy="141"/>
                </a:xfrm>
                <a:custGeom>
                  <a:avLst/>
                  <a:gdLst/>
                  <a:ahLst/>
                  <a:cxnLst>
                    <a:cxn ang="0">
                      <a:pos x="36" y="156"/>
                    </a:cxn>
                    <a:cxn ang="0">
                      <a:pos x="42" y="162"/>
                    </a:cxn>
                    <a:cxn ang="0">
                      <a:pos x="50" y="162"/>
                    </a:cxn>
                    <a:cxn ang="0">
                      <a:pos x="56" y="162"/>
                    </a:cxn>
                    <a:cxn ang="0">
                      <a:pos x="64" y="162"/>
                    </a:cxn>
                    <a:cxn ang="0">
                      <a:pos x="82" y="156"/>
                    </a:cxn>
                    <a:cxn ang="0">
                      <a:pos x="86" y="142"/>
                    </a:cxn>
                    <a:cxn ang="0">
                      <a:pos x="88" y="138"/>
                    </a:cxn>
                    <a:cxn ang="0">
                      <a:pos x="94" y="130"/>
                    </a:cxn>
                    <a:cxn ang="0">
                      <a:pos x="102" y="124"/>
                    </a:cxn>
                    <a:cxn ang="0">
                      <a:pos x="114" y="116"/>
                    </a:cxn>
                    <a:cxn ang="0">
                      <a:pos x="140" y="100"/>
                    </a:cxn>
                    <a:cxn ang="0">
                      <a:pos x="140" y="86"/>
                    </a:cxn>
                    <a:cxn ang="0">
                      <a:pos x="140" y="74"/>
                    </a:cxn>
                    <a:cxn ang="0">
                      <a:pos x="150" y="66"/>
                    </a:cxn>
                    <a:cxn ang="0">
                      <a:pos x="148" y="62"/>
                    </a:cxn>
                    <a:cxn ang="0">
                      <a:pos x="146" y="54"/>
                    </a:cxn>
                    <a:cxn ang="0">
                      <a:pos x="146" y="46"/>
                    </a:cxn>
                    <a:cxn ang="0">
                      <a:pos x="154" y="38"/>
                    </a:cxn>
                    <a:cxn ang="0">
                      <a:pos x="152" y="32"/>
                    </a:cxn>
                    <a:cxn ang="0">
                      <a:pos x="148" y="22"/>
                    </a:cxn>
                    <a:cxn ang="0">
                      <a:pos x="140" y="18"/>
                    </a:cxn>
                    <a:cxn ang="0">
                      <a:pos x="134" y="14"/>
                    </a:cxn>
                    <a:cxn ang="0">
                      <a:pos x="132" y="6"/>
                    </a:cxn>
                    <a:cxn ang="0">
                      <a:pos x="126" y="8"/>
                    </a:cxn>
                    <a:cxn ang="0">
                      <a:pos x="118" y="8"/>
                    </a:cxn>
                    <a:cxn ang="0">
                      <a:pos x="120" y="4"/>
                    </a:cxn>
                    <a:cxn ang="0">
                      <a:pos x="92" y="8"/>
                    </a:cxn>
                    <a:cxn ang="0">
                      <a:pos x="92" y="10"/>
                    </a:cxn>
                    <a:cxn ang="0">
                      <a:pos x="84" y="18"/>
                    </a:cxn>
                    <a:cxn ang="0">
                      <a:pos x="80" y="22"/>
                    </a:cxn>
                    <a:cxn ang="0">
                      <a:pos x="82" y="30"/>
                    </a:cxn>
                    <a:cxn ang="0">
                      <a:pos x="86" y="40"/>
                    </a:cxn>
                    <a:cxn ang="0">
                      <a:pos x="86" y="50"/>
                    </a:cxn>
                    <a:cxn ang="0">
                      <a:pos x="96" y="56"/>
                    </a:cxn>
                    <a:cxn ang="0">
                      <a:pos x="102" y="62"/>
                    </a:cxn>
                    <a:cxn ang="0">
                      <a:pos x="104" y="74"/>
                    </a:cxn>
                    <a:cxn ang="0">
                      <a:pos x="96" y="78"/>
                    </a:cxn>
                    <a:cxn ang="0">
                      <a:pos x="94" y="72"/>
                    </a:cxn>
                    <a:cxn ang="0">
                      <a:pos x="86" y="64"/>
                    </a:cxn>
                    <a:cxn ang="0">
                      <a:pos x="80" y="58"/>
                    </a:cxn>
                    <a:cxn ang="0">
                      <a:pos x="74" y="52"/>
                    </a:cxn>
                    <a:cxn ang="0">
                      <a:pos x="70" y="52"/>
                    </a:cxn>
                    <a:cxn ang="0">
                      <a:pos x="52" y="56"/>
                    </a:cxn>
                    <a:cxn ang="0">
                      <a:pos x="48" y="54"/>
                    </a:cxn>
                    <a:cxn ang="0">
                      <a:pos x="46" y="46"/>
                    </a:cxn>
                    <a:cxn ang="0">
                      <a:pos x="40" y="48"/>
                    </a:cxn>
                    <a:cxn ang="0">
                      <a:pos x="30" y="40"/>
                    </a:cxn>
                    <a:cxn ang="0">
                      <a:pos x="32" y="50"/>
                    </a:cxn>
                    <a:cxn ang="0">
                      <a:pos x="30" y="66"/>
                    </a:cxn>
                    <a:cxn ang="0">
                      <a:pos x="0" y="130"/>
                    </a:cxn>
                    <a:cxn ang="0">
                      <a:pos x="4" y="138"/>
                    </a:cxn>
                    <a:cxn ang="0">
                      <a:pos x="14" y="152"/>
                    </a:cxn>
                    <a:cxn ang="0">
                      <a:pos x="18" y="158"/>
                    </a:cxn>
                  </a:cxnLst>
                  <a:rect l="0" t="0" r="r" b="b"/>
                  <a:pathLst>
                    <a:path w="154" h="162">
                      <a:moveTo>
                        <a:pt x="18" y="158"/>
                      </a:moveTo>
                      <a:lnTo>
                        <a:pt x="32" y="156"/>
                      </a:lnTo>
                      <a:lnTo>
                        <a:pt x="32" y="156"/>
                      </a:lnTo>
                      <a:lnTo>
                        <a:pt x="36" y="156"/>
                      </a:lnTo>
                      <a:lnTo>
                        <a:pt x="38" y="158"/>
                      </a:lnTo>
                      <a:lnTo>
                        <a:pt x="38" y="158"/>
                      </a:lnTo>
                      <a:lnTo>
                        <a:pt x="40" y="160"/>
                      </a:lnTo>
                      <a:lnTo>
                        <a:pt x="42" y="162"/>
                      </a:lnTo>
                      <a:lnTo>
                        <a:pt x="42" y="162"/>
                      </a:lnTo>
                      <a:lnTo>
                        <a:pt x="44" y="162"/>
                      </a:lnTo>
                      <a:lnTo>
                        <a:pt x="50" y="162"/>
                      </a:lnTo>
                      <a:lnTo>
                        <a:pt x="50" y="162"/>
                      </a:lnTo>
                      <a:lnTo>
                        <a:pt x="52" y="162"/>
                      </a:lnTo>
                      <a:lnTo>
                        <a:pt x="54" y="162"/>
                      </a:lnTo>
                      <a:lnTo>
                        <a:pt x="56" y="162"/>
                      </a:lnTo>
                      <a:lnTo>
                        <a:pt x="56" y="162"/>
                      </a:lnTo>
                      <a:lnTo>
                        <a:pt x="58" y="160"/>
                      </a:lnTo>
                      <a:lnTo>
                        <a:pt x="60" y="160"/>
                      </a:lnTo>
                      <a:lnTo>
                        <a:pt x="64" y="162"/>
                      </a:lnTo>
                      <a:lnTo>
                        <a:pt x="64" y="162"/>
                      </a:lnTo>
                      <a:lnTo>
                        <a:pt x="74" y="158"/>
                      </a:lnTo>
                      <a:lnTo>
                        <a:pt x="74" y="158"/>
                      </a:lnTo>
                      <a:lnTo>
                        <a:pt x="78" y="156"/>
                      </a:lnTo>
                      <a:lnTo>
                        <a:pt x="82" y="156"/>
                      </a:lnTo>
                      <a:lnTo>
                        <a:pt x="82" y="156"/>
                      </a:lnTo>
                      <a:lnTo>
                        <a:pt x="84" y="148"/>
                      </a:lnTo>
                      <a:lnTo>
                        <a:pt x="84" y="144"/>
                      </a:lnTo>
                      <a:lnTo>
                        <a:pt x="86" y="142"/>
                      </a:lnTo>
                      <a:lnTo>
                        <a:pt x="86" y="142"/>
                      </a:lnTo>
                      <a:lnTo>
                        <a:pt x="86" y="140"/>
                      </a:lnTo>
                      <a:lnTo>
                        <a:pt x="88" y="138"/>
                      </a:lnTo>
                      <a:lnTo>
                        <a:pt x="88" y="138"/>
                      </a:lnTo>
                      <a:lnTo>
                        <a:pt x="92" y="136"/>
                      </a:lnTo>
                      <a:lnTo>
                        <a:pt x="92" y="134"/>
                      </a:lnTo>
                      <a:lnTo>
                        <a:pt x="92" y="134"/>
                      </a:lnTo>
                      <a:lnTo>
                        <a:pt x="94" y="130"/>
                      </a:lnTo>
                      <a:lnTo>
                        <a:pt x="96" y="128"/>
                      </a:lnTo>
                      <a:lnTo>
                        <a:pt x="96" y="128"/>
                      </a:lnTo>
                      <a:lnTo>
                        <a:pt x="100" y="126"/>
                      </a:lnTo>
                      <a:lnTo>
                        <a:pt x="102" y="124"/>
                      </a:lnTo>
                      <a:lnTo>
                        <a:pt x="112" y="120"/>
                      </a:lnTo>
                      <a:lnTo>
                        <a:pt x="114" y="118"/>
                      </a:lnTo>
                      <a:lnTo>
                        <a:pt x="114" y="118"/>
                      </a:lnTo>
                      <a:lnTo>
                        <a:pt x="114" y="116"/>
                      </a:lnTo>
                      <a:lnTo>
                        <a:pt x="112" y="114"/>
                      </a:lnTo>
                      <a:lnTo>
                        <a:pt x="110" y="110"/>
                      </a:lnTo>
                      <a:lnTo>
                        <a:pt x="140" y="100"/>
                      </a:lnTo>
                      <a:lnTo>
                        <a:pt x="140" y="100"/>
                      </a:lnTo>
                      <a:lnTo>
                        <a:pt x="138" y="92"/>
                      </a:lnTo>
                      <a:lnTo>
                        <a:pt x="138" y="92"/>
                      </a:lnTo>
                      <a:lnTo>
                        <a:pt x="140" y="88"/>
                      </a:lnTo>
                      <a:lnTo>
                        <a:pt x="140" y="86"/>
                      </a:lnTo>
                      <a:lnTo>
                        <a:pt x="140" y="84"/>
                      </a:lnTo>
                      <a:lnTo>
                        <a:pt x="140" y="84"/>
                      </a:lnTo>
                      <a:lnTo>
                        <a:pt x="140" y="78"/>
                      </a:lnTo>
                      <a:lnTo>
                        <a:pt x="140" y="74"/>
                      </a:lnTo>
                      <a:lnTo>
                        <a:pt x="142" y="72"/>
                      </a:lnTo>
                      <a:lnTo>
                        <a:pt x="142" y="72"/>
                      </a:lnTo>
                      <a:lnTo>
                        <a:pt x="148" y="68"/>
                      </a:lnTo>
                      <a:lnTo>
                        <a:pt x="150" y="66"/>
                      </a:lnTo>
                      <a:lnTo>
                        <a:pt x="150" y="64"/>
                      </a:lnTo>
                      <a:lnTo>
                        <a:pt x="150" y="64"/>
                      </a:lnTo>
                      <a:lnTo>
                        <a:pt x="148" y="62"/>
                      </a:lnTo>
                      <a:lnTo>
                        <a:pt x="148" y="62"/>
                      </a:lnTo>
                      <a:lnTo>
                        <a:pt x="146" y="62"/>
                      </a:lnTo>
                      <a:lnTo>
                        <a:pt x="146" y="60"/>
                      </a:lnTo>
                      <a:lnTo>
                        <a:pt x="146" y="60"/>
                      </a:lnTo>
                      <a:lnTo>
                        <a:pt x="146" y="54"/>
                      </a:lnTo>
                      <a:lnTo>
                        <a:pt x="146" y="50"/>
                      </a:lnTo>
                      <a:lnTo>
                        <a:pt x="146" y="50"/>
                      </a:lnTo>
                      <a:lnTo>
                        <a:pt x="146" y="48"/>
                      </a:lnTo>
                      <a:lnTo>
                        <a:pt x="146" y="46"/>
                      </a:lnTo>
                      <a:lnTo>
                        <a:pt x="150" y="44"/>
                      </a:lnTo>
                      <a:lnTo>
                        <a:pt x="150" y="44"/>
                      </a:lnTo>
                      <a:lnTo>
                        <a:pt x="152" y="40"/>
                      </a:lnTo>
                      <a:lnTo>
                        <a:pt x="154" y="38"/>
                      </a:lnTo>
                      <a:lnTo>
                        <a:pt x="152" y="36"/>
                      </a:lnTo>
                      <a:lnTo>
                        <a:pt x="152" y="36"/>
                      </a:lnTo>
                      <a:lnTo>
                        <a:pt x="152" y="34"/>
                      </a:lnTo>
                      <a:lnTo>
                        <a:pt x="152" y="32"/>
                      </a:lnTo>
                      <a:lnTo>
                        <a:pt x="152" y="28"/>
                      </a:lnTo>
                      <a:lnTo>
                        <a:pt x="150" y="26"/>
                      </a:lnTo>
                      <a:lnTo>
                        <a:pt x="150" y="26"/>
                      </a:lnTo>
                      <a:lnTo>
                        <a:pt x="148" y="22"/>
                      </a:lnTo>
                      <a:lnTo>
                        <a:pt x="148" y="20"/>
                      </a:lnTo>
                      <a:lnTo>
                        <a:pt x="148" y="20"/>
                      </a:lnTo>
                      <a:lnTo>
                        <a:pt x="144" y="20"/>
                      </a:lnTo>
                      <a:lnTo>
                        <a:pt x="140" y="18"/>
                      </a:lnTo>
                      <a:lnTo>
                        <a:pt x="140" y="18"/>
                      </a:lnTo>
                      <a:lnTo>
                        <a:pt x="136" y="14"/>
                      </a:lnTo>
                      <a:lnTo>
                        <a:pt x="134" y="14"/>
                      </a:lnTo>
                      <a:lnTo>
                        <a:pt x="134" y="14"/>
                      </a:lnTo>
                      <a:lnTo>
                        <a:pt x="132" y="12"/>
                      </a:lnTo>
                      <a:lnTo>
                        <a:pt x="132" y="10"/>
                      </a:lnTo>
                      <a:lnTo>
                        <a:pt x="132" y="6"/>
                      </a:lnTo>
                      <a:lnTo>
                        <a:pt x="132" y="6"/>
                      </a:lnTo>
                      <a:lnTo>
                        <a:pt x="132" y="6"/>
                      </a:lnTo>
                      <a:lnTo>
                        <a:pt x="134" y="8"/>
                      </a:lnTo>
                      <a:lnTo>
                        <a:pt x="134" y="8"/>
                      </a:lnTo>
                      <a:lnTo>
                        <a:pt x="126" y="8"/>
                      </a:lnTo>
                      <a:lnTo>
                        <a:pt x="126" y="8"/>
                      </a:lnTo>
                      <a:lnTo>
                        <a:pt x="122" y="8"/>
                      </a:lnTo>
                      <a:lnTo>
                        <a:pt x="122" y="8"/>
                      </a:lnTo>
                      <a:lnTo>
                        <a:pt x="118" y="8"/>
                      </a:lnTo>
                      <a:lnTo>
                        <a:pt x="118" y="8"/>
                      </a:lnTo>
                      <a:lnTo>
                        <a:pt x="118" y="8"/>
                      </a:lnTo>
                      <a:lnTo>
                        <a:pt x="118" y="8"/>
                      </a:lnTo>
                      <a:lnTo>
                        <a:pt x="120" y="4"/>
                      </a:lnTo>
                      <a:lnTo>
                        <a:pt x="120" y="2"/>
                      </a:lnTo>
                      <a:lnTo>
                        <a:pt x="118" y="2"/>
                      </a:lnTo>
                      <a:lnTo>
                        <a:pt x="118" y="0"/>
                      </a:lnTo>
                      <a:lnTo>
                        <a:pt x="92" y="8"/>
                      </a:lnTo>
                      <a:lnTo>
                        <a:pt x="92" y="8"/>
                      </a:lnTo>
                      <a:lnTo>
                        <a:pt x="92" y="8"/>
                      </a:lnTo>
                      <a:lnTo>
                        <a:pt x="92" y="8"/>
                      </a:lnTo>
                      <a:lnTo>
                        <a:pt x="92" y="10"/>
                      </a:lnTo>
                      <a:lnTo>
                        <a:pt x="88" y="14"/>
                      </a:lnTo>
                      <a:lnTo>
                        <a:pt x="84" y="16"/>
                      </a:lnTo>
                      <a:lnTo>
                        <a:pt x="84" y="18"/>
                      </a:lnTo>
                      <a:lnTo>
                        <a:pt x="84" y="18"/>
                      </a:lnTo>
                      <a:lnTo>
                        <a:pt x="82" y="18"/>
                      </a:lnTo>
                      <a:lnTo>
                        <a:pt x="82" y="18"/>
                      </a:lnTo>
                      <a:lnTo>
                        <a:pt x="82" y="18"/>
                      </a:lnTo>
                      <a:lnTo>
                        <a:pt x="80" y="22"/>
                      </a:lnTo>
                      <a:lnTo>
                        <a:pt x="80" y="26"/>
                      </a:lnTo>
                      <a:lnTo>
                        <a:pt x="80" y="26"/>
                      </a:lnTo>
                      <a:lnTo>
                        <a:pt x="82" y="28"/>
                      </a:lnTo>
                      <a:lnTo>
                        <a:pt x="82" y="30"/>
                      </a:lnTo>
                      <a:lnTo>
                        <a:pt x="82" y="30"/>
                      </a:lnTo>
                      <a:lnTo>
                        <a:pt x="84" y="36"/>
                      </a:lnTo>
                      <a:lnTo>
                        <a:pt x="86" y="38"/>
                      </a:lnTo>
                      <a:lnTo>
                        <a:pt x="86" y="40"/>
                      </a:lnTo>
                      <a:lnTo>
                        <a:pt x="86" y="40"/>
                      </a:lnTo>
                      <a:lnTo>
                        <a:pt x="84" y="46"/>
                      </a:lnTo>
                      <a:lnTo>
                        <a:pt x="84" y="46"/>
                      </a:lnTo>
                      <a:lnTo>
                        <a:pt x="86" y="50"/>
                      </a:lnTo>
                      <a:lnTo>
                        <a:pt x="90" y="54"/>
                      </a:lnTo>
                      <a:lnTo>
                        <a:pt x="90" y="54"/>
                      </a:lnTo>
                      <a:lnTo>
                        <a:pt x="94" y="56"/>
                      </a:lnTo>
                      <a:lnTo>
                        <a:pt x="96" y="56"/>
                      </a:lnTo>
                      <a:lnTo>
                        <a:pt x="98" y="60"/>
                      </a:lnTo>
                      <a:lnTo>
                        <a:pt x="98" y="60"/>
                      </a:lnTo>
                      <a:lnTo>
                        <a:pt x="100" y="62"/>
                      </a:lnTo>
                      <a:lnTo>
                        <a:pt x="102" y="62"/>
                      </a:lnTo>
                      <a:lnTo>
                        <a:pt x="102" y="62"/>
                      </a:lnTo>
                      <a:lnTo>
                        <a:pt x="110" y="60"/>
                      </a:lnTo>
                      <a:lnTo>
                        <a:pt x="110" y="76"/>
                      </a:lnTo>
                      <a:lnTo>
                        <a:pt x="104" y="74"/>
                      </a:lnTo>
                      <a:lnTo>
                        <a:pt x="104" y="74"/>
                      </a:lnTo>
                      <a:lnTo>
                        <a:pt x="100" y="76"/>
                      </a:lnTo>
                      <a:lnTo>
                        <a:pt x="100" y="76"/>
                      </a:lnTo>
                      <a:lnTo>
                        <a:pt x="96" y="78"/>
                      </a:lnTo>
                      <a:lnTo>
                        <a:pt x="94" y="78"/>
                      </a:lnTo>
                      <a:lnTo>
                        <a:pt x="92" y="76"/>
                      </a:lnTo>
                      <a:lnTo>
                        <a:pt x="92" y="76"/>
                      </a:lnTo>
                      <a:lnTo>
                        <a:pt x="94" y="72"/>
                      </a:lnTo>
                      <a:lnTo>
                        <a:pt x="92" y="68"/>
                      </a:lnTo>
                      <a:lnTo>
                        <a:pt x="92" y="68"/>
                      </a:lnTo>
                      <a:lnTo>
                        <a:pt x="90" y="66"/>
                      </a:lnTo>
                      <a:lnTo>
                        <a:pt x="86" y="64"/>
                      </a:lnTo>
                      <a:lnTo>
                        <a:pt x="84" y="64"/>
                      </a:lnTo>
                      <a:lnTo>
                        <a:pt x="82" y="62"/>
                      </a:lnTo>
                      <a:lnTo>
                        <a:pt x="82" y="62"/>
                      </a:lnTo>
                      <a:lnTo>
                        <a:pt x="80" y="58"/>
                      </a:lnTo>
                      <a:lnTo>
                        <a:pt x="76" y="56"/>
                      </a:lnTo>
                      <a:lnTo>
                        <a:pt x="76" y="56"/>
                      </a:lnTo>
                      <a:lnTo>
                        <a:pt x="76" y="52"/>
                      </a:lnTo>
                      <a:lnTo>
                        <a:pt x="74" y="52"/>
                      </a:lnTo>
                      <a:lnTo>
                        <a:pt x="74" y="52"/>
                      </a:lnTo>
                      <a:lnTo>
                        <a:pt x="72" y="50"/>
                      </a:lnTo>
                      <a:lnTo>
                        <a:pt x="70" y="52"/>
                      </a:lnTo>
                      <a:lnTo>
                        <a:pt x="70" y="52"/>
                      </a:lnTo>
                      <a:lnTo>
                        <a:pt x="68" y="56"/>
                      </a:lnTo>
                      <a:lnTo>
                        <a:pt x="62" y="56"/>
                      </a:lnTo>
                      <a:lnTo>
                        <a:pt x="62" y="56"/>
                      </a:lnTo>
                      <a:lnTo>
                        <a:pt x="52" y="56"/>
                      </a:lnTo>
                      <a:lnTo>
                        <a:pt x="52" y="56"/>
                      </a:lnTo>
                      <a:lnTo>
                        <a:pt x="50" y="54"/>
                      </a:lnTo>
                      <a:lnTo>
                        <a:pt x="48" y="54"/>
                      </a:lnTo>
                      <a:lnTo>
                        <a:pt x="48" y="54"/>
                      </a:lnTo>
                      <a:lnTo>
                        <a:pt x="50" y="48"/>
                      </a:lnTo>
                      <a:lnTo>
                        <a:pt x="50" y="48"/>
                      </a:lnTo>
                      <a:lnTo>
                        <a:pt x="48" y="46"/>
                      </a:lnTo>
                      <a:lnTo>
                        <a:pt x="46" y="46"/>
                      </a:lnTo>
                      <a:lnTo>
                        <a:pt x="44" y="46"/>
                      </a:lnTo>
                      <a:lnTo>
                        <a:pt x="44" y="46"/>
                      </a:lnTo>
                      <a:lnTo>
                        <a:pt x="42" y="48"/>
                      </a:lnTo>
                      <a:lnTo>
                        <a:pt x="40" y="48"/>
                      </a:lnTo>
                      <a:lnTo>
                        <a:pt x="38" y="46"/>
                      </a:lnTo>
                      <a:lnTo>
                        <a:pt x="38" y="46"/>
                      </a:lnTo>
                      <a:lnTo>
                        <a:pt x="38" y="38"/>
                      </a:lnTo>
                      <a:lnTo>
                        <a:pt x="30" y="40"/>
                      </a:lnTo>
                      <a:lnTo>
                        <a:pt x="30" y="40"/>
                      </a:lnTo>
                      <a:lnTo>
                        <a:pt x="32" y="44"/>
                      </a:lnTo>
                      <a:lnTo>
                        <a:pt x="32" y="50"/>
                      </a:lnTo>
                      <a:lnTo>
                        <a:pt x="32" y="50"/>
                      </a:lnTo>
                      <a:lnTo>
                        <a:pt x="30" y="54"/>
                      </a:lnTo>
                      <a:lnTo>
                        <a:pt x="30" y="58"/>
                      </a:lnTo>
                      <a:lnTo>
                        <a:pt x="30" y="58"/>
                      </a:lnTo>
                      <a:lnTo>
                        <a:pt x="30" y="66"/>
                      </a:lnTo>
                      <a:lnTo>
                        <a:pt x="30" y="66"/>
                      </a:lnTo>
                      <a:lnTo>
                        <a:pt x="30" y="70"/>
                      </a:lnTo>
                      <a:lnTo>
                        <a:pt x="0" y="70"/>
                      </a:lnTo>
                      <a:lnTo>
                        <a:pt x="0" y="130"/>
                      </a:lnTo>
                      <a:lnTo>
                        <a:pt x="0" y="130"/>
                      </a:lnTo>
                      <a:lnTo>
                        <a:pt x="2" y="132"/>
                      </a:lnTo>
                      <a:lnTo>
                        <a:pt x="4" y="138"/>
                      </a:lnTo>
                      <a:lnTo>
                        <a:pt x="4" y="138"/>
                      </a:lnTo>
                      <a:lnTo>
                        <a:pt x="6" y="142"/>
                      </a:lnTo>
                      <a:lnTo>
                        <a:pt x="10" y="148"/>
                      </a:lnTo>
                      <a:lnTo>
                        <a:pt x="10" y="148"/>
                      </a:lnTo>
                      <a:lnTo>
                        <a:pt x="14" y="152"/>
                      </a:lnTo>
                      <a:lnTo>
                        <a:pt x="14" y="154"/>
                      </a:lnTo>
                      <a:lnTo>
                        <a:pt x="16" y="158"/>
                      </a:lnTo>
                      <a:lnTo>
                        <a:pt x="18" y="158"/>
                      </a:lnTo>
                      <a:lnTo>
                        <a:pt x="18" y="15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088" name="Freeform 8"/>
                <p:cNvSpPr>
                  <a:spLocks noChangeAspect="1"/>
                </p:cNvSpPr>
                <p:nvPr/>
              </p:nvSpPr>
              <p:spPr bwMode="gray">
                <a:xfrm>
                  <a:off x="3385" y="2780"/>
                  <a:ext cx="240" cy="271"/>
                </a:xfrm>
                <a:custGeom>
                  <a:avLst/>
                  <a:gdLst/>
                  <a:ahLst/>
                  <a:cxnLst>
                    <a:cxn ang="0">
                      <a:pos x="0" y="184"/>
                    </a:cxn>
                    <a:cxn ang="0">
                      <a:pos x="14" y="190"/>
                    </a:cxn>
                    <a:cxn ang="0">
                      <a:pos x="72" y="186"/>
                    </a:cxn>
                    <a:cxn ang="0">
                      <a:pos x="76" y="208"/>
                    </a:cxn>
                    <a:cxn ang="0">
                      <a:pos x="90" y="224"/>
                    </a:cxn>
                    <a:cxn ang="0">
                      <a:pos x="98" y="222"/>
                    </a:cxn>
                    <a:cxn ang="0">
                      <a:pos x="102" y="208"/>
                    </a:cxn>
                    <a:cxn ang="0">
                      <a:pos x="118" y="208"/>
                    </a:cxn>
                    <a:cxn ang="0">
                      <a:pos x="130" y="216"/>
                    </a:cxn>
                    <a:cxn ang="0">
                      <a:pos x="132" y="234"/>
                    </a:cxn>
                    <a:cxn ang="0">
                      <a:pos x="138" y="250"/>
                    </a:cxn>
                    <a:cxn ang="0">
                      <a:pos x="138" y="266"/>
                    </a:cxn>
                    <a:cxn ang="0">
                      <a:pos x="150" y="274"/>
                    </a:cxn>
                    <a:cxn ang="0">
                      <a:pos x="170" y="280"/>
                    </a:cxn>
                    <a:cxn ang="0">
                      <a:pos x="182" y="282"/>
                    </a:cxn>
                    <a:cxn ang="0">
                      <a:pos x="194" y="290"/>
                    </a:cxn>
                    <a:cxn ang="0">
                      <a:pos x="206" y="286"/>
                    </a:cxn>
                    <a:cxn ang="0">
                      <a:pos x="216" y="298"/>
                    </a:cxn>
                    <a:cxn ang="0">
                      <a:pos x="224" y="310"/>
                    </a:cxn>
                    <a:cxn ang="0">
                      <a:pos x="242" y="294"/>
                    </a:cxn>
                    <a:cxn ang="0">
                      <a:pos x="228" y="290"/>
                    </a:cxn>
                    <a:cxn ang="0">
                      <a:pos x="218" y="274"/>
                    </a:cxn>
                    <a:cxn ang="0">
                      <a:pos x="212" y="260"/>
                    </a:cxn>
                    <a:cxn ang="0">
                      <a:pos x="220" y="242"/>
                    </a:cxn>
                    <a:cxn ang="0">
                      <a:pos x="250" y="228"/>
                    </a:cxn>
                    <a:cxn ang="0">
                      <a:pos x="240" y="214"/>
                    </a:cxn>
                    <a:cxn ang="0">
                      <a:pos x="230" y="188"/>
                    </a:cxn>
                    <a:cxn ang="0">
                      <a:pos x="228" y="170"/>
                    </a:cxn>
                    <a:cxn ang="0">
                      <a:pos x="228" y="146"/>
                    </a:cxn>
                    <a:cxn ang="0">
                      <a:pos x="224" y="138"/>
                    </a:cxn>
                    <a:cxn ang="0">
                      <a:pos x="224" y="124"/>
                    </a:cxn>
                    <a:cxn ang="0">
                      <a:pos x="226" y="120"/>
                    </a:cxn>
                    <a:cxn ang="0">
                      <a:pos x="226" y="110"/>
                    </a:cxn>
                    <a:cxn ang="0">
                      <a:pos x="236" y="92"/>
                    </a:cxn>
                    <a:cxn ang="0">
                      <a:pos x="248" y="78"/>
                    </a:cxn>
                    <a:cxn ang="0">
                      <a:pos x="258" y="66"/>
                    </a:cxn>
                    <a:cxn ang="0">
                      <a:pos x="256" y="54"/>
                    </a:cxn>
                    <a:cxn ang="0">
                      <a:pos x="258" y="44"/>
                    </a:cxn>
                    <a:cxn ang="0">
                      <a:pos x="252" y="30"/>
                    </a:cxn>
                    <a:cxn ang="0">
                      <a:pos x="236" y="16"/>
                    </a:cxn>
                    <a:cxn ang="0">
                      <a:pos x="224" y="16"/>
                    </a:cxn>
                    <a:cxn ang="0">
                      <a:pos x="210" y="16"/>
                    </a:cxn>
                    <a:cxn ang="0">
                      <a:pos x="194" y="2"/>
                    </a:cxn>
                    <a:cxn ang="0">
                      <a:pos x="174" y="6"/>
                    </a:cxn>
                    <a:cxn ang="0">
                      <a:pos x="166" y="8"/>
                    </a:cxn>
                    <a:cxn ang="0">
                      <a:pos x="152" y="8"/>
                    </a:cxn>
                    <a:cxn ang="0">
                      <a:pos x="138" y="14"/>
                    </a:cxn>
                    <a:cxn ang="0">
                      <a:pos x="114" y="8"/>
                    </a:cxn>
                    <a:cxn ang="0">
                      <a:pos x="94" y="10"/>
                    </a:cxn>
                    <a:cxn ang="0">
                      <a:pos x="84" y="46"/>
                    </a:cxn>
                    <a:cxn ang="0">
                      <a:pos x="78" y="86"/>
                    </a:cxn>
                    <a:cxn ang="0">
                      <a:pos x="66" y="120"/>
                    </a:cxn>
                    <a:cxn ang="0">
                      <a:pos x="56" y="156"/>
                    </a:cxn>
                    <a:cxn ang="0">
                      <a:pos x="36" y="156"/>
                    </a:cxn>
                    <a:cxn ang="0">
                      <a:pos x="26" y="162"/>
                    </a:cxn>
                    <a:cxn ang="0">
                      <a:pos x="14" y="164"/>
                    </a:cxn>
                    <a:cxn ang="0">
                      <a:pos x="8" y="174"/>
                    </a:cxn>
                  </a:cxnLst>
                  <a:rect l="0" t="0" r="r" b="b"/>
                  <a:pathLst>
                    <a:path w="262" h="312">
                      <a:moveTo>
                        <a:pt x="2" y="178"/>
                      </a:moveTo>
                      <a:lnTo>
                        <a:pt x="2" y="178"/>
                      </a:lnTo>
                      <a:lnTo>
                        <a:pt x="2" y="180"/>
                      </a:lnTo>
                      <a:lnTo>
                        <a:pt x="2" y="180"/>
                      </a:lnTo>
                      <a:lnTo>
                        <a:pt x="0" y="182"/>
                      </a:lnTo>
                      <a:lnTo>
                        <a:pt x="0" y="184"/>
                      </a:lnTo>
                      <a:lnTo>
                        <a:pt x="0" y="184"/>
                      </a:lnTo>
                      <a:lnTo>
                        <a:pt x="2" y="188"/>
                      </a:lnTo>
                      <a:lnTo>
                        <a:pt x="6" y="190"/>
                      </a:lnTo>
                      <a:lnTo>
                        <a:pt x="6" y="190"/>
                      </a:lnTo>
                      <a:lnTo>
                        <a:pt x="6" y="194"/>
                      </a:lnTo>
                      <a:lnTo>
                        <a:pt x="6" y="194"/>
                      </a:lnTo>
                      <a:lnTo>
                        <a:pt x="8" y="194"/>
                      </a:lnTo>
                      <a:lnTo>
                        <a:pt x="14" y="190"/>
                      </a:lnTo>
                      <a:lnTo>
                        <a:pt x="14" y="190"/>
                      </a:lnTo>
                      <a:lnTo>
                        <a:pt x="18" y="188"/>
                      </a:lnTo>
                      <a:lnTo>
                        <a:pt x="22" y="186"/>
                      </a:lnTo>
                      <a:lnTo>
                        <a:pt x="28" y="186"/>
                      </a:lnTo>
                      <a:lnTo>
                        <a:pt x="28" y="186"/>
                      </a:lnTo>
                      <a:lnTo>
                        <a:pt x="44" y="188"/>
                      </a:lnTo>
                      <a:lnTo>
                        <a:pt x="72" y="186"/>
                      </a:lnTo>
                      <a:lnTo>
                        <a:pt x="72" y="186"/>
                      </a:lnTo>
                      <a:lnTo>
                        <a:pt x="74" y="196"/>
                      </a:lnTo>
                      <a:lnTo>
                        <a:pt x="74" y="196"/>
                      </a:lnTo>
                      <a:lnTo>
                        <a:pt x="74" y="200"/>
                      </a:lnTo>
                      <a:lnTo>
                        <a:pt x="74" y="204"/>
                      </a:lnTo>
                      <a:lnTo>
                        <a:pt x="74" y="204"/>
                      </a:lnTo>
                      <a:lnTo>
                        <a:pt x="76" y="208"/>
                      </a:lnTo>
                      <a:lnTo>
                        <a:pt x="76" y="214"/>
                      </a:lnTo>
                      <a:lnTo>
                        <a:pt x="76" y="214"/>
                      </a:lnTo>
                      <a:lnTo>
                        <a:pt x="78" y="220"/>
                      </a:lnTo>
                      <a:lnTo>
                        <a:pt x="80" y="222"/>
                      </a:lnTo>
                      <a:lnTo>
                        <a:pt x="80" y="222"/>
                      </a:lnTo>
                      <a:lnTo>
                        <a:pt x="84" y="224"/>
                      </a:lnTo>
                      <a:lnTo>
                        <a:pt x="90" y="224"/>
                      </a:lnTo>
                      <a:lnTo>
                        <a:pt x="90" y="224"/>
                      </a:lnTo>
                      <a:lnTo>
                        <a:pt x="92" y="224"/>
                      </a:lnTo>
                      <a:lnTo>
                        <a:pt x="94" y="222"/>
                      </a:lnTo>
                      <a:lnTo>
                        <a:pt x="96" y="220"/>
                      </a:lnTo>
                      <a:lnTo>
                        <a:pt x="96" y="220"/>
                      </a:lnTo>
                      <a:lnTo>
                        <a:pt x="96" y="220"/>
                      </a:lnTo>
                      <a:lnTo>
                        <a:pt x="98" y="222"/>
                      </a:lnTo>
                      <a:lnTo>
                        <a:pt x="100" y="222"/>
                      </a:lnTo>
                      <a:lnTo>
                        <a:pt x="102" y="220"/>
                      </a:lnTo>
                      <a:lnTo>
                        <a:pt x="102" y="218"/>
                      </a:lnTo>
                      <a:lnTo>
                        <a:pt x="102" y="218"/>
                      </a:lnTo>
                      <a:lnTo>
                        <a:pt x="100" y="214"/>
                      </a:lnTo>
                      <a:lnTo>
                        <a:pt x="100" y="210"/>
                      </a:lnTo>
                      <a:lnTo>
                        <a:pt x="102" y="208"/>
                      </a:lnTo>
                      <a:lnTo>
                        <a:pt x="102" y="208"/>
                      </a:lnTo>
                      <a:lnTo>
                        <a:pt x="104" y="206"/>
                      </a:lnTo>
                      <a:lnTo>
                        <a:pt x="110" y="208"/>
                      </a:lnTo>
                      <a:lnTo>
                        <a:pt x="110" y="208"/>
                      </a:lnTo>
                      <a:lnTo>
                        <a:pt x="116" y="208"/>
                      </a:lnTo>
                      <a:lnTo>
                        <a:pt x="118" y="208"/>
                      </a:lnTo>
                      <a:lnTo>
                        <a:pt x="118" y="208"/>
                      </a:lnTo>
                      <a:lnTo>
                        <a:pt x="118" y="208"/>
                      </a:lnTo>
                      <a:lnTo>
                        <a:pt x="118" y="212"/>
                      </a:lnTo>
                      <a:lnTo>
                        <a:pt x="118" y="212"/>
                      </a:lnTo>
                      <a:lnTo>
                        <a:pt x="124" y="212"/>
                      </a:lnTo>
                      <a:lnTo>
                        <a:pt x="128" y="212"/>
                      </a:lnTo>
                      <a:lnTo>
                        <a:pt x="130" y="216"/>
                      </a:lnTo>
                      <a:lnTo>
                        <a:pt x="130" y="216"/>
                      </a:lnTo>
                      <a:lnTo>
                        <a:pt x="130" y="222"/>
                      </a:lnTo>
                      <a:lnTo>
                        <a:pt x="130" y="224"/>
                      </a:lnTo>
                      <a:lnTo>
                        <a:pt x="132" y="226"/>
                      </a:lnTo>
                      <a:lnTo>
                        <a:pt x="132" y="226"/>
                      </a:lnTo>
                      <a:lnTo>
                        <a:pt x="132" y="226"/>
                      </a:lnTo>
                      <a:lnTo>
                        <a:pt x="132" y="228"/>
                      </a:lnTo>
                      <a:lnTo>
                        <a:pt x="132" y="234"/>
                      </a:lnTo>
                      <a:lnTo>
                        <a:pt x="132" y="234"/>
                      </a:lnTo>
                      <a:lnTo>
                        <a:pt x="132" y="238"/>
                      </a:lnTo>
                      <a:lnTo>
                        <a:pt x="134" y="242"/>
                      </a:lnTo>
                      <a:lnTo>
                        <a:pt x="134" y="242"/>
                      </a:lnTo>
                      <a:lnTo>
                        <a:pt x="136" y="246"/>
                      </a:lnTo>
                      <a:lnTo>
                        <a:pt x="136" y="248"/>
                      </a:lnTo>
                      <a:lnTo>
                        <a:pt x="138" y="250"/>
                      </a:lnTo>
                      <a:lnTo>
                        <a:pt x="138" y="250"/>
                      </a:lnTo>
                      <a:lnTo>
                        <a:pt x="140" y="254"/>
                      </a:lnTo>
                      <a:lnTo>
                        <a:pt x="138" y="258"/>
                      </a:lnTo>
                      <a:lnTo>
                        <a:pt x="138" y="258"/>
                      </a:lnTo>
                      <a:lnTo>
                        <a:pt x="138" y="262"/>
                      </a:lnTo>
                      <a:lnTo>
                        <a:pt x="138" y="266"/>
                      </a:lnTo>
                      <a:lnTo>
                        <a:pt x="138" y="266"/>
                      </a:lnTo>
                      <a:lnTo>
                        <a:pt x="138" y="270"/>
                      </a:lnTo>
                      <a:lnTo>
                        <a:pt x="140" y="274"/>
                      </a:lnTo>
                      <a:lnTo>
                        <a:pt x="140" y="274"/>
                      </a:lnTo>
                      <a:lnTo>
                        <a:pt x="144" y="278"/>
                      </a:lnTo>
                      <a:lnTo>
                        <a:pt x="146" y="276"/>
                      </a:lnTo>
                      <a:lnTo>
                        <a:pt x="146" y="276"/>
                      </a:lnTo>
                      <a:lnTo>
                        <a:pt x="150" y="274"/>
                      </a:lnTo>
                      <a:lnTo>
                        <a:pt x="152" y="274"/>
                      </a:lnTo>
                      <a:lnTo>
                        <a:pt x="152" y="274"/>
                      </a:lnTo>
                      <a:lnTo>
                        <a:pt x="162" y="274"/>
                      </a:lnTo>
                      <a:lnTo>
                        <a:pt x="170" y="272"/>
                      </a:lnTo>
                      <a:lnTo>
                        <a:pt x="170" y="272"/>
                      </a:lnTo>
                      <a:lnTo>
                        <a:pt x="170" y="280"/>
                      </a:lnTo>
                      <a:lnTo>
                        <a:pt x="170" y="280"/>
                      </a:lnTo>
                      <a:lnTo>
                        <a:pt x="172" y="282"/>
                      </a:lnTo>
                      <a:lnTo>
                        <a:pt x="174" y="282"/>
                      </a:lnTo>
                      <a:lnTo>
                        <a:pt x="176" y="280"/>
                      </a:lnTo>
                      <a:lnTo>
                        <a:pt x="176" y="280"/>
                      </a:lnTo>
                      <a:lnTo>
                        <a:pt x="178" y="280"/>
                      </a:lnTo>
                      <a:lnTo>
                        <a:pt x="180" y="280"/>
                      </a:lnTo>
                      <a:lnTo>
                        <a:pt x="182" y="282"/>
                      </a:lnTo>
                      <a:lnTo>
                        <a:pt x="182" y="282"/>
                      </a:lnTo>
                      <a:lnTo>
                        <a:pt x="180" y="288"/>
                      </a:lnTo>
                      <a:lnTo>
                        <a:pt x="180" y="288"/>
                      </a:lnTo>
                      <a:lnTo>
                        <a:pt x="182" y="288"/>
                      </a:lnTo>
                      <a:lnTo>
                        <a:pt x="184" y="290"/>
                      </a:lnTo>
                      <a:lnTo>
                        <a:pt x="184" y="290"/>
                      </a:lnTo>
                      <a:lnTo>
                        <a:pt x="194" y="290"/>
                      </a:lnTo>
                      <a:lnTo>
                        <a:pt x="194" y="290"/>
                      </a:lnTo>
                      <a:lnTo>
                        <a:pt x="200" y="290"/>
                      </a:lnTo>
                      <a:lnTo>
                        <a:pt x="202" y="286"/>
                      </a:lnTo>
                      <a:lnTo>
                        <a:pt x="202" y="286"/>
                      </a:lnTo>
                      <a:lnTo>
                        <a:pt x="204" y="284"/>
                      </a:lnTo>
                      <a:lnTo>
                        <a:pt x="206" y="286"/>
                      </a:lnTo>
                      <a:lnTo>
                        <a:pt x="206" y="286"/>
                      </a:lnTo>
                      <a:lnTo>
                        <a:pt x="208" y="286"/>
                      </a:lnTo>
                      <a:lnTo>
                        <a:pt x="208" y="290"/>
                      </a:lnTo>
                      <a:lnTo>
                        <a:pt x="208" y="290"/>
                      </a:lnTo>
                      <a:lnTo>
                        <a:pt x="212" y="292"/>
                      </a:lnTo>
                      <a:lnTo>
                        <a:pt x="214" y="296"/>
                      </a:lnTo>
                      <a:lnTo>
                        <a:pt x="214" y="296"/>
                      </a:lnTo>
                      <a:lnTo>
                        <a:pt x="216" y="298"/>
                      </a:lnTo>
                      <a:lnTo>
                        <a:pt x="218" y="298"/>
                      </a:lnTo>
                      <a:lnTo>
                        <a:pt x="222" y="300"/>
                      </a:lnTo>
                      <a:lnTo>
                        <a:pt x="224" y="302"/>
                      </a:lnTo>
                      <a:lnTo>
                        <a:pt x="224" y="302"/>
                      </a:lnTo>
                      <a:lnTo>
                        <a:pt x="226" y="306"/>
                      </a:lnTo>
                      <a:lnTo>
                        <a:pt x="224" y="310"/>
                      </a:lnTo>
                      <a:lnTo>
                        <a:pt x="224" y="310"/>
                      </a:lnTo>
                      <a:lnTo>
                        <a:pt x="226" y="312"/>
                      </a:lnTo>
                      <a:lnTo>
                        <a:pt x="228" y="312"/>
                      </a:lnTo>
                      <a:lnTo>
                        <a:pt x="232" y="310"/>
                      </a:lnTo>
                      <a:lnTo>
                        <a:pt x="232" y="310"/>
                      </a:lnTo>
                      <a:lnTo>
                        <a:pt x="236" y="308"/>
                      </a:lnTo>
                      <a:lnTo>
                        <a:pt x="242" y="310"/>
                      </a:lnTo>
                      <a:lnTo>
                        <a:pt x="242" y="294"/>
                      </a:lnTo>
                      <a:lnTo>
                        <a:pt x="242" y="294"/>
                      </a:lnTo>
                      <a:lnTo>
                        <a:pt x="234" y="296"/>
                      </a:lnTo>
                      <a:lnTo>
                        <a:pt x="234" y="296"/>
                      </a:lnTo>
                      <a:lnTo>
                        <a:pt x="232" y="296"/>
                      </a:lnTo>
                      <a:lnTo>
                        <a:pt x="230" y="294"/>
                      </a:lnTo>
                      <a:lnTo>
                        <a:pt x="230" y="294"/>
                      </a:lnTo>
                      <a:lnTo>
                        <a:pt x="228" y="290"/>
                      </a:lnTo>
                      <a:lnTo>
                        <a:pt x="226" y="290"/>
                      </a:lnTo>
                      <a:lnTo>
                        <a:pt x="222" y="288"/>
                      </a:lnTo>
                      <a:lnTo>
                        <a:pt x="222" y="288"/>
                      </a:lnTo>
                      <a:lnTo>
                        <a:pt x="218" y="284"/>
                      </a:lnTo>
                      <a:lnTo>
                        <a:pt x="216" y="280"/>
                      </a:lnTo>
                      <a:lnTo>
                        <a:pt x="216" y="280"/>
                      </a:lnTo>
                      <a:lnTo>
                        <a:pt x="218" y="274"/>
                      </a:lnTo>
                      <a:lnTo>
                        <a:pt x="218" y="274"/>
                      </a:lnTo>
                      <a:lnTo>
                        <a:pt x="218" y="272"/>
                      </a:lnTo>
                      <a:lnTo>
                        <a:pt x="216" y="270"/>
                      </a:lnTo>
                      <a:lnTo>
                        <a:pt x="214" y="264"/>
                      </a:lnTo>
                      <a:lnTo>
                        <a:pt x="214" y="264"/>
                      </a:lnTo>
                      <a:lnTo>
                        <a:pt x="214" y="262"/>
                      </a:lnTo>
                      <a:lnTo>
                        <a:pt x="212" y="260"/>
                      </a:lnTo>
                      <a:lnTo>
                        <a:pt x="212" y="260"/>
                      </a:lnTo>
                      <a:lnTo>
                        <a:pt x="212" y="256"/>
                      </a:lnTo>
                      <a:lnTo>
                        <a:pt x="214" y="252"/>
                      </a:lnTo>
                      <a:lnTo>
                        <a:pt x="214" y="252"/>
                      </a:lnTo>
                      <a:lnTo>
                        <a:pt x="212" y="246"/>
                      </a:lnTo>
                      <a:lnTo>
                        <a:pt x="212" y="246"/>
                      </a:lnTo>
                      <a:lnTo>
                        <a:pt x="220" y="242"/>
                      </a:lnTo>
                      <a:lnTo>
                        <a:pt x="220" y="242"/>
                      </a:lnTo>
                      <a:lnTo>
                        <a:pt x="224" y="242"/>
                      </a:lnTo>
                      <a:lnTo>
                        <a:pt x="224" y="242"/>
                      </a:lnTo>
                      <a:lnTo>
                        <a:pt x="224" y="242"/>
                      </a:lnTo>
                      <a:lnTo>
                        <a:pt x="250" y="234"/>
                      </a:lnTo>
                      <a:lnTo>
                        <a:pt x="250" y="234"/>
                      </a:lnTo>
                      <a:lnTo>
                        <a:pt x="250" y="228"/>
                      </a:lnTo>
                      <a:lnTo>
                        <a:pt x="250" y="228"/>
                      </a:lnTo>
                      <a:lnTo>
                        <a:pt x="246" y="224"/>
                      </a:lnTo>
                      <a:lnTo>
                        <a:pt x="246" y="224"/>
                      </a:lnTo>
                      <a:lnTo>
                        <a:pt x="246" y="220"/>
                      </a:lnTo>
                      <a:lnTo>
                        <a:pt x="246" y="220"/>
                      </a:lnTo>
                      <a:lnTo>
                        <a:pt x="242" y="216"/>
                      </a:lnTo>
                      <a:lnTo>
                        <a:pt x="240" y="214"/>
                      </a:lnTo>
                      <a:lnTo>
                        <a:pt x="240" y="214"/>
                      </a:lnTo>
                      <a:lnTo>
                        <a:pt x="236" y="212"/>
                      </a:lnTo>
                      <a:lnTo>
                        <a:pt x="236" y="212"/>
                      </a:lnTo>
                      <a:lnTo>
                        <a:pt x="232" y="202"/>
                      </a:lnTo>
                      <a:lnTo>
                        <a:pt x="228" y="190"/>
                      </a:lnTo>
                      <a:lnTo>
                        <a:pt x="228" y="190"/>
                      </a:lnTo>
                      <a:lnTo>
                        <a:pt x="230" y="188"/>
                      </a:lnTo>
                      <a:lnTo>
                        <a:pt x="232" y="182"/>
                      </a:lnTo>
                      <a:lnTo>
                        <a:pt x="232" y="182"/>
                      </a:lnTo>
                      <a:lnTo>
                        <a:pt x="228" y="178"/>
                      </a:lnTo>
                      <a:lnTo>
                        <a:pt x="228" y="178"/>
                      </a:lnTo>
                      <a:lnTo>
                        <a:pt x="228" y="174"/>
                      </a:lnTo>
                      <a:lnTo>
                        <a:pt x="228" y="170"/>
                      </a:lnTo>
                      <a:lnTo>
                        <a:pt x="228" y="170"/>
                      </a:lnTo>
                      <a:lnTo>
                        <a:pt x="226" y="168"/>
                      </a:lnTo>
                      <a:lnTo>
                        <a:pt x="226" y="166"/>
                      </a:lnTo>
                      <a:lnTo>
                        <a:pt x="226" y="166"/>
                      </a:lnTo>
                      <a:lnTo>
                        <a:pt x="228" y="154"/>
                      </a:lnTo>
                      <a:lnTo>
                        <a:pt x="228" y="154"/>
                      </a:lnTo>
                      <a:lnTo>
                        <a:pt x="230" y="152"/>
                      </a:lnTo>
                      <a:lnTo>
                        <a:pt x="228" y="146"/>
                      </a:lnTo>
                      <a:lnTo>
                        <a:pt x="228" y="146"/>
                      </a:lnTo>
                      <a:lnTo>
                        <a:pt x="224" y="146"/>
                      </a:lnTo>
                      <a:lnTo>
                        <a:pt x="222" y="144"/>
                      </a:lnTo>
                      <a:lnTo>
                        <a:pt x="222" y="142"/>
                      </a:lnTo>
                      <a:lnTo>
                        <a:pt x="222" y="142"/>
                      </a:lnTo>
                      <a:lnTo>
                        <a:pt x="222" y="140"/>
                      </a:lnTo>
                      <a:lnTo>
                        <a:pt x="224" y="138"/>
                      </a:lnTo>
                      <a:lnTo>
                        <a:pt x="224" y="138"/>
                      </a:lnTo>
                      <a:lnTo>
                        <a:pt x="224" y="138"/>
                      </a:lnTo>
                      <a:lnTo>
                        <a:pt x="222" y="138"/>
                      </a:lnTo>
                      <a:lnTo>
                        <a:pt x="222" y="138"/>
                      </a:lnTo>
                      <a:lnTo>
                        <a:pt x="222" y="126"/>
                      </a:lnTo>
                      <a:lnTo>
                        <a:pt x="222" y="126"/>
                      </a:lnTo>
                      <a:lnTo>
                        <a:pt x="224" y="124"/>
                      </a:lnTo>
                      <a:lnTo>
                        <a:pt x="224" y="124"/>
                      </a:lnTo>
                      <a:lnTo>
                        <a:pt x="228" y="128"/>
                      </a:lnTo>
                      <a:lnTo>
                        <a:pt x="228" y="128"/>
                      </a:lnTo>
                      <a:lnTo>
                        <a:pt x="230" y="124"/>
                      </a:lnTo>
                      <a:lnTo>
                        <a:pt x="230" y="124"/>
                      </a:lnTo>
                      <a:lnTo>
                        <a:pt x="226" y="122"/>
                      </a:lnTo>
                      <a:lnTo>
                        <a:pt x="226" y="120"/>
                      </a:lnTo>
                      <a:lnTo>
                        <a:pt x="228" y="116"/>
                      </a:lnTo>
                      <a:lnTo>
                        <a:pt x="228" y="116"/>
                      </a:lnTo>
                      <a:lnTo>
                        <a:pt x="230" y="114"/>
                      </a:lnTo>
                      <a:lnTo>
                        <a:pt x="228" y="114"/>
                      </a:lnTo>
                      <a:lnTo>
                        <a:pt x="228" y="114"/>
                      </a:lnTo>
                      <a:lnTo>
                        <a:pt x="226" y="110"/>
                      </a:lnTo>
                      <a:lnTo>
                        <a:pt x="226" y="110"/>
                      </a:lnTo>
                      <a:lnTo>
                        <a:pt x="228" y="110"/>
                      </a:lnTo>
                      <a:lnTo>
                        <a:pt x="228" y="110"/>
                      </a:lnTo>
                      <a:lnTo>
                        <a:pt x="230" y="104"/>
                      </a:lnTo>
                      <a:lnTo>
                        <a:pt x="232" y="104"/>
                      </a:lnTo>
                      <a:lnTo>
                        <a:pt x="232" y="104"/>
                      </a:lnTo>
                      <a:lnTo>
                        <a:pt x="232" y="104"/>
                      </a:lnTo>
                      <a:lnTo>
                        <a:pt x="236" y="92"/>
                      </a:lnTo>
                      <a:lnTo>
                        <a:pt x="236" y="92"/>
                      </a:lnTo>
                      <a:lnTo>
                        <a:pt x="238" y="88"/>
                      </a:lnTo>
                      <a:lnTo>
                        <a:pt x="240" y="84"/>
                      </a:lnTo>
                      <a:lnTo>
                        <a:pt x="244" y="82"/>
                      </a:lnTo>
                      <a:lnTo>
                        <a:pt x="244" y="82"/>
                      </a:lnTo>
                      <a:lnTo>
                        <a:pt x="248" y="78"/>
                      </a:lnTo>
                      <a:lnTo>
                        <a:pt x="248" y="78"/>
                      </a:lnTo>
                      <a:lnTo>
                        <a:pt x="248" y="76"/>
                      </a:lnTo>
                      <a:lnTo>
                        <a:pt x="252" y="74"/>
                      </a:lnTo>
                      <a:lnTo>
                        <a:pt x="252" y="74"/>
                      </a:lnTo>
                      <a:lnTo>
                        <a:pt x="254" y="70"/>
                      </a:lnTo>
                      <a:lnTo>
                        <a:pt x="254" y="70"/>
                      </a:lnTo>
                      <a:lnTo>
                        <a:pt x="256" y="68"/>
                      </a:lnTo>
                      <a:lnTo>
                        <a:pt x="258" y="66"/>
                      </a:lnTo>
                      <a:lnTo>
                        <a:pt x="258" y="66"/>
                      </a:lnTo>
                      <a:lnTo>
                        <a:pt x="258" y="64"/>
                      </a:lnTo>
                      <a:lnTo>
                        <a:pt x="256" y="62"/>
                      </a:lnTo>
                      <a:lnTo>
                        <a:pt x="256" y="62"/>
                      </a:lnTo>
                      <a:lnTo>
                        <a:pt x="254" y="62"/>
                      </a:lnTo>
                      <a:lnTo>
                        <a:pt x="254" y="58"/>
                      </a:lnTo>
                      <a:lnTo>
                        <a:pt x="256" y="54"/>
                      </a:lnTo>
                      <a:lnTo>
                        <a:pt x="256" y="54"/>
                      </a:lnTo>
                      <a:lnTo>
                        <a:pt x="258" y="50"/>
                      </a:lnTo>
                      <a:lnTo>
                        <a:pt x="258" y="48"/>
                      </a:lnTo>
                      <a:lnTo>
                        <a:pt x="258" y="48"/>
                      </a:lnTo>
                      <a:lnTo>
                        <a:pt x="258" y="48"/>
                      </a:lnTo>
                      <a:lnTo>
                        <a:pt x="256" y="46"/>
                      </a:lnTo>
                      <a:lnTo>
                        <a:pt x="258" y="44"/>
                      </a:lnTo>
                      <a:lnTo>
                        <a:pt x="262" y="40"/>
                      </a:lnTo>
                      <a:lnTo>
                        <a:pt x="262" y="40"/>
                      </a:lnTo>
                      <a:lnTo>
                        <a:pt x="262" y="34"/>
                      </a:lnTo>
                      <a:lnTo>
                        <a:pt x="262" y="34"/>
                      </a:lnTo>
                      <a:lnTo>
                        <a:pt x="254" y="28"/>
                      </a:lnTo>
                      <a:lnTo>
                        <a:pt x="254" y="28"/>
                      </a:lnTo>
                      <a:lnTo>
                        <a:pt x="252" y="30"/>
                      </a:lnTo>
                      <a:lnTo>
                        <a:pt x="250" y="28"/>
                      </a:lnTo>
                      <a:lnTo>
                        <a:pt x="250" y="28"/>
                      </a:lnTo>
                      <a:lnTo>
                        <a:pt x="246" y="26"/>
                      </a:lnTo>
                      <a:lnTo>
                        <a:pt x="242" y="24"/>
                      </a:lnTo>
                      <a:lnTo>
                        <a:pt x="242" y="24"/>
                      </a:lnTo>
                      <a:lnTo>
                        <a:pt x="236" y="16"/>
                      </a:lnTo>
                      <a:lnTo>
                        <a:pt x="236" y="16"/>
                      </a:lnTo>
                      <a:lnTo>
                        <a:pt x="232" y="12"/>
                      </a:lnTo>
                      <a:lnTo>
                        <a:pt x="230" y="12"/>
                      </a:lnTo>
                      <a:lnTo>
                        <a:pt x="228" y="14"/>
                      </a:lnTo>
                      <a:lnTo>
                        <a:pt x="228" y="14"/>
                      </a:lnTo>
                      <a:lnTo>
                        <a:pt x="226" y="16"/>
                      </a:lnTo>
                      <a:lnTo>
                        <a:pt x="224" y="16"/>
                      </a:lnTo>
                      <a:lnTo>
                        <a:pt x="224" y="16"/>
                      </a:lnTo>
                      <a:lnTo>
                        <a:pt x="218" y="12"/>
                      </a:lnTo>
                      <a:lnTo>
                        <a:pt x="216" y="10"/>
                      </a:lnTo>
                      <a:lnTo>
                        <a:pt x="216" y="12"/>
                      </a:lnTo>
                      <a:lnTo>
                        <a:pt x="216" y="12"/>
                      </a:lnTo>
                      <a:lnTo>
                        <a:pt x="214" y="16"/>
                      </a:lnTo>
                      <a:lnTo>
                        <a:pt x="210" y="16"/>
                      </a:lnTo>
                      <a:lnTo>
                        <a:pt x="210" y="16"/>
                      </a:lnTo>
                      <a:lnTo>
                        <a:pt x="208" y="12"/>
                      </a:lnTo>
                      <a:lnTo>
                        <a:pt x="206" y="8"/>
                      </a:lnTo>
                      <a:lnTo>
                        <a:pt x="202" y="2"/>
                      </a:lnTo>
                      <a:lnTo>
                        <a:pt x="202" y="2"/>
                      </a:lnTo>
                      <a:lnTo>
                        <a:pt x="194" y="2"/>
                      </a:lnTo>
                      <a:lnTo>
                        <a:pt x="194" y="2"/>
                      </a:lnTo>
                      <a:lnTo>
                        <a:pt x="194" y="2"/>
                      </a:lnTo>
                      <a:lnTo>
                        <a:pt x="190" y="0"/>
                      </a:lnTo>
                      <a:lnTo>
                        <a:pt x="190" y="0"/>
                      </a:lnTo>
                      <a:lnTo>
                        <a:pt x="180" y="0"/>
                      </a:lnTo>
                      <a:lnTo>
                        <a:pt x="180" y="0"/>
                      </a:lnTo>
                      <a:lnTo>
                        <a:pt x="176" y="2"/>
                      </a:lnTo>
                      <a:lnTo>
                        <a:pt x="174" y="6"/>
                      </a:lnTo>
                      <a:lnTo>
                        <a:pt x="174" y="6"/>
                      </a:lnTo>
                      <a:lnTo>
                        <a:pt x="172" y="8"/>
                      </a:lnTo>
                      <a:lnTo>
                        <a:pt x="170" y="6"/>
                      </a:lnTo>
                      <a:lnTo>
                        <a:pt x="170" y="6"/>
                      </a:lnTo>
                      <a:lnTo>
                        <a:pt x="168" y="4"/>
                      </a:lnTo>
                      <a:lnTo>
                        <a:pt x="168" y="4"/>
                      </a:lnTo>
                      <a:lnTo>
                        <a:pt x="166" y="6"/>
                      </a:lnTo>
                      <a:lnTo>
                        <a:pt x="166" y="8"/>
                      </a:lnTo>
                      <a:lnTo>
                        <a:pt x="166" y="10"/>
                      </a:lnTo>
                      <a:lnTo>
                        <a:pt x="166" y="10"/>
                      </a:lnTo>
                      <a:lnTo>
                        <a:pt x="158" y="10"/>
                      </a:lnTo>
                      <a:lnTo>
                        <a:pt x="158" y="10"/>
                      </a:lnTo>
                      <a:lnTo>
                        <a:pt x="156" y="12"/>
                      </a:lnTo>
                      <a:lnTo>
                        <a:pt x="154" y="10"/>
                      </a:lnTo>
                      <a:lnTo>
                        <a:pt x="152" y="8"/>
                      </a:lnTo>
                      <a:lnTo>
                        <a:pt x="150" y="8"/>
                      </a:lnTo>
                      <a:lnTo>
                        <a:pt x="150" y="8"/>
                      </a:lnTo>
                      <a:lnTo>
                        <a:pt x="148" y="8"/>
                      </a:lnTo>
                      <a:lnTo>
                        <a:pt x="146" y="12"/>
                      </a:lnTo>
                      <a:lnTo>
                        <a:pt x="146" y="16"/>
                      </a:lnTo>
                      <a:lnTo>
                        <a:pt x="146" y="16"/>
                      </a:lnTo>
                      <a:lnTo>
                        <a:pt x="138" y="14"/>
                      </a:lnTo>
                      <a:lnTo>
                        <a:pt x="138" y="14"/>
                      </a:lnTo>
                      <a:lnTo>
                        <a:pt x="130" y="12"/>
                      </a:lnTo>
                      <a:lnTo>
                        <a:pt x="130" y="12"/>
                      </a:lnTo>
                      <a:lnTo>
                        <a:pt x="124" y="12"/>
                      </a:lnTo>
                      <a:lnTo>
                        <a:pt x="118" y="10"/>
                      </a:lnTo>
                      <a:lnTo>
                        <a:pt x="118" y="10"/>
                      </a:lnTo>
                      <a:lnTo>
                        <a:pt x="114" y="8"/>
                      </a:lnTo>
                      <a:lnTo>
                        <a:pt x="110" y="4"/>
                      </a:lnTo>
                      <a:lnTo>
                        <a:pt x="110" y="4"/>
                      </a:lnTo>
                      <a:lnTo>
                        <a:pt x="104" y="2"/>
                      </a:lnTo>
                      <a:lnTo>
                        <a:pt x="100" y="2"/>
                      </a:lnTo>
                      <a:lnTo>
                        <a:pt x="100" y="2"/>
                      </a:lnTo>
                      <a:lnTo>
                        <a:pt x="96" y="6"/>
                      </a:lnTo>
                      <a:lnTo>
                        <a:pt x="94" y="10"/>
                      </a:lnTo>
                      <a:lnTo>
                        <a:pt x="94" y="10"/>
                      </a:lnTo>
                      <a:lnTo>
                        <a:pt x="94" y="14"/>
                      </a:lnTo>
                      <a:lnTo>
                        <a:pt x="90" y="16"/>
                      </a:lnTo>
                      <a:lnTo>
                        <a:pt x="88" y="18"/>
                      </a:lnTo>
                      <a:lnTo>
                        <a:pt x="86" y="30"/>
                      </a:lnTo>
                      <a:lnTo>
                        <a:pt x="86" y="40"/>
                      </a:lnTo>
                      <a:lnTo>
                        <a:pt x="84" y="46"/>
                      </a:lnTo>
                      <a:lnTo>
                        <a:pt x="80" y="50"/>
                      </a:lnTo>
                      <a:lnTo>
                        <a:pt x="80" y="54"/>
                      </a:lnTo>
                      <a:lnTo>
                        <a:pt x="78" y="60"/>
                      </a:lnTo>
                      <a:lnTo>
                        <a:pt x="78" y="66"/>
                      </a:lnTo>
                      <a:lnTo>
                        <a:pt x="78" y="72"/>
                      </a:lnTo>
                      <a:lnTo>
                        <a:pt x="78" y="78"/>
                      </a:lnTo>
                      <a:lnTo>
                        <a:pt x="78" y="86"/>
                      </a:lnTo>
                      <a:lnTo>
                        <a:pt x="76" y="92"/>
                      </a:lnTo>
                      <a:lnTo>
                        <a:pt x="72" y="98"/>
                      </a:lnTo>
                      <a:lnTo>
                        <a:pt x="72" y="104"/>
                      </a:lnTo>
                      <a:lnTo>
                        <a:pt x="70" y="112"/>
                      </a:lnTo>
                      <a:lnTo>
                        <a:pt x="70" y="110"/>
                      </a:lnTo>
                      <a:lnTo>
                        <a:pt x="66" y="114"/>
                      </a:lnTo>
                      <a:lnTo>
                        <a:pt x="66" y="120"/>
                      </a:lnTo>
                      <a:lnTo>
                        <a:pt x="64" y="126"/>
                      </a:lnTo>
                      <a:lnTo>
                        <a:pt x="62" y="130"/>
                      </a:lnTo>
                      <a:lnTo>
                        <a:pt x="62" y="136"/>
                      </a:lnTo>
                      <a:lnTo>
                        <a:pt x="62" y="140"/>
                      </a:lnTo>
                      <a:lnTo>
                        <a:pt x="60" y="144"/>
                      </a:lnTo>
                      <a:lnTo>
                        <a:pt x="60" y="150"/>
                      </a:lnTo>
                      <a:lnTo>
                        <a:pt x="56" y="156"/>
                      </a:lnTo>
                      <a:lnTo>
                        <a:pt x="56" y="160"/>
                      </a:lnTo>
                      <a:lnTo>
                        <a:pt x="50" y="166"/>
                      </a:lnTo>
                      <a:lnTo>
                        <a:pt x="42" y="168"/>
                      </a:lnTo>
                      <a:lnTo>
                        <a:pt x="38" y="170"/>
                      </a:lnTo>
                      <a:lnTo>
                        <a:pt x="36" y="166"/>
                      </a:lnTo>
                      <a:lnTo>
                        <a:pt x="36" y="156"/>
                      </a:lnTo>
                      <a:lnTo>
                        <a:pt x="36" y="156"/>
                      </a:lnTo>
                      <a:lnTo>
                        <a:pt x="34" y="158"/>
                      </a:lnTo>
                      <a:lnTo>
                        <a:pt x="30" y="158"/>
                      </a:lnTo>
                      <a:lnTo>
                        <a:pt x="30" y="158"/>
                      </a:lnTo>
                      <a:lnTo>
                        <a:pt x="26" y="156"/>
                      </a:lnTo>
                      <a:lnTo>
                        <a:pt x="26" y="156"/>
                      </a:lnTo>
                      <a:lnTo>
                        <a:pt x="26" y="160"/>
                      </a:lnTo>
                      <a:lnTo>
                        <a:pt x="26" y="162"/>
                      </a:lnTo>
                      <a:lnTo>
                        <a:pt x="24" y="164"/>
                      </a:lnTo>
                      <a:lnTo>
                        <a:pt x="24" y="164"/>
                      </a:lnTo>
                      <a:lnTo>
                        <a:pt x="20" y="162"/>
                      </a:lnTo>
                      <a:lnTo>
                        <a:pt x="18" y="162"/>
                      </a:lnTo>
                      <a:lnTo>
                        <a:pt x="16" y="164"/>
                      </a:lnTo>
                      <a:lnTo>
                        <a:pt x="16" y="164"/>
                      </a:lnTo>
                      <a:lnTo>
                        <a:pt x="14" y="164"/>
                      </a:lnTo>
                      <a:lnTo>
                        <a:pt x="12" y="164"/>
                      </a:lnTo>
                      <a:lnTo>
                        <a:pt x="12" y="164"/>
                      </a:lnTo>
                      <a:lnTo>
                        <a:pt x="10" y="166"/>
                      </a:lnTo>
                      <a:lnTo>
                        <a:pt x="8" y="168"/>
                      </a:lnTo>
                      <a:lnTo>
                        <a:pt x="8" y="170"/>
                      </a:lnTo>
                      <a:lnTo>
                        <a:pt x="8" y="170"/>
                      </a:lnTo>
                      <a:lnTo>
                        <a:pt x="8" y="174"/>
                      </a:lnTo>
                      <a:lnTo>
                        <a:pt x="8" y="174"/>
                      </a:lnTo>
                      <a:lnTo>
                        <a:pt x="2" y="178"/>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089" name="Freeform 9"/>
                <p:cNvSpPr>
                  <a:spLocks noChangeAspect="1"/>
                </p:cNvSpPr>
                <p:nvPr/>
              </p:nvSpPr>
              <p:spPr bwMode="gray">
                <a:xfrm>
                  <a:off x="3464" y="2172"/>
                  <a:ext cx="62" cy="68"/>
                </a:xfrm>
                <a:custGeom>
                  <a:avLst/>
                  <a:gdLst/>
                  <a:ahLst/>
                  <a:cxnLst>
                    <a:cxn ang="0">
                      <a:pos x="68" y="28"/>
                    </a:cxn>
                    <a:cxn ang="0">
                      <a:pos x="62" y="26"/>
                    </a:cxn>
                    <a:cxn ang="0">
                      <a:pos x="60" y="22"/>
                    </a:cxn>
                    <a:cxn ang="0">
                      <a:pos x="64" y="20"/>
                    </a:cxn>
                    <a:cxn ang="0">
                      <a:pos x="66" y="20"/>
                    </a:cxn>
                    <a:cxn ang="0">
                      <a:pos x="64" y="18"/>
                    </a:cxn>
                    <a:cxn ang="0">
                      <a:pos x="56" y="14"/>
                    </a:cxn>
                    <a:cxn ang="0">
                      <a:pos x="56" y="16"/>
                    </a:cxn>
                    <a:cxn ang="0">
                      <a:pos x="52" y="20"/>
                    </a:cxn>
                    <a:cxn ang="0">
                      <a:pos x="50" y="18"/>
                    </a:cxn>
                    <a:cxn ang="0">
                      <a:pos x="46" y="14"/>
                    </a:cxn>
                    <a:cxn ang="0">
                      <a:pos x="42" y="14"/>
                    </a:cxn>
                    <a:cxn ang="0">
                      <a:pos x="44" y="10"/>
                    </a:cxn>
                    <a:cxn ang="0">
                      <a:pos x="40" y="4"/>
                    </a:cxn>
                    <a:cxn ang="0">
                      <a:pos x="36" y="0"/>
                    </a:cxn>
                    <a:cxn ang="0">
                      <a:pos x="30" y="0"/>
                    </a:cxn>
                    <a:cxn ang="0">
                      <a:pos x="20" y="4"/>
                    </a:cxn>
                    <a:cxn ang="0">
                      <a:pos x="18" y="6"/>
                    </a:cxn>
                    <a:cxn ang="0">
                      <a:pos x="14" y="8"/>
                    </a:cxn>
                    <a:cxn ang="0">
                      <a:pos x="12" y="12"/>
                    </a:cxn>
                    <a:cxn ang="0">
                      <a:pos x="12" y="14"/>
                    </a:cxn>
                    <a:cxn ang="0">
                      <a:pos x="14" y="18"/>
                    </a:cxn>
                    <a:cxn ang="0">
                      <a:pos x="12" y="22"/>
                    </a:cxn>
                    <a:cxn ang="0">
                      <a:pos x="12" y="26"/>
                    </a:cxn>
                    <a:cxn ang="0">
                      <a:pos x="16" y="30"/>
                    </a:cxn>
                    <a:cxn ang="0">
                      <a:pos x="16" y="32"/>
                    </a:cxn>
                    <a:cxn ang="0">
                      <a:pos x="10" y="34"/>
                    </a:cxn>
                    <a:cxn ang="0">
                      <a:pos x="12" y="36"/>
                    </a:cxn>
                    <a:cxn ang="0">
                      <a:pos x="16" y="38"/>
                    </a:cxn>
                    <a:cxn ang="0">
                      <a:pos x="16" y="40"/>
                    </a:cxn>
                    <a:cxn ang="0">
                      <a:pos x="10" y="44"/>
                    </a:cxn>
                    <a:cxn ang="0">
                      <a:pos x="8" y="48"/>
                    </a:cxn>
                    <a:cxn ang="0">
                      <a:pos x="2" y="50"/>
                    </a:cxn>
                    <a:cxn ang="0">
                      <a:pos x="0" y="54"/>
                    </a:cxn>
                    <a:cxn ang="0">
                      <a:pos x="0" y="58"/>
                    </a:cxn>
                    <a:cxn ang="0">
                      <a:pos x="2" y="66"/>
                    </a:cxn>
                    <a:cxn ang="0">
                      <a:pos x="4" y="66"/>
                    </a:cxn>
                    <a:cxn ang="0">
                      <a:pos x="10" y="72"/>
                    </a:cxn>
                    <a:cxn ang="0">
                      <a:pos x="12" y="66"/>
                    </a:cxn>
                    <a:cxn ang="0">
                      <a:pos x="22" y="68"/>
                    </a:cxn>
                    <a:cxn ang="0">
                      <a:pos x="30" y="70"/>
                    </a:cxn>
                    <a:cxn ang="0">
                      <a:pos x="32" y="78"/>
                    </a:cxn>
                    <a:cxn ang="0">
                      <a:pos x="42" y="70"/>
                    </a:cxn>
                    <a:cxn ang="0">
                      <a:pos x="46" y="68"/>
                    </a:cxn>
                    <a:cxn ang="0">
                      <a:pos x="54" y="68"/>
                    </a:cxn>
                    <a:cxn ang="0">
                      <a:pos x="62" y="64"/>
                    </a:cxn>
                    <a:cxn ang="0">
                      <a:pos x="62" y="64"/>
                    </a:cxn>
                    <a:cxn ang="0">
                      <a:pos x="64" y="60"/>
                    </a:cxn>
                    <a:cxn ang="0">
                      <a:pos x="68" y="52"/>
                    </a:cxn>
                    <a:cxn ang="0">
                      <a:pos x="68" y="52"/>
                    </a:cxn>
                    <a:cxn ang="0">
                      <a:pos x="60" y="48"/>
                    </a:cxn>
                    <a:cxn ang="0">
                      <a:pos x="58" y="44"/>
                    </a:cxn>
                    <a:cxn ang="0">
                      <a:pos x="60" y="40"/>
                    </a:cxn>
                    <a:cxn ang="0">
                      <a:pos x="64" y="36"/>
                    </a:cxn>
                    <a:cxn ang="0">
                      <a:pos x="68" y="32"/>
                    </a:cxn>
                    <a:cxn ang="0">
                      <a:pos x="68" y="28"/>
                    </a:cxn>
                  </a:cxnLst>
                  <a:rect l="0" t="0" r="r" b="b"/>
                  <a:pathLst>
                    <a:path w="68" h="78">
                      <a:moveTo>
                        <a:pt x="68" y="28"/>
                      </a:moveTo>
                      <a:lnTo>
                        <a:pt x="68" y="28"/>
                      </a:lnTo>
                      <a:lnTo>
                        <a:pt x="66" y="28"/>
                      </a:lnTo>
                      <a:lnTo>
                        <a:pt x="62" y="26"/>
                      </a:lnTo>
                      <a:lnTo>
                        <a:pt x="62" y="26"/>
                      </a:lnTo>
                      <a:lnTo>
                        <a:pt x="60" y="22"/>
                      </a:lnTo>
                      <a:lnTo>
                        <a:pt x="60" y="20"/>
                      </a:lnTo>
                      <a:lnTo>
                        <a:pt x="64" y="20"/>
                      </a:lnTo>
                      <a:lnTo>
                        <a:pt x="64" y="20"/>
                      </a:lnTo>
                      <a:lnTo>
                        <a:pt x="66" y="20"/>
                      </a:lnTo>
                      <a:lnTo>
                        <a:pt x="64" y="18"/>
                      </a:lnTo>
                      <a:lnTo>
                        <a:pt x="64" y="18"/>
                      </a:lnTo>
                      <a:lnTo>
                        <a:pt x="60" y="14"/>
                      </a:lnTo>
                      <a:lnTo>
                        <a:pt x="56" y="14"/>
                      </a:lnTo>
                      <a:lnTo>
                        <a:pt x="56" y="16"/>
                      </a:lnTo>
                      <a:lnTo>
                        <a:pt x="56" y="16"/>
                      </a:lnTo>
                      <a:lnTo>
                        <a:pt x="54" y="18"/>
                      </a:lnTo>
                      <a:lnTo>
                        <a:pt x="52" y="20"/>
                      </a:lnTo>
                      <a:lnTo>
                        <a:pt x="50" y="18"/>
                      </a:lnTo>
                      <a:lnTo>
                        <a:pt x="50" y="18"/>
                      </a:lnTo>
                      <a:lnTo>
                        <a:pt x="48" y="14"/>
                      </a:lnTo>
                      <a:lnTo>
                        <a:pt x="46" y="14"/>
                      </a:lnTo>
                      <a:lnTo>
                        <a:pt x="46" y="14"/>
                      </a:lnTo>
                      <a:lnTo>
                        <a:pt x="42" y="14"/>
                      </a:lnTo>
                      <a:lnTo>
                        <a:pt x="44" y="10"/>
                      </a:lnTo>
                      <a:lnTo>
                        <a:pt x="44" y="10"/>
                      </a:lnTo>
                      <a:lnTo>
                        <a:pt x="42" y="6"/>
                      </a:lnTo>
                      <a:lnTo>
                        <a:pt x="40" y="4"/>
                      </a:lnTo>
                      <a:lnTo>
                        <a:pt x="36" y="0"/>
                      </a:lnTo>
                      <a:lnTo>
                        <a:pt x="36" y="0"/>
                      </a:lnTo>
                      <a:lnTo>
                        <a:pt x="30" y="0"/>
                      </a:lnTo>
                      <a:lnTo>
                        <a:pt x="30" y="0"/>
                      </a:lnTo>
                      <a:lnTo>
                        <a:pt x="24" y="0"/>
                      </a:lnTo>
                      <a:lnTo>
                        <a:pt x="20" y="4"/>
                      </a:lnTo>
                      <a:lnTo>
                        <a:pt x="20" y="4"/>
                      </a:lnTo>
                      <a:lnTo>
                        <a:pt x="18" y="6"/>
                      </a:lnTo>
                      <a:lnTo>
                        <a:pt x="14" y="8"/>
                      </a:lnTo>
                      <a:lnTo>
                        <a:pt x="14" y="8"/>
                      </a:lnTo>
                      <a:lnTo>
                        <a:pt x="12" y="10"/>
                      </a:lnTo>
                      <a:lnTo>
                        <a:pt x="12" y="12"/>
                      </a:lnTo>
                      <a:lnTo>
                        <a:pt x="12" y="14"/>
                      </a:lnTo>
                      <a:lnTo>
                        <a:pt x="12" y="14"/>
                      </a:lnTo>
                      <a:lnTo>
                        <a:pt x="14" y="16"/>
                      </a:lnTo>
                      <a:lnTo>
                        <a:pt x="14" y="18"/>
                      </a:lnTo>
                      <a:lnTo>
                        <a:pt x="12" y="22"/>
                      </a:lnTo>
                      <a:lnTo>
                        <a:pt x="12" y="22"/>
                      </a:lnTo>
                      <a:lnTo>
                        <a:pt x="12" y="26"/>
                      </a:lnTo>
                      <a:lnTo>
                        <a:pt x="12" y="26"/>
                      </a:lnTo>
                      <a:lnTo>
                        <a:pt x="14" y="30"/>
                      </a:lnTo>
                      <a:lnTo>
                        <a:pt x="16" y="30"/>
                      </a:lnTo>
                      <a:lnTo>
                        <a:pt x="16" y="32"/>
                      </a:lnTo>
                      <a:lnTo>
                        <a:pt x="16" y="32"/>
                      </a:lnTo>
                      <a:lnTo>
                        <a:pt x="14" y="34"/>
                      </a:lnTo>
                      <a:lnTo>
                        <a:pt x="10" y="34"/>
                      </a:lnTo>
                      <a:lnTo>
                        <a:pt x="10" y="34"/>
                      </a:lnTo>
                      <a:lnTo>
                        <a:pt x="12" y="36"/>
                      </a:lnTo>
                      <a:lnTo>
                        <a:pt x="14" y="38"/>
                      </a:lnTo>
                      <a:lnTo>
                        <a:pt x="16" y="38"/>
                      </a:lnTo>
                      <a:lnTo>
                        <a:pt x="16" y="40"/>
                      </a:lnTo>
                      <a:lnTo>
                        <a:pt x="16" y="40"/>
                      </a:lnTo>
                      <a:lnTo>
                        <a:pt x="14" y="42"/>
                      </a:lnTo>
                      <a:lnTo>
                        <a:pt x="10" y="44"/>
                      </a:lnTo>
                      <a:lnTo>
                        <a:pt x="10" y="44"/>
                      </a:lnTo>
                      <a:lnTo>
                        <a:pt x="8" y="48"/>
                      </a:lnTo>
                      <a:lnTo>
                        <a:pt x="8" y="48"/>
                      </a:lnTo>
                      <a:lnTo>
                        <a:pt x="2" y="50"/>
                      </a:lnTo>
                      <a:lnTo>
                        <a:pt x="2" y="50"/>
                      </a:lnTo>
                      <a:lnTo>
                        <a:pt x="0" y="54"/>
                      </a:lnTo>
                      <a:lnTo>
                        <a:pt x="0" y="58"/>
                      </a:lnTo>
                      <a:lnTo>
                        <a:pt x="0" y="58"/>
                      </a:lnTo>
                      <a:lnTo>
                        <a:pt x="0" y="62"/>
                      </a:lnTo>
                      <a:lnTo>
                        <a:pt x="2" y="66"/>
                      </a:lnTo>
                      <a:lnTo>
                        <a:pt x="2" y="66"/>
                      </a:lnTo>
                      <a:lnTo>
                        <a:pt x="4" y="66"/>
                      </a:lnTo>
                      <a:lnTo>
                        <a:pt x="4" y="66"/>
                      </a:lnTo>
                      <a:lnTo>
                        <a:pt x="10" y="72"/>
                      </a:lnTo>
                      <a:lnTo>
                        <a:pt x="10" y="72"/>
                      </a:lnTo>
                      <a:lnTo>
                        <a:pt x="12" y="66"/>
                      </a:lnTo>
                      <a:lnTo>
                        <a:pt x="20" y="62"/>
                      </a:lnTo>
                      <a:lnTo>
                        <a:pt x="22" y="68"/>
                      </a:lnTo>
                      <a:lnTo>
                        <a:pt x="24" y="64"/>
                      </a:lnTo>
                      <a:lnTo>
                        <a:pt x="30" y="70"/>
                      </a:lnTo>
                      <a:lnTo>
                        <a:pt x="32" y="78"/>
                      </a:lnTo>
                      <a:lnTo>
                        <a:pt x="32" y="78"/>
                      </a:lnTo>
                      <a:lnTo>
                        <a:pt x="38" y="72"/>
                      </a:lnTo>
                      <a:lnTo>
                        <a:pt x="42" y="70"/>
                      </a:lnTo>
                      <a:lnTo>
                        <a:pt x="44" y="74"/>
                      </a:lnTo>
                      <a:lnTo>
                        <a:pt x="46" y="68"/>
                      </a:lnTo>
                      <a:lnTo>
                        <a:pt x="50" y="68"/>
                      </a:lnTo>
                      <a:lnTo>
                        <a:pt x="54" y="68"/>
                      </a:lnTo>
                      <a:lnTo>
                        <a:pt x="60" y="66"/>
                      </a:lnTo>
                      <a:lnTo>
                        <a:pt x="62" y="64"/>
                      </a:lnTo>
                      <a:lnTo>
                        <a:pt x="62" y="64"/>
                      </a:lnTo>
                      <a:lnTo>
                        <a:pt x="62" y="64"/>
                      </a:lnTo>
                      <a:lnTo>
                        <a:pt x="64" y="60"/>
                      </a:lnTo>
                      <a:lnTo>
                        <a:pt x="64" y="60"/>
                      </a:lnTo>
                      <a:lnTo>
                        <a:pt x="68" y="54"/>
                      </a:lnTo>
                      <a:lnTo>
                        <a:pt x="68" y="52"/>
                      </a:lnTo>
                      <a:lnTo>
                        <a:pt x="68" y="52"/>
                      </a:lnTo>
                      <a:lnTo>
                        <a:pt x="68" y="52"/>
                      </a:lnTo>
                      <a:lnTo>
                        <a:pt x="62" y="50"/>
                      </a:lnTo>
                      <a:lnTo>
                        <a:pt x="60" y="48"/>
                      </a:lnTo>
                      <a:lnTo>
                        <a:pt x="60" y="48"/>
                      </a:lnTo>
                      <a:lnTo>
                        <a:pt x="58" y="44"/>
                      </a:lnTo>
                      <a:lnTo>
                        <a:pt x="60" y="40"/>
                      </a:lnTo>
                      <a:lnTo>
                        <a:pt x="60" y="40"/>
                      </a:lnTo>
                      <a:lnTo>
                        <a:pt x="60" y="38"/>
                      </a:lnTo>
                      <a:lnTo>
                        <a:pt x="64" y="36"/>
                      </a:lnTo>
                      <a:lnTo>
                        <a:pt x="64" y="36"/>
                      </a:lnTo>
                      <a:lnTo>
                        <a:pt x="68" y="32"/>
                      </a:lnTo>
                      <a:lnTo>
                        <a:pt x="68" y="28"/>
                      </a:lnTo>
                      <a:lnTo>
                        <a:pt x="68" y="2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090" name="Freeform 10"/>
                <p:cNvSpPr>
                  <a:spLocks noChangeAspect="1"/>
                </p:cNvSpPr>
                <p:nvPr/>
              </p:nvSpPr>
              <p:spPr bwMode="gray">
                <a:xfrm>
                  <a:off x="3761" y="2590"/>
                  <a:ext cx="134" cy="92"/>
                </a:xfrm>
                <a:custGeom>
                  <a:avLst/>
                  <a:gdLst/>
                  <a:ahLst/>
                  <a:cxnLst>
                    <a:cxn ang="0">
                      <a:pos x="0" y="34"/>
                    </a:cxn>
                    <a:cxn ang="0">
                      <a:pos x="4" y="30"/>
                    </a:cxn>
                    <a:cxn ang="0">
                      <a:pos x="4" y="30"/>
                    </a:cxn>
                    <a:cxn ang="0">
                      <a:pos x="6" y="28"/>
                    </a:cxn>
                    <a:cxn ang="0">
                      <a:pos x="6" y="26"/>
                    </a:cxn>
                    <a:cxn ang="0">
                      <a:pos x="8" y="22"/>
                    </a:cxn>
                    <a:cxn ang="0">
                      <a:pos x="10" y="20"/>
                    </a:cxn>
                    <a:cxn ang="0">
                      <a:pos x="12" y="20"/>
                    </a:cxn>
                    <a:cxn ang="0">
                      <a:pos x="16" y="20"/>
                    </a:cxn>
                    <a:cxn ang="0">
                      <a:pos x="16" y="24"/>
                    </a:cxn>
                    <a:cxn ang="0">
                      <a:pos x="20" y="24"/>
                    </a:cxn>
                    <a:cxn ang="0">
                      <a:pos x="24" y="24"/>
                    </a:cxn>
                    <a:cxn ang="0">
                      <a:pos x="48" y="30"/>
                    </a:cxn>
                    <a:cxn ang="0">
                      <a:pos x="50" y="48"/>
                    </a:cxn>
                    <a:cxn ang="0">
                      <a:pos x="76" y="16"/>
                    </a:cxn>
                    <a:cxn ang="0">
                      <a:pos x="122" y="4"/>
                    </a:cxn>
                    <a:cxn ang="0">
                      <a:pos x="146" y="36"/>
                    </a:cxn>
                    <a:cxn ang="0">
                      <a:pos x="142" y="36"/>
                    </a:cxn>
                    <a:cxn ang="0">
                      <a:pos x="140" y="40"/>
                    </a:cxn>
                    <a:cxn ang="0">
                      <a:pos x="136" y="40"/>
                    </a:cxn>
                    <a:cxn ang="0">
                      <a:pos x="134" y="40"/>
                    </a:cxn>
                    <a:cxn ang="0">
                      <a:pos x="128" y="46"/>
                    </a:cxn>
                    <a:cxn ang="0">
                      <a:pos x="130" y="52"/>
                    </a:cxn>
                    <a:cxn ang="0">
                      <a:pos x="126" y="54"/>
                    </a:cxn>
                    <a:cxn ang="0">
                      <a:pos x="120" y="62"/>
                    </a:cxn>
                    <a:cxn ang="0">
                      <a:pos x="102" y="70"/>
                    </a:cxn>
                    <a:cxn ang="0">
                      <a:pos x="96" y="74"/>
                    </a:cxn>
                    <a:cxn ang="0">
                      <a:pos x="90" y="74"/>
                    </a:cxn>
                    <a:cxn ang="0">
                      <a:pos x="80" y="82"/>
                    </a:cxn>
                    <a:cxn ang="0">
                      <a:pos x="80" y="84"/>
                    </a:cxn>
                    <a:cxn ang="0">
                      <a:pos x="74" y="84"/>
                    </a:cxn>
                    <a:cxn ang="0">
                      <a:pos x="70" y="84"/>
                    </a:cxn>
                    <a:cxn ang="0">
                      <a:pos x="68" y="88"/>
                    </a:cxn>
                    <a:cxn ang="0">
                      <a:pos x="62" y="92"/>
                    </a:cxn>
                    <a:cxn ang="0">
                      <a:pos x="56" y="94"/>
                    </a:cxn>
                    <a:cxn ang="0">
                      <a:pos x="42" y="94"/>
                    </a:cxn>
                    <a:cxn ang="0">
                      <a:pos x="38" y="96"/>
                    </a:cxn>
                    <a:cxn ang="0">
                      <a:pos x="34" y="102"/>
                    </a:cxn>
                    <a:cxn ang="0">
                      <a:pos x="30" y="104"/>
                    </a:cxn>
                    <a:cxn ang="0">
                      <a:pos x="26" y="104"/>
                    </a:cxn>
                    <a:cxn ang="0">
                      <a:pos x="24" y="106"/>
                    </a:cxn>
                    <a:cxn ang="0">
                      <a:pos x="10" y="102"/>
                    </a:cxn>
                    <a:cxn ang="0">
                      <a:pos x="8" y="98"/>
                    </a:cxn>
                    <a:cxn ang="0">
                      <a:pos x="8" y="92"/>
                    </a:cxn>
                    <a:cxn ang="0">
                      <a:pos x="8" y="86"/>
                    </a:cxn>
                    <a:cxn ang="0">
                      <a:pos x="4" y="82"/>
                    </a:cxn>
                    <a:cxn ang="0">
                      <a:pos x="4" y="78"/>
                    </a:cxn>
                    <a:cxn ang="0">
                      <a:pos x="0" y="66"/>
                    </a:cxn>
                    <a:cxn ang="0">
                      <a:pos x="0" y="64"/>
                    </a:cxn>
                    <a:cxn ang="0">
                      <a:pos x="2" y="64"/>
                    </a:cxn>
                    <a:cxn ang="0">
                      <a:pos x="2" y="54"/>
                    </a:cxn>
                    <a:cxn ang="0">
                      <a:pos x="0" y="54"/>
                    </a:cxn>
                    <a:cxn ang="0">
                      <a:pos x="2" y="40"/>
                    </a:cxn>
                    <a:cxn ang="0">
                      <a:pos x="0" y="34"/>
                    </a:cxn>
                  </a:cxnLst>
                  <a:rect l="0" t="0" r="r" b="b"/>
                  <a:pathLst>
                    <a:path w="146" h="106">
                      <a:moveTo>
                        <a:pt x="0" y="34"/>
                      </a:moveTo>
                      <a:lnTo>
                        <a:pt x="0" y="34"/>
                      </a:lnTo>
                      <a:lnTo>
                        <a:pt x="2" y="34"/>
                      </a:lnTo>
                      <a:lnTo>
                        <a:pt x="4" y="30"/>
                      </a:lnTo>
                      <a:lnTo>
                        <a:pt x="4" y="30"/>
                      </a:lnTo>
                      <a:lnTo>
                        <a:pt x="4" y="30"/>
                      </a:lnTo>
                      <a:lnTo>
                        <a:pt x="6" y="28"/>
                      </a:lnTo>
                      <a:lnTo>
                        <a:pt x="6" y="28"/>
                      </a:lnTo>
                      <a:lnTo>
                        <a:pt x="6" y="26"/>
                      </a:lnTo>
                      <a:lnTo>
                        <a:pt x="6" y="26"/>
                      </a:lnTo>
                      <a:lnTo>
                        <a:pt x="8" y="24"/>
                      </a:lnTo>
                      <a:lnTo>
                        <a:pt x="8" y="22"/>
                      </a:lnTo>
                      <a:lnTo>
                        <a:pt x="8" y="22"/>
                      </a:lnTo>
                      <a:lnTo>
                        <a:pt x="10" y="20"/>
                      </a:lnTo>
                      <a:lnTo>
                        <a:pt x="12" y="20"/>
                      </a:lnTo>
                      <a:lnTo>
                        <a:pt x="12" y="20"/>
                      </a:lnTo>
                      <a:lnTo>
                        <a:pt x="14" y="20"/>
                      </a:lnTo>
                      <a:lnTo>
                        <a:pt x="16" y="20"/>
                      </a:lnTo>
                      <a:lnTo>
                        <a:pt x="16" y="22"/>
                      </a:lnTo>
                      <a:lnTo>
                        <a:pt x="16" y="24"/>
                      </a:lnTo>
                      <a:lnTo>
                        <a:pt x="16" y="24"/>
                      </a:lnTo>
                      <a:lnTo>
                        <a:pt x="20" y="24"/>
                      </a:lnTo>
                      <a:lnTo>
                        <a:pt x="24" y="24"/>
                      </a:lnTo>
                      <a:lnTo>
                        <a:pt x="24" y="24"/>
                      </a:lnTo>
                      <a:lnTo>
                        <a:pt x="38" y="26"/>
                      </a:lnTo>
                      <a:lnTo>
                        <a:pt x="48" y="30"/>
                      </a:lnTo>
                      <a:lnTo>
                        <a:pt x="50" y="48"/>
                      </a:lnTo>
                      <a:lnTo>
                        <a:pt x="50" y="48"/>
                      </a:lnTo>
                      <a:lnTo>
                        <a:pt x="58" y="38"/>
                      </a:lnTo>
                      <a:lnTo>
                        <a:pt x="76" y="16"/>
                      </a:lnTo>
                      <a:lnTo>
                        <a:pt x="122" y="0"/>
                      </a:lnTo>
                      <a:lnTo>
                        <a:pt x="122" y="4"/>
                      </a:lnTo>
                      <a:lnTo>
                        <a:pt x="138" y="32"/>
                      </a:lnTo>
                      <a:lnTo>
                        <a:pt x="146" y="36"/>
                      </a:lnTo>
                      <a:lnTo>
                        <a:pt x="146" y="36"/>
                      </a:lnTo>
                      <a:lnTo>
                        <a:pt x="142" y="36"/>
                      </a:lnTo>
                      <a:lnTo>
                        <a:pt x="142" y="36"/>
                      </a:lnTo>
                      <a:lnTo>
                        <a:pt x="140" y="40"/>
                      </a:lnTo>
                      <a:lnTo>
                        <a:pt x="140" y="40"/>
                      </a:lnTo>
                      <a:lnTo>
                        <a:pt x="136" y="40"/>
                      </a:lnTo>
                      <a:lnTo>
                        <a:pt x="134" y="40"/>
                      </a:lnTo>
                      <a:lnTo>
                        <a:pt x="134" y="40"/>
                      </a:lnTo>
                      <a:lnTo>
                        <a:pt x="130" y="44"/>
                      </a:lnTo>
                      <a:lnTo>
                        <a:pt x="128" y="46"/>
                      </a:lnTo>
                      <a:lnTo>
                        <a:pt x="130" y="52"/>
                      </a:lnTo>
                      <a:lnTo>
                        <a:pt x="130" y="52"/>
                      </a:lnTo>
                      <a:lnTo>
                        <a:pt x="126" y="54"/>
                      </a:lnTo>
                      <a:lnTo>
                        <a:pt x="126" y="54"/>
                      </a:lnTo>
                      <a:lnTo>
                        <a:pt x="120" y="62"/>
                      </a:lnTo>
                      <a:lnTo>
                        <a:pt x="120" y="62"/>
                      </a:lnTo>
                      <a:lnTo>
                        <a:pt x="110" y="66"/>
                      </a:lnTo>
                      <a:lnTo>
                        <a:pt x="102" y="70"/>
                      </a:lnTo>
                      <a:lnTo>
                        <a:pt x="102" y="70"/>
                      </a:lnTo>
                      <a:lnTo>
                        <a:pt x="96" y="74"/>
                      </a:lnTo>
                      <a:lnTo>
                        <a:pt x="96" y="74"/>
                      </a:lnTo>
                      <a:lnTo>
                        <a:pt x="90" y="74"/>
                      </a:lnTo>
                      <a:lnTo>
                        <a:pt x="90" y="74"/>
                      </a:lnTo>
                      <a:lnTo>
                        <a:pt x="80" y="82"/>
                      </a:lnTo>
                      <a:lnTo>
                        <a:pt x="80" y="84"/>
                      </a:lnTo>
                      <a:lnTo>
                        <a:pt x="80" y="84"/>
                      </a:lnTo>
                      <a:lnTo>
                        <a:pt x="78" y="84"/>
                      </a:lnTo>
                      <a:lnTo>
                        <a:pt x="74" y="84"/>
                      </a:lnTo>
                      <a:lnTo>
                        <a:pt x="72" y="84"/>
                      </a:lnTo>
                      <a:lnTo>
                        <a:pt x="70" y="84"/>
                      </a:lnTo>
                      <a:lnTo>
                        <a:pt x="70" y="84"/>
                      </a:lnTo>
                      <a:lnTo>
                        <a:pt x="68" y="88"/>
                      </a:lnTo>
                      <a:lnTo>
                        <a:pt x="68" y="88"/>
                      </a:lnTo>
                      <a:lnTo>
                        <a:pt x="62" y="92"/>
                      </a:lnTo>
                      <a:lnTo>
                        <a:pt x="56" y="94"/>
                      </a:lnTo>
                      <a:lnTo>
                        <a:pt x="56" y="94"/>
                      </a:lnTo>
                      <a:lnTo>
                        <a:pt x="48" y="94"/>
                      </a:lnTo>
                      <a:lnTo>
                        <a:pt x="42" y="94"/>
                      </a:lnTo>
                      <a:lnTo>
                        <a:pt x="38" y="96"/>
                      </a:lnTo>
                      <a:lnTo>
                        <a:pt x="38" y="96"/>
                      </a:lnTo>
                      <a:lnTo>
                        <a:pt x="36" y="100"/>
                      </a:lnTo>
                      <a:lnTo>
                        <a:pt x="34" y="102"/>
                      </a:lnTo>
                      <a:lnTo>
                        <a:pt x="34" y="102"/>
                      </a:lnTo>
                      <a:lnTo>
                        <a:pt x="30" y="104"/>
                      </a:lnTo>
                      <a:lnTo>
                        <a:pt x="26" y="104"/>
                      </a:lnTo>
                      <a:lnTo>
                        <a:pt x="26" y="104"/>
                      </a:lnTo>
                      <a:lnTo>
                        <a:pt x="24" y="106"/>
                      </a:lnTo>
                      <a:lnTo>
                        <a:pt x="24" y="106"/>
                      </a:lnTo>
                      <a:lnTo>
                        <a:pt x="18" y="104"/>
                      </a:lnTo>
                      <a:lnTo>
                        <a:pt x="10" y="102"/>
                      </a:lnTo>
                      <a:lnTo>
                        <a:pt x="10" y="102"/>
                      </a:lnTo>
                      <a:lnTo>
                        <a:pt x="8" y="98"/>
                      </a:lnTo>
                      <a:lnTo>
                        <a:pt x="8" y="92"/>
                      </a:lnTo>
                      <a:lnTo>
                        <a:pt x="8" y="92"/>
                      </a:lnTo>
                      <a:lnTo>
                        <a:pt x="8" y="90"/>
                      </a:lnTo>
                      <a:lnTo>
                        <a:pt x="8" y="86"/>
                      </a:lnTo>
                      <a:lnTo>
                        <a:pt x="8" y="86"/>
                      </a:lnTo>
                      <a:lnTo>
                        <a:pt x="4" y="82"/>
                      </a:lnTo>
                      <a:lnTo>
                        <a:pt x="4" y="82"/>
                      </a:lnTo>
                      <a:lnTo>
                        <a:pt x="4" y="78"/>
                      </a:lnTo>
                      <a:lnTo>
                        <a:pt x="4" y="74"/>
                      </a:lnTo>
                      <a:lnTo>
                        <a:pt x="0" y="66"/>
                      </a:lnTo>
                      <a:lnTo>
                        <a:pt x="0" y="66"/>
                      </a:lnTo>
                      <a:lnTo>
                        <a:pt x="0" y="64"/>
                      </a:lnTo>
                      <a:lnTo>
                        <a:pt x="2" y="64"/>
                      </a:lnTo>
                      <a:lnTo>
                        <a:pt x="2" y="64"/>
                      </a:lnTo>
                      <a:lnTo>
                        <a:pt x="2" y="60"/>
                      </a:lnTo>
                      <a:lnTo>
                        <a:pt x="2" y="54"/>
                      </a:lnTo>
                      <a:lnTo>
                        <a:pt x="0" y="54"/>
                      </a:lnTo>
                      <a:lnTo>
                        <a:pt x="0" y="54"/>
                      </a:lnTo>
                      <a:lnTo>
                        <a:pt x="2" y="46"/>
                      </a:lnTo>
                      <a:lnTo>
                        <a:pt x="2" y="40"/>
                      </a:lnTo>
                      <a:lnTo>
                        <a:pt x="2" y="36"/>
                      </a:lnTo>
                      <a:lnTo>
                        <a:pt x="0" y="34"/>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091" name="Freeform 11"/>
                <p:cNvSpPr>
                  <a:spLocks noChangeAspect="1"/>
                </p:cNvSpPr>
                <p:nvPr/>
              </p:nvSpPr>
              <p:spPr bwMode="gray">
                <a:xfrm>
                  <a:off x="3025" y="2458"/>
                  <a:ext cx="111" cy="99"/>
                </a:xfrm>
                <a:custGeom>
                  <a:avLst/>
                  <a:gdLst/>
                  <a:ahLst/>
                  <a:cxnLst>
                    <a:cxn ang="0">
                      <a:pos x="0" y="114"/>
                    </a:cxn>
                    <a:cxn ang="0">
                      <a:pos x="4" y="110"/>
                    </a:cxn>
                    <a:cxn ang="0">
                      <a:pos x="54" y="108"/>
                    </a:cxn>
                    <a:cxn ang="0">
                      <a:pos x="54" y="82"/>
                    </a:cxn>
                    <a:cxn ang="0">
                      <a:pos x="56" y="76"/>
                    </a:cxn>
                    <a:cxn ang="0">
                      <a:pos x="70" y="72"/>
                    </a:cxn>
                    <a:cxn ang="0">
                      <a:pos x="120" y="36"/>
                    </a:cxn>
                    <a:cxn ang="0">
                      <a:pos x="120" y="0"/>
                    </a:cxn>
                    <a:cxn ang="0">
                      <a:pos x="62" y="2"/>
                    </a:cxn>
                    <a:cxn ang="0">
                      <a:pos x="60" y="6"/>
                    </a:cxn>
                    <a:cxn ang="0">
                      <a:pos x="52" y="6"/>
                    </a:cxn>
                    <a:cxn ang="0">
                      <a:pos x="52" y="8"/>
                    </a:cxn>
                    <a:cxn ang="0">
                      <a:pos x="50" y="10"/>
                    </a:cxn>
                    <a:cxn ang="0">
                      <a:pos x="48" y="16"/>
                    </a:cxn>
                    <a:cxn ang="0">
                      <a:pos x="46" y="18"/>
                    </a:cxn>
                    <a:cxn ang="0">
                      <a:pos x="46" y="20"/>
                    </a:cxn>
                    <a:cxn ang="0">
                      <a:pos x="44" y="22"/>
                    </a:cxn>
                    <a:cxn ang="0">
                      <a:pos x="44" y="22"/>
                    </a:cxn>
                    <a:cxn ang="0">
                      <a:pos x="34" y="34"/>
                    </a:cxn>
                    <a:cxn ang="0">
                      <a:pos x="32" y="44"/>
                    </a:cxn>
                    <a:cxn ang="0">
                      <a:pos x="28" y="48"/>
                    </a:cxn>
                    <a:cxn ang="0">
                      <a:pos x="26" y="56"/>
                    </a:cxn>
                    <a:cxn ang="0">
                      <a:pos x="22" y="64"/>
                    </a:cxn>
                    <a:cxn ang="0">
                      <a:pos x="18" y="68"/>
                    </a:cxn>
                    <a:cxn ang="0">
                      <a:pos x="18" y="70"/>
                    </a:cxn>
                    <a:cxn ang="0">
                      <a:pos x="18" y="72"/>
                    </a:cxn>
                    <a:cxn ang="0">
                      <a:pos x="14" y="76"/>
                    </a:cxn>
                    <a:cxn ang="0">
                      <a:pos x="14" y="80"/>
                    </a:cxn>
                    <a:cxn ang="0">
                      <a:pos x="12" y="82"/>
                    </a:cxn>
                    <a:cxn ang="0">
                      <a:pos x="12" y="86"/>
                    </a:cxn>
                    <a:cxn ang="0">
                      <a:pos x="10" y="88"/>
                    </a:cxn>
                    <a:cxn ang="0">
                      <a:pos x="8" y="92"/>
                    </a:cxn>
                    <a:cxn ang="0">
                      <a:pos x="6" y="96"/>
                    </a:cxn>
                    <a:cxn ang="0">
                      <a:pos x="0" y="100"/>
                    </a:cxn>
                    <a:cxn ang="0">
                      <a:pos x="0" y="102"/>
                    </a:cxn>
                    <a:cxn ang="0">
                      <a:pos x="0" y="108"/>
                    </a:cxn>
                    <a:cxn ang="0">
                      <a:pos x="0" y="114"/>
                    </a:cxn>
                  </a:cxnLst>
                  <a:rect l="0" t="0" r="r" b="b"/>
                  <a:pathLst>
                    <a:path w="120" h="114">
                      <a:moveTo>
                        <a:pt x="0" y="114"/>
                      </a:moveTo>
                      <a:lnTo>
                        <a:pt x="0" y="114"/>
                      </a:lnTo>
                      <a:lnTo>
                        <a:pt x="4" y="110"/>
                      </a:lnTo>
                      <a:lnTo>
                        <a:pt x="4" y="110"/>
                      </a:lnTo>
                      <a:lnTo>
                        <a:pt x="54" y="108"/>
                      </a:lnTo>
                      <a:lnTo>
                        <a:pt x="54" y="108"/>
                      </a:lnTo>
                      <a:lnTo>
                        <a:pt x="54" y="82"/>
                      </a:lnTo>
                      <a:lnTo>
                        <a:pt x="54" y="82"/>
                      </a:lnTo>
                      <a:lnTo>
                        <a:pt x="54" y="78"/>
                      </a:lnTo>
                      <a:lnTo>
                        <a:pt x="56" y="76"/>
                      </a:lnTo>
                      <a:lnTo>
                        <a:pt x="62" y="74"/>
                      </a:lnTo>
                      <a:lnTo>
                        <a:pt x="70" y="72"/>
                      </a:lnTo>
                      <a:lnTo>
                        <a:pt x="70" y="36"/>
                      </a:lnTo>
                      <a:lnTo>
                        <a:pt x="120" y="36"/>
                      </a:lnTo>
                      <a:lnTo>
                        <a:pt x="120" y="12"/>
                      </a:lnTo>
                      <a:lnTo>
                        <a:pt x="120" y="0"/>
                      </a:lnTo>
                      <a:lnTo>
                        <a:pt x="62" y="2"/>
                      </a:lnTo>
                      <a:lnTo>
                        <a:pt x="62" y="2"/>
                      </a:lnTo>
                      <a:lnTo>
                        <a:pt x="60" y="6"/>
                      </a:lnTo>
                      <a:lnTo>
                        <a:pt x="60" y="6"/>
                      </a:lnTo>
                      <a:lnTo>
                        <a:pt x="52" y="6"/>
                      </a:lnTo>
                      <a:lnTo>
                        <a:pt x="52" y="6"/>
                      </a:lnTo>
                      <a:lnTo>
                        <a:pt x="52" y="8"/>
                      </a:lnTo>
                      <a:lnTo>
                        <a:pt x="52" y="8"/>
                      </a:lnTo>
                      <a:lnTo>
                        <a:pt x="50" y="10"/>
                      </a:lnTo>
                      <a:lnTo>
                        <a:pt x="50" y="10"/>
                      </a:lnTo>
                      <a:lnTo>
                        <a:pt x="48" y="14"/>
                      </a:lnTo>
                      <a:lnTo>
                        <a:pt x="48" y="16"/>
                      </a:lnTo>
                      <a:lnTo>
                        <a:pt x="48" y="16"/>
                      </a:lnTo>
                      <a:lnTo>
                        <a:pt x="46" y="18"/>
                      </a:lnTo>
                      <a:lnTo>
                        <a:pt x="46" y="18"/>
                      </a:lnTo>
                      <a:lnTo>
                        <a:pt x="46" y="20"/>
                      </a:lnTo>
                      <a:lnTo>
                        <a:pt x="46" y="20"/>
                      </a:lnTo>
                      <a:lnTo>
                        <a:pt x="44" y="22"/>
                      </a:lnTo>
                      <a:lnTo>
                        <a:pt x="44" y="22"/>
                      </a:lnTo>
                      <a:lnTo>
                        <a:pt x="44" y="22"/>
                      </a:lnTo>
                      <a:lnTo>
                        <a:pt x="34" y="34"/>
                      </a:lnTo>
                      <a:lnTo>
                        <a:pt x="34" y="34"/>
                      </a:lnTo>
                      <a:lnTo>
                        <a:pt x="34" y="40"/>
                      </a:lnTo>
                      <a:lnTo>
                        <a:pt x="32" y="44"/>
                      </a:lnTo>
                      <a:lnTo>
                        <a:pt x="32" y="44"/>
                      </a:lnTo>
                      <a:lnTo>
                        <a:pt x="28" y="48"/>
                      </a:lnTo>
                      <a:lnTo>
                        <a:pt x="28" y="48"/>
                      </a:lnTo>
                      <a:lnTo>
                        <a:pt x="26" y="56"/>
                      </a:lnTo>
                      <a:lnTo>
                        <a:pt x="22" y="64"/>
                      </a:lnTo>
                      <a:lnTo>
                        <a:pt x="22" y="64"/>
                      </a:lnTo>
                      <a:lnTo>
                        <a:pt x="20" y="66"/>
                      </a:lnTo>
                      <a:lnTo>
                        <a:pt x="18" y="68"/>
                      </a:lnTo>
                      <a:lnTo>
                        <a:pt x="18" y="68"/>
                      </a:lnTo>
                      <a:lnTo>
                        <a:pt x="18" y="70"/>
                      </a:lnTo>
                      <a:lnTo>
                        <a:pt x="18" y="72"/>
                      </a:lnTo>
                      <a:lnTo>
                        <a:pt x="18" y="72"/>
                      </a:lnTo>
                      <a:lnTo>
                        <a:pt x="14" y="76"/>
                      </a:lnTo>
                      <a:lnTo>
                        <a:pt x="14" y="76"/>
                      </a:lnTo>
                      <a:lnTo>
                        <a:pt x="14" y="80"/>
                      </a:lnTo>
                      <a:lnTo>
                        <a:pt x="14" y="80"/>
                      </a:lnTo>
                      <a:lnTo>
                        <a:pt x="12" y="82"/>
                      </a:lnTo>
                      <a:lnTo>
                        <a:pt x="12" y="82"/>
                      </a:lnTo>
                      <a:lnTo>
                        <a:pt x="12" y="86"/>
                      </a:lnTo>
                      <a:lnTo>
                        <a:pt x="12" y="86"/>
                      </a:lnTo>
                      <a:lnTo>
                        <a:pt x="10" y="88"/>
                      </a:lnTo>
                      <a:lnTo>
                        <a:pt x="10" y="88"/>
                      </a:lnTo>
                      <a:lnTo>
                        <a:pt x="8" y="90"/>
                      </a:lnTo>
                      <a:lnTo>
                        <a:pt x="8" y="92"/>
                      </a:lnTo>
                      <a:lnTo>
                        <a:pt x="8" y="92"/>
                      </a:lnTo>
                      <a:lnTo>
                        <a:pt x="6" y="96"/>
                      </a:lnTo>
                      <a:lnTo>
                        <a:pt x="0" y="100"/>
                      </a:lnTo>
                      <a:lnTo>
                        <a:pt x="0" y="100"/>
                      </a:lnTo>
                      <a:lnTo>
                        <a:pt x="0" y="102"/>
                      </a:lnTo>
                      <a:lnTo>
                        <a:pt x="0" y="102"/>
                      </a:lnTo>
                      <a:lnTo>
                        <a:pt x="2" y="106"/>
                      </a:lnTo>
                      <a:lnTo>
                        <a:pt x="0" y="108"/>
                      </a:lnTo>
                      <a:lnTo>
                        <a:pt x="0" y="108"/>
                      </a:lnTo>
                      <a:lnTo>
                        <a:pt x="0" y="114"/>
                      </a:lnTo>
                      <a:lnTo>
                        <a:pt x="0" y="114"/>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092" name="Freeform 12"/>
                <p:cNvSpPr>
                  <a:spLocks noChangeAspect="1"/>
                </p:cNvSpPr>
                <p:nvPr/>
              </p:nvSpPr>
              <p:spPr bwMode="gray">
                <a:xfrm>
                  <a:off x="4495" y="2531"/>
                  <a:ext cx="88" cy="213"/>
                </a:xfrm>
                <a:custGeom>
                  <a:avLst/>
                  <a:gdLst/>
                  <a:ahLst/>
                  <a:cxnLst>
                    <a:cxn ang="0">
                      <a:pos x="66" y="26"/>
                    </a:cxn>
                    <a:cxn ang="0">
                      <a:pos x="52" y="14"/>
                    </a:cxn>
                    <a:cxn ang="0">
                      <a:pos x="44" y="2"/>
                    </a:cxn>
                    <a:cxn ang="0">
                      <a:pos x="22" y="6"/>
                    </a:cxn>
                    <a:cxn ang="0">
                      <a:pos x="0" y="10"/>
                    </a:cxn>
                    <a:cxn ang="0">
                      <a:pos x="8" y="30"/>
                    </a:cxn>
                    <a:cxn ang="0">
                      <a:pos x="20" y="38"/>
                    </a:cxn>
                    <a:cxn ang="0">
                      <a:pos x="36" y="40"/>
                    </a:cxn>
                    <a:cxn ang="0">
                      <a:pos x="26" y="54"/>
                    </a:cxn>
                    <a:cxn ang="0">
                      <a:pos x="30" y="68"/>
                    </a:cxn>
                    <a:cxn ang="0">
                      <a:pos x="42" y="90"/>
                    </a:cxn>
                    <a:cxn ang="0">
                      <a:pos x="54" y="104"/>
                    </a:cxn>
                    <a:cxn ang="0">
                      <a:pos x="64" y="120"/>
                    </a:cxn>
                    <a:cxn ang="0">
                      <a:pos x="66" y="140"/>
                    </a:cxn>
                    <a:cxn ang="0">
                      <a:pos x="70" y="162"/>
                    </a:cxn>
                    <a:cxn ang="0">
                      <a:pos x="68" y="184"/>
                    </a:cxn>
                    <a:cxn ang="0">
                      <a:pos x="56" y="196"/>
                    </a:cxn>
                    <a:cxn ang="0">
                      <a:pos x="46" y="202"/>
                    </a:cxn>
                    <a:cxn ang="0">
                      <a:pos x="32" y="208"/>
                    </a:cxn>
                    <a:cxn ang="0">
                      <a:pos x="28" y="218"/>
                    </a:cxn>
                    <a:cxn ang="0">
                      <a:pos x="30" y="236"/>
                    </a:cxn>
                    <a:cxn ang="0">
                      <a:pos x="34" y="242"/>
                    </a:cxn>
                    <a:cxn ang="0">
                      <a:pos x="32" y="246"/>
                    </a:cxn>
                    <a:cxn ang="0">
                      <a:pos x="36" y="246"/>
                    </a:cxn>
                    <a:cxn ang="0">
                      <a:pos x="40" y="238"/>
                    </a:cxn>
                    <a:cxn ang="0">
                      <a:pos x="44" y="228"/>
                    </a:cxn>
                    <a:cxn ang="0">
                      <a:pos x="42" y="222"/>
                    </a:cxn>
                    <a:cxn ang="0">
                      <a:pos x="48" y="230"/>
                    </a:cxn>
                    <a:cxn ang="0">
                      <a:pos x="52" y="228"/>
                    </a:cxn>
                    <a:cxn ang="0">
                      <a:pos x="54" y="226"/>
                    </a:cxn>
                    <a:cxn ang="0">
                      <a:pos x="46" y="220"/>
                    </a:cxn>
                    <a:cxn ang="0">
                      <a:pos x="42" y="216"/>
                    </a:cxn>
                    <a:cxn ang="0">
                      <a:pos x="58" y="218"/>
                    </a:cxn>
                    <a:cxn ang="0">
                      <a:pos x="62" y="218"/>
                    </a:cxn>
                    <a:cxn ang="0">
                      <a:pos x="62" y="216"/>
                    </a:cxn>
                    <a:cxn ang="0">
                      <a:pos x="66" y="218"/>
                    </a:cxn>
                    <a:cxn ang="0">
                      <a:pos x="72" y="210"/>
                    </a:cxn>
                    <a:cxn ang="0">
                      <a:pos x="76" y="210"/>
                    </a:cxn>
                    <a:cxn ang="0">
                      <a:pos x="90" y="194"/>
                    </a:cxn>
                    <a:cxn ang="0">
                      <a:pos x="94" y="192"/>
                    </a:cxn>
                    <a:cxn ang="0">
                      <a:pos x="92" y="182"/>
                    </a:cxn>
                    <a:cxn ang="0">
                      <a:pos x="96" y="178"/>
                    </a:cxn>
                    <a:cxn ang="0">
                      <a:pos x="94" y="172"/>
                    </a:cxn>
                    <a:cxn ang="0">
                      <a:pos x="90" y="164"/>
                    </a:cxn>
                    <a:cxn ang="0">
                      <a:pos x="88" y="152"/>
                    </a:cxn>
                    <a:cxn ang="0">
                      <a:pos x="88" y="146"/>
                    </a:cxn>
                    <a:cxn ang="0">
                      <a:pos x="86" y="140"/>
                    </a:cxn>
                    <a:cxn ang="0">
                      <a:pos x="76" y="128"/>
                    </a:cxn>
                    <a:cxn ang="0">
                      <a:pos x="76" y="120"/>
                    </a:cxn>
                    <a:cxn ang="0">
                      <a:pos x="68" y="116"/>
                    </a:cxn>
                    <a:cxn ang="0">
                      <a:pos x="64" y="104"/>
                    </a:cxn>
                    <a:cxn ang="0">
                      <a:pos x="54" y="98"/>
                    </a:cxn>
                    <a:cxn ang="0">
                      <a:pos x="50" y="90"/>
                    </a:cxn>
                    <a:cxn ang="0">
                      <a:pos x="40" y="76"/>
                    </a:cxn>
                    <a:cxn ang="0">
                      <a:pos x="42" y="68"/>
                    </a:cxn>
                    <a:cxn ang="0">
                      <a:pos x="42" y="58"/>
                    </a:cxn>
                    <a:cxn ang="0">
                      <a:pos x="60" y="42"/>
                    </a:cxn>
                    <a:cxn ang="0">
                      <a:pos x="60" y="38"/>
                    </a:cxn>
                    <a:cxn ang="0">
                      <a:pos x="66" y="36"/>
                    </a:cxn>
                    <a:cxn ang="0">
                      <a:pos x="76" y="30"/>
                    </a:cxn>
                    <a:cxn ang="0">
                      <a:pos x="76" y="28"/>
                    </a:cxn>
                  </a:cxnLst>
                  <a:rect l="0" t="0" r="r" b="b"/>
                  <a:pathLst>
                    <a:path w="96" h="246">
                      <a:moveTo>
                        <a:pt x="76" y="28"/>
                      </a:moveTo>
                      <a:lnTo>
                        <a:pt x="70" y="26"/>
                      </a:lnTo>
                      <a:lnTo>
                        <a:pt x="66" y="26"/>
                      </a:lnTo>
                      <a:lnTo>
                        <a:pt x="60" y="24"/>
                      </a:lnTo>
                      <a:lnTo>
                        <a:pt x="56" y="20"/>
                      </a:lnTo>
                      <a:lnTo>
                        <a:pt x="52" y="14"/>
                      </a:lnTo>
                      <a:lnTo>
                        <a:pt x="54" y="6"/>
                      </a:lnTo>
                      <a:lnTo>
                        <a:pt x="48" y="4"/>
                      </a:lnTo>
                      <a:lnTo>
                        <a:pt x="44" y="2"/>
                      </a:lnTo>
                      <a:lnTo>
                        <a:pt x="38" y="0"/>
                      </a:lnTo>
                      <a:lnTo>
                        <a:pt x="32" y="6"/>
                      </a:lnTo>
                      <a:lnTo>
                        <a:pt x="22" y="6"/>
                      </a:lnTo>
                      <a:lnTo>
                        <a:pt x="14" y="8"/>
                      </a:lnTo>
                      <a:lnTo>
                        <a:pt x="6" y="6"/>
                      </a:lnTo>
                      <a:lnTo>
                        <a:pt x="0" y="10"/>
                      </a:lnTo>
                      <a:lnTo>
                        <a:pt x="4" y="20"/>
                      </a:lnTo>
                      <a:lnTo>
                        <a:pt x="4" y="24"/>
                      </a:lnTo>
                      <a:lnTo>
                        <a:pt x="8" y="30"/>
                      </a:lnTo>
                      <a:lnTo>
                        <a:pt x="14" y="32"/>
                      </a:lnTo>
                      <a:lnTo>
                        <a:pt x="14" y="36"/>
                      </a:lnTo>
                      <a:lnTo>
                        <a:pt x="20" y="38"/>
                      </a:lnTo>
                      <a:lnTo>
                        <a:pt x="24" y="34"/>
                      </a:lnTo>
                      <a:lnTo>
                        <a:pt x="30" y="36"/>
                      </a:lnTo>
                      <a:lnTo>
                        <a:pt x="36" y="40"/>
                      </a:lnTo>
                      <a:lnTo>
                        <a:pt x="36" y="48"/>
                      </a:lnTo>
                      <a:lnTo>
                        <a:pt x="32" y="50"/>
                      </a:lnTo>
                      <a:lnTo>
                        <a:pt x="26" y="54"/>
                      </a:lnTo>
                      <a:lnTo>
                        <a:pt x="22" y="56"/>
                      </a:lnTo>
                      <a:lnTo>
                        <a:pt x="22" y="64"/>
                      </a:lnTo>
                      <a:lnTo>
                        <a:pt x="30" y="68"/>
                      </a:lnTo>
                      <a:lnTo>
                        <a:pt x="32" y="78"/>
                      </a:lnTo>
                      <a:lnTo>
                        <a:pt x="38" y="86"/>
                      </a:lnTo>
                      <a:lnTo>
                        <a:pt x="42" y="90"/>
                      </a:lnTo>
                      <a:lnTo>
                        <a:pt x="44" y="96"/>
                      </a:lnTo>
                      <a:lnTo>
                        <a:pt x="48" y="100"/>
                      </a:lnTo>
                      <a:lnTo>
                        <a:pt x="54" y="104"/>
                      </a:lnTo>
                      <a:lnTo>
                        <a:pt x="56" y="110"/>
                      </a:lnTo>
                      <a:lnTo>
                        <a:pt x="60" y="118"/>
                      </a:lnTo>
                      <a:lnTo>
                        <a:pt x="64" y="120"/>
                      </a:lnTo>
                      <a:lnTo>
                        <a:pt x="66" y="126"/>
                      </a:lnTo>
                      <a:lnTo>
                        <a:pt x="66" y="136"/>
                      </a:lnTo>
                      <a:lnTo>
                        <a:pt x="66" y="140"/>
                      </a:lnTo>
                      <a:lnTo>
                        <a:pt x="66" y="148"/>
                      </a:lnTo>
                      <a:lnTo>
                        <a:pt x="68" y="154"/>
                      </a:lnTo>
                      <a:lnTo>
                        <a:pt x="70" y="162"/>
                      </a:lnTo>
                      <a:lnTo>
                        <a:pt x="70" y="170"/>
                      </a:lnTo>
                      <a:lnTo>
                        <a:pt x="68" y="176"/>
                      </a:lnTo>
                      <a:lnTo>
                        <a:pt x="68" y="184"/>
                      </a:lnTo>
                      <a:lnTo>
                        <a:pt x="66" y="190"/>
                      </a:lnTo>
                      <a:lnTo>
                        <a:pt x="62" y="194"/>
                      </a:lnTo>
                      <a:lnTo>
                        <a:pt x="56" y="196"/>
                      </a:lnTo>
                      <a:lnTo>
                        <a:pt x="54" y="198"/>
                      </a:lnTo>
                      <a:lnTo>
                        <a:pt x="52" y="204"/>
                      </a:lnTo>
                      <a:lnTo>
                        <a:pt x="46" y="202"/>
                      </a:lnTo>
                      <a:lnTo>
                        <a:pt x="38" y="202"/>
                      </a:lnTo>
                      <a:lnTo>
                        <a:pt x="36" y="206"/>
                      </a:lnTo>
                      <a:lnTo>
                        <a:pt x="32" y="208"/>
                      </a:lnTo>
                      <a:lnTo>
                        <a:pt x="26" y="216"/>
                      </a:lnTo>
                      <a:lnTo>
                        <a:pt x="26" y="216"/>
                      </a:lnTo>
                      <a:lnTo>
                        <a:pt x="28" y="218"/>
                      </a:lnTo>
                      <a:lnTo>
                        <a:pt x="30" y="222"/>
                      </a:lnTo>
                      <a:lnTo>
                        <a:pt x="30" y="222"/>
                      </a:lnTo>
                      <a:lnTo>
                        <a:pt x="30" y="236"/>
                      </a:lnTo>
                      <a:lnTo>
                        <a:pt x="30" y="236"/>
                      </a:lnTo>
                      <a:lnTo>
                        <a:pt x="30" y="240"/>
                      </a:lnTo>
                      <a:lnTo>
                        <a:pt x="34" y="242"/>
                      </a:lnTo>
                      <a:lnTo>
                        <a:pt x="34" y="242"/>
                      </a:lnTo>
                      <a:lnTo>
                        <a:pt x="32" y="246"/>
                      </a:lnTo>
                      <a:lnTo>
                        <a:pt x="32" y="246"/>
                      </a:lnTo>
                      <a:lnTo>
                        <a:pt x="34" y="246"/>
                      </a:lnTo>
                      <a:lnTo>
                        <a:pt x="34" y="246"/>
                      </a:lnTo>
                      <a:lnTo>
                        <a:pt x="36" y="246"/>
                      </a:lnTo>
                      <a:lnTo>
                        <a:pt x="38" y="242"/>
                      </a:lnTo>
                      <a:lnTo>
                        <a:pt x="40" y="238"/>
                      </a:lnTo>
                      <a:lnTo>
                        <a:pt x="40" y="238"/>
                      </a:lnTo>
                      <a:lnTo>
                        <a:pt x="46" y="238"/>
                      </a:lnTo>
                      <a:lnTo>
                        <a:pt x="46" y="238"/>
                      </a:lnTo>
                      <a:lnTo>
                        <a:pt x="44" y="228"/>
                      </a:lnTo>
                      <a:lnTo>
                        <a:pt x="44" y="228"/>
                      </a:lnTo>
                      <a:lnTo>
                        <a:pt x="42" y="224"/>
                      </a:lnTo>
                      <a:lnTo>
                        <a:pt x="42" y="222"/>
                      </a:lnTo>
                      <a:lnTo>
                        <a:pt x="42" y="222"/>
                      </a:lnTo>
                      <a:lnTo>
                        <a:pt x="42" y="222"/>
                      </a:lnTo>
                      <a:lnTo>
                        <a:pt x="48" y="230"/>
                      </a:lnTo>
                      <a:lnTo>
                        <a:pt x="48" y="230"/>
                      </a:lnTo>
                      <a:lnTo>
                        <a:pt x="52" y="230"/>
                      </a:lnTo>
                      <a:lnTo>
                        <a:pt x="52" y="228"/>
                      </a:lnTo>
                      <a:lnTo>
                        <a:pt x="54" y="228"/>
                      </a:lnTo>
                      <a:lnTo>
                        <a:pt x="54" y="226"/>
                      </a:lnTo>
                      <a:lnTo>
                        <a:pt x="54" y="226"/>
                      </a:lnTo>
                      <a:lnTo>
                        <a:pt x="50" y="224"/>
                      </a:lnTo>
                      <a:lnTo>
                        <a:pt x="46" y="222"/>
                      </a:lnTo>
                      <a:lnTo>
                        <a:pt x="46" y="220"/>
                      </a:lnTo>
                      <a:lnTo>
                        <a:pt x="46" y="220"/>
                      </a:lnTo>
                      <a:lnTo>
                        <a:pt x="42" y="216"/>
                      </a:lnTo>
                      <a:lnTo>
                        <a:pt x="42" y="216"/>
                      </a:lnTo>
                      <a:lnTo>
                        <a:pt x="50" y="218"/>
                      </a:lnTo>
                      <a:lnTo>
                        <a:pt x="58" y="220"/>
                      </a:lnTo>
                      <a:lnTo>
                        <a:pt x="58" y="218"/>
                      </a:lnTo>
                      <a:lnTo>
                        <a:pt x="58" y="218"/>
                      </a:lnTo>
                      <a:lnTo>
                        <a:pt x="60" y="218"/>
                      </a:lnTo>
                      <a:lnTo>
                        <a:pt x="62" y="218"/>
                      </a:lnTo>
                      <a:lnTo>
                        <a:pt x="62" y="218"/>
                      </a:lnTo>
                      <a:lnTo>
                        <a:pt x="62" y="216"/>
                      </a:lnTo>
                      <a:lnTo>
                        <a:pt x="62" y="216"/>
                      </a:lnTo>
                      <a:lnTo>
                        <a:pt x="62" y="216"/>
                      </a:lnTo>
                      <a:lnTo>
                        <a:pt x="64" y="216"/>
                      </a:lnTo>
                      <a:lnTo>
                        <a:pt x="66" y="218"/>
                      </a:lnTo>
                      <a:lnTo>
                        <a:pt x="66" y="218"/>
                      </a:lnTo>
                      <a:lnTo>
                        <a:pt x="70" y="214"/>
                      </a:lnTo>
                      <a:lnTo>
                        <a:pt x="72" y="210"/>
                      </a:lnTo>
                      <a:lnTo>
                        <a:pt x="72" y="210"/>
                      </a:lnTo>
                      <a:lnTo>
                        <a:pt x="76" y="210"/>
                      </a:lnTo>
                      <a:lnTo>
                        <a:pt x="76" y="210"/>
                      </a:lnTo>
                      <a:lnTo>
                        <a:pt x="90" y="198"/>
                      </a:lnTo>
                      <a:lnTo>
                        <a:pt x="90" y="198"/>
                      </a:lnTo>
                      <a:lnTo>
                        <a:pt x="90" y="194"/>
                      </a:lnTo>
                      <a:lnTo>
                        <a:pt x="90" y="194"/>
                      </a:lnTo>
                      <a:lnTo>
                        <a:pt x="94" y="192"/>
                      </a:lnTo>
                      <a:lnTo>
                        <a:pt x="94" y="192"/>
                      </a:lnTo>
                      <a:lnTo>
                        <a:pt x="94" y="188"/>
                      </a:lnTo>
                      <a:lnTo>
                        <a:pt x="92" y="186"/>
                      </a:lnTo>
                      <a:lnTo>
                        <a:pt x="92" y="182"/>
                      </a:lnTo>
                      <a:lnTo>
                        <a:pt x="92" y="180"/>
                      </a:lnTo>
                      <a:lnTo>
                        <a:pt x="92" y="180"/>
                      </a:lnTo>
                      <a:lnTo>
                        <a:pt x="96" y="178"/>
                      </a:lnTo>
                      <a:lnTo>
                        <a:pt x="96" y="178"/>
                      </a:lnTo>
                      <a:lnTo>
                        <a:pt x="96" y="174"/>
                      </a:lnTo>
                      <a:lnTo>
                        <a:pt x="94" y="172"/>
                      </a:lnTo>
                      <a:lnTo>
                        <a:pt x="94" y="172"/>
                      </a:lnTo>
                      <a:lnTo>
                        <a:pt x="90" y="164"/>
                      </a:lnTo>
                      <a:lnTo>
                        <a:pt x="90" y="164"/>
                      </a:lnTo>
                      <a:lnTo>
                        <a:pt x="90" y="154"/>
                      </a:lnTo>
                      <a:lnTo>
                        <a:pt x="90" y="154"/>
                      </a:lnTo>
                      <a:lnTo>
                        <a:pt x="88" y="152"/>
                      </a:lnTo>
                      <a:lnTo>
                        <a:pt x="88" y="152"/>
                      </a:lnTo>
                      <a:lnTo>
                        <a:pt x="88" y="146"/>
                      </a:lnTo>
                      <a:lnTo>
                        <a:pt x="88" y="146"/>
                      </a:lnTo>
                      <a:lnTo>
                        <a:pt x="84" y="144"/>
                      </a:lnTo>
                      <a:lnTo>
                        <a:pt x="84" y="144"/>
                      </a:lnTo>
                      <a:lnTo>
                        <a:pt x="86" y="140"/>
                      </a:lnTo>
                      <a:lnTo>
                        <a:pt x="84" y="136"/>
                      </a:lnTo>
                      <a:lnTo>
                        <a:pt x="84" y="136"/>
                      </a:lnTo>
                      <a:lnTo>
                        <a:pt x="76" y="128"/>
                      </a:lnTo>
                      <a:lnTo>
                        <a:pt x="76" y="128"/>
                      </a:lnTo>
                      <a:lnTo>
                        <a:pt x="76" y="124"/>
                      </a:lnTo>
                      <a:lnTo>
                        <a:pt x="76" y="120"/>
                      </a:lnTo>
                      <a:lnTo>
                        <a:pt x="76" y="120"/>
                      </a:lnTo>
                      <a:lnTo>
                        <a:pt x="68" y="116"/>
                      </a:lnTo>
                      <a:lnTo>
                        <a:pt x="68" y="116"/>
                      </a:lnTo>
                      <a:lnTo>
                        <a:pt x="64" y="106"/>
                      </a:lnTo>
                      <a:lnTo>
                        <a:pt x="64" y="106"/>
                      </a:lnTo>
                      <a:lnTo>
                        <a:pt x="64" y="104"/>
                      </a:lnTo>
                      <a:lnTo>
                        <a:pt x="64" y="104"/>
                      </a:lnTo>
                      <a:lnTo>
                        <a:pt x="56" y="100"/>
                      </a:lnTo>
                      <a:lnTo>
                        <a:pt x="54" y="98"/>
                      </a:lnTo>
                      <a:lnTo>
                        <a:pt x="50" y="94"/>
                      </a:lnTo>
                      <a:lnTo>
                        <a:pt x="50" y="94"/>
                      </a:lnTo>
                      <a:lnTo>
                        <a:pt x="50" y="90"/>
                      </a:lnTo>
                      <a:lnTo>
                        <a:pt x="50" y="90"/>
                      </a:lnTo>
                      <a:lnTo>
                        <a:pt x="44" y="82"/>
                      </a:lnTo>
                      <a:lnTo>
                        <a:pt x="40" y="76"/>
                      </a:lnTo>
                      <a:lnTo>
                        <a:pt x="40" y="70"/>
                      </a:lnTo>
                      <a:lnTo>
                        <a:pt x="42" y="68"/>
                      </a:lnTo>
                      <a:lnTo>
                        <a:pt x="42" y="68"/>
                      </a:lnTo>
                      <a:lnTo>
                        <a:pt x="42" y="62"/>
                      </a:lnTo>
                      <a:lnTo>
                        <a:pt x="42" y="58"/>
                      </a:lnTo>
                      <a:lnTo>
                        <a:pt x="42" y="58"/>
                      </a:lnTo>
                      <a:lnTo>
                        <a:pt x="46" y="56"/>
                      </a:lnTo>
                      <a:lnTo>
                        <a:pt x="50" y="54"/>
                      </a:lnTo>
                      <a:lnTo>
                        <a:pt x="60" y="42"/>
                      </a:lnTo>
                      <a:lnTo>
                        <a:pt x="60" y="42"/>
                      </a:lnTo>
                      <a:lnTo>
                        <a:pt x="60" y="38"/>
                      </a:lnTo>
                      <a:lnTo>
                        <a:pt x="60" y="38"/>
                      </a:lnTo>
                      <a:lnTo>
                        <a:pt x="62" y="38"/>
                      </a:lnTo>
                      <a:lnTo>
                        <a:pt x="66" y="36"/>
                      </a:lnTo>
                      <a:lnTo>
                        <a:pt x="66" y="36"/>
                      </a:lnTo>
                      <a:lnTo>
                        <a:pt x="70" y="32"/>
                      </a:lnTo>
                      <a:lnTo>
                        <a:pt x="70" y="32"/>
                      </a:lnTo>
                      <a:lnTo>
                        <a:pt x="76" y="30"/>
                      </a:lnTo>
                      <a:lnTo>
                        <a:pt x="76" y="30"/>
                      </a:lnTo>
                      <a:lnTo>
                        <a:pt x="76" y="28"/>
                      </a:lnTo>
                      <a:lnTo>
                        <a:pt x="76" y="2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093" name="Freeform 13"/>
                <p:cNvSpPr>
                  <a:spLocks noChangeAspect="1"/>
                </p:cNvSpPr>
                <p:nvPr/>
              </p:nvSpPr>
              <p:spPr bwMode="gray">
                <a:xfrm>
                  <a:off x="2329" y="2690"/>
                  <a:ext cx="167" cy="168"/>
                </a:xfrm>
                <a:custGeom>
                  <a:avLst/>
                  <a:gdLst/>
                  <a:ahLst/>
                  <a:cxnLst>
                    <a:cxn ang="0">
                      <a:pos x="8" y="30"/>
                    </a:cxn>
                    <a:cxn ang="0">
                      <a:pos x="2" y="40"/>
                    </a:cxn>
                    <a:cxn ang="0">
                      <a:pos x="0" y="56"/>
                    </a:cxn>
                    <a:cxn ang="0">
                      <a:pos x="14" y="68"/>
                    </a:cxn>
                    <a:cxn ang="0">
                      <a:pos x="12" y="76"/>
                    </a:cxn>
                    <a:cxn ang="0">
                      <a:pos x="28" y="92"/>
                    </a:cxn>
                    <a:cxn ang="0">
                      <a:pos x="44" y="92"/>
                    </a:cxn>
                    <a:cxn ang="0">
                      <a:pos x="64" y="104"/>
                    </a:cxn>
                    <a:cxn ang="0">
                      <a:pos x="70" y="116"/>
                    </a:cxn>
                    <a:cxn ang="0">
                      <a:pos x="72" y="128"/>
                    </a:cxn>
                    <a:cxn ang="0">
                      <a:pos x="84" y="140"/>
                    </a:cxn>
                    <a:cxn ang="0">
                      <a:pos x="94" y="158"/>
                    </a:cxn>
                    <a:cxn ang="0">
                      <a:pos x="88" y="172"/>
                    </a:cxn>
                    <a:cxn ang="0">
                      <a:pos x="92" y="176"/>
                    </a:cxn>
                    <a:cxn ang="0">
                      <a:pos x="102" y="194"/>
                    </a:cxn>
                    <a:cxn ang="0">
                      <a:pos x="114" y="186"/>
                    </a:cxn>
                    <a:cxn ang="0">
                      <a:pos x="124" y="180"/>
                    </a:cxn>
                    <a:cxn ang="0">
                      <a:pos x="132" y="172"/>
                    </a:cxn>
                    <a:cxn ang="0">
                      <a:pos x="136" y="166"/>
                    </a:cxn>
                    <a:cxn ang="0">
                      <a:pos x="122" y="166"/>
                    </a:cxn>
                    <a:cxn ang="0">
                      <a:pos x="118" y="156"/>
                    </a:cxn>
                    <a:cxn ang="0">
                      <a:pos x="114" y="138"/>
                    </a:cxn>
                    <a:cxn ang="0">
                      <a:pos x="114" y="134"/>
                    </a:cxn>
                    <a:cxn ang="0">
                      <a:pos x="128" y="136"/>
                    </a:cxn>
                    <a:cxn ang="0">
                      <a:pos x="140" y="140"/>
                    </a:cxn>
                    <a:cxn ang="0">
                      <a:pos x="142" y="134"/>
                    </a:cxn>
                    <a:cxn ang="0">
                      <a:pos x="154" y="136"/>
                    </a:cxn>
                    <a:cxn ang="0">
                      <a:pos x="160" y="128"/>
                    </a:cxn>
                    <a:cxn ang="0">
                      <a:pos x="170" y="120"/>
                    </a:cxn>
                    <a:cxn ang="0">
                      <a:pos x="164" y="92"/>
                    </a:cxn>
                    <a:cxn ang="0">
                      <a:pos x="174" y="88"/>
                    </a:cxn>
                    <a:cxn ang="0">
                      <a:pos x="172" y="82"/>
                    </a:cxn>
                    <a:cxn ang="0">
                      <a:pos x="166" y="72"/>
                    </a:cxn>
                    <a:cxn ang="0">
                      <a:pos x="178" y="66"/>
                    </a:cxn>
                    <a:cxn ang="0">
                      <a:pos x="182" y="56"/>
                    </a:cxn>
                    <a:cxn ang="0">
                      <a:pos x="172" y="56"/>
                    </a:cxn>
                    <a:cxn ang="0">
                      <a:pos x="150" y="60"/>
                    </a:cxn>
                    <a:cxn ang="0">
                      <a:pos x="168" y="52"/>
                    </a:cxn>
                    <a:cxn ang="0">
                      <a:pos x="170" y="40"/>
                    </a:cxn>
                    <a:cxn ang="0">
                      <a:pos x="164" y="40"/>
                    </a:cxn>
                    <a:cxn ang="0">
                      <a:pos x="156" y="34"/>
                    </a:cxn>
                    <a:cxn ang="0">
                      <a:pos x="148" y="32"/>
                    </a:cxn>
                    <a:cxn ang="0">
                      <a:pos x="154" y="26"/>
                    </a:cxn>
                    <a:cxn ang="0">
                      <a:pos x="134" y="22"/>
                    </a:cxn>
                    <a:cxn ang="0">
                      <a:pos x="130" y="26"/>
                    </a:cxn>
                    <a:cxn ang="0">
                      <a:pos x="116" y="32"/>
                    </a:cxn>
                    <a:cxn ang="0">
                      <a:pos x="102" y="26"/>
                    </a:cxn>
                    <a:cxn ang="0">
                      <a:pos x="80" y="24"/>
                    </a:cxn>
                    <a:cxn ang="0">
                      <a:pos x="72" y="24"/>
                    </a:cxn>
                    <a:cxn ang="0">
                      <a:pos x="70" y="12"/>
                    </a:cxn>
                    <a:cxn ang="0">
                      <a:pos x="60" y="10"/>
                    </a:cxn>
                    <a:cxn ang="0">
                      <a:pos x="50" y="0"/>
                    </a:cxn>
                    <a:cxn ang="0">
                      <a:pos x="46" y="6"/>
                    </a:cxn>
                    <a:cxn ang="0">
                      <a:pos x="42" y="14"/>
                    </a:cxn>
                    <a:cxn ang="0">
                      <a:pos x="34" y="30"/>
                    </a:cxn>
                    <a:cxn ang="0">
                      <a:pos x="36" y="36"/>
                    </a:cxn>
                    <a:cxn ang="0">
                      <a:pos x="28" y="50"/>
                    </a:cxn>
                    <a:cxn ang="0">
                      <a:pos x="24" y="40"/>
                    </a:cxn>
                    <a:cxn ang="0">
                      <a:pos x="30" y="26"/>
                    </a:cxn>
                    <a:cxn ang="0">
                      <a:pos x="26" y="20"/>
                    </a:cxn>
                    <a:cxn ang="0">
                      <a:pos x="26" y="14"/>
                    </a:cxn>
                    <a:cxn ang="0">
                      <a:pos x="22" y="12"/>
                    </a:cxn>
                    <a:cxn ang="0">
                      <a:pos x="28" y="4"/>
                    </a:cxn>
                  </a:cxnLst>
                  <a:rect l="0" t="0" r="r" b="b"/>
                  <a:pathLst>
                    <a:path w="182" h="194">
                      <a:moveTo>
                        <a:pt x="28" y="4"/>
                      </a:moveTo>
                      <a:lnTo>
                        <a:pt x="28" y="4"/>
                      </a:lnTo>
                      <a:lnTo>
                        <a:pt x="20" y="6"/>
                      </a:lnTo>
                      <a:lnTo>
                        <a:pt x="14" y="16"/>
                      </a:lnTo>
                      <a:lnTo>
                        <a:pt x="8" y="30"/>
                      </a:lnTo>
                      <a:lnTo>
                        <a:pt x="2" y="32"/>
                      </a:lnTo>
                      <a:lnTo>
                        <a:pt x="2" y="32"/>
                      </a:lnTo>
                      <a:lnTo>
                        <a:pt x="4" y="34"/>
                      </a:lnTo>
                      <a:lnTo>
                        <a:pt x="2" y="40"/>
                      </a:lnTo>
                      <a:lnTo>
                        <a:pt x="2" y="40"/>
                      </a:lnTo>
                      <a:lnTo>
                        <a:pt x="2" y="46"/>
                      </a:lnTo>
                      <a:lnTo>
                        <a:pt x="2" y="48"/>
                      </a:lnTo>
                      <a:lnTo>
                        <a:pt x="0" y="52"/>
                      </a:lnTo>
                      <a:lnTo>
                        <a:pt x="0" y="52"/>
                      </a:lnTo>
                      <a:lnTo>
                        <a:pt x="0" y="56"/>
                      </a:lnTo>
                      <a:lnTo>
                        <a:pt x="0" y="58"/>
                      </a:lnTo>
                      <a:lnTo>
                        <a:pt x="2" y="58"/>
                      </a:lnTo>
                      <a:lnTo>
                        <a:pt x="8" y="56"/>
                      </a:lnTo>
                      <a:lnTo>
                        <a:pt x="14" y="68"/>
                      </a:lnTo>
                      <a:lnTo>
                        <a:pt x="14" y="68"/>
                      </a:lnTo>
                      <a:lnTo>
                        <a:pt x="12" y="70"/>
                      </a:lnTo>
                      <a:lnTo>
                        <a:pt x="10" y="70"/>
                      </a:lnTo>
                      <a:lnTo>
                        <a:pt x="10" y="72"/>
                      </a:lnTo>
                      <a:lnTo>
                        <a:pt x="10" y="72"/>
                      </a:lnTo>
                      <a:lnTo>
                        <a:pt x="12" y="76"/>
                      </a:lnTo>
                      <a:lnTo>
                        <a:pt x="16" y="82"/>
                      </a:lnTo>
                      <a:lnTo>
                        <a:pt x="16" y="82"/>
                      </a:lnTo>
                      <a:lnTo>
                        <a:pt x="18" y="88"/>
                      </a:lnTo>
                      <a:lnTo>
                        <a:pt x="18" y="90"/>
                      </a:lnTo>
                      <a:lnTo>
                        <a:pt x="28" y="92"/>
                      </a:lnTo>
                      <a:lnTo>
                        <a:pt x="28" y="92"/>
                      </a:lnTo>
                      <a:lnTo>
                        <a:pt x="32" y="92"/>
                      </a:lnTo>
                      <a:lnTo>
                        <a:pt x="38" y="92"/>
                      </a:lnTo>
                      <a:lnTo>
                        <a:pt x="38" y="92"/>
                      </a:lnTo>
                      <a:lnTo>
                        <a:pt x="44" y="92"/>
                      </a:lnTo>
                      <a:lnTo>
                        <a:pt x="48" y="94"/>
                      </a:lnTo>
                      <a:lnTo>
                        <a:pt x="48" y="94"/>
                      </a:lnTo>
                      <a:lnTo>
                        <a:pt x="54" y="106"/>
                      </a:lnTo>
                      <a:lnTo>
                        <a:pt x="54" y="106"/>
                      </a:lnTo>
                      <a:lnTo>
                        <a:pt x="64" y="104"/>
                      </a:lnTo>
                      <a:lnTo>
                        <a:pt x="64" y="104"/>
                      </a:lnTo>
                      <a:lnTo>
                        <a:pt x="72" y="106"/>
                      </a:lnTo>
                      <a:lnTo>
                        <a:pt x="72" y="114"/>
                      </a:lnTo>
                      <a:lnTo>
                        <a:pt x="72" y="114"/>
                      </a:lnTo>
                      <a:lnTo>
                        <a:pt x="70" y="116"/>
                      </a:lnTo>
                      <a:lnTo>
                        <a:pt x="68" y="118"/>
                      </a:lnTo>
                      <a:lnTo>
                        <a:pt x="70" y="122"/>
                      </a:lnTo>
                      <a:lnTo>
                        <a:pt x="70" y="122"/>
                      </a:lnTo>
                      <a:lnTo>
                        <a:pt x="70" y="126"/>
                      </a:lnTo>
                      <a:lnTo>
                        <a:pt x="72" y="128"/>
                      </a:lnTo>
                      <a:lnTo>
                        <a:pt x="76" y="132"/>
                      </a:lnTo>
                      <a:lnTo>
                        <a:pt x="76" y="132"/>
                      </a:lnTo>
                      <a:lnTo>
                        <a:pt x="80" y="136"/>
                      </a:lnTo>
                      <a:lnTo>
                        <a:pt x="84" y="140"/>
                      </a:lnTo>
                      <a:lnTo>
                        <a:pt x="84" y="140"/>
                      </a:lnTo>
                      <a:lnTo>
                        <a:pt x="90" y="146"/>
                      </a:lnTo>
                      <a:lnTo>
                        <a:pt x="96" y="148"/>
                      </a:lnTo>
                      <a:lnTo>
                        <a:pt x="96" y="148"/>
                      </a:lnTo>
                      <a:lnTo>
                        <a:pt x="94" y="158"/>
                      </a:lnTo>
                      <a:lnTo>
                        <a:pt x="94" y="158"/>
                      </a:lnTo>
                      <a:lnTo>
                        <a:pt x="90" y="164"/>
                      </a:lnTo>
                      <a:lnTo>
                        <a:pt x="88" y="166"/>
                      </a:lnTo>
                      <a:lnTo>
                        <a:pt x="88" y="166"/>
                      </a:lnTo>
                      <a:lnTo>
                        <a:pt x="86" y="170"/>
                      </a:lnTo>
                      <a:lnTo>
                        <a:pt x="88" y="172"/>
                      </a:lnTo>
                      <a:lnTo>
                        <a:pt x="90" y="172"/>
                      </a:lnTo>
                      <a:lnTo>
                        <a:pt x="90" y="172"/>
                      </a:lnTo>
                      <a:lnTo>
                        <a:pt x="92" y="170"/>
                      </a:lnTo>
                      <a:lnTo>
                        <a:pt x="92" y="170"/>
                      </a:lnTo>
                      <a:lnTo>
                        <a:pt x="92" y="176"/>
                      </a:lnTo>
                      <a:lnTo>
                        <a:pt x="92" y="176"/>
                      </a:lnTo>
                      <a:lnTo>
                        <a:pt x="96" y="180"/>
                      </a:lnTo>
                      <a:lnTo>
                        <a:pt x="94" y="188"/>
                      </a:lnTo>
                      <a:lnTo>
                        <a:pt x="102" y="194"/>
                      </a:lnTo>
                      <a:lnTo>
                        <a:pt x="102" y="194"/>
                      </a:lnTo>
                      <a:lnTo>
                        <a:pt x="104" y="192"/>
                      </a:lnTo>
                      <a:lnTo>
                        <a:pt x="110" y="190"/>
                      </a:lnTo>
                      <a:lnTo>
                        <a:pt x="110" y="190"/>
                      </a:lnTo>
                      <a:lnTo>
                        <a:pt x="112" y="188"/>
                      </a:lnTo>
                      <a:lnTo>
                        <a:pt x="114" y="186"/>
                      </a:lnTo>
                      <a:lnTo>
                        <a:pt x="116" y="184"/>
                      </a:lnTo>
                      <a:lnTo>
                        <a:pt x="118" y="184"/>
                      </a:lnTo>
                      <a:lnTo>
                        <a:pt x="118" y="184"/>
                      </a:lnTo>
                      <a:lnTo>
                        <a:pt x="122" y="182"/>
                      </a:lnTo>
                      <a:lnTo>
                        <a:pt x="124" y="180"/>
                      </a:lnTo>
                      <a:lnTo>
                        <a:pt x="124" y="180"/>
                      </a:lnTo>
                      <a:lnTo>
                        <a:pt x="126" y="178"/>
                      </a:lnTo>
                      <a:lnTo>
                        <a:pt x="128" y="176"/>
                      </a:lnTo>
                      <a:lnTo>
                        <a:pt x="130" y="172"/>
                      </a:lnTo>
                      <a:lnTo>
                        <a:pt x="132" y="172"/>
                      </a:lnTo>
                      <a:lnTo>
                        <a:pt x="132" y="172"/>
                      </a:lnTo>
                      <a:lnTo>
                        <a:pt x="136" y="170"/>
                      </a:lnTo>
                      <a:lnTo>
                        <a:pt x="138" y="170"/>
                      </a:lnTo>
                      <a:lnTo>
                        <a:pt x="138" y="170"/>
                      </a:lnTo>
                      <a:lnTo>
                        <a:pt x="136" y="166"/>
                      </a:lnTo>
                      <a:lnTo>
                        <a:pt x="134" y="166"/>
                      </a:lnTo>
                      <a:lnTo>
                        <a:pt x="132" y="164"/>
                      </a:lnTo>
                      <a:lnTo>
                        <a:pt x="132" y="164"/>
                      </a:lnTo>
                      <a:lnTo>
                        <a:pt x="126" y="166"/>
                      </a:lnTo>
                      <a:lnTo>
                        <a:pt x="122" y="166"/>
                      </a:lnTo>
                      <a:lnTo>
                        <a:pt x="122" y="166"/>
                      </a:lnTo>
                      <a:lnTo>
                        <a:pt x="120" y="164"/>
                      </a:lnTo>
                      <a:lnTo>
                        <a:pt x="118" y="162"/>
                      </a:lnTo>
                      <a:lnTo>
                        <a:pt x="118" y="162"/>
                      </a:lnTo>
                      <a:lnTo>
                        <a:pt x="118" y="156"/>
                      </a:lnTo>
                      <a:lnTo>
                        <a:pt x="118" y="150"/>
                      </a:lnTo>
                      <a:lnTo>
                        <a:pt x="118" y="150"/>
                      </a:lnTo>
                      <a:lnTo>
                        <a:pt x="116" y="142"/>
                      </a:lnTo>
                      <a:lnTo>
                        <a:pt x="116" y="142"/>
                      </a:lnTo>
                      <a:lnTo>
                        <a:pt x="114" y="138"/>
                      </a:lnTo>
                      <a:lnTo>
                        <a:pt x="114" y="136"/>
                      </a:lnTo>
                      <a:lnTo>
                        <a:pt x="112" y="136"/>
                      </a:lnTo>
                      <a:lnTo>
                        <a:pt x="112" y="136"/>
                      </a:lnTo>
                      <a:lnTo>
                        <a:pt x="110" y="134"/>
                      </a:lnTo>
                      <a:lnTo>
                        <a:pt x="114" y="134"/>
                      </a:lnTo>
                      <a:lnTo>
                        <a:pt x="114" y="134"/>
                      </a:lnTo>
                      <a:lnTo>
                        <a:pt x="120" y="136"/>
                      </a:lnTo>
                      <a:lnTo>
                        <a:pt x="124" y="136"/>
                      </a:lnTo>
                      <a:lnTo>
                        <a:pt x="124" y="136"/>
                      </a:lnTo>
                      <a:lnTo>
                        <a:pt x="128" y="136"/>
                      </a:lnTo>
                      <a:lnTo>
                        <a:pt x="132" y="138"/>
                      </a:lnTo>
                      <a:lnTo>
                        <a:pt x="132" y="138"/>
                      </a:lnTo>
                      <a:lnTo>
                        <a:pt x="138" y="140"/>
                      </a:lnTo>
                      <a:lnTo>
                        <a:pt x="140" y="140"/>
                      </a:lnTo>
                      <a:lnTo>
                        <a:pt x="140" y="140"/>
                      </a:lnTo>
                      <a:lnTo>
                        <a:pt x="140" y="140"/>
                      </a:lnTo>
                      <a:lnTo>
                        <a:pt x="138" y="138"/>
                      </a:lnTo>
                      <a:lnTo>
                        <a:pt x="140" y="136"/>
                      </a:lnTo>
                      <a:lnTo>
                        <a:pt x="140" y="136"/>
                      </a:lnTo>
                      <a:lnTo>
                        <a:pt x="142" y="134"/>
                      </a:lnTo>
                      <a:lnTo>
                        <a:pt x="144" y="134"/>
                      </a:lnTo>
                      <a:lnTo>
                        <a:pt x="144" y="134"/>
                      </a:lnTo>
                      <a:lnTo>
                        <a:pt x="152" y="136"/>
                      </a:lnTo>
                      <a:lnTo>
                        <a:pt x="152" y="136"/>
                      </a:lnTo>
                      <a:lnTo>
                        <a:pt x="154" y="136"/>
                      </a:lnTo>
                      <a:lnTo>
                        <a:pt x="154" y="134"/>
                      </a:lnTo>
                      <a:lnTo>
                        <a:pt x="158" y="132"/>
                      </a:lnTo>
                      <a:lnTo>
                        <a:pt x="158" y="132"/>
                      </a:lnTo>
                      <a:lnTo>
                        <a:pt x="158" y="130"/>
                      </a:lnTo>
                      <a:lnTo>
                        <a:pt x="160" y="128"/>
                      </a:lnTo>
                      <a:lnTo>
                        <a:pt x="162" y="128"/>
                      </a:lnTo>
                      <a:lnTo>
                        <a:pt x="162" y="126"/>
                      </a:lnTo>
                      <a:lnTo>
                        <a:pt x="162" y="126"/>
                      </a:lnTo>
                      <a:lnTo>
                        <a:pt x="170" y="126"/>
                      </a:lnTo>
                      <a:lnTo>
                        <a:pt x="170" y="120"/>
                      </a:lnTo>
                      <a:lnTo>
                        <a:pt x="170" y="116"/>
                      </a:lnTo>
                      <a:lnTo>
                        <a:pt x="158" y="98"/>
                      </a:lnTo>
                      <a:lnTo>
                        <a:pt x="164" y="96"/>
                      </a:lnTo>
                      <a:lnTo>
                        <a:pt x="164" y="96"/>
                      </a:lnTo>
                      <a:lnTo>
                        <a:pt x="164" y="92"/>
                      </a:lnTo>
                      <a:lnTo>
                        <a:pt x="164" y="90"/>
                      </a:lnTo>
                      <a:lnTo>
                        <a:pt x="164" y="90"/>
                      </a:lnTo>
                      <a:lnTo>
                        <a:pt x="164" y="90"/>
                      </a:lnTo>
                      <a:lnTo>
                        <a:pt x="172" y="88"/>
                      </a:lnTo>
                      <a:lnTo>
                        <a:pt x="174" y="88"/>
                      </a:lnTo>
                      <a:lnTo>
                        <a:pt x="176" y="86"/>
                      </a:lnTo>
                      <a:lnTo>
                        <a:pt x="176" y="86"/>
                      </a:lnTo>
                      <a:lnTo>
                        <a:pt x="176" y="84"/>
                      </a:lnTo>
                      <a:lnTo>
                        <a:pt x="174" y="82"/>
                      </a:lnTo>
                      <a:lnTo>
                        <a:pt x="172" y="82"/>
                      </a:lnTo>
                      <a:lnTo>
                        <a:pt x="172" y="82"/>
                      </a:lnTo>
                      <a:lnTo>
                        <a:pt x="170" y="78"/>
                      </a:lnTo>
                      <a:lnTo>
                        <a:pt x="168" y="76"/>
                      </a:lnTo>
                      <a:lnTo>
                        <a:pt x="168" y="76"/>
                      </a:lnTo>
                      <a:lnTo>
                        <a:pt x="166" y="72"/>
                      </a:lnTo>
                      <a:lnTo>
                        <a:pt x="166" y="70"/>
                      </a:lnTo>
                      <a:lnTo>
                        <a:pt x="168" y="70"/>
                      </a:lnTo>
                      <a:lnTo>
                        <a:pt x="168" y="70"/>
                      </a:lnTo>
                      <a:lnTo>
                        <a:pt x="172" y="70"/>
                      </a:lnTo>
                      <a:lnTo>
                        <a:pt x="178" y="66"/>
                      </a:lnTo>
                      <a:lnTo>
                        <a:pt x="178" y="66"/>
                      </a:lnTo>
                      <a:lnTo>
                        <a:pt x="180" y="64"/>
                      </a:lnTo>
                      <a:lnTo>
                        <a:pt x="180" y="64"/>
                      </a:lnTo>
                      <a:lnTo>
                        <a:pt x="182" y="56"/>
                      </a:lnTo>
                      <a:lnTo>
                        <a:pt x="182" y="56"/>
                      </a:lnTo>
                      <a:lnTo>
                        <a:pt x="180" y="54"/>
                      </a:lnTo>
                      <a:lnTo>
                        <a:pt x="180" y="54"/>
                      </a:lnTo>
                      <a:lnTo>
                        <a:pt x="174" y="56"/>
                      </a:lnTo>
                      <a:lnTo>
                        <a:pt x="172" y="56"/>
                      </a:lnTo>
                      <a:lnTo>
                        <a:pt x="172" y="56"/>
                      </a:lnTo>
                      <a:lnTo>
                        <a:pt x="170" y="56"/>
                      </a:lnTo>
                      <a:lnTo>
                        <a:pt x="166" y="56"/>
                      </a:lnTo>
                      <a:lnTo>
                        <a:pt x="164" y="58"/>
                      </a:lnTo>
                      <a:lnTo>
                        <a:pt x="164" y="58"/>
                      </a:lnTo>
                      <a:lnTo>
                        <a:pt x="150" y="60"/>
                      </a:lnTo>
                      <a:lnTo>
                        <a:pt x="150" y="60"/>
                      </a:lnTo>
                      <a:lnTo>
                        <a:pt x="152" y="56"/>
                      </a:lnTo>
                      <a:lnTo>
                        <a:pt x="152" y="56"/>
                      </a:lnTo>
                      <a:lnTo>
                        <a:pt x="168" y="52"/>
                      </a:lnTo>
                      <a:lnTo>
                        <a:pt x="168" y="52"/>
                      </a:lnTo>
                      <a:lnTo>
                        <a:pt x="168" y="46"/>
                      </a:lnTo>
                      <a:lnTo>
                        <a:pt x="168" y="46"/>
                      </a:lnTo>
                      <a:lnTo>
                        <a:pt x="170" y="42"/>
                      </a:lnTo>
                      <a:lnTo>
                        <a:pt x="170" y="42"/>
                      </a:lnTo>
                      <a:lnTo>
                        <a:pt x="170" y="40"/>
                      </a:lnTo>
                      <a:lnTo>
                        <a:pt x="170" y="38"/>
                      </a:lnTo>
                      <a:lnTo>
                        <a:pt x="170" y="38"/>
                      </a:lnTo>
                      <a:lnTo>
                        <a:pt x="162" y="38"/>
                      </a:lnTo>
                      <a:lnTo>
                        <a:pt x="162" y="38"/>
                      </a:lnTo>
                      <a:lnTo>
                        <a:pt x="164" y="40"/>
                      </a:lnTo>
                      <a:lnTo>
                        <a:pt x="164" y="40"/>
                      </a:lnTo>
                      <a:lnTo>
                        <a:pt x="162" y="38"/>
                      </a:lnTo>
                      <a:lnTo>
                        <a:pt x="160" y="38"/>
                      </a:lnTo>
                      <a:lnTo>
                        <a:pt x="160" y="38"/>
                      </a:lnTo>
                      <a:lnTo>
                        <a:pt x="156" y="34"/>
                      </a:lnTo>
                      <a:lnTo>
                        <a:pt x="156" y="34"/>
                      </a:lnTo>
                      <a:lnTo>
                        <a:pt x="154" y="38"/>
                      </a:lnTo>
                      <a:lnTo>
                        <a:pt x="152" y="38"/>
                      </a:lnTo>
                      <a:lnTo>
                        <a:pt x="152" y="38"/>
                      </a:lnTo>
                      <a:lnTo>
                        <a:pt x="148" y="32"/>
                      </a:lnTo>
                      <a:lnTo>
                        <a:pt x="146" y="26"/>
                      </a:lnTo>
                      <a:lnTo>
                        <a:pt x="146" y="26"/>
                      </a:lnTo>
                      <a:lnTo>
                        <a:pt x="150" y="26"/>
                      </a:lnTo>
                      <a:lnTo>
                        <a:pt x="154" y="26"/>
                      </a:lnTo>
                      <a:lnTo>
                        <a:pt x="154" y="26"/>
                      </a:lnTo>
                      <a:lnTo>
                        <a:pt x="154" y="24"/>
                      </a:lnTo>
                      <a:lnTo>
                        <a:pt x="154" y="22"/>
                      </a:lnTo>
                      <a:lnTo>
                        <a:pt x="154" y="22"/>
                      </a:lnTo>
                      <a:lnTo>
                        <a:pt x="134" y="22"/>
                      </a:lnTo>
                      <a:lnTo>
                        <a:pt x="134" y="22"/>
                      </a:lnTo>
                      <a:lnTo>
                        <a:pt x="136" y="26"/>
                      </a:lnTo>
                      <a:lnTo>
                        <a:pt x="136" y="26"/>
                      </a:lnTo>
                      <a:lnTo>
                        <a:pt x="130" y="24"/>
                      </a:lnTo>
                      <a:lnTo>
                        <a:pt x="130" y="26"/>
                      </a:lnTo>
                      <a:lnTo>
                        <a:pt x="130" y="26"/>
                      </a:lnTo>
                      <a:lnTo>
                        <a:pt x="124" y="28"/>
                      </a:lnTo>
                      <a:lnTo>
                        <a:pt x="124" y="30"/>
                      </a:lnTo>
                      <a:lnTo>
                        <a:pt x="124" y="30"/>
                      </a:lnTo>
                      <a:lnTo>
                        <a:pt x="116" y="32"/>
                      </a:lnTo>
                      <a:lnTo>
                        <a:pt x="116" y="32"/>
                      </a:lnTo>
                      <a:lnTo>
                        <a:pt x="108" y="30"/>
                      </a:lnTo>
                      <a:lnTo>
                        <a:pt x="102" y="28"/>
                      </a:lnTo>
                      <a:lnTo>
                        <a:pt x="102" y="28"/>
                      </a:lnTo>
                      <a:lnTo>
                        <a:pt x="102" y="28"/>
                      </a:lnTo>
                      <a:lnTo>
                        <a:pt x="102" y="26"/>
                      </a:lnTo>
                      <a:lnTo>
                        <a:pt x="100" y="24"/>
                      </a:lnTo>
                      <a:lnTo>
                        <a:pt x="96" y="22"/>
                      </a:lnTo>
                      <a:lnTo>
                        <a:pt x="96" y="22"/>
                      </a:lnTo>
                      <a:lnTo>
                        <a:pt x="88" y="22"/>
                      </a:lnTo>
                      <a:lnTo>
                        <a:pt x="80" y="24"/>
                      </a:lnTo>
                      <a:lnTo>
                        <a:pt x="80" y="24"/>
                      </a:lnTo>
                      <a:lnTo>
                        <a:pt x="78" y="26"/>
                      </a:lnTo>
                      <a:lnTo>
                        <a:pt x="76" y="26"/>
                      </a:lnTo>
                      <a:lnTo>
                        <a:pt x="76" y="26"/>
                      </a:lnTo>
                      <a:lnTo>
                        <a:pt x="72" y="24"/>
                      </a:lnTo>
                      <a:lnTo>
                        <a:pt x="72" y="24"/>
                      </a:lnTo>
                      <a:lnTo>
                        <a:pt x="76" y="20"/>
                      </a:lnTo>
                      <a:lnTo>
                        <a:pt x="76" y="20"/>
                      </a:lnTo>
                      <a:lnTo>
                        <a:pt x="70" y="12"/>
                      </a:lnTo>
                      <a:lnTo>
                        <a:pt x="70" y="12"/>
                      </a:lnTo>
                      <a:lnTo>
                        <a:pt x="68" y="12"/>
                      </a:lnTo>
                      <a:lnTo>
                        <a:pt x="68" y="12"/>
                      </a:lnTo>
                      <a:lnTo>
                        <a:pt x="66" y="10"/>
                      </a:lnTo>
                      <a:lnTo>
                        <a:pt x="66" y="10"/>
                      </a:lnTo>
                      <a:lnTo>
                        <a:pt x="60" y="10"/>
                      </a:lnTo>
                      <a:lnTo>
                        <a:pt x="54" y="8"/>
                      </a:lnTo>
                      <a:lnTo>
                        <a:pt x="54" y="8"/>
                      </a:lnTo>
                      <a:lnTo>
                        <a:pt x="52" y="4"/>
                      </a:lnTo>
                      <a:lnTo>
                        <a:pt x="50" y="0"/>
                      </a:lnTo>
                      <a:lnTo>
                        <a:pt x="50" y="0"/>
                      </a:lnTo>
                      <a:lnTo>
                        <a:pt x="48" y="0"/>
                      </a:lnTo>
                      <a:lnTo>
                        <a:pt x="46" y="0"/>
                      </a:lnTo>
                      <a:lnTo>
                        <a:pt x="46" y="0"/>
                      </a:lnTo>
                      <a:lnTo>
                        <a:pt x="46" y="6"/>
                      </a:lnTo>
                      <a:lnTo>
                        <a:pt x="46" y="6"/>
                      </a:lnTo>
                      <a:lnTo>
                        <a:pt x="52" y="8"/>
                      </a:lnTo>
                      <a:lnTo>
                        <a:pt x="52" y="8"/>
                      </a:lnTo>
                      <a:lnTo>
                        <a:pt x="54" y="12"/>
                      </a:lnTo>
                      <a:lnTo>
                        <a:pt x="54" y="12"/>
                      </a:lnTo>
                      <a:lnTo>
                        <a:pt x="42" y="14"/>
                      </a:lnTo>
                      <a:lnTo>
                        <a:pt x="32" y="16"/>
                      </a:lnTo>
                      <a:lnTo>
                        <a:pt x="32" y="16"/>
                      </a:lnTo>
                      <a:lnTo>
                        <a:pt x="32" y="28"/>
                      </a:lnTo>
                      <a:lnTo>
                        <a:pt x="32" y="28"/>
                      </a:lnTo>
                      <a:lnTo>
                        <a:pt x="34" y="30"/>
                      </a:lnTo>
                      <a:lnTo>
                        <a:pt x="34" y="30"/>
                      </a:lnTo>
                      <a:lnTo>
                        <a:pt x="38" y="34"/>
                      </a:lnTo>
                      <a:lnTo>
                        <a:pt x="38" y="34"/>
                      </a:lnTo>
                      <a:lnTo>
                        <a:pt x="36" y="36"/>
                      </a:lnTo>
                      <a:lnTo>
                        <a:pt x="36" y="36"/>
                      </a:lnTo>
                      <a:lnTo>
                        <a:pt x="38" y="40"/>
                      </a:lnTo>
                      <a:lnTo>
                        <a:pt x="40" y="46"/>
                      </a:lnTo>
                      <a:lnTo>
                        <a:pt x="40" y="46"/>
                      </a:lnTo>
                      <a:lnTo>
                        <a:pt x="34" y="48"/>
                      </a:lnTo>
                      <a:lnTo>
                        <a:pt x="28" y="50"/>
                      </a:lnTo>
                      <a:lnTo>
                        <a:pt x="28" y="50"/>
                      </a:lnTo>
                      <a:lnTo>
                        <a:pt x="28" y="46"/>
                      </a:lnTo>
                      <a:lnTo>
                        <a:pt x="26" y="46"/>
                      </a:lnTo>
                      <a:lnTo>
                        <a:pt x="26" y="46"/>
                      </a:lnTo>
                      <a:lnTo>
                        <a:pt x="24" y="40"/>
                      </a:lnTo>
                      <a:lnTo>
                        <a:pt x="22" y="36"/>
                      </a:lnTo>
                      <a:lnTo>
                        <a:pt x="22" y="32"/>
                      </a:lnTo>
                      <a:lnTo>
                        <a:pt x="22" y="32"/>
                      </a:lnTo>
                      <a:lnTo>
                        <a:pt x="26" y="28"/>
                      </a:lnTo>
                      <a:lnTo>
                        <a:pt x="30" y="26"/>
                      </a:lnTo>
                      <a:lnTo>
                        <a:pt x="30" y="26"/>
                      </a:lnTo>
                      <a:lnTo>
                        <a:pt x="30" y="22"/>
                      </a:lnTo>
                      <a:lnTo>
                        <a:pt x="30" y="22"/>
                      </a:lnTo>
                      <a:lnTo>
                        <a:pt x="28" y="20"/>
                      </a:lnTo>
                      <a:lnTo>
                        <a:pt x="26" y="20"/>
                      </a:lnTo>
                      <a:lnTo>
                        <a:pt x="26" y="20"/>
                      </a:lnTo>
                      <a:lnTo>
                        <a:pt x="26" y="18"/>
                      </a:lnTo>
                      <a:lnTo>
                        <a:pt x="28" y="16"/>
                      </a:lnTo>
                      <a:lnTo>
                        <a:pt x="28" y="16"/>
                      </a:lnTo>
                      <a:lnTo>
                        <a:pt x="26" y="14"/>
                      </a:lnTo>
                      <a:lnTo>
                        <a:pt x="26" y="14"/>
                      </a:lnTo>
                      <a:lnTo>
                        <a:pt x="22" y="14"/>
                      </a:lnTo>
                      <a:lnTo>
                        <a:pt x="22" y="14"/>
                      </a:lnTo>
                      <a:lnTo>
                        <a:pt x="22" y="12"/>
                      </a:lnTo>
                      <a:lnTo>
                        <a:pt x="22" y="12"/>
                      </a:lnTo>
                      <a:lnTo>
                        <a:pt x="24" y="8"/>
                      </a:lnTo>
                      <a:lnTo>
                        <a:pt x="28" y="8"/>
                      </a:lnTo>
                      <a:lnTo>
                        <a:pt x="28" y="8"/>
                      </a:lnTo>
                      <a:lnTo>
                        <a:pt x="28" y="8"/>
                      </a:lnTo>
                      <a:lnTo>
                        <a:pt x="28" y="4"/>
                      </a:lnTo>
                      <a:lnTo>
                        <a:pt x="28" y="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094" name="Freeform 14"/>
                <p:cNvSpPr>
                  <a:spLocks noChangeAspect="1"/>
                </p:cNvSpPr>
                <p:nvPr/>
              </p:nvSpPr>
              <p:spPr bwMode="gray">
                <a:xfrm>
                  <a:off x="3925" y="2176"/>
                  <a:ext cx="204" cy="138"/>
                </a:xfrm>
                <a:custGeom>
                  <a:avLst/>
                  <a:gdLst/>
                  <a:ahLst/>
                  <a:cxnLst>
                    <a:cxn ang="0">
                      <a:pos x="194" y="60"/>
                    </a:cxn>
                    <a:cxn ang="0">
                      <a:pos x="178" y="64"/>
                    </a:cxn>
                    <a:cxn ang="0">
                      <a:pos x="170" y="70"/>
                    </a:cxn>
                    <a:cxn ang="0">
                      <a:pos x="166" y="78"/>
                    </a:cxn>
                    <a:cxn ang="0">
                      <a:pos x="152" y="86"/>
                    </a:cxn>
                    <a:cxn ang="0">
                      <a:pos x="146" y="76"/>
                    </a:cxn>
                    <a:cxn ang="0">
                      <a:pos x="130" y="74"/>
                    </a:cxn>
                    <a:cxn ang="0">
                      <a:pos x="128" y="68"/>
                    </a:cxn>
                    <a:cxn ang="0">
                      <a:pos x="126" y="62"/>
                    </a:cxn>
                    <a:cxn ang="0">
                      <a:pos x="114" y="60"/>
                    </a:cxn>
                    <a:cxn ang="0">
                      <a:pos x="92" y="52"/>
                    </a:cxn>
                    <a:cxn ang="0">
                      <a:pos x="76" y="36"/>
                    </a:cxn>
                    <a:cxn ang="0">
                      <a:pos x="66" y="34"/>
                    </a:cxn>
                    <a:cxn ang="0">
                      <a:pos x="50" y="42"/>
                    </a:cxn>
                    <a:cxn ang="0">
                      <a:pos x="48" y="36"/>
                    </a:cxn>
                    <a:cxn ang="0">
                      <a:pos x="40" y="44"/>
                    </a:cxn>
                    <a:cxn ang="0">
                      <a:pos x="44" y="34"/>
                    </a:cxn>
                    <a:cxn ang="0">
                      <a:pos x="30" y="30"/>
                    </a:cxn>
                    <a:cxn ang="0">
                      <a:pos x="30" y="26"/>
                    </a:cxn>
                    <a:cxn ang="0">
                      <a:pos x="30" y="16"/>
                    </a:cxn>
                    <a:cxn ang="0">
                      <a:pos x="34" y="2"/>
                    </a:cxn>
                    <a:cxn ang="0">
                      <a:pos x="16" y="2"/>
                    </a:cxn>
                    <a:cxn ang="0">
                      <a:pos x="14" y="74"/>
                    </a:cxn>
                    <a:cxn ang="0">
                      <a:pos x="22" y="60"/>
                    </a:cxn>
                    <a:cxn ang="0">
                      <a:pos x="38" y="62"/>
                    </a:cxn>
                    <a:cxn ang="0">
                      <a:pos x="48" y="86"/>
                    </a:cxn>
                    <a:cxn ang="0">
                      <a:pos x="78" y="82"/>
                    </a:cxn>
                    <a:cxn ang="0">
                      <a:pos x="92" y="112"/>
                    </a:cxn>
                    <a:cxn ang="0">
                      <a:pos x="120" y="128"/>
                    </a:cxn>
                    <a:cxn ang="0">
                      <a:pos x="142" y="138"/>
                    </a:cxn>
                    <a:cxn ang="0">
                      <a:pos x="144" y="160"/>
                    </a:cxn>
                    <a:cxn ang="0">
                      <a:pos x="158" y="150"/>
                    </a:cxn>
                    <a:cxn ang="0">
                      <a:pos x="162" y="140"/>
                    </a:cxn>
                    <a:cxn ang="0">
                      <a:pos x="164" y="130"/>
                    </a:cxn>
                    <a:cxn ang="0">
                      <a:pos x="154" y="128"/>
                    </a:cxn>
                    <a:cxn ang="0">
                      <a:pos x="152" y="116"/>
                    </a:cxn>
                    <a:cxn ang="0">
                      <a:pos x="158" y="118"/>
                    </a:cxn>
                    <a:cxn ang="0">
                      <a:pos x="168" y="112"/>
                    </a:cxn>
                    <a:cxn ang="0">
                      <a:pos x="168" y="110"/>
                    </a:cxn>
                    <a:cxn ang="0">
                      <a:pos x="174" y="100"/>
                    </a:cxn>
                    <a:cxn ang="0">
                      <a:pos x="170" y="90"/>
                    </a:cxn>
                    <a:cxn ang="0">
                      <a:pos x="176" y="88"/>
                    </a:cxn>
                    <a:cxn ang="0">
                      <a:pos x="186" y="92"/>
                    </a:cxn>
                    <a:cxn ang="0">
                      <a:pos x="196" y="94"/>
                    </a:cxn>
                    <a:cxn ang="0">
                      <a:pos x="194" y="104"/>
                    </a:cxn>
                    <a:cxn ang="0">
                      <a:pos x="202" y="100"/>
                    </a:cxn>
                    <a:cxn ang="0">
                      <a:pos x="214" y="96"/>
                    </a:cxn>
                    <a:cxn ang="0">
                      <a:pos x="218" y="86"/>
                    </a:cxn>
                    <a:cxn ang="0">
                      <a:pos x="206" y="82"/>
                    </a:cxn>
                    <a:cxn ang="0">
                      <a:pos x="202" y="76"/>
                    </a:cxn>
                    <a:cxn ang="0">
                      <a:pos x="192" y="74"/>
                    </a:cxn>
                    <a:cxn ang="0">
                      <a:pos x="194" y="70"/>
                    </a:cxn>
                    <a:cxn ang="0">
                      <a:pos x="200" y="60"/>
                    </a:cxn>
                    <a:cxn ang="0">
                      <a:pos x="200" y="58"/>
                    </a:cxn>
                  </a:cxnLst>
                  <a:rect l="0" t="0" r="r" b="b"/>
                  <a:pathLst>
                    <a:path w="222" h="160">
                      <a:moveTo>
                        <a:pt x="200" y="58"/>
                      </a:moveTo>
                      <a:lnTo>
                        <a:pt x="200" y="58"/>
                      </a:lnTo>
                      <a:lnTo>
                        <a:pt x="198" y="58"/>
                      </a:lnTo>
                      <a:lnTo>
                        <a:pt x="194" y="60"/>
                      </a:lnTo>
                      <a:lnTo>
                        <a:pt x="194" y="60"/>
                      </a:lnTo>
                      <a:lnTo>
                        <a:pt x="190" y="62"/>
                      </a:lnTo>
                      <a:lnTo>
                        <a:pt x="186" y="62"/>
                      </a:lnTo>
                      <a:lnTo>
                        <a:pt x="186" y="62"/>
                      </a:lnTo>
                      <a:lnTo>
                        <a:pt x="180" y="64"/>
                      </a:lnTo>
                      <a:lnTo>
                        <a:pt x="178" y="64"/>
                      </a:lnTo>
                      <a:lnTo>
                        <a:pt x="178" y="66"/>
                      </a:lnTo>
                      <a:lnTo>
                        <a:pt x="178" y="66"/>
                      </a:lnTo>
                      <a:lnTo>
                        <a:pt x="176" y="68"/>
                      </a:lnTo>
                      <a:lnTo>
                        <a:pt x="174" y="68"/>
                      </a:lnTo>
                      <a:lnTo>
                        <a:pt x="170" y="70"/>
                      </a:lnTo>
                      <a:lnTo>
                        <a:pt x="170" y="70"/>
                      </a:lnTo>
                      <a:lnTo>
                        <a:pt x="168" y="72"/>
                      </a:lnTo>
                      <a:lnTo>
                        <a:pt x="166" y="74"/>
                      </a:lnTo>
                      <a:lnTo>
                        <a:pt x="166" y="78"/>
                      </a:lnTo>
                      <a:lnTo>
                        <a:pt x="166" y="78"/>
                      </a:lnTo>
                      <a:lnTo>
                        <a:pt x="158" y="80"/>
                      </a:lnTo>
                      <a:lnTo>
                        <a:pt x="158" y="84"/>
                      </a:lnTo>
                      <a:lnTo>
                        <a:pt x="158" y="84"/>
                      </a:lnTo>
                      <a:lnTo>
                        <a:pt x="152" y="86"/>
                      </a:lnTo>
                      <a:lnTo>
                        <a:pt x="152" y="86"/>
                      </a:lnTo>
                      <a:lnTo>
                        <a:pt x="152" y="86"/>
                      </a:lnTo>
                      <a:lnTo>
                        <a:pt x="152" y="84"/>
                      </a:lnTo>
                      <a:lnTo>
                        <a:pt x="152" y="80"/>
                      </a:lnTo>
                      <a:lnTo>
                        <a:pt x="152" y="80"/>
                      </a:lnTo>
                      <a:lnTo>
                        <a:pt x="146" y="76"/>
                      </a:lnTo>
                      <a:lnTo>
                        <a:pt x="142" y="76"/>
                      </a:lnTo>
                      <a:lnTo>
                        <a:pt x="142" y="76"/>
                      </a:lnTo>
                      <a:lnTo>
                        <a:pt x="136" y="76"/>
                      </a:lnTo>
                      <a:lnTo>
                        <a:pt x="130" y="74"/>
                      </a:lnTo>
                      <a:lnTo>
                        <a:pt x="130" y="74"/>
                      </a:lnTo>
                      <a:lnTo>
                        <a:pt x="128" y="74"/>
                      </a:lnTo>
                      <a:lnTo>
                        <a:pt x="128" y="72"/>
                      </a:lnTo>
                      <a:lnTo>
                        <a:pt x="130" y="68"/>
                      </a:lnTo>
                      <a:lnTo>
                        <a:pt x="130" y="68"/>
                      </a:lnTo>
                      <a:lnTo>
                        <a:pt x="128" y="68"/>
                      </a:lnTo>
                      <a:lnTo>
                        <a:pt x="128" y="66"/>
                      </a:lnTo>
                      <a:lnTo>
                        <a:pt x="126" y="66"/>
                      </a:lnTo>
                      <a:lnTo>
                        <a:pt x="126" y="66"/>
                      </a:lnTo>
                      <a:lnTo>
                        <a:pt x="126" y="66"/>
                      </a:lnTo>
                      <a:lnTo>
                        <a:pt x="126" y="62"/>
                      </a:lnTo>
                      <a:lnTo>
                        <a:pt x="122" y="62"/>
                      </a:lnTo>
                      <a:lnTo>
                        <a:pt x="122" y="62"/>
                      </a:lnTo>
                      <a:lnTo>
                        <a:pt x="118" y="62"/>
                      </a:lnTo>
                      <a:lnTo>
                        <a:pt x="114" y="60"/>
                      </a:lnTo>
                      <a:lnTo>
                        <a:pt x="114" y="60"/>
                      </a:lnTo>
                      <a:lnTo>
                        <a:pt x="110" y="52"/>
                      </a:lnTo>
                      <a:lnTo>
                        <a:pt x="108" y="56"/>
                      </a:lnTo>
                      <a:lnTo>
                        <a:pt x="108" y="56"/>
                      </a:lnTo>
                      <a:lnTo>
                        <a:pt x="92" y="52"/>
                      </a:lnTo>
                      <a:lnTo>
                        <a:pt x="92" y="52"/>
                      </a:lnTo>
                      <a:lnTo>
                        <a:pt x="82" y="52"/>
                      </a:lnTo>
                      <a:lnTo>
                        <a:pt x="78" y="52"/>
                      </a:lnTo>
                      <a:lnTo>
                        <a:pt x="78" y="52"/>
                      </a:lnTo>
                      <a:lnTo>
                        <a:pt x="76" y="36"/>
                      </a:lnTo>
                      <a:lnTo>
                        <a:pt x="76" y="36"/>
                      </a:lnTo>
                      <a:lnTo>
                        <a:pt x="74" y="32"/>
                      </a:lnTo>
                      <a:lnTo>
                        <a:pt x="74" y="28"/>
                      </a:lnTo>
                      <a:lnTo>
                        <a:pt x="70" y="28"/>
                      </a:lnTo>
                      <a:lnTo>
                        <a:pt x="70" y="28"/>
                      </a:lnTo>
                      <a:lnTo>
                        <a:pt x="66" y="34"/>
                      </a:lnTo>
                      <a:lnTo>
                        <a:pt x="62" y="40"/>
                      </a:lnTo>
                      <a:lnTo>
                        <a:pt x="62" y="40"/>
                      </a:lnTo>
                      <a:lnTo>
                        <a:pt x="56" y="42"/>
                      </a:lnTo>
                      <a:lnTo>
                        <a:pt x="50" y="42"/>
                      </a:lnTo>
                      <a:lnTo>
                        <a:pt x="50" y="42"/>
                      </a:lnTo>
                      <a:lnTo>
                        <a:pt x="52" y="38"/>
                      </a:lnTo>
                      <a:lnTo>
                        <a:pt x="52" y="36"/>
                      </a:lnTo>
                      <a:lnTo>
                        <a:pt x="50" y="34"/>
                      </a:lnTo>
                      <a:lnTo>
                        <a:pt x="50" y="34"/>
                      </a:lnTo>
                      <a:lnTo>
                        <a:pt x="48" y="36"/>
                      </a:lnTo>
                      <a:lnTo>
                        <a:pt x="46" y="40"/>
                      </a:lnTo>
                      <a:lnTo>
                        <a:pt x="44" y="48"/>
                      </a:lnTo>
                      <a:lnTo>
                        <a:pt x="44" y="48"/>
                      </a:lnTo>
                      <a:lnTo>
                        <a:pt x="40" y="44"/>
                      </a:lnTo>
                      <a:lnTo>
                        <a:pt x="40" y="44"/>
                      </a:lnTo>
                      <a:lnTo>
                        <a:pt x="44" y="42"/>
                      </a:lnTo>
                      <a:lnTo>
                        <a:pt x="44" y="40"/>
                      </a:lnTo>
                      <a:lnTo>
                        <a:pt x="44" y="40"/>
                      </a:lnTo>
                      <a:lnTo>
                        <a:pt x="44" y="34"/>
                      </a:lnTo>
                      <a:lnTo>
                        <a:pt x="44" y="34"/>
                      </a:lnTo>
                      <a:lnTo>
                        <a:pt x="40" y="32"/>
                      </a:lnTo>
                      <a:lnTo>
                        <a:pt x="40" y="32"/>
                      </a:lnTo>
                      <a:lnTo>
                        <a:pt x="30" y="36"/>
                      </a:lnTo>
                      <a:lnTo>
                        <a:pt x="30" y="36"/>
                      </a:lnTo>
                      <a:lnTo>
                        <a:pt x="30" y="30"/>
                      </a:lnTo>
                      <a:lnTo>
                        <a:pt x="30" y="30"/>
                      </a:lnTo>
                      <a:lnTo>
                        <a:pt x="28" y="28"/>
                      </a:lnTo>
                      <a:lnTo>
                        <a:pt x="28" y="28"/>
                      </a:lnTo>
                      <a:lnTo>
                        <a:pt x="30" y="26"/>
                      </a:lnTo>
                      <a:lnTo>
                        <a:pt x="30" y="26"/>
                      </a:lnTo>
                      <a:lnTo>
                        <a:pt x="30" y="26"/>
                      </a:lnTo>
                      <a:lnTo>
                        <a:pt x="28" y="24"/>
                      </a:lnTo>
                      <a:lnTo>
                        <a:pt x="28" y="20"/>
                      </a:lnTo>
                      <a:lnTo>
                        <a:pt x="28" y="20"/>
                      </a:lnTo>
                      <a:lnTo>
                        <a:pt x="30" y="16"/>
                      </a:lnTo>
                      <a:lnTo>
                        <a:pt x="30" y="16"/>
                      </a:lnTo>
                      <a:lnTo>
                        <a:pt x="30" y="12"/>
                      </a:lnTo>
                      <a:lnTo>
                        <a:pt x="30" y="6"/>
                      </a:lnTo>
                      <a:lnTo>
                        <a:pt x="30" y="6"/>
                      </a:lnTo>
                      <a:lnTo>
                        <a:pt x="34" y="2"/>
                      </a:lnTo>
                      <a:lnTo>
                        <a:pt x="34" y="2"/>
                      </a:lnTo>
                      <a:lnTo>
                        <a:pt x="28" y="0"/>
                      </a:lnTo>
                      <a:lnTo>
                        <a:pt x="28" y="0"/>
                      </a:lnTo>
                      <a:lnTo>
                        <a:pt x="22" y="2"/>
                      </a:lnTo>
                      <a:lnTo>
                        <a:pt x="16" y="2"/>
                      </a:lnTo>
                      <a:lnTo>
                        <a:pt x="16" y="2"/>
                      </a:lnTo>
                      <a:lnTo>
                        <a:pt x="8" y="6"/>
                      </a:lnTo>
                      <a:lnTo>
                        <a:pt x="2" y="8"/>
                      </a:lnTo>
                      <a:lnTo>
                        <a:pt x="0" y="72"/>
                      </a:lnTo>
                      <a:lnTo>
                        <a:pt x="14" y="74"/>
                      </a:lnTo>
                      <a:lnTo>
                        <a:pt x="14" y="72"/>
                      </a:lnTo>
                      <a:lnTo>
                        <a:pt x="12" y="68"/>
                      </a:lnTo>
                      <a:lnTo>
                        <a:pt x="12" y="62"/>
                      </a:lnTo>
                      <a:lnTo>
                        <a:pt x="14" y="60"/>
                      </a:lnTo>
                      <a:lnTo>
                        <a:pt x="22" y="60"/>
                      </a:lnTo>
                      <a:lnTo>
                        <a:pt x="24" y="56"/>
                      </a:lnTo>
                      <a:lnTo>
                        <a:pt x="28" y="52"/>
                      </a:lnTo>
                      <a:lnTo>
                        <a:pt x="32" y="52"/>
                      </a:lnTo>
                      <a:lnTo>
                        <a:pt x="36" y="54"/>
                      </a:lnTo>
                      <a:lnTo>
                        <a:pt x="38" y="62"/>
                      </a:lnTo>
                      <a:lnTo>
                        <a:pt x="40" y="72"/>
                      </a:lnTo>
                      <a:lnTo>
                        <a:pt x="48" y="74"/>
                      </a:lnTo>
                      <a:lnTo>
                        <a:pt x="48" y="80"/>
                      </a:lnTo>
                      <a:lnTo>
                        <a:pt x="46" y="84"/>
                      </a:lnTo>
                      <a:lnTo>
                        <a:pt x="48" y="86"/>
                      </a:lnTo>
                      <a:lnTo>
                        <a:pt x="54" y="88"/>
                      </a:lnTo>
                      <a:lnTo>
                        <a:pt x="60" y="84"/>
                      </a:lnTo>
                      <a:lnTo>
                        <a:pt x="64" y="82"/>
                      </a:lnTo>
                      <a:lnTo>
                        <a:pt x="72" y="82"/>
                      </a:lnTo>
                      <a:lnTo>
                        <a:pt x="78" y="82"/>
                      </a:lnTo>
                      <a:lnTo>
                        <a:pt x="82" y="90"/>
                      </a:lnTo>
                      <a:lnTo>
                        <a:pt x="82" y="96"/>
                      </a:lnTo>
                      <a:lnTo>
                        <a:pt x="86" y="100"/>
                      </a:lnTo>
                      <a:lnTo>
                        <a:pt x="90" y="104"/>
                      </a:lnTo>
                      <a:lnTo>
                        <a:pt x="92" y="112"/>
                      </a:lnTo>
                      <a:lnTo>
                        <a:pt x="96" y="116"/>
                      </a:lnTo>
                      <a:lnTo>
                        <a:pt x="102" y="118"/>
                      </a:lnTo>
                      <a:lnTo>
                        <a:pt x="108" y="124"/>
                      </a:lnTo>
                      <a:lnTo>
                        <a:pt x="112" y="130"/>
                      </a:lnTo>
                      <a:lnTo>
                        <a:pt x="120" y="128"/>
                      </a:lnTo>
                      <a:lnTo>
                        <a:pt x="124" y="132"/>
                      </a:lnTo>
                      <a:lnTo>
                        <a:pt x="130" y="132"/>
                      </a:lnTo>
                      <a:lnTo>
                        <a:pt x="134" y="136"/>
                      </a:lnTo>
                      <a:lnTo>
                        <a:pt x="140" y="136"/>
                      </a:lnTo>
                      <a:lnTo>
                        <a:pt x="142" y="138"/>
                      </a:lnTo>
                      <a:lnTo>
                        <a:pt x="134" y="142"/>
                      </a:lnTo>
                      <a:lnTo>
                        <a:pt x="134" y="146"/>
                      </a:lnTo>
                      <a:lnTo>
                        <a:pt x="134" y="154"/>
                      </a:lnTo>
                      <a:lnTo>
                        <a:pt x="140" y="154"/>
                      </a:lnTo>
                      <a:lnTo>
                        <a:pt x="144" y="160"/>
                      </a:lnTo>
                      <a:lnTo>
                        <a:pt x="150" y="158"/>
                      </a:lnTo>
                      <a:lnTo>
                        <a:pt x="156" y="158"/>
                      </a:lnTo>
                      <a:lnTo>
                        <a:pt x="156" y="158"/>
                      </a:lnTo>
                      <a:lnTo>
                        <a:pt x="158" y="150"/>
                      </a:lnTo>
                      <a:lnTo>
                        <a:pt x="158" y="150"/>
                      </a:lnTo>
                      <a:lnTo>
                        <a:pt x="160" y="148"/>
                      </a:lnTo>
                      <a:lnTo>
                        <a:pt x="162" y="146"/>
                      </a:lnTo>
                      <a:lnTo>
                        <a:pt x="162" y="146"/>
                      </a:lnTo>
                      <a:lnTo>
                        <a:pt x="164" y="142"/>
                      </a:lnTo>
                      <a:lnTo>
                        <a:pt x="162" y="140"/>
                      </a:lnTo>
                      <a:lnTo>
                        <a:pt x="162" y="140"/>
                      </a:lnTo>
                      <a:lnTo>
                        <a:pt x="160" y="138"/>
                      </a:lnTo>
                      <a:lnTo>
                        <a:pt x="160" y="136"/>
                      </a:lnTo>
                      <a:lnTo>
                        <a:pt x="164" y="130"/>
                      </a:lnTo>
                      <a:lnTo>
                        <a:pt x="164" y="130"/>
                      </a:lnTo>
                      <a:lnTo>
                        <a:pt x="164" y="128"/>
                      </a:lnTo>
                      <a:lnTo>
                        <a:pt x="162" y="128"/>
                      </a:lnTo>
                      <a:lnTo>
                        <a:pt x="156" y="128"/>
                      </a:lnTo>
                      <a:lnTo>
                        <a:pt x="156" y="128"/>
                      </a:lnTo>
                      <a:lnTo>
                        <a:pt x="154" y="128"/>
                      </a:lnTo>
                      <a:lnTo>
                        <a:pt x="150" y="124"/>
                      </a:lnTo>
                      <a:lnTo>
                        <a:pt x="150" y="124"/>
                      </a:lnTo>
                      <a:lnTo>
                        <a:pt x="148" y="122"/>
                      </a:lnTo>
                      <a:lnTo>
                        <a:pt x="148" y="120"/>
                      </a:lnTo>
                      <a:lnTo>
                        <a:pt x="152" y="116"/>
                      </a:lnTo>
                      <a:lnTo>
                        <a:pt x="152" y="116"/>
                      </a:lnTo>
                      <a:lnTo>
                        <a:pt x="156" y="116"/>
                      </a:lnTo>
                      <a:lnTo>
                        <a:pt x="158" y="116"/>
                      </a:lnTo>
                      <a:lnTo>
                        <a:pt x="158" y="118"/>
                      </a:lnTo>
                      <a:lnTo>
                        <a:pt x="158" y="118"/>
                      </a:lnTo>
                      <a:lnTo>
                        <a:pt x="160" y="118"/>
                      </a:lnTo>
                      <a:lnTo>
                        <a:pt x="162" y="116"/>
                      </a:lnTo>
                      <a:lnTo>
                        <a:pt x="168" y="112"/>
                      </a:lnTo>
                      <a:lnTo>
                        <a:pt x="168" y="112"/>
                      </a:lnTo>
                      <a:lnTo>
                        <a:pt x="168" y="112"/>
                      </a:lnTo>
                      <a:lnTo>
                        <a:pt x="170" y="110"/>
                      </a:lnTo>
                      <a:lnTo>
                        <a:pt x="170" y="108"/>
                      </a:lnTo>
                      <a:lnTo>
                        <a:pt x="168" y="110"/>
                      </a:lnTo>
                      <a:lnTo>
                        <a:pt x="168" y="110"/>
                      </a:lnTo>
                      <a:lnTo>
                        <a:pt x="168" y="110"/>
                      </a:lnTo>
                      <a:lnTo>
                        <a:pt x="168" y="106"/>
                      </a:lnTo>
                      <a:lnTo>
                        <a:pt x="170" y="104"/>
                      </a:lnTo>
                      <a:lnTo>
                        <a:pt x="172" y="102"/>
                      </a:lnTo>
                      <a:lnTo>
                        <a:pt x="172" y="102"/>
                      </a:lnTo>
                      <a:lnTo>
                        <a:pt x="174" y="100"/>
                      </a:lnTo>
                      <a:lnTo>
                        <a:pt x="174" y="100"/>
                      </a:lnTo>
                      <a:lnTo>
                        <a:pt x="174" y="98"/>
                      </a:lnTo>
                      <a:lnTo>
                        <a:pt x="174" y="98"/>
                      </a:lnTo>
                      <a:lnTo>
                        <a:pt x="172" y="96"/>
                      </a:lnTo>
                      <a:lnTo>
                        <a:pt x="170" y="90"/>
                      </a:lnTo>
                      <a:lnTo>
                        <a:pt x="170" y="90"/>
                      </a:lnTo>
                      <a:lnTo>
                        <a:pt x="172" y="90"/>
                      </a:lnTo>
                      <a:lnTo>
                        <a:pt x="174" y="88"/>
                      </a:lnTo>
                      <a:lnTo>
                        <a:pt x="176" y="88"/>
                      </a:lnTo>
                      <a:lnTo>
                        <a:pt x="176" y="88"/>
                      </a:lnTo>
                      <a:lnTo>
                        <a:pt x="178" y="90"/>
                      </a:lnTo>
                      <a:lnTo>
                        <a:pt x="182" y="94"/>
                      </a:lnTo>
                      <a:lnTo>
                        <a:pt x="182" y="94"/>
                      </a:lnTo>
                      <a:lnTo>
                        <a:pt x="184" y="94"/>
                      </a:lnTo>
                      <a:lnTo>
                        <a:pt x="186" y="92"/>
                      </a:lnTo>
                      <a:lnTo>
                        <a:pt x="186" y="90"/>
                      </a:lnTo>
                      <a:lnTo>
                        <a:pt x="186" y="90"/>
                      </a:lnTo>
                      <a:lnTo>
                        <a:pt x="190" y="88"/>
                      </a:lnTo>
                      <a:lnTo>
                        <a:pt x="194" y="88"/>
                      </a:lnTo>
                      <a:lnTo>
                        <a:pt x="196" y="94"/>
                      </a:lnTo>
                      <a:lnTo>
                        <a:pt x="190" y="96"/>
                      </a:lnTo>
                      <a:lnTo>
                        <a:pt x="190" y="104"/>
                      </a:lnTo>
                      <a:lnTo>
                        <a:pt x="190" y="104"/>
                      </a:lnTo>
                      <a:lnTo>
                        <a:pt x="192" y="102"/>
                      </a:lnTo>
                      <a:lnTo>
                        <a:pt x="194" y="104"/>
                      </a:lnTo>
                      <a:lnTo>
                        <a:pt x="194" y="104"/>
                      </a:lnTo>
                      <a:lnTo>
                        <a:pt x="194" y="104"/>
                      </a:lnTo>
                      <a:lnTo>
                        <a:pt x="196" y="104"/>
                      </a:lnTo>
                      <a:lnTo>
                        <a:pt x="198" y="104"/>
                      </a:lnTo>
                      <a:lnTo>
                        <a:pt x="202" y="100"/>
                      </a:lnTo>
                      <a:lnTo>
                        <a:pt x="202" y="100"/>
                      </a:lnTo>
                      <a:lnTo>
                        <a:pt x="208" y="100"/>
                      </a:lnTo>
                      <a:lnTo>
                        <a:pt x="208" y="100"/>
                      </a:lnTo>
                      <a:lnTo>
                        <a:pt x="212" y="98"/>
                      </a:lnTo>
                      <a:lnTo>
                        <a:pt x="214" y="96"/>
                      </a:lnTo>
                      <a:lnTo>
                        <a:pt x="220" y="88"/>
                      </a:lnTo>
                      <a:lnTo>
                        <a:pt x="220" y="88"/>
                      </a:lnTo>
                      <a:lnTo>
                        <a:pt x="222" y="86"/>
                      </a:lnTo>
                      <a:lnTo>
                        <a:pt x="220" y="86"/>
                      </a:lnTo>
                      <a:lnTo>
                        <a:pt x="218" y="86"/>
                      </a:lnTo>
                      <a:lnTo>
                        <a:pt x="216" y="84"/>
                      </a:lnTo>
                      <a:lnTo>
                        <a:pt x="216" y="84"/>
                      </a:lnTo>
                      <a:lnTo>
                        <a:pt x="210" y="82"/>
                      </a:lnTo>
                      <a:lnTo>
                        <a:pt x="206" y="82"/>
                      </a:lnTo>
                      <a:lnTo>
                        <a:pt x="206" y="82"/>
                      </a:lnTo>
                      <a:lnTo>
                        <a:pt x="202" y="80"/>
                      </a:lnTo>
                      <a:lnTo>
                        <a:pt x="204" y="78"/>
                      </a:lnTo>
                      <a:lnTo>
                        <a:pt x="204" y="78"/>
                      </a:lnTo>
                      <a:lnTo>
                        <a:pt x="204" y="76"/>
                      </a:lnTo>
                      <a:lnTo>
                        <a:pt x="202" y="76"/>
                      </a:lnTo>
                      <a:lnTo>
                        <a:pt x="198" y="76"/>
                      </a:lnTo>
                      <a:lnTo>
                        <a:pt x="198" y="76"/>
                      </a:lnTo>
                      <a:lnTo>
                        <a:pt x="196" y="78"/>
                      </a:lnTo>
                      <a:lnTo>
                        <a:pt x="194" y="76"/>
                      </a:lnTo>
                      <a:lnTo>
                        <a:pt x="192" y="74"/>
                      </a:lnTo>
                      <a:lnTo>
                        <a:pt x="190" y="72"/>
                      </a:lnTo>
                      <a:lnTo>
                        <a:pt x="190" y="72"/>
                      </a:lnTo>
                      <a:lnTo>
                        <a:pt x="188" y="72"/>
                      </a:lnTo>
                      <a:lnTo>
                        <a:pt x="190" y="72"/>
                      </a:lnTo>
                      <a:lnTo>
                        <a:pt x="194" y="70"/>
                      </a:lnTo>
                      <a:lnTo>
                        <a:pt x="194" y="70"/>
                      </a:lnTo>
                      <a:lnTo>
                        <a:pt x="200" y="64"/>
                      </a:lnTo>
                      <a:lnTo>
                        <a:pt x="200" y="64"/>
                      </a:lnTo>
                      <a:lnTo>
                        <a:pt x="202" y="62"/>
                      </a:lnTo>
                      <a:lnTo>
                        <a:pt x="200" y="60"/>
                      </a:lnTo>
                      <a:lnTo>
                        <a:pt x="198" y="58"/>
                      </a:lnTo>
                      <a:lnTo>
                        <a:pt x="198" y="58"/>
                      </a:lnTo>
                      <a:lnTo>
                        <a:pt x="198" y="58"/>
                      </a:lnTo>
                      <a:lnTo>
                        <a:pt x="194" y="60"/>
                      </a:lnTo>
                      <a:lnTo>
                        <a:pt x="200" y="5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095" name="Freeform 15"/>
                <p:cNvSpPr>
                  <a:spLocks noChangeAspect="1"/>
                </p:cNvSpPr>
                <p:nvPr/>
              </p:nvSpPr>
              <p:spPr bwMode="gray">
                <a:xfrm>
                  <a:off x="2217" y="2217"/>
                  <a:ext cx="3" cy="7"/>
                </a:xfrm>
                <a:custGeom>
                  <a:avLst/>
                  <a:gdLst/>
                  <a:ahLst/>
                  <a:cxnLst>
                    <a:cxn ang="0">
                      <a:pos x="2" y="0"/>
                    </a:cxn>
                    <a:cxn ang="0">
                      <a:pos x="2" y="0"/>
                    </a:cxn>
                    <a:cxn ang="0">
                      <a:pos x="4" y="0"/>
                    </a:cxn>
                    <a:cxn ang="0">
                      <a:pos x="4" y="2"/>
                    </a:cxn>
                    <a:cxn ang="0">
                      <a:pos x="0" y="8"/>
                    </a:cxn>
                    <a:cxn ang="0">
                      <a:pos x="0" y="8"/>
                    </a:cxn>
                    <a:cxn ang="0">
                      <a:pos x="0" y="6"/>
                    </a:cxn>
                    <a:cxn ang="0">
                      <a:pos x="0" y="4"/>
                    </a:cxn>
                    <a:cxn ang="0">
                      <a:pos x="2" y="0"/>
                    </a:cxn>
                    <a:cxn ang="0">
                      <a:pos x="2" y="0"/>
                    </a:cxn>
                  </a:cxnLst>
                  <a:rect l="0" t="0" r="r" b="b"/>
                  <a:pathLst>
                    <a:path w="4" h="8">
                      <a:moveTo>
                        <a:pt x="2" y="0"/>
                      </a:moveTo>
                      <a:lnTo>
                        <a:pt x="2" y="0"/>
                      </a:lnTo>
                      <a:lnTo>
                        <a:pt x="4" y="0"/>
                      </a:lnTo>
                      <a:lnTo>
                        <a:pt x="4" y="2"/>
                      </a:lnTo>
                      <a:lnTo>
                        <a:pt x="0" y="8"/>
                      </a:lnTo>
                      <a:lnTo>
                        <a:pt x="0" y="8"/>
                      </a:lnTo>
                      <a:lnTo>
                        <a:pt x="0" y="6"/>
                      </a:lnTo>
                      <a:lnTo>
                        <a:pt x="0" y="4"/>
                      </a:lnTo>
                      <a:lnTo>
                        <a:pt x="2" y="0"/>
                      </a:lnTo>
                      <a:lnTo>
                        <a:pt x="2"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096" name="Freeform 16"/>
                <p:cNvSpPr>
                  <a:spLocks noChangeAspect="1"/>
                </p:cNvSpPr>
                <p:nvPr/>
              </p:nvSpPr>
              <p:spPr bwMode="gray">
                <a:xfrm>
                  <a:off x="1728" y="2118"/>
                  <a:ext cx="7" cy="14"/>
                </a:xfrm>
                <a:custGeom>
                  <a:avLst/>
                  <a:gdLst/>
                  <a:ahLst/>
                  <a:cxnLst>
                    <a:cxn ang="0">
                      <a:pos x="6" y="0"/>
                    </a:cxn>
                    <a:cxn ang="0">
                      <a:pos x="6" y="0"/>
                    </a:cxn>
                    <a:cxn ang="0">
                      <a:pos x="6" y="2"/>
                    </a:cxn>
                    <a:cxn ang="0">
                      <a:pos x="8" y="4"/>
                    </a:cxn>
                    <a:cxn ang="0">
                      <a:pos x="8" y="4"/>
                    </a:cxn>
                    <a:cxn ang="0">
                      <a:pos x="4" y="8"/>
                    </a:cxn>
                    <a:cxn ang="0">
                      <a:pos x="4" y="8"/>
                    </a:cxn>
                    <a:cxn ang="0">
                      <a:pos x="4" y="16"/>
                    </a:cxn>
                    <a:cxn ang="0">
                      <a:pos x="4" y="16"/>
                    </a:cxn>
                    <a:cxn ang="0">
                      <a:pos x="2" y="14"/>
                    </a:cxn>
                    <a:cxn ang="0">
                      <a:pos x="2" y="14"/>
                    </a:cxn>
                    <a:cxn ang="0">
                      <a:pos x="2" y="12"/>
                    </a:cxn>
                    <a:cxn ang="0">
                      <a:pos x="2" y="12"/>
                    </a:cxn>
                    <a:cxn ang="0">
                      <a:pos x="0" y="8"/>
                    </a:cxn>
                    <a:cxn ang="0">
                      <a:pos x="0" y="6"/>
                    </a:cxn>
                    <a:cxn ang="0">
                      <a:pos x="2" y="4"/>
                    </a:cxn>
                    <a:cxn ang="0">
                      <a:pos x="2" y="4"/>
                    </a:cxn>
                    <a:cxn ang="0">
                      <a:pos x="2" y="6"/>
                    </a:cxn>
                    <a:cxn ang="0">
                      <a:pos x="2" y="6"/>
                    </a:cxn>
                    <a:cxn ang="0">
                      <a:pos x="2" y="6"/>
                    </a:cxn>
                    <a:cxn ang="0">
                      <a:pos x="4" y="4"/>
                    </a:cxn>
                    <a:cxn ang="0">
                      <a:pos x="2" y="2"/>
                    </a:cxn>
                    <a:cxn ang="0">
                      <a:pos x="2" y="2"/>
                    </a:cxn>
                    <a:cxn ang="0">
                      <a:pos x="4" y="2"/>
                    </a:cxn>
                    <a:cxn ang="0">
                      <a:pos x="6" y="0"/>
                    </a:cxn>
                  </a:cxnLst>
                  <a:rect l="0" t="0" r="r" b="b"/>
                  <a:pathLst>
                    <a:path w="8" h="16">
                      <a:moveTo>
                        <a:pt x="6" y="0"/>
                      </a:moveTo>
                      <a:lnTo>
                        <a:pt x="6" y="0"/>
                      </a:lnTo>
                      <a:lnTo>
                        <a:pt x="6" y="2"/>
                      </a:lnTo>
                      <a:lnTo>
                        <a:pt x="8" y="4"/>
                      </a:lnTo>
                      <a:lnTo>
                        <a:pt x="8" y="4"/>
                      </a:lnTo>
                      <a:lnTo>
                        <a:pt x="4" y="8"/>
                      </a:lnTo>
                      <a:lnTo>
                        <a:pt x="4" y="8"/>
                      </a:lnTo>
                      <a:lnTo>
                        <a:pt x="4" y="16"/>
                      </a:lnTo>
                      <a:lnTo>
                        <a:pt x="4" y="16"/>
                      </a:lnTo>
                      <a:lnTo>
                        <a:pt x="2" y="14"/>
                      </a:lnTo>
                      <a:lnTo>
                        <a:pt x="2" y="14"/>
                      </a:lnTo>
                      <a:lnTo>
                        <a:pt x="2" y="12"/>
                      </a:lnTo>
                      <a:lnTo>
                        <a:pt x="2" y="12"/>
                      </a:lnTo>
                      <a:lnTo>
                        <a:pt x="0" y="8"/>
                      </a:lnTo>
                      <a:lnTo>
                        <a:pt x="0" y="6"/>
                      </a:lnTo>
                      <a:lnTo>
                        <a:pt x="2" y="4"/>
                      </a:lnTo>
                      <a:lnTo>
                        <a:pt x="2" y="4"/>
                      </a:lnTo>
                      <a:lnTo>
                        <a:pt x="2" y="6"/>
                      </a:lnTo>
                      <a:lnTo>
                        <a:pt x="2" y="6"/>
                      </a:lnTo>
                      <a:lnTo>
                        <a:pt x="2" y="6"/>
                      </a:lnTo>
                      <a:lnTo>
                        <a:pt x="4" y="4"/>
                      </a:lnTo>
                      <a:lnTo>
                        <a:pt x="2" y="2"/>
                      </a:lnTo>
                      <a:lnTo>
                        <a:pt x="2" y="2"/>
                      </a:lnTo>
                      <a:lnTo>
                        <a:pt x="4" y="2"/>
                      </a:lnTo>
                      <a:lnTo>
                        <a:pt x="6"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097" name="Freeform 17"/>
                <p:cNvSpPr>
                  <a:spLocks noChangeAspect="1"/>
                </p:cNvSpPr>
                <p:nvPr/>
              </p:nvSpPr>
              <p:spPr bwMode="gray">
                <a:xfrm>
                  <a:off x="1724" y="2136"/>
                  <a:ext cx="6" cy="7"/>
                </a:xfrm>
                <a:custGeom>
                  <a:avLst/>
                  <a:gdLst/>
                  <a:ahLst/>
                  <a:cxnLst>
                    <a:cxn ang="0">
                      <a:pos x="6" y="0"/>
                    </a:cxn>
                    <a:cxn ang="0">
                      <a:pos x="6" y="0"/>
                    </a:cxn>
                    <a:cxn ang="0">
                      <a:pos x="6" y="2"/>
                    </a:cxn>
                    <a:cxn ang="0">
                      <a:pos x="6" y="2"/>
                    </a:cxn>
                    <a:cxn ang="0">
                      <a:pos x="2" y="4"/>
                    </a:cxn>
                    <a:cxn ang="0">
                      <a:pos x="2" y="4"/>
                    </a:cxn>
                    <a:cxn ang="0">
                      <a:pos x="2" y="8"/>
                    </a:cxn>
                    <a:cxn ang="0">
                      <a:pos x="2" y="8"/>
                    </a:cxn>
                    <a:cxn ang="0">
                      <a:pos x="0" y="6"/>
                    </a:cxn>
                    <a:cxn ang="0">
                      <a:pos x="0" y="4"/>
                    </a:cxn>
                    <a:cxn ang="0">
                      <a:pos x="0" y="4"/>
                    </a:cxn>
                    <a:cxn ang="0">
                      <a:pos x="6" y="0"/>
                    </a:cxn>
                    <a:cxn ang="0">
                      <a:pos x="6" y="0"/>
                    </a:cxn>
                  </a:cxnLst>
                  <a:rect l="0" t="0" r="r" b="b"/>
                  <a:pathLst>
                    <a:path w="6" h="8">
                      <a:moveTo>
                        <a:pt x="6" y="0"/>
                      </a:moveTo>
                      <a:lnTo>
                        <a:pt x="6" y="0"/>
                      </a:lnTo>
                      <a:lnTo>
                        <a:pt x="6" y="2"/>
                      </a:lnTo>
                      <a:lnTo>
                        <a:pt x="6" y="2"/>
                      </a:lnTo>
                      <a:lnTo>
                        <a:pt x="2" y="4"/>
                      </a:lnTo>
                      <a:lnTo>
                        <a:pt x="2" y="4"/>
                      </a:lnTo>
                      <a:lnTo>
                        <a:pt x="2" y="8"/>
                      </a:lnTo>
                      <a:lnTo>
                        <a:pt x="2" y="8"/>
                      </a:lnTo>
                      <a:lnTo>
                        <a:pt x="0" y="6"/>
                      </a:lnTo>
                      <a:lnTo>
                        <a:pt x="0" y="4"/>
                      </a:lnTo>
                      <a:lnTo>
                        <a:pt x="0" y="4"/>
                      </a:lnTo>
                      <a:lnTo>
                        <a:pt x="6" y="0"/>
                      </a:lnTo>
                      <a:lnTo>
                        <a:pt x="6"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098" name="Freeform 18"/>
                <p:cNvSpPr>
                  <a:spLocks noChangeAspect="1"/>
                </p:cNvSpPr>
                <p:nvPr/>
              </p:nvSpPr>
              <p:spPr bwMode="gray">
                <a:xfrm>
                  <a:off x="2336" y="2183"/>
                  <a:ext cx="2" cy="8"/>
                </a:xfrm>
                <a:custGeom>
                  <a:avLst/>
                  <a:gdLst/>
                  <a:ahLst/>
                  <a:cxnLst>
                    <a:cxn ang="0">
                      <a:pos x="2" y="0"/>
                    </a:cxn>
                    <a:cxn ang="0">
                      <a:pos x="2" y="0"/>
                    </a:cxn>
                    <a:cxn ang="0">
                      <a:pos x="2" y="10"/>
                    </a:cxn>
                    <a:cxn ang="0">
                      <a:pos x="0" y="10"/>
                    </a:cxn>
                    <a:cxn ang="0">
                      <a:pos x="0" y="10"/>
                    </a:cxn>
                    <a:cxn ang="0">
                      <a:pos x="0" y="4"/>
                    </a:cxn>
                    <a:cxn ang="0">
                      <a:pos x="2" y="0"/>
                    </a:cxn>
                  </a:cxnLst>
                  <a:rect l="0" t="0" r="r" b="b"/>
                  <a:pathLst>
                    <a:path w="2" h="10">
                      <a:moveTo>
                        <a:pt x="2" y="0"/>
                      </a:moveTo>
                      <a:lnTo>
                        <a:pt x="2" y="0"/>
                      </a:lnTo>
                      <a:lnTo>
                        <a:pt x="2" y="10"/>
                      </a:lnTo>
                      <a:lnTo>
                        <a:pt x="0" y="10"/>
                      </a:lnTo>
                      <a:lnTo>
                        <a:pt x="0" y="10"/>
                      </a:lnTo>
                      <a:lnTo>
                        <a:pt x="0" y="4"/>
                      </a:lnTo>
                      <a:lnTo>
                        <a:pt x="2"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099" name="Freeform 19"/>
                <p:cNvSpPr>
                  <a:spLocks noChangeAspect="1"/>
                </p:cNvSpPr>
                <p:nvPr/>
              </p:nvSpPr>
              <p:spPr bwMode="gray">
                <a:xfrm>
                  <a:off x="2110" y="2418"/>
                  <a:ext cx="2" cy="5"/>
                </a:xfrm>
                <a:custGeom>
                  <a:avLst/>
                  <a:gdLst/>
                  <a:ahLst/>
                  <a:cxnLst>
                    <a:cxn ang="0">
                      <a:pos x="0" y="0"/>
                    </a:cxn>
                    <a:cxn ang="0">
                      <a:pos x="0" y="0"/>
                    </a:cxn>
                    <a:cxn ang="0">
                      <a:pos x="2" y="4"/>
                    </a:cxn>
                    <a:cxn ang="0">
                      <a:pos x="0" y="4"/>
                    </a:cxn>
                    <a:cxn ang="0">
                      <a:pos x="0" y="6"/>
                    </a:cxn>
                    <a:cxn ang="0">
                      <a:pos x="0" y="6"/>
                    </a:cxn>
                    <a:cxn ang="0">
                      <a:pos x="0" y="2"/>
                    </a:cxn>
                    <a:cxn ang="0">
                      <a:pos x="0" y="2"/>
                    </a:cxn>
                    <a:cxn ang="0">
                      <a:pos x="0" y="0"/>
                    </a:cxn>
                    <a:cxn ang="0">
                      <a:pos x="0" y="0"/>
                    </a:cxn>
                  </a:cxnLst>
                  <a:rect l="0" t="0" r="r" b="b"/>
                  <a:pathLst>
                    <a:path w="2" h="6">
                      <a:moveTo>
                        <a:pt x="0" y="0"/>
                      </a:moveTo>
                      <a:lnTo>
                        <a:pt x="0" y="0"/>
                      </a:lnTo>
                      <a:lnTo>
                        <a:pt x="2" y="4"/>
                      </a:lnTo>
                      <a:lnTo>
                        <a:pt x="0" y="4"/>
                      </a:lnTo>
                      <a:lnTo>
                        <a:pt x="0" y="6"/>
                      </a:lnTo>
                      <a:lnTo>
                        <a:pt x="0" y="6"/>
                      </a:lnTo>
                      <a:lnTo>
                        <a:pt x="0" y="2"/>
                      </a:lnTo>
                      <a:lnTo>
                        <a:pt x="0" y="2"/>
                      </a:lnTo>
                      <a:lnTo>
                        <a:pt x="0" y="0"/>
                      </a:lnTo>
                      <a:lnTo>
                        <a:pt x="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00" name="Freeform 20"/>
                <p:cNvSpPr>
                  <a:spLocks noChangeAspect="1"/>
                </p:cNvSpPr>
                <p:nvPr/>
              </p:nvSpPr>
              <p:spPr bwMode="gray">
                <a:xfrm>
                  <a:off x="2112" y="2425"/>
                  <a:ext cx="2" cy="2"/>
                </a:xfrm>
                <a:custGeom>
                  <a:avLst/>
                  <a:gdLst/>
                  <a:ahLst/>
                  <a:cxnLst>
                    <a:cxn ang="0">
                      <a:pos x="2" y="0"/>
                    </a:cxn>
                    <a:cxn ang="0">
                      <a:pos x="2" y="2"/>
                    </a:cxn>
                    <a:cxn ang="0">
                      <a:pos x="2" y="2"/>
                    </a:cxn>
                    <a:cxn ang="0">
                      <a:pos x="0" y="2"/>
                    </a:cxn>
                    <a:cxn ang="0">
                      <a:pos x="0" y="0"/>
                    </a:cxn>
                    <a:cxn ang="0">
                      <a:pos x="2" y="0"/>
                    </a:cxn>
                    <a:cxn ang="0">
                      <a:pos x="2" y="0"/>
                    </a:cxn>
                  </a:cxnLst>
                  <a:rect l="0" t="0" r="r" b="b"/>
                  <a:pathLst>
                    <a:path w="2" h="2">
                      <a:moveTo>
                        <a:pt x="2" y="0"/>
                      </a:moveTo>
                      <a:lnTo>
                        <a:pt x="2" y="2"/>
                      </a:lnTo>
                      <a:lnTo>
                        <a:pt x="2" y="2"/>
                      </a:lnTo>
                      <a:lnTo>
                        <a:pt x="0" y="2"/>
                      </a:lnTo>
                      <a:lnTo>
                        <a:pt x="0" y="0"/>
                      </a:lnTo>
                      <a:lnTo>
                        <a:pt x="2" y="0"/>
                      </a:lnTo>
                      <a:lnTo>
                        <a:pt x="2"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01" name="Freeform 21"/>
                <p:cNvSpPr>
                  <a:spLocks noChangeAspect="1"/>
                </p:cNvSpPr>
                <p:nvPr/>
              </p:nvSpPr>
              <p:spPr bwMode="gray">
                <a:xfrm>
                  <a:off x="2516" y="3307"/>
                  <a:ext cx="66" cy="73"/>
                </a:xfrm>
                <a:custGeom>
                  <a:avLst/>
                  <a:gdLst/>
                  <a:ahLst/>
                  <a:cxnLst>
                    <a:cxn ang="0">
                      <a:pos x="66" y="56"/>
                    </a:cxn>
                    <a:cxn ang="0">
                      <a:pos x="72" y="46"/>
                    </a:cxn>
                    <a:cxn ang="0">
                      <a:pos x="66" y="42"/>
                    </a:cxn>
                    <a:cxn ang="0">
                      <a:pos x="62" y="38"/>
                    </a:cxn>
                    <a:cxn ang="0">
                      <a:pos x="60" y="34"/>
                    </a:cxn>
                    <a:cxn ang="0">
                      <a:pos x="56" y="30"/>
                    </a:cxn>
                    <a:cxn ang="0">
                      <a:pos x="50" y="28"/>
                    </a:cxn>
                    <a:cxn ang="0">
                      <a:pos x="42" y="20"/>
                    </a:cxn>
                    <a:cxn ang="0">
                      <a:pos x="40" y="18"/>
                    </a:cxn>
                    <a:cxn ang="0">
                      <a:pos x="36" y="18"/>
                    </a:cxn>
                    <a:cxn ang="0">
                      <a:pos x="34" y="16"/>
                    </a:cxn>
                    <a:cxn ang="0">
                      <a:pos x="20" y="0"/>
                    </a:cxn>
                    <a:cxn ang="0">
                      <a:pos x="10" y="4"/>
                    </a:cxn>
                    <a:cxn ang="0">
                      <a:pos x="6" y="10"/>
                    </a:cxn>
                    <a:cxn ang="0">
                      <a:pos x="6" y="14"/>
                    </a:cxn>
                    <a:cxn ang="0">
                      <a:pos x="4" y="20"/>
                    </a:cxn>
                    <a:cxn ang="0">
                      <a:pos x="2" y="24"/>
                    </a:cxn>
                    <a:cxn ang="0">
                      <a:pos x="2" y="28"/>
                    </a:cxn>
                    <a:cxn ang="0">
                      <a:pos x="0" y="34"/>
                    </a:cxn>
                    <a:cxn ang="0">
                      <a:pos x="0" y="36"/>
                    </a:cxn>
                    <a:cxn ang="0">
                      <a:pos x="0" y="48"/>
                    </a:cxn>
                    <a:cxn ang="0">
                      <a:pos x="0" y="48"/>
                    </a:cxn>
                    <a:cxn ang="0">
                      <a:pos x="0" y="66"/>
                    </a:cxn>
                    <a:cxn ang="0">
                      <a:pos x="2" y="72"/>
                    </a:cxn>
                    <a:cxn ang="0">
                      <a:pos x="4" y="72"/>
                    </a:cxn>
                    <a:cxn ang="0">
                      <a:pos x="8" y="74"/>
                    </a:cxn>
                    <a:cxn ang="0">
                      <a:pos x="12" y="74"/>
                    </a:cxn>
                    <a:cxn ang="0">
                      <a:pos x="16" y="80"/>
                    </a:cxn>
                    <a:cxn ang="0">
                      <a:pos x="18" y="80"/>
                    </a:cxn>
                    <a:cxn ang="0">
                      <a:pos x="24" y="84"/>
                    </a:cxn>
                    <a:cxn ang="0">
                      <a:pos x="30" y="82"/>
                    </a:cxn>
                    <a:cxn ang="0">
                      <a:pos x="32" y="82"/>
                    </a:cxn>
                    <a:cxn ang="0">
                      <a:pos x="40" y="84"/>
                    </a:cxn>
                    <a:cxn ang="0">
                      <a:pos x="50" y="82"/>
                    </a:cxn>
                    <a:cxn ang="0">
                      <a:pos x="58" y="76"/>
                    </a:cxn>
                    <a:cxn ang="0">
                      <a:pos x="62" y="70"/>
                    </a:cxn>
                    <a:cxn ang="0">
                      <a:pos x="64" y="64"/>
                    </a:cxn>
                    <a:cxn ang="0">
                      <a:pos x="68" y="60"/>
                    </a:cxn>
                  </a:cxnLst>
                  <a:rect l="0" t="0" r="r" b="b"/>
                  <a:pathLst>
                    <a:path w="72" h="84">
                      <a:moveTo>
                        <a:pt x="66" y="58"/>
                      </a:moveTo>
                      <a:lnTo>
                        <a:pt x="66" y="56"/>
                      </a:lnTo>
                      <a:lnTo>
                        <a:pt x="72" y="46"/>
                      </a:lnTo>
                      <a:lnTo>
                        <a:pt x="72" y="46"/>
                      </a:lnTo>
                      <a:lnTo>
                        <a:pt x="70" y="46"/>
                      </a:lnTo>
                      <a:lnTo>
                        <a:pt x="66" y="42"/>
                      </a:lnTo>
                      <a:lnTo>
                        <a:pt x="66" y="42"/>
                      </a:lnTo>
                      <a:lnTo>
                        <a:pt x="62" y="38"/>
                      </a:lnTo>
                      <a:lnTo>
                        <a:pt x="60" y="34"/>
                      </a:lnTo>
                      <a:lnTo>
                        <a:pt x="60" y="34"/>
                      </a:lnTo>
                      <a:lnTo>
                        <a:pt x="58" y="32"/>
                      </a:lnTo>
                      <a:lnTo>
                        <a:pt x="56" y="30"/>
                      </a:lnTo>
                      <a:lnTo>
                        <a:pt x="50" y="28"/>
                      </a:lnTo>
                      <a:lnTo>
                        <a:pt x="50" y="28"/>
                      </a:lnTo>
                      <a:lnTo>
                        <a:pt x="46" y="24"/>
                      </a:lnTo>
                      <a:lnTo>
                        <a:pt x="42" y="20"/>
                      </a:lnTo>
                      <a:lnTo>
                        <a:pt x="42" y="20"/>
                      </a:lnTo>
                      <a:lnTo>
                        <a:pt x="40" y="18"/>
                      </a:lnTo>
                      <a:lnTo>
                        <a:pt x="38" y="18"/>
                      </a:lnTo>
                      <a:lnTo>
                        <a:pt x="36" y="18"/>
                      </a:lnTo>
                      <a:lnTo>
                        <a:pt x="34" y="16"/>
                      </a:lnTo>
                      <a:lnTo>
                        <a:pt x="34" y="16"/>
                      </a:lnTo>
                      <a:lnTo>
                        <a:pt x="30" y="8"/>
                      </a:lnTo>
                      <a:lnTo>
                        <a:pt x="20" y="0"/>
                      </a:lnTo>
                      <a:lnTo>
                        <a:pt x="10" y="4"/>
                      </a:lnTo>
                      <a:lnTo>
                        <a:pt x="10" y="4"/>
                      </a:lnTo>
                      <a:lnTo>
                        <a:pt x="8" y="6"/>
                      </a:lnTo>
                      <a:lnTo>
                        <a:pt x="6" y="10"/>
                      </a:lnTo>
                      <a:lnTo>
                        <a:pt x="6" y="14"/>
                      </a:lnTo>
                      <a:lnTo>
                        <a:pt x="6" y="14"/>
                      </a:lnTo>
                      <a:lnTo>
                        <a:pt x="6" y="18"/>
                      </a:lnTo>
                      <a:lnTo>
                        <a:pt x="4" y="20"/>
                      </a:lnTo>
                      <a:lnTo>
                        <a:pt x="4" y="22"/>
                      </a:lnTo>
                      <a:lnTo>
                        <a:pt x="2" y="24"/>
                      </a:lnTo>
                      <a:lnTo>
                        <a:pt x="2" y="24"/>
                      </a:lnTo>
                      <a:lnTo>
                        <a:pt x="2" y="28"/>
                      </a:lnTo>
                      <a:lnTo>
                        <a:pt x="2" y="32"/>
                      </a:lnTo>
                      <a:lnTo>
                        <a:pt x="0" y="34"/>
                      </a:lnTo>
                      <a:lnTo>
                        <a:pt x="0" y="36"/>
                      </a:lnTo>
                      <a:lnTo>
                        <a:pt x="0" y="36"/>
                      </a:lnTo>
                      <a:lnTo>
                        <a:pt x="0" y="44"/>
                      </a:lnTo>
                      <a:lnTo>
                        <a:pt x="0" y="48"/>
                      </a:lnTo>
                      <a:lnTo>
                        <a:pt x="0" y="48"/>
                      </a:lnTo>
                      <a:lnTo>
                        <a:pt x="0" y="48"/>
                      </a:lnTo>
                      <a:lnTo>
                        <a:pt x="0" y="60"/>
                      </a:lnTo>
                      <a:lnTo>
                        <a:pt x="0" y="66"/>
                      </a:lnTo>
                      <a:lnTo>
                        <a:pt x="2" y="72"/>
                      </a:lnTo>
                      <a:lnTo>
                        <a:pt x="2" y="72"/>
                      </a:lnTo>
                      <a:lnTo>
                        <a:pt x="4" y="72"/>
                      </a:lnTo>
                      <a:lnTo>
                        <a:pt x="4" y="72"/>
                      </a:lnTo>
                      <a:lnTo>
                        <a:pt x="8" y="74"/>
                      </a:lnTo>
                      <a:lnTo>
                        <a:pt x="8" y="74"/>
                      </a:lnTo>
                      <a:lnTo>
                        <a:pt x="12" y="74"/>
                      </a:lnTo>
                      <a:lnTo>
                        <a:pt x="12" y="74"/>
                      </a:lnTo>
                      <a:lnTo>
                        <a:pt x="16" y="80"/>
                      </a:lnTo>
                      <a:lnTo>
                        <a:pt x="16" y="80"/>
                      </a:lnTo>
                      <a:lnTo>
                        <a:pt x="18" y="80"/>
                      </a:lnTo>
                      <a:lnTo>
                        <a:pt x="18" y="80"/>
                      </a:lnTo>
                      <a:lnTo>
                        <a:pt x="24" y="82"/>
                      </a:lnTo>
                      <a:lnTo>
                        <a:pt x="24" y="84"/>
                      </a:lnTo>
                      <a:lnTo>
                        <a:pt x="24" y="84"/>
                      </a:lnTo>
                      <a:lnTo>
                        <a:pt x="30" y="82"/>
                      </a:lnTo>
                      <a:lnTo>
                        <a:pt x="32" y="82"/>
                      </a:lnTo>
                      <a:lnTo>
                        <a:pt x="32" y="82"/>
                      </a:lnTo>
                      <a:lnTo>
                        <a:pt x="38" y="82"/>
                      </a:lnTo>
                      <a:lnTo>
                        <a:pt x="40" y="84"/>
                      </a:lnTo>
                      <a:lnTo>
                        <a:pt x="40" y="84"/>
                      </a:lnTo>
                      <a:lnTo>
                        <a:pt x="50" y="82"/>
                      </a:lnTo>
                      <a:lnTo>
                        <a:pt x="58" y="78"/>
                      </a:lnTo>
                      <a:lnTo>
                        <a:pt x="58" y="76"/>
                      </a:lnTo>
                      <a:lnTo>
                        <a:pt x="58" y="76"/>
                      </a:lnTo>
                      <a:lnTo>
                        <a:pt x="62" y="70"/>
                      </a:lnTo>
                      <a:lnTo>
                        <a:pt x="62" y="70"/>
                      </a:lnTo>
                      <a:lnTo>
                        <a:pt x="64" y="64"/>
                      </a:lnTo>
                      <a:lnTo>
                        <a:pt x="64" y="64"/>
                      </a:lnTo>
                      <a:lnTo>
                        <a:pt x="68" y="60"/>
                      </a:lnTo>
                      <a:lnTo>
                        <a:pt x="66" y="5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02" name="Freeform 22"/>
                <p:cNvSpPr>
                  <a:spLocks noChangeAspect="1" noEditPoints="1"/>
                </p:cNvSpPr>
                <p:nvPr/>
              </p:nvSpPr>
              <p:spPr bwMode="gray">
                <a:xfrm>
                  <a:off x="3141" y="1935"/>
                  <a:ext cx="118" cy="163"/>
                </a:xfrm>
                <a:custGeom>
                  <a:avLst/>
                  <a:gdLst/>
                  <a:ahLst/>
                  <a:cxnLst>
                    <a:cxn ang="0">
                      <a:pos x="26" y="84"/>
                    </a:cxn>
                    <a:cxn ang="0">
                      <a:pos x="30" y="100"/>
                    </a:cxn>
                    <a:cxn ang="0">
                      <a:pos x="10" y="102"/>
                    </a:cxn>
                    <a:cxn ang="0">
                      <a:pos x="0" y="98"/>
                    </a:cxn>
                    <a:cxn ang="0">
                      <a:pos x="6" y="86"/>
                    </a:cxn>
                    <a:cxn ang="0">
                      <a:pos x="52" y="26"/>
                    </a:cxn>
                    <a:cxn ang="0">
                      <a:pos x="74" y="24"/>
                    </a:cxn>
                    <a:cxn ang="0">
                      <a:pos x="72" y="44"/>
                    </a:cxn>
                    <a:cxn ang="0">
                      <a:pos x="66" y="60"/>
                    </a:cxn>
                    <a:cxn ang="0">
                      <a:pos x="76" y="70"/>
                    </a:cxn>
                    <a:cxn ang="0">
                      <a:pos x="84" y="86"/>
                    </a:cxn>
                    <a:cxn ang="0">
                      <a:pos x="98" y="102"/>
                    </a:cxn>
                    <a:cxn ang="0">
                      <a:pos x="108" y="112"/>
                    </a:cxn>
                    <a:cxn ang="0">
                      <a:pos x="110" y="126"/>
                    </a:cxn>
                    <a:cxn ang="0">
                      <a:pos x="114" y="130"/>
                    </a:cxn>
                    <a:cxn ang="0">
                      <a:pos x="128" y="132"/>
                    </a:cxn>
                    <a:cxn ang="0">
                      <a:pos x="114" y="152"/>
                    </a:cxn>
                    <a:cxn ang="0">
                      <a:pos x="110" y="160"/>
                    </a:cxn>
                    <a:cxn ang="0">
                      <a:pos x="116" y="166"/>
                    </a:cxn>
                    <a:cxn ang="0">
                      <a:pos x="102" y="168"/>
                    </a:cxn>
                    <a:cxn ang="0">
                      <a:pos x="80" y="168"/>
                    </a:cxn>
                    <a:cxn ang="0">
                      <a:pos x="70" y="174"/>
                    </a:cxn>
                    <a:cxn ang="0">
                      <a:pos x="52" y="178"/>
                    </a:cxn>
                    <a:cxn ang="0">
                      <a:pos x="36" y="180"/>
                    </a:cxn>
                    <a:cxn ang="0">
                      <a:pos x="24" y="182"/>
                    </a:cxn>
                    <a:cxn ang="0">
                      <a:pos x="40" y="164"/>
                    </a:cxn>
                    <a:cxn ang="0">
                      <a:pos x="68" y="152"/>
                    </a:cxn>
                    <a:cxn ang="0">
                      <a:pos x="56" y="154"/>
                    </a:cxn>
                    <a:cxn ang="0">
                      <a:pos x="46" y="156"/>
                    </a:cxn>
                    <a:cxn ang="0">
                      <a:pos x="40" y="152"/>
                    </a:cxn>
                    <a:cxn ang="0">
                      <a:pos x="36" y="154"/>
                    </a:cxn>
                    <a:cxn ang="0">
                      <a:pos x="32" y="146"/>
                    </a:cxn>
                    <a:cxn ang="0">
                      <a:pos x="46" y="128"/>
                    </a:cxn>
                    <a:cxn ang="0">
                      <a:pos x="42" y="114"/>
                    </a:cxn>
                    <a:cxn ang="0">
                      <a:pos x="50" y="116"/>
                    </a:cxn>
                    <a:cxn ang="0">
                      <a:pos x="64" y="116"/>
                    </a:cxn>
                    <a:cxn ang="0">
                      <a:pos x="60" y="98"/>
                    </a:cxn>
                    <a:cxn ang="0">
                      <a:pos x="42" y="86"/>
                    </a:cxn>
                    <a:cxn ang="0">
                      <a:pos x="38" y="88"/>
                    </a:cxn>
                    <a:cxn ang="0">
                      <a:pos x="38" y="66"/>
                    </a:cxn>
                    <a:cxn ang="0">
                      <a:pos x="34" y="62"/>
                    </a:cxn>
                    <a:cxn ang="0">
                      <a:pos x="28" y="62"/>
                    </a:cxn>
                    <a:cxn ang="0">
                      <a:pos x="30" y="56"/>
                    </a:cxn>
                    <a:cxn ang="0">
                      <a:pos x="26" y="52"/>
                    </a:cxn>
                    <a:cxn ang="0">
                      <a:pos x="26" y="38"/>
                    </a:cxn>
                    <a:cxn ang="0">
                      <a:pos x="28" y="24"/>
                    </a:cxn>
                    <a:cxn ang="0">
                      <a:pos x="36" y="20"/>
                    </a:cxn>
                    <a:cxn ang="0">
                      <a:pos x="36" y="12"/>
                    </a:cxn>
                    <a:cxn ang="0">
                      <a:pos x="44" y="4"/>
                    </a:cxn>
                    <a:cxn ang="0">
                      <a:pos x="52" y="0"/>
                    </a:cxn>
                    <a:cxn ang="0">
                      <a:pos x="54" y="18"/>
                    </a:cxn>
                    <a:cxn ang="0">
                      <a:pos x="48" y="28"/>
                    </a:cxn>
                    <a:cxn ang="0">
                      <a:pos x="24" y="56"/>
                    </a:cxn>
                    <a:cxn ang="0">
                      <a:pos x="20" y="54"/>
                    </a:cxn>
                    <a:cxn ang="0">
                      <a:pos x="20" y="28"/>
                    </a:cxn>
                    <a:cxn ang="0">
                      <a:pos x="24" y="42"/>
                    </a:cxn>
                    <a:cxn ang="0">
                      <a:pos x="16" y="36"/>
                    </a:cxn>
                    <a:cxn ang="0">
                      <a:pos x="20" y="28"/>
                    </a:cxn>
                    <a:cxn ang="0">
                      <a:pos x="14" y="22"/>
                    </a:cxn>
                    <a:cxn ang="0">
                      <a:pos x="10" y="10"/>
                    </a:cxn>
                    <a:cxn ang="0">
                      <a:pos x="22" y="8"/>
                    </a:cxn>
                  </a:cxnLst>
                  <a:rect l="0" t="0" r="r" b="b"/>
                  <a:pathLst>
                    <a:path w="128" h="188">
                      <a:moveTo>
                        <a:pt x="12" y="84"/>
                      </a:moveTo>
                      <a:lnTo>
                        <a:pt x="12" y="84"/>
                      </a:lnTo>
                      <a:lnTo>
                        <a:pt x="10" y="86"/>
                      </a:lnTo>
                      <a:lnTo>
                        <a:pt x="10" y="86"/>
                      </a:lnTo>
                      <a:lnTo>
                        <a:pt x="10" y="86"/>
                      </a:lnTo>
                      <a:lnTo>
                        <a:pt x="18" y="82"/>
                      </a:lnTo>
                      <a:lnTo>
                        <a:pt x="20" y="82"/>
                      </a:lnTo>
                      <a:lnTo>
                        <a:pt x="26" y="84"/>
                      </a:lnTo>
                      <a:lnTo>
                        <a:pt x="26" y="84"/>
                      </a:lnTo>
                      <a:lnTo>
                        <a:pt x="22" y="90"/>
                      </a:lnTo>
                      <a:lnTo>
                        <a:pt x="22" y="90"/>
                      </a:lnTo>
                      <a:lnTo>
                        <a:pt x="26" y="90"/>
                      </a:lnTo>
                      <a:lnTo>
                        <a:pt x="26" y="90"/>
                      </a:lnTo>
                      <a:lnTo>
                        <a:pt x="28" y="96"/>
                      </a:lnTo>
                      <a:lnTo>
                        <a:pt x="30" y="100"/>
                      </a:lnTo>
                      <a:lnTo>
                        <a:pt x="30" y="100"/>
                      </a:lnTo>
                      <a:lnTo>
                        <a:pt x="24" y="102"/>
                      </a:lnTo>
                      <a:lnTo>
                        <a:pt x="18" y="102"/>
                      </a:lnTo>
                      <a:lnTo>
                        <a:pt x="18" y="102"/>
                      </a:lnTo>
                      <a:lnTo>
                        <a:pt x="18" y="104"/>
                      </a:lnTo>
                      <a:lnTo>
                        <a:pt x="14" y="104"/>
                      </a:lnTo>
                      <a:lnTo>
                        <a:pt x="10" y="102"/>
                      </a:lnTo>
                      <a:lnTo>
                        <a:pt x="10" y="102"/>
                      </a:lnTo>
                      <a:lnTo>
                        <a:pt x="10" y="102"/>
                      </a:lnTo>
                      <a:lnTo>
                        <a:pt x="6" y="104"/>
                      </a:lnTo>
                      <a:lnTo>
                        <a:pt x="6" y="104"/>
                      </a:lnTo>
                      <a:lnTo>
                        <a:pt x="4" y="104"/>
                      </a:lnTo>
                      <a:lnTo>
                        <a:pt x="4" y="102"/>
                      </a:lnTo>
                      <a:lnTo>
                        <a:pt x="4" y="100"/>
                      </a:lnTo>
                      <a:lnTo>
                        <a:pt x="2" y="98"/>
                      </a:lnTo>
                      <a:lnTo>
                        <a:pt x="2" y="98"/>
                      </a:lnTo>
                      <a:lnTo>
                        <a:pt x="0" y="98"/>
                      </a:lnTo>
                      <a:lnTo>
                        <a:pt x="0" y="96"/>
                      </a:lnTo>
                      <a:lnTo>
                        <a:pt x="0" y="96"/>
                      </a:lnTo>
                      <a:lnTo>
                        <a:pt x="0" y="94"/>
                      </a:lnTo>
                      <a:lnTo>
                        <a:pt x="2" y="94"/>
                      </a:lnTo>
                      <a:lnTo>
                        <a:pt x="4" y="92"/>
                      </a:lnTo>
                      <a:lnTo>
                        <a:pt x="4" y="90"/>
                      </a:lnTo>
                      <a:lnTo>
                        <a:pt x="4" y="90"/>
                      </a:lnTo>
                      <a:lnTo>
                        <a:pt x="6" y="86"/>
                      </a:lnTo>
                      <a:lnTo>
                        <a:pt x="8" y="84"/>
                      </a:lnTo>
                      <a:lnTo>
                        <a:pt x="12" y="82"/>
                      </a:lnTo>
                      <a:lnTo>
                        <a:pt x="12" y="84"/>
                      </a:lnTo>
                      <a:close/>
                      <a:moveTo>
                        <a:pt x="50" y="28"/>
                      </a:moveTo>
                      <a:lnTo>
                        <a:pt x="50" y="28"/>
                      </a:lnTo>
                      <a:lnTo>
                        <a:pt x="52" y="26"/>
                      </a:lnTo>
                      <a:lnTo>
                        <a:pt x="52" y="26"/>
                      </a:lnTo>
                      <a:lnTo>
                        <a:pt x="52" y="26"/>
                      </a:lnTo>
                      <a:lnTo>
                        <a:pt x="60" y="26"/>
                      </a:lnTo>
                      <a:lnTo>
                        <a:pt x="60" y="26"/>
                      </a:lnTo>
                      <a:lnTo>
                        <a:pt x="60" y="24"/>
                      </a:lnTo>
                      <a:lnTo>
                        <a:pt x="60" y="24"/>
                      </a:lnTo>
                      <a:lnTo>
                        <a:pt x="66" y="26"/>
                      </a:lnTo>
                      <a:lnTo>
                        <a:pt x="66" y="26"/>
                      </a:lnTo>
                      <a:lnTo>
                        <a:pt x="70" y="24"/>
                      </a:lnTo>
                      <a:lnTo>
                        <a:pt x="74" y="24"/>
                      </a:lnTo>
                      <a:lnTo>
                        <a:pt x="74" y="24"/>
                      </a:lnTo>
                      <a:lnTo>
                        <a:pt x="78" y="26"/>
                      </a:lnTo>
                      <a:lnTo>
                        <a:pt x="78" y="26"/>
                      </a:lnTo>
                      <a:lnTo>
                        <a:pt x="74" y="34"/>
                      </a:lnTo>
                      <a:lnTo>
                        <a:pt x="74" y="34"/>
                      </a:lnTo>
                      <a:lnTo>
                        <a:pt x="74" y="40"/>
                      </a:lnTo>
                      <a:lnTo>
                        <a:pt x="74" y="40"/>
                      </a:lnTo>
                      <a:lnTo>
                        <a:pt x="72" y="44"/>
                      </a:lnTo>
                      <a:lnTo>
                        <a:pt x="68" y="46"/>
                      </a:lnTo>
                      <a:lnTo>
                        <a:pt x="68" y="46"/>
                      </a:lnTo>
                      <a:lnTo>
                        <a:pt x="68" y="50"/>
                      </a:lnTo>
                      <a:lnTo>
                        <a:pt x="66" y="50"/>
                      </a:lnTo>
                      <a:lnTo>
                        <a:pt x="66" y="50"/>
                      </a:lnTo>
                      <a:lnTo>
                        <a:pt x="70" y="60"/>
                      </a:lnTo>
                      <a:lnTo>
                        <a:pt x="70" y="60"/>
                      </a:lnTo>
                      <a:lnTo>
                        <a:pt x="66" y="60"/>
                      </a:lnTo>
                      <a:lnTo>
                        <a:pt x="66" y="60"/>
                      </a:lnTo>
                      <a:lnTo>
                        <a:pt x="64" y="64"/>
                      </a:lnTo>
                      <a:lnTo>
                        <a:pt x="64" y="64"/>
                      </a:lnTo>
                      <a:lnTo>
                        <a:pt x="72" y="64"/>
                      </a:lnTo>
                      <a:lnTo>
                        <a:pt x="72" y="64"/>
                      </a:lnTo>
                      <a:lnTo>
                        <a:pt x="72" y="68"/>
                      </a:lnTo>
                      <a:lnTo>
                        <a:pt x="72" y="68"/>
                      </a:lnTo>
                      <a:lnTo>
                        <a:pt x="76" y="70"/>
                      </a:lnTo>
                      <a:lnTo>
                        <a:pt x="80" y="74"/>
                      </a:lnTo>
                      <a:lnTo>
                        <a:pt x="80" y="74"/>
                      </a:lnTo>
                      <a:lnTo>
                        <a:pt x="80" y="76"/>
                      </a:lnTo>
                      <a:lnTo>
                        <a:pt x="80" y="76"/>
                      </a:lnTo>
                      <a:lnTo>
                        <a:pt x="84" y="78"/>
                      </a:lnTo>
                      <a:lnTo>
                        <a:pt x="84" y="78"/>
                      </a:lnTo>
                      <a:lnTo>
                        <a:pt x="84" y="82"/>
                      </a:lnTo>
                      <a:lnTo>
                        <a:pt x="84" y="86"/>
                      </a:lnTo>
                      <a:lnTo>
                        <a:pt x="84" y="86"/>
                      </a:lnTo>
                      <a:lnTo>
                        <a:pt x="90" y="92"/>
                      </a:lnTo>
                      <a:lnTo>
                        <a:pt x="90" y="92"/>
                      </a:lnTo>
                      <a:lnTo>
                        <a:pt x="92" y="92"/>
                      </a:lnTo>
                      <a:lnTo>
                        <a:pt x="92" y="92"/>
                      </a:lnTo>
                      <a:lnTo>
                        <a:pt x="94" y="96"/>
                      </a:lnTo>
                      <a:lnTo>
                        <a:pt x="98" y="102"/>
                      </a:lnTo>
                      <a:lnTo>
                        <a:pt x="98" y="102"/>
                      </a:lnTo>
                      <a:lnTo>
                        <a:pt x="100" y="102"/>
                      </a:lnTo>
                      <a:lnTo>
                        <a:pt x="102" y="102"/>
                      </a:lnTo>
                      <a:lnTo>
                        <a:pt x="102" y="102"/>
                      </a:lnTo>
                      <a:lnTo>
                        <a:pt x="106" y="106"/>
                      </a:lnTo>
                      <a:lnTo>
                        <a:pt x="108" y="110"/>
                      </a:lnTo>
                      <a:lnTo>
                        <a:pt x="108" y="110"/>
                      </a:lnTo>
                      <a:lnTo>
                        <a:pt x="108" y="110"/>
                      </a:lnTo>
                      <a:lnTo>
                        <a:pt x="108" y="112"/>
                      </a:lnTo>
                      <a:lnTo>
                        <a:pt x="108" y="112"/>
                      </a:lnTo>
                      <a:lnTo>
                        <a:pt x="106" y="112"/>
                      </a:lnTo>
                      <a:lnTo>
                        <a:pt x="100" y="108"/>
                      </a:lnTo>
                      <a:lnTo>
                        <a:pt x="100" y="108"/>
                      </a:lnTo>
                      <a:lnTo>
                        <a:pt x="104" y="114"/>
                      </a:lnTo>
                      <a:lnTo>
                        <a:pt x="108" y="120"/>
                      </a:lnTo>
                      <a:lnTo>
                        <a:pt x="108" y="120"/>
                      </a:lnTo>
                      <a:lnTo>
                        <a:pt x="110" y="126"/>
                      </a:lnTo>
                      <a:lnTo>
                        <a:pt x="110" y="126"/>
                      </a:lnTo>
                      <a:lnTo>
                        <a:pt x="108" y="126"/>
                      </a:lnTo>
                      <a:lnTo>
                        <a:pt x="108" y="128"/>
                      </a:lnTo>
                      <a:lnTo>
                        <a:pt x="108" y="128"/>
                      </a:lnTo>
                      <a:lnTo>
                        <a:pt x="110" y="132"/>
                      </a:lnTo>
                      <a:lnTo>
                        <a:pt x="110" y="132"/>
                      </a:lnTo>
                      <a:lnTo>
                        <a:pt x="112" y="130"/>
                      </a:lnTo>
                      <a:lnTo>
                        <a:pt x="114" y="130"/>
                      </a:lnTo>
                      <a:lnTo>
                        <a:pt x="112" y="130"/>
                      </a:lnTo>
                      <a:lnTo>
                        <a:pt x="112" y="130"/>
                      </a:lnTo>
                      <a:lnTo>
                        <a:pt x="114" y="126"/>
                      </a:lnTo>
                      <a:lnTo>
                        <a:pt x="114" y="126"/>
                      </a:lnTo>
                      <a:lnTo>
                        <a:pt x="120" y="128"/>
                      </a:lnTo>
                      <a:lnTo>
                        <a:pt x="126" y="128"/>
                      </a:lnTo>
                      <a:lnTo>
                        <a:pt x="126" y="128"/>
                      </a:lnTo>
                      <a:lnTo>
                        <a:pt x="128" y="132"/>
                      </a:lnTo>
                      <a:lnTo>
                        <a:pt x="128" y="138"/>
                      </a:lnTo>
                      <a:lnTo>
                        <a:pt x="126" y="144"/>
                      </a:lnTo>
                      <a:lnTo>
                        <a:pt x="124" y="148"/>
                      </a:lnTo>
                      <a:lnTo>
                        <a:pt x="122" y="148"/>
                      </a:lnTo>
                      <a:lnTo>
                        <a:pt x="122" y="148"/>
                      </a:lnTo>
                      <a:lnTo>
                        <a:pt x="122" y="152"/>
                      </a:lnTo>
                      <a:lnTo>
                        <a:pt x="122" y="152"/>
                      </a:lnTo>
                      <a:lnTo>
                        <a:pt x="114" y="152"/>
                      </a:lnTo>
                      <a:lnTo>
                        <a:pt x="114" y="154"/>
                      </a:lnTo>
                      <a:lnTo>
                        <a:pt x="114" y="154"/>
                      </a:lnTo>
                      <a:lnTo>
                        <a:pt x="110" y="154"/>
                      </a:lnTo>
                      <a:lnTo>
                        <a:pt x="110" y="154"/>
                      </a:lnTo>
                      <a:lnTo>
                        <a:pt x="112" y="158"/>
                      </a:lnTo>
                      <a:lnTo>
                        <a:pt x="112" y="158"/>
                      </a:lnTo>
                      <a:lnTo>
                        <a:pt x="110" y="158"/>
                      </a:lnTo>
                      <a:lnTo>
                        <a:pt x="110" y="160"/>
                      </a:lnTo>
                      <a:lnTo>
                        <a:pt x="110" y="160"/>
                      </a:lnTo>
                      <a:lnTo>
                        <a:pt x="118" y="160"/>
                      </a:lnTo>
                      <a:lnTo>
                        <a:pt x="122" y="160"/>
                      </a:lnTo>
                      <a:lnTo>
                        <a:pt x="120" y="162"/>
                      </a:lnTo>
                      <a:lnTo>
                        <a:pt x="120" y="162"/>
                      </a:lnTo>
                      <a:lnTo>
                        <a:pt x="120" y="164"/>
                      </a:lnTo>
                      <a:lnTo>
                        <a:pt x="120" y="164"/>
                      </a:lnTo>
                      <a:lnTo>
                        <a:pt x="116" y="166"/>
                      </a:lnTo>
                      <a:lnTo>
                        <a:pt x="116" y="166"/>
                      </a:lnTo>
                      <a:lnTo>
                        <a:pt x="114" y="168"/>
                      </a:lnTo>
                      <a:lnTo>
                        <a:pt x="114" y="168"/>
                      </a:lnTo>
                      <a:lnTo>
                        <a:pt x="110" y="168"/>
                      </a:lnTo>
                      <a:lnTo>
                        <a:pt x="108" y="172"/>
                      </a:lnTo>
                      <a:lnTo>
                        <a:pt x="108" y="172"/>
                      </a:lnTo>
                      <a:lnTo>
                        <a:pt x="106" y="170"/>
                      </a:lnTo>
                      <a:lnTo>
                        <a:pt x="102" y="168"/>
                      </a:lnTo>
                      <a:lnTo>
                        <a:pt x="102" y="168"/>
                      </a:lnTo>
                      <a:lnTo>
                        <a:pt x="98" y="168"/>
                      </a:lnTo>
                      <a:lnTo>
                        <a:pt x="96" y="168"/>
                      </a:lnTo>
                      <a:lnTo>
                        <a:pt x="90" y="170"/>
                      </a:lnTo>
                      <a:lnTo>
                        <a:pt x="90" y="170"/>
                      </a:lnTo>
                      <a:lnTo>
                        <a:pt x="86" y="170"/>
                      </a:lnTo>
                      <a:lnTo>
                        <a:pt x="84" y="168"/>
                      </a:lnTo>
                      <a:lnTo>
                        <a:pt x="80" y="168"/>
                      </a:lnTo>
                      <a:lnTo>
                        <a:pt x="80" y="170"/>
                      </a:lnTo>
                      <a:lnTo>
                        <a:pt x="80" y="170"/>
                      </a:lnTo>
                      <a:lnTo>
                        <a:pt x="76" y="172"/>
                      </a:lnTo>
                      <a:lnTo>
                        <a:pt x="76" y="172"/>
                      </a:lnTo>
                      <a:lnTo>
                        <a:pt x="76" y="174"/>
                      </a:lnTo>
                      <a:lnTo>
                        <a:pt x="76" y="174"/>
                      </a:lnTo>
                      <a:lnTo>
                        <a:pt x="72" y="174"/>
                      </a:lnTo>
                      <a:lnTo>
                        <a:pt x="70" y="174"/>
                      </a:lnTo>
                      <a:lnTo>
                        <a:pt x="66" y="172"/>
                      </a:lnTo>
                      <a:lnTo>
                        <a:pt x="64" y="172"/>
                      </a:lnTo>
                      <a:lnTo>
                        <a:pt x="64" y="172"/>
                      </a:lnTo>
                      <a:lnTo>
                        <a:pt x="60" y="172"/>
                      </a:lnTo>
                      <a:lnTo>
                        <a:pt x="58" y="176"/>
                      </a:lnTo>
                      <a:lnTo>
                        <a:pt x="54" y="180"/>
                      </a:lnTo>
                      <a:lnTo>
                        <a:pt x="54" y="180"/>
                      </a:lnTo>
                      <a:lnTo>
                        <a:pt x="52" y="178"/>
                      </a:lnTo>
                      <a:lnTo>
                        <a:pt x="52" y="176"/>
                      </a:lnTo>
                      <a:lnTo>
                        <a:pt x="52" y="176"/>
                      </a:lnTo>
                      <a:lnTo>
                        <a:pt x="40" y="178"/>
                      </a:lnTo>
                      <a:lnTo>
                        <a:pt x="40" y="178"/>
                      </a:lnTo>
                      <a:lnTo>
                        <a:pt x="40" y="180"/>
                      </a:lnTo>
                      <a:lnTo>
                        <a:pt x="38" y="180"/>
                      </a:lnTo>
                      <a:lnTo>
                        <a:pt x="38" y="180"/>
                      </a:lnTo>
                      <a:lnTo>
                        <a:pt x="36" y="180"/>
                      </a:lnTo>
                      <a:lnTo>
                        <a:pt x="36" y="180"/>
                      </a:lnTo>
                      <a:lnTo>
                        <a:pt x="32" y="188"/>
                      </a:lnTo>
                      <a:lnTo>
                        <a:pt x="32" y="188"/>
                      </a:lnTo>
                      <a:lnTo>
                        <a:pt x="28" y="186"/>
                      </a:lnTo>
                      <a:lnTo>
                        <a:pt x="24" y="184"/>
                      </a:lnTo>
                      <a:lnTo>
                        <a:pt x="24" y="184"/>
                      </a:lnTo>
                      <a:lnTo>
                        <a:pt x="24" y="182"/>
                      </a:lnTo>
                      <a:lnTo>
                        <a:pt x="24" y="182"/>
                      </a:lnTo>
                      <a:lnTo>
                        <a:pt x="30" y="180"/>
                      </a:lnTo>
                      <a:lnTo>
                        <a:pt x="30" y="180"/>
                      </a:lnTo>
                      <a:lnTo>
                        <a:pt x="32" y="178"/>
                      </a:lnTo>
                      <a:lnTo>
                        <a:pt x="32" y="174"/>
                      </a:lnTo>
                      <a:lnTo>
                        <a:pt x="32" y="174"/>
                      </a:lnTo>
                      <a:lnTo>
                        <a:pt x="38" y="170"/>
                      </a:lnTo>
                      <a:lnTo>
                        <a:pt x="38" y="170"/>
                      </a:lnTo>
                      <a:lnTo>
                        <a:pt x="40" y="164"/>
                      </a:lnTo>
                      <a:lnTo>
                        <a:pt x="42" y="162"/>
                      </a:lnTo>
                      <a:lnTo>
                        <a:pt x="44" y="160"/>
                      </a:lnTo>
                      <a:lnTo>
                        <a:pt x="44" y="160"/>
                      </a:lnTo>
                      <a:lnTo>
                        <a:pt x="44" y="160"/>
                      </a:lnTo>
                      <a:lnTo>
                        <a:pt x="54" y="160"/>
                      </a:lnTo>
                      <a:lnTo>
                        <a:pt x="66" y="160"/>
                      </a:lnTo>
                      <a:lnTo>
                        <a:pt x="66" y="160"/>
                      </a:lnTo>
                      <a:lnTo>
                        <a:pt x="68" y="152"/>
                      </a:lnTo>
                      <a:lnTo>
                        <a:pt x="68" y="150"/>
                      </a:lnTo>
                      <a:lnTo>
                        <a:pt x="62" y="152"/>
                      </a:lnTo>
                      <a:lnTo>
                        <a:pt x="62" y="152"/>
                      </a:lnTo>
                      <a:lnTo>
                        <a:pt x="62" y="154"/>
                      </a:lnTo>
                      <a:lnTo>
                        <a:pt x="60" y="156"/>
                      </a:lnTo>
                      <a:lnTo>
                        <a:pt x="60" y="156"/>
                      </a:lnTo>
                      <a:lnTo>
                        <a:pt x="56" y="154"/>
                      </a:lnTo>
                      <a:lnTo>
                        <a:pt x="56" y="154"/>
                      </a:lnTo>
                      <a:lnTo>
                        <a:pt x="56" y="152"/>
                      </a:lnTo>
                      <a:lnTo>
                        <a:pt x="54" y="152"/>
                      </a:lnTo>
                      <a:lnTo>
                        <a:pt x="54" y="152"/>
                      </a:lnTo>
                      <a:lnTo>
                        <a:pt x="54" y="152"/>
                      </a:lnTo>
                      <a:lnTo>
                        <a:pt x="54" y="152"/>
                      </a:lnTo>
                      <a:lnTo>
                        <a:pt x="50" y="156"/>
                      </a:lnTo>
                      <a:lnTo>
                        <a:pt x="50" y="156"/>
                      </a:lnTo>
                      <a:lnTo>
                        <a:pt x="46" y="156"/>
                      </a:lnTo>
                      <a:lnTo>
                        <a:pt x="44" y="156"/>
                      </a:lnTo>
                      <a:lnTo>
                        <a:pt x="44" y="154"/>
                      </a:lnTo>
                      <a:lnTo>
                        <a:pt x="44" y="154"/>
                      </a:lnTo>
                      <a:lnTo>
                        <a:pt x="44" y="154"/>
                      </a:lnTo>
                      <a:lnTo>
                        <a:pt x="44" y="152"/>
                      </a:lnTo>
                      <a:lnTo>
                        <a:pt x="44" y="152"/>
                      </a:lnTo>
                      <a:lnTo>
                        <a:pt x="40" y="152"/>
                      </a:lnTo>
                      <a:lnTo>
                        <a:pt x="40" y="152"/>
                      </a:lnTo>
                      <a:lnTo>
                        <a:pt x="40" y="152"/>
                      </a:lnTo>
                      <a:lnTo>
                        <a:pt x="40" y="154"/>
                      </a:lnTo>
                      <a:lnTo>
                        <a:pt x="40" y="154"/>
                      </a:lnTo>
                      <a:lnTo>
                        <a:pt x="40" y="154"/>
                      </a:lnTo>
                      <a:lnTo>
                        <a:pt x="38" y="156"/>
                      </a:lnTo>
                      <a:lnTo>
                        <a:pt x="38" y="156"/>
                      </a:lnTo>
                      <a:lnTo>
                        <a:pt x="36" y="156"/>
                      </a:lnTo>
                      <a:lnTo>
                        <a:pt x="36" y="154"/>
                      </a:lnTo>
                      <a:lnTo>
                        <a:pt x="36" y="152"/>
                      </a:lnTo>
                      <a:lnTo>
                        <a:pt x="36" y="152"/>
                      </a:lnTo>
                      <a:lnTo>
                        <a:pt x="32" y="152"/>
                      </a:lnTo>
                      <a:lnTo>
                        <a:pt x="32" y="152"/>
                      </a:lnTo>
                      <a:lnTo>
                        <a:pt x="32" y="150"/>
                      </a:lnTo>
                      <a:lnTo>
                        <a:pt x="34" y="150"/>
                      </a:lnTo>
                      <a:lnTo>
                        <a:pt x="34" y="150"/>
                      </a:lnTo>
                      <a:lnTo>
                        <a:pt x="32" y="146"/>
                      </a:lnTo>
                      <a:lnTo>
                        <a:pt x="32" y="146"/>
                      </a:lnTo>
                      <a:lnTo>
                        <a:pt x="40" y="142"/>
                      </a:lnTo>
                      <a:lnTo>
                        <a:pt x="40" y="142"/>
                      </a:lnTo>
                      <a:lnTo>
                        <a:pt x="42" y="140"/>
                      </a:lnTo>
                      <a:lnTo>
                        <a:pt x="42" y="140"/>
                      </a:lnTo>
                      <a:lnTo>
                        <a:pt x="46" y="136"/>
                      </a:lnTo>
                      <a:lnTo>
                        <a:pt x="46" y="128"/>
                      </a:lnTo>
                      <a:lnTo>
                        <a:pt x="46" y="128"/>
                      </a:lnTo>
                      <a:lnTo>
                        <a:pt x="38" y="130"/>
                      </a:lnTo>
                      <a:lnTo>
                        <a:pt x="38" y="130"/>
                      </a:lnTo>
                      <a:lnTo>
                        <a:pt x="44" y="124"/>
                      </a:lnTo>
                      <a:lnTo>
                        <a:pt x="48" y="120"/>
                      </a:lnTo>
                      <a:lnTo>
                        <a:pt x="48" y="120"/>
                      </a:lnTo>
                      <a:lnTo>
                        <a:pt x="44" y="120"/>
                      </a:lnTo>
                      <a:lnTo>
                        <a:pt x="44" y="120"/>
                      </a:lnTo>
                      <a:lnTo>
                        <a:pt x="42" y="114"/>
                      </a:lnTo>
                      <a:lnTo>
                        <a:pt x="42" y="114"/>
                      </a:lnTo>
                      <a:lnTo>
                        <a:pt x="44" y="114"/>
                      </a:lnTo>
                      <a:lnTo>
                        <a:pt x="44" y="112"/>
                      </a:lnTo>
                      <a:lnTo>
                        <a:pt x="44" y="112"/>
                      </a:lnTo>
                      <a:lnTo>
                        <a:pt x="46" y="112"/>
                      </a:lnTo>
                      <a:lnTo>
                        <a:pt x="50" y="112"/>
                      </a:lnTo>
                      <a:lnTo>
                        <a:pt x="50" y="112"/>
                      </a:lnTo>
                      <a:lnTo>
                        <a:pt x="50" y="116"/>
                      </a:lnTo>
                      <a:lnTo>
                        <a:pt x="50" y="116"/>
                      </a:lnTo>
                      <a:lnTo>
                        <a:pt x="50" y="116"/>
                      </a:lnTo>
                      <a:lnTo>
                        <a:pt x="52" y="118"/>
                      </a:lnTo>
                      <a:lnTo>
                        <a:pt x="62" y="118"/>
                      </a:lnTo>
                      <a:lnTo>
                        <a:pt x="62" y="116"/>
                      </a:lnTo>
                      <a:lnTo>
                        <a:pt x="62" y="116"/>
                      </a:lnTo>
                      <a:lnTo>
                        <a:pt x="64" y="116"/>
                      </a:lnTo>
                      <a:lnTo>
                        <a:pt x="64" y="116"/>
                      </a:lnTo>
                      <a:lnTo>
                        <a:pt x="64" y="114"/>
                      </a:lnTo>
                      <a:lnTo>
                        <a:pt x="64" y="110"/>
                      </a:lnTo>
                      <a:lnTo>
                        <a:pt x="64" y="110"/>
                      </a:lnTo>
                      <a:lnTo>
                        <a:pt x="66" y="106"/>
                      </a:lnTo>
                      <a:lnTo>
                        <a:pt x="66" y="106"/>
                      </a:lnTo>
                      <a:lnTo>
                        <a:pt x="66" y="98"/>
                      </a:lnTo>
                      <a:lnTo>
                        <a:pt x="66" y="98"/>
                      </a:lnTo>
                      <a:lnTo>
                        <a:pt x="60" y="98"/>
                      </a:lnTo>
                      <a:lnTo>
                        <a:pt x="56" y="96"/>
                      </a:lnTo>
                      <a:lnTo>
                        <a:pt x="56" y="92"/>
                      </a:lnTo>
                      <a:lnTo>
                        <a:pt x="62" y="88"/>
                      </a:lnTo>
                      <a:lnTo>
                        <a:pt x="62" y="88"/>
                      </a:lnTo>
                      <a:lnTo>
                        <a:pt x="58" y="86"/>
                      </a:lnTo>
                      <a:lnTo>
                        <a:pt x="54" y="88"/>
                      </a:lnTo>
                      <a:lnTo>
                        <a:pt x="48" y="88"/>
                      </a:lnTo>
                      <a:lnTo>
                        <a:pt x="42" y="86"/>
                      </a:lnTo>
                      <a:lnTo>
                        <a:pt x="42" y="86"/>
                      </a:lnTo>
                      <a:lnTo>
                        <a:pt x="42" y="90"/>
                      </a:lnTo>
                      <a:lnTo>
                        <a:pt x="42" y="92"/>
                      </a:lnTo>
                      <a:lnTo>
                        <a:pt x="42" y="92"/>
                      </a:lnTo>
                      <a:lnTo>
                        <a:pt x="40" y="90"/>
                      </a:lnTo>
                      <a:lnTo>
                        <a:pt x="40" y="90"/>
                      </a:lnTo>
                      <a:lnTo>
                        <a:pt x="38" y="88"/>
                      </a:lnTo>
                      <a:lnTo>
                        <a:pt x="38" y="88"/>
                      </a:lnTo>
                      <a:lnTo>
                        <a:pt x="36" y="88"/>
                      </a:lnTo>
                      <a:lnTo>
                        <a:pt x="34" y="88"/>
                      </a:lnTo>
                      <a:lnTo>
                        <a:pt x="34" y="88"/>
                      </a:lnTo>
                      <a:lnTo>
                        <a:pt x="38" y="76"/>
                      </a:lnTo>
                      <a:lnTo>
                        <a:pt x="38" y="72"/>
                      </a:lnTo>
                      <a:lnTo>
                        <a:pt x="36" y="66"/>
                      </a:lnTo>
                      <a:lnTo>
                        <a:pt x="36" y="66"/>
                      </a:lnTo>
                      <a:lnTo>
                        <a:pt x="38" y="66"/>
                      </a:lnTo>
                      <a:lnTo>
                        <a:pt x="38" y="64"/>
                      </a:lnTo>
                      <a:lnTo>
                        <a:pt x="38" y="62"/>
                      </a:lnTo>
                      <a:lnTo>
                        <a:pt x="38" y="62"/>
                      </a:lnTo>
                      <a:lnTo>
                        <a:pt x="36" y="62"/>
                      </a:lnTo>
                      <a:lnTo>
                        <a:pt x="36" y="64"/>
                      </a:lnTo>
                      <a:lnTo>
                        <a:pt x="36" y="64"/>
                      </a:lnTo>
                      <a:lnTo>
                        <a:pt x="34" y="64"/>
                      </a:lnTo>
                      <a:lnTo>
                        <a:pt x="34" y="62"/>
                      </a:lnTo>
                      <a:lnTo>
                        <a:pt x="34" y="62"/>
                      </a:lnTo>
                      <a:lnTo>
                        <a:pt x="34" y="62"/>
                      </a:lnTo>
                      <a:lnTo>
                        <a:pt x="30" y="64"/>
                      </a:lnTo>
                      <a:lnTo>
                        <a:pt x="30" y="64"/>
                      </a:lnTo>
                      <a:lnTo>
                        <a:pt x="28" y="68"/>
                      </a:lnTo>
                      <a:lnTo>
                        <a:pt x="28" y="68"/>
                      </a:lnTo>
                      <a:lnTo>
                        <a:pt x="28" y="64"/>
                      </a:lnTo>
                      <a:lnTo>
                        <a:pt x="28" y="62"/>
                      </a:lnTo>
                      <a:lnTo>
                        <a:pt x="30" y="62"/>
                      </a:lnTo>
                      <a:lnTo>
                        <a:pt x="30" y="62"/>
                      </a:lnTo>
                      <a:lnTo>
                        <a:pt x="30" y="58"/>
                      </a:lnTo>
                      <a:lnTo>
                        <a:pt x="30" y="58"/>
                      </a:lnTo>
                      <a:lnTo>
                        <a:pt x="28" y="58"/>
                      </a:lnTo>
                      <a:lnTo>
                        <a:pt x="30" y="58"/>
                      </a:lnTo>
                      <a:lnTo>
                        <a:pt x="30" y="56"/>
                      </a:lnTo>
                      <a:lnTo>
                        <a:pt x="30" y="56"/>
                      </a:lnTo>
                      <a:lnTo>
                        <a:pt x="34" y="56"/>
                      </a:lnTo>
                      <a:lnTo>
                        <a:pt x="34" y="56"/>
                      </a:lnTo>
                      <a:lnTo>
                        <a:pt x="34" y="52"/>
                      </a:lnTo>
                      <a:lnTo>
                        <a:pt x="34" y="52"/>
                      </a:lnTo>
                      <a:lnTo>
                        <a:pt x="34" y="52"/>
                      </a:lnTo>
                      <a:lnTo>
                        <a:pt x="34" y="52"/>
                      </a:lnTo>
                      <a:lnTo>
                        <a:pt x="26" y="54"/>
                      </a:lnTo>
                      <a:lnTo>
                        <a:pt x="26" y="52"/>
                      </a:lnTo>
                      <a:lnTo>
                        <a:pt x="26" y="52"/>
                      </a:lnTo>
                      <a:lnTo>
                        <a:pt x="28" y="46"/>
                      </a:lnTo>
                      <a:lnTo>
                        <a:pt x="28" y="44"/>
                      </a:lnTo>
                      <a:lnTo>
                        <a:pt x="30" y="42"/>
                      </a:lnTo>
                      <a:lnTo>
                        <a:pt x="30" y="42"/>
                      </a:lnTo>
                      <a:lnTo>
                        <a:pt x="28" y="40"/>
                      </a:lnTo>
                      <a:lnTo>
                        <a:pt x="26" y="38"/>
                      </a:lnTo>
                      <a:lnTo>
                        <a:pt x="26" y="38"/>
                      </a:lnTo>
                      <a:lnTo>
                        <a:pt x="28" y="36"/>
                      </a:lnTo>
                      <a:lnTo>
                        <a:pt x="28" y="34"/>
                      </a:lnTo>
                      <a:lnTo>
                        <a:pt x="26" y="28"/>
                      </a:lnTo>
                      <a:lnTo>
                        <a:pt x="26" y="28"/>
                      </a:lnTo>
                      <a:lnTo>
                        <a:pt x="30" y="28"/>
                      </a:lnTo>
                      <a:lnTo>
                        <a:pt x="30" y="28"/>
                      </a:lnTo>
                      <a:lnTo>
                        <a:pt x="28" y="26"/>
                      </a:lnTo>
                      <a:lnTo>
                        <a:pt x="28" y="24"/>
                      </a:lnTo>
                      <a:lnTo>
                        <a:pt x="28" y="24"/>
                      </a:lnTo>
                      <a:lnTo>
                        <a:pt x="28" y="24"/>
                      </a:lnTo>
                      <a:lnTo>
                        <a:pt x="28" y="24"/>
                      </a:lnTo>
                      <a:lnTo>
                        <a:pt x="28" y="22"/>
                      </a:lnTo>
                      <a:lnTo>
                        <a:pt x="28" y="22"/>
                      </a:lnTo>
                      <a:lnTo>
                        <a:pt x="34" y="22"/>
                      </a:lnTo>
                      <a:lnTo>
                        <a:pt x="34" y="22"/>
                      </a:lnTo>
                      <a:lnTo>
                        <a:pt x="36" y="20"/>
                      </a:lnTo>
                      <a:lnTo>
                        <a:pt x="36" y="20"/>
                      </a:lnTo>
                      <a:lnTo>
                        <a:pt x="34" y="20"/>
                      </a:lnTo>
                      <a:lnTo>
                        <a:pt x="34" y="18"/>
                      </a:lnTo>
                      <a:lnTo>
                        <a:pt x="34" y="18"/>
                      </a:lnTo>
                      <a:lnTo>
                        <a:pt x="34" y="18"/>
                      </a:lnTo>
                      <a:lnTo>
                        <a:pt x="34" y="16"/>
                      </a:lnTo>
                      <a:lnTo>
                        <a:pt x="34" y="16"/>
                      </a:lnTo>
                      <a:lnTo>
                        <a:pt x="36" y="12"/>
                      </a:lnTo>
                      <a:lnTo>
                        <a:pt x="38" y="8"/>
                      </a:lnTo>
                      <a:lnTo>
                        <a:pt x="38" y="8"/>
                      </a:lnTo>
                      <a:lnTo>
                        <a:pt x="38" y="2"/>
                      </a:lnTo>
                      <a:lnTo>
                        <a:pt x="38" y="2"/>
                      </a:lnTo>
                      <a:lnTo>
                        <a:pt x="42" y="2"/>
                      </a:lnTo>
                      <a:lnTo>
                        <a:pt x="42" y="2"/>
                      </a:lnTo>
                      <a:lnTo>
                        <a:pt x="44" y="2"/>
                      </a:lnTo>
                      <a:lnTo>
                        <a:pt x="44" y="4"/>
                      </a:lnTo>
                      <a:lnTo>
                        <a:pt x="42" y="6"/>
                      </a:lnTo>
                      <a:lnTo>
                        <a:pt x="44" y="6"/>
                      </a:lnTo>
                      <a:lnTo>
                        <a:pt x="44" y="6"/>
                      </a:lnTo>
                      <a:lnTo>
                        <a:pt x="44" y="2"/>
                      </a:lnTo>
                      <a:lnTo>
                        <a:pt x="46" y="2"/>
                      </a:lnTo>
                      <a:lnTo>
                        <a:pt x="46" y="4"/>
                      </a:lnTo>
                      <a:lnTo>
                        <a:pt x="52" y="0"/>
                      </a:lnTo>
                      <a:lnTo>
                        <a:pt x="52" y="0"/>
                      </a:lnTo>
                      <a:lnTo>
                        <a:pt x="56" y="0"/>
                      </a:lnTo>
                      <a:lnTo>
                        <a:pt x="60" y="2"/>
                      </a:lnTo>
                      <a:lnTo>
                        <a:pt x="62" y="4"/>
                      </a:lnTo>
                      <a:lnTo>
                        <a:pt x="60" y="10"/>
                      </a:lnTo>
                      <a:lnTo>
                        <a:pt x="60" y="10"/>
                      </a:lnTo>
                      <a:lnTo>
                        <a:pt x="56" y="12"/>
                      </a:lnTo>
                      <a:lnTo>
                        <a:pt x="56" y="12"/>
                      </a:lnTo>
                      <a:lnTo>
                        <a:pt x="54" y="18"/>
                      </a:lnTo>
                      <a:lnTo>
                        <a:pt x="52" y="18"/>
                      </a:lnTo>
                      <a:lnTo>
                        <a:pt x="52" y="18"/>
                      </a:lnTo>
                      <a:lnTo>
                        <a:pt x="48" y="20"/>
                      </a:lnTo>
                      <a:lnTo>
                        <a:pt x="48" y="20"/>
                      </a:lnTo>
                      <a:lnTo>
                        <a:pt x="48" y="22"/>
                      </a:lnTo>
                      <a:lnTo>
                        <a:pt x="48" y="26"/>
                      </a:lnTo>
                      <a:lnTo>
                        <a:pt x="48" y="28"/>
                      </a:lnTo>
                      <a:lnTo>
                        <a:pt x="48" y="28"/>
                      </a:lnTo>
                      <a:lnTo>
                        <a:pt x="50" y="28"/>
                      </a:lnTo>
                      <a:lnTo>
                        <a:pt x="50" y="28"/>
                      </a:lnTo>
                      <a:lnTo>
                        <a:pt x="50" y="28"/>
                      </a:lnTo>
                      <a:close/>
                      <a:moveTo>
                        <a:pt x="22" y="50"/>
                      </a:moveTo>
                      <a:lnTo>
                        <a:pt x="22" y="50"/>
                      </a:lnTo>
                      <a:lnTo>
                        <a:pt x="24" y="54"/>
                      </a:lnTo>
                      <a:lnTo>
                        <a:pt x="24" y="54"/>
                      </a:lnTo>
                      <a:lnTo>
                        <a:pt x="24" y="56"/>
                      </a:lnTo>
                      <a:lnTo>
                        <a:pt x="22" y="58"/>
                      </a:lnTo>
                      <a:lnTo>
                        <a:pt x="22" y="58"/>
                      </a:lnTo>
                      <a:lnTo>
                        <a:pt x="22" y="58"/>
                      </a:lnTo>
                      <a:lnTo>
                        <a:pt x="18" y="56"/>
                      </a:lnTo>
                      <a:lnTo>
                        <a:pt x="18" y="56"/>
                      </a:lnTo>
                      <a:lnTo>
                        <a:pt x="20" y="56"/>
                      </a:lnTo>
                      <a:lnTo>
                        <a:pt x="20" y="56"/>
                      </a:lnTo>
                      <a:lnTo>
                        <a:pt x="20" y="54"/>
                      </a:lnTo>
                      <a:lnTo>
                        <a:pt x="18" y="52"/>
                      </a:lnTo>
                      <a:lnTo>
                        <a:pt x="18" y="52"/>
                      </a:lnTo>
                      <a:lnTo>
                        <a:pt x="18" y="50"/>
                      </a:lnTo>
                      <a:lnTo>
                        <a:pt x="18" y="50"/>
                      </a:lnTo>
                      <a:lnTo>
                        <a:pt x="22" y="50"/>
                      </a:lnTo>
                      <a:lnTo>
                        <a:pt x="22" y="50"/>
                      </a:lnTo>
                      <a:close/>
                      <a:moveTo>
                        <a:pt x="20" y="28"/>
                      </a:moveTo>
                      <a:lnTo>
                        <a:pt x="20" y="28"/>
                      </a:lnTo>
                      <a:lnTo>
                        <a:pt x="20" y="32"/>
                      </a:lnTo>
                      <a:lnTo>
                        <a:pt x="20" y="38"/>
                      </a:lnTo>
                      <a:lnTo>
                        <a:pt x="20" y="38"/>
                      </a:lnTo>
                      <a:lnTo>
                        <a:pt x="24" y="38"/>
                      </a:lnTo>
                      <a:lnTo>
                        <a:pt x="24" y="38"/>
                      </a:lnTo>
                      <a:lnTo>
                        <a:pt x="24" y="40"/>
                      </a:lnTo>
                      <a:lnTo>
                        <a:pt x="24" y="42"/>
                      </a:lnTo>
                      <a:lnTo>
                        <a:pt x="24" y="42"/>
                      </a:lnTo>
                      <a:lnTo>
                        <a:pt x="24" y="42"/>
                      </a:lnTo>
                      <a:lnTo>
                        <a:pt x="24" y="44"/>
                      </a:lnTo>
                      <a:lnTo>
                        <a:pt x="22" y="44"/>
                      </a:lnTo>
                      <a:lnTo>
                        <a:pt x="22" y="44"/>
                      </a:lnTo>
                      <a:lnTo>
                        <a:pt x="22" y="42"/>
                      </a:lnTo>
                      <a:lnTo>
                        <a:pt x="20" y="42"/>
                      </a:lnTo>
                      <a:lnTo>
                        <a:pt x="20" y="42"/>
                      </a:lnTo>
                      <a:lnTo>
                        <a:pt x="16" y="36"/>
                      </a:lnTo>
                      <a:lnTo>
                        <a:pt x="16" y="28"/>
                      </a:lnTo>
                      <a:lnTo>
                        <a:pt x="16" y="28"/>
                      </a:lnTo>
                      <a:lnTo>
                        <a:pt x="20" y="28"/>
                      </a:lnTo>
                      <a:lnTo>
                        <a:pt x="20" y="28"/>
                      </a:lnTo>
                      <a:lnTo>
                        <a:pt x="20" y="24"/>
                      </a:lnTo>
                      <a:lnTo>
                        <a:pt x="20" y="24"/>
                      </a:lnTo>
                      <a:lnTo>
                        <a:pt x="20" y="26"/>
                      </a:lnTo>
                      <a:lnTo>
                        <a:pt x="20" y="28"/>
                      </a:lnTo>
                      <a:lnTo>
                        <a:pt x="20" y="28"/>
                      </a:lnTo>
                      <a:close/>
                      <a:moveTo>
                        <a:pt x="20" y="12"/>
                      </a:moveTo>
                      <a:lnTo>
                        <a:pt x="20" y="12"/>
                      </a:lnTo>
                      <a:lnTo>
                        <a:pt x="18" y="16"/>
                      </a:lnTo>
                      <a:lnTo>
                        <a:pt x="18" y="20"/>
                      </a:lnTo>
                      <a:lnTo>
                        <a:pt x="18" y="20"/>
                      </a:lnTo>
                      <a:lnTo>
                        <a:pt x="14" y="20"/>
                      </a:lnTo>
                      <a:lnTo>
                        <a:pt x="14" y="22"/>
                      </a:lnTo>
                      <a:lnTo>
                        <a:pt x="14" y="22"/>
                      </a:lnTo>
                      <a:lnTo>
                        <a:pt x="10" y="24"/>
                      </a:lnTo>
                      <a:lnTo>
                        <a:pt x="10" y="24"/>
                      </a:lnTo>
                      <a:lnTo>
                        <a:pt x="10" y="20"/>
                      </a:lnTo>
                      <a:lnTo>
                        <a:pt x="14" y="16"/>
                      </a:lnTo>
                      <a:lnTo>
                        <a:pt x="14" y="16"/>
                      </a:lnTo>
                      <a:lnTo>
                        <a:pt x="12" y="14"/>
                      </a:lnTo>
                      <a:lnTo>
                        <a:pt x="10" y="10"/>
                      </a:lnTo>
                      <a:lnTo>
                        <a:pt x="10" y="10"/>
                      </a:lnTo>
                      <a:lnTo>
                        <a:pt x="14" y="10"/>
                      </a:lnTo>
                      <a:lnTo>
                        <a:pt x="14" y="10"/>
                      </a:lnTo>
                      <a:lnTo>
                        <a:pt x="14" y="6"/>
                      </a:lnTo>
                      <a:lnTo>
                        <a:pt x="20" y="2"/>
                      </a:lnTo>
                      <a:lnTo>
                        <a:pt x="20" y="2"/>
                      </a:lnTo>
                      <a:lnTo>
                        <a:pt x="22" y="4"/>
                      </a:lnTo>
                      <a:lnTo>
                        <a:pt x="22" y="8"/>
                      </a:lnTo>
                      <a:lnTo>
                        <a:pt x="20" y="12"/>
                      </a:lnTo>
                      <a:lnTo>
                        <a:pt x="20" y="1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03" name="Freeform 23"/>
                <p:cNvSpPr>
                  <a:spLocks noChangeAspect="1"/>
                </p:cNvSpPr>
                <p:nvPr/>
              </p:nvSpPr>
              <p:spPr bwMode="gray">
                <a:xfrm>
                  <a:off x="3862" y="2488"/>
                  <a:ext cx="67" cy="41"/>
                </a:xfrm>
                <a:custGeom>
                  <a:avLst/>
                  <a:gdLst/>
                  <a:ahLst/>
                  <a:cxnLst>
                    <a:cxn ang="0">
                      <a:pos x="72" y="14"/>
                    </a:cxn>
                    <a:cxn ang="0">
                      <a:pos x="66" y="6"/>
                    </a:cxn>
                    <a:cxn ang="0">
                      <a:pos x="66" y="0"/>
                    </a:cxn>
                    <a:cxn ang="0">
                      <a:pos x="66" y="0"/>
                    </a:cxn>
                    <a:cxn ang="0">
                      <a:pos x="58" y="6"/>
                    </a:cxn>
                    <a:cxn ang="0">
                      <a:pos x="54" y="12"/>
                    </a:cxn>
                    <a:cxn ang="0">
                      <a:pos x="50" y="16"/>
                    </a:cxn>
                    <a:cxn ang="0">
                      <a:pos x="40" y="24"/>
                    </a:cxn>
                    <a:cxn ang="0">
                      <a:pos x="38" y="24"/>
                    </a:cxn>
                    <a:cxn ang="0">
                      <a:pos x="38" y="28"/>
                    </a:cxn>
                    <a:cxn ang="0">
                      <a:pos x="34" y="26"/>
                    </a:cxn>
                    <a:cxn ang="0">
                      <a:pos x="24" y="22"/>
                    </a:cxn>
                    <a:cxn ang="0">
                      <a:pos x="20" y="22"/>
                    </a:cxn>
                    <a:cxn ang="0">
                      <a:pos x="18" y="26"/>
                    </a:cxn>
                    <a:cxn ang="0">
                      <a:pos x="14" y="26"/>
                    </a:cxn>
                    <a:cxn ang="0">
                      <a:pos x="10" y="24"/>
                    </a:cxn>
                    <a:cxn ang="0">
                      <a:pos x="8" y="22"/>
                    </a:cxn>
                    <a:cxn ang="0">
                      <a:pos x="4" y="20"/>
                    </a:cxn>
                    <a:cxn ang="0">
                      <a:pos x="0" y="12"/>
                    </a:cxn>
                    <a:cxn ang="0">
                      <a:pos x="8" y="26"/>
                    </a:cxn>
                    <a:cxn ang="0">
                      <a:pos x="8" y="40"/>
                    </a:cxn>
                    <a:cxn ang="0">
                      <a:pos x="52" y="48"/>
                    </a:cxn>
                    <a:cxn ang="0">
                      <a:pos x="56" y="48"/>
                    </a:cxn>
                    <a:cxn ang="0">
                      <a:pos x="58" y="44"/>
                    </a:cxn>
                    <a:cxn ang="0">
                      <a:pos x="60" y="38"/>
                    </a:cxn>
                    <a:cxn ang="0">
                      <a:pos x="62" y="30"/>
                    </a:cxn>
                    <a:cxn ang="0">
                      <a:pos x="62" y="26"/>
                    </a:cxn>
                    <a:cxn ang="0">
                      <a:pos x="60" y="26"/>
                    </a:cxn>
                    <a:cxn ang="0">
                      <a:pos x="62" y="22"/>
                    </a:cxn>
                    <a:cxn ang="0">
                      <a:pos x="66" y="20"/>
                    </a:cxn>
                    <a:cxn ang="0">
                      <a:pos x="62" y="16"/>
                    </a:cxn>
                    <a:cxn ang="0">
                      <a:pos x="62" y="12"/>
                    </a:cxn>
                    <a:cxn ang="0">
                      <a:pos x="64" y="12"/>
                    </a:cxn>
                    <a:cxn ang="0">
                      <a:pos x="68" y="16"/>
                    </a:cxn>
                    <a:cxn ang="0">
                      <a:pos x="68" y="16"/>
                    </a:cxn>
                    <a:cxn ang="0">
                      <a:pos x="72" y="12"/>
                    </a:cxn>
                  </a:cxnLst>
                  <a:rect l="0" t="0" r="r" b="b"/>
                  <a:pathLst>
                    <a:path w="72" h="48">
                      <a:moveTo>
                        <a:pt x="72" y="14"/>
                      </a:moveTo>
                      <a:lnTo>
                        <a:pt x="72" y="14"/>
                      </a:lnTo>
                      <a:lnTo>
                        <a:pt x="70" y="6"/>
                      </a:lnTo>
                      <a:lnTo>
                        <a:pt x="66" y="6"/>
                      </a:lnTo>
                      <a:lnTo>
                        <a:pt x="68" y="0"/>
                      </a:lnTo>
                      <a:lnTo>
                        <a:pt x="66" y="0"/>
                      </a:lnTo>
                      <a:lnTo>
                        <a:pt x="66" y="0"/>
                      </a:lnTo>
                      <a:lnTo>
                        <a:pt x="66" y="0"/>
                      </a:lnTo>
                      <a:lnTo>
                        <a:pt x="62" y="4"/>
                      </a:lnTo>
                      <a:lnTo>
                        <a:pt x="58" y="6"/>
                      </a:lnTo>
                      <a:lnTo>
                        <a:pt x="58" y="6"/>
                      </a:lnTo>
                      <a:lnTo>
                        <a:pt x="54" y="12"/>
                      </a:lnTo>
                      <a:lnTo>
                        <a:pt x="50" y="16"/>
                      </a:lnTo>
                      <a:lnTo>
                        <a:pt x="50" y="16"/>
                      </a:lnTo>
                      <a:lnTo>
                        <a:pt x="42" y="22"/>
                      </a:lnTo>
                      <a:lnTo>
                        <a:pt x="40" y="24"/>
                      </a:lnTo>
                      <a:lnTo>
                        <a:pt x="40" y="24"/>
                      </a:lnTo>
                      <a:lnTo>
                        <a:pt x="38" y="24"/>
                      </a:lnTo>
                      <a:lnTo>
                        <a:pt x="38" y="24"/>
                      </a:lnTo>
                      <a:lnTo>
                        <a:pt x="38" y="28"/>
                      </a:lnTo>
                      <a:lnTo>
                        <a:pt x="38" y="28"/>
                      </a:lnTo>
                      <a:lnTo>
                        <a:pt x="34" y="26"/>
                      </a:lnTo>
                      <a:lnTo>
                        <a:pt x="30" y="24"/>
                      </a:lnTo>
                      <a:lnTo>
                        <a:pt x="24" y="22"/>
                      </a:lnTo>
                      <a:lnTo>
                        <a:pt x="24" y="22"/>
                      </a:lnTo>
                      <a:lnTo>
                        <a:pt x="20" y="22"/>
                      </a:lnTo>
                      <a:lnTo>
                        <a:pt x="20" y="24"/>
                      </a:lnTo>
                      <a:lnTo>
                        <a:pt x="18" y="26"/>
                      </a:lnTo>
                      <a:lnTo>
                        <a:pt x="18" y="26"/>
                      </a:lnTo>
                      <a:lnTo>
                        <a:pt x="14" y="26"/>
                      </a:lnTo>
                      <a:lnTo>
                        <a:pt x="10" y="24"/>
                      </a:lnTo>
                      <a:lnTo>
                        <a:pt x="10" y="24"/>
                      </a:lnTo>
                      <a:lnTo>
                        <a:pt x="8" y="22"/>
                      </a:lnTo>
                      <a:lnTo>
                        <a:pt x="8" y="22"/>
                      </a:lnTo>
                      <a:lnTo>
                        <a:pt x="4" y="20"/>
                      </a:lnTo>
                      <a:lnTo>
                        <a:pt x="4" y="20"/>
                      </a:lnTo>
                      <a:lnTo>
                        <a:pt x="6" y="14"/>
                      </a:lnTo>
                      <a:lnTo>
                        <a:pt x="0" y="12"/>
                      </a:lnTo>
                      <a:lnTo>
                        <a:pt x="0" y="18"/>
                      </a:lnTo>
                      <a:lnTo>
                        <a:pt x="8" y="26"/>
                      </a:lnTo>
                      <a:lnTo>
                        <a:pt x="8" y="40"/>
                      </a:lnTo>
                      <a:lnTo>
                        <a:pt x="8" y="40"/>
                      </a:lnTo>
                      <a:lnTo>
                        <a:pt x="52" y="48"/>
                      </a:lnTo>
                      <a:lnTo>
                        <a:pt x="52" y="48"/>
                      </a:lnTo>
                      <a:lnTo>
                        <a:pt x="56" y="48"/>
                      </a:lnTo>
                      <a:lnTo>
                        <a:pt x="56" y="48"/>
                      </a:lnTo>
                      <a:lnTo>
                        <a:pt x="56" y="48"/>
                      </a:lnTo>
                      <a:lnTo>
                        <a:pt x="58" y="44"/>
                      </a:lnTo>
                      <a:lnTo>
                        <a:pt x="60" y="38"/>
                      </a:lnTo>
                      <a:lnTo>
                        <a:pt x="60" y="38"/>
                      </a:lnTo>
                      <a:lnTo>
                        <a:pt x="62" y="34"/>
                      </a:lnTo>
                      <a:lnTo>
                        <a:pt x="62" y="30"/>
                      </a:lnTo>
                      <a:lnTo>
                        <a:pt x="62" y="26"/>
                      </a:lnTo>
                      <a:lnTo>
                        <a:pt x="62" y="26"/>
                      </a:lnTo>
                      <a:lnTo>
                        <a:pt x="60" y="26"/>
                      </a:lnTo>
                      <a:lnTo>
                        <a:pt x="60" y="26"/>
                      </a:lnTo>
                      <a:lnTo>
                        <a:pt x="62" y="22"/>
                      </a:lnTo>
                      <a:lnTo>
                        <a:pt x="62" y="22"/>
                      </a:lnTo>
                      <a:lnTo>
                        <a:pt x="66" y="20"/>
                      </a:lnTo>
                      <a:lnTo>
                        <a:pt x="66" y="20"/>
                      </a:lnTo>
                      <a:lnTo>
                        <a:pt x="64" y="18"/>
                      </a:lnTo>
                      <a:lnTo>
                        <a:pt x="62" y="16"/>
                      </a:lnTo>
                      <a:lnTo>
                        <a:pt x="62" y="16"/>
                      </a:lnTo>
                      <a:lnTo>
                        <a:pt x="62" y="12"/>
                      </a:lnTo>
                      <a:lnTo>
                        <a:pt x="64" y="12"/>
                      </a:lnTo>
                      <a:lnTo>
                        <a:pt x="64" y="12"/>
                      </a:lnTo>
                      <a:lnTo>
                        <a:pt x="66" y="16"/>
                      </a:lnTo>
                      <a:lnTo>
                        <a:pt x="68" y="16"/>
                      </a:lnTo>
                      <a:lnTo>
                        <a:pt x="68" y="16"/>
                      </a:lnTo>
                      <a:lnTo>
                        <a:pt x="68" y="16"/>
                      </a:lnTo>
                      <a:lnTo>
                        <a:pt x="70" y="14"/>
                      </a:lnTo>
                      <a:lnTo>
                        <a:pt x="72" y="12"/>
                      </a:lnTo>
                      <a:lnTo>
                        <a:pt x="72" y="1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04" name="Freeform 24"/>
                <p:cNvSpPr>
                  <a:spLocks noChangeAspect="1" noEditPoints="1"/>
                </p:cNvSpPr>
                <p:nvPr/>
              </p:nvSpPr>
              <p:spPr bwMode="gray">
                <a:xfrm>
                  <a:off x="3524" y="2056"/>
                  <a:ext cx="210" cy="142"/>
                </a:xfrm>
                <a:custGeom>
                  <a:avLst/>
                  <a:gdLst/>
                  <a:ahLst/>
                  <a:cxnLst>
                    <a:cxn ang="0">
                      <a:pos x="202" y="108"/>
                    </a:cxn>
                    <a:cxn ang="0">
                      <a:pos x="188" y="114"/>
                    </a:cxn>
                    <a:cxn ang="0">
                      <a:pos x="176" y="122"/>
                    </a:cxn>
                    <a:cxn ang="0">
                      <a:pos x="170" y="120"/>
                    </a:cxn>
                    <a:cxn ang="0">
                      <a:pos x="152" y="128"/>
                    </a:cxn>
                    <a:cxn ang="0">
                      <a:pos x="144" y="130"/>
                    </a:cxn>
                    <a:cxn ang="0">
                      <a:pos x="152" y="136"/>
                    </a:cxn>
                    <a:cxn ang="0">
                      <a:pos x="156" y="142"/>
                    </a:cxn>
                    <a:cxn ang="0">
                      <a:pos x="172" y="144"/>
                    </a:cxn>
                    <a:cxn ang="0">
                      <a:pos x="178" y="144"/>
                    </a:cxn>
                    <a:cxn ang="0">
                      <a:pos x="166" y="152"/>
                    </a:cxn>
                    <a:cxn ang="0">
                      <a:pos x="138" y="148"/>
                    </a:cxn>
                    <a:cxn ang="0">
                      <a:pos x="128" y="140"/>
                    </a:cxn>
                    <a:cxn ang="0">
                      <a:pos x="142" y="134"/>
                    </a:cxn>
                    <a:cxn ang="0">
                      <a:pos x="136" y="128"/>
                    </a:cxn>
                    <a:cxn ang="0">
                      <a:pos x="124" y="132"/>
                    </a:cxn>
                    <a:cxn ang="0">
                      <a:pos x="118" y="126"/>
                    </a:cxn>
                    <a:cxn ang="0">
                      <a:pos x="120" y="122"/>
                    </a:cxn>
                    <a:cxn ang="0">
                      <a:pos x="114" y="118"/>
                    </a:cxn>
                    <a:cxn ang="0">
                      <a:pos x="100" y="122"/>
                    </a:cxn>
                    <a:cxn ang="0">
                      <a:pos x="84" y="108"/>
                    </a:cxn>
                    <a:cxn ang="0">
                      <a:pos x="80" y="94"/>
                    </a:cxn>
                    <a:cxn ang="0">
                      <a:pos x="68" y="80"/>
                    </a:cxn>
                    <a:cxn ang="0">
                      <a:pos x="50" y="76"/>
                    </a:cxn>
                    <a:cxn ang="0">
                      <a:pos x="40" y="84"/>
                    </a:cxn>
                    <a:cxn ang="0">
                      <a:pos x="28" y="92"/>
                    </a:cxn>
                    <a:cxn ang="0">
                      <a:pos x="14" y="88"/>
                    </a:cxn>
                    <a:cxn ang="0">
                      <a:pos x="0" y="82"/>
                    </a:cxn>
                    <a:cxn ang="0">
                      <a:pos x="14" y="68"/>
                    </a:cxn>
                    <a:cxn ang="0">
                      <a:pos x="16" y="50"/>
                    </a:cxn>
                    <a:cxn ang="0">
                      <a:pos x="16" y="32"/>
                    </a:cxn>
                    <a:cxn ang="0">
                      <a:pos x="18" y="20"/>
                    </a:cxn>
                    <a:cxn ang="0">
                      <a:pos x="18" y="8"/>
                    </a:cxn>
                    <a:cxn ang="0">
                      <a:pos x="26" y="12"/>
                    </a:cxn>
                    <a:cxn ang="0">
                      <a:pos x="54" y="8"/>
                    </a:cxn>
                    <a:cxn ang="0">
                      <a:pos x="72" y="12"/>
                    </a:cxn>
                    <a:cxn ang="0">
                      <a:pos x="80" y="10"/>
                    </a:cxn>
                    <a:cxn ang="0">
                      <a:pos x="98" y="10"/>
                    </a:cxn>
                    <a:cxn ang="0">
                      <a:pos x="104" y="0"/>
                    </a:cxn>
                    <a:cxn ang="0">
                      <a:pos x="118" y="2"/>
                    </a:cxn>
                    <a:cxn ang="0">
                      <a:pos x="128" y="2"/>
                    </a:cxn>
                    <a:cxn ang="0">
                      <a:pos x="132" y="10"/>
                    </a:cxn>
                    <a:cxn ang="0">
                      <a:pos x="136" y="20"/>
                    </a:cxn>
                    <a:cxn ang="0">
                      <a:pos x="148" y="22"/>
                    </a:cxn>
                    <a:cxn ang="0">
                      <a:pos x="162" y="30"/>
                    </a:cxn>
                    <a:cxn ang="0">
                      <a:pos x="172" y="42"/>
                    </a:cxn>
                    <a:cxn ang="0">
                      <a:pos x="188" y="36"/>
                    </a:cxn>
                    <a:cxn ang="0">
                      <a:pos x="198" y="44"/>
                    </a:cxn>
                    <a:cxn ang="0">
                      <a:pos x="220" y="58"/>
                    </a:cxn>
                    <a:cxn ang="0">
                      <a:pos x="226" y="64"/>
                    </a:cxn>
                    <a:cxn ang="0">
                      <a:pos x="226" y="72"/>
                    </a:cxn>
                    <a:cxn ang="0">
                      <a:pos x="228" y="86"/>
                    </a:cxn>
                    <a:cxn ang="0">
                      <a:pos x="214" y="100"/>
                    </a:cxn>
                    <a:cxn ang="0">
                      <a:pos x="88" y="124"/>
                    </a:cxn>
                    <a:cxn ang="0">
                      <a:pos x="80" y="124"/>
                    </a:cxn>
                    <a:cxn ang="0">
                      <a:pos x="74" y="140"/>
                    </a:cxn>
                    <a:cxn ang="0">
                      <a:pos x="80" y="140"/>
                    </a:cxn>
                    <a:cxn ang="0">
                      <a:pos x="90" y="136"/>
                    </a:cxn>
                  </a:cxnLst>
                  <a:rect l="0" t="0" r="r" b="b"/>
                  <a:pathLst>
                    <a:path w="228" h="164">
                      <a:moveTo>
                        <a:pt x="210" y="108"/>
                      </a:moveTo>
                      <a:lnTo>
                        <a:pt x="210" y="108"/>
                      </a:lnTo>
                      <a:lnTo>
                        <a:pt x="204" y="108"/>
                      </a:lnTo>
                      <a:lnTo>
                        <a:pt x="204" y="108"/>
                      </a:lnTo>
                      <a:lnTo>
                        <a:pt x="202" y="108"/>
                      </a:lnTo>
                      <a:lnTo>
                        <a:pt x="202" y="108"/>
                      </a:lnTo>
                      <a:lnTo>
                        <a:pt x="198" y="112"/>
                      </a:lnTo>
                      <a:lnTo>
                        <a:pt x="198" y="112"/>
                      </a:lnTo>
                      <a:lnTo>
                        <a:pt x="194" y="112"/>
                      </a:lnTo>
                      <a:lnTo>
                        <a:pt x="194" y="112"/>
                      </a:lnTo>
                      <a:lnTo>
                        <a:pt x="188" y="114"/>
                      </a:lnTo>
                      <a:lnTo>
                        <a:pt x="188" y="114"/>
                      </a:lnTo>
                      <a:lnTo>
                        <a:pt x="186" y="118"/>
                      </a:lnTo>
                      <a:lnTo>
                        <a:pt x="186" y="118"/>
                      </a:lnTo>
                      <a:lnTo>
                        <a:pt x="182" y="118"/>
                      </a:lnTo>
                      <a:lnTo>
                        <a:pt x="178" y="118"/>
                      </a:lnTo>
                      <a:lnTo>
                        <a:pt x="178" y="118"/>
                      </a:lnTo>
                      <a:lnTo>
                        <a:pt x="176" y="122"/>
                      </a:lnTo>
                      <a:lnTo>
                        <a:pt x="176" y="122"/>
                      </a:lnTo>
                      <a:lnTo>
                        <a:pt x="174" y="122"/>
                      </a:lnTo>
                      <a:lnTo>
                        <a:pt x="172" y="120"/>
                      </a:lnTo>
                      <a:lnTo>
                        <a:pt x="172" y="120"/>
                      </a:lnTo>
                      <a:lnTo>
                        <a:pt x="170" y="120"/>
                      </a:lnTo>
                      <a:lnTo>
                        <a:pt x="170" y="120"/>
                      </a:lnTo>
                      <a:lnTo>
                        <a:pt x="170" y="120"/>
                      </a:lnTo>
                      <a:lnTo>
                        <a:pt x="162" y="126"/>
                      </a:lnTo>
                      <a:lnTo>
                        <a:pt x="162" y="128"/>
                      </a:lnTo>
                      <a:lnTo>
                        <a:pt x="162" y="128"/>
                      </a:lnTo>
                      <a:lnTo>
                        <a:pt x="156" y="128"/>
                      </a:lnTo>
                      <a:lnTo>
                        <a:pt x="152" y="128"/>
                      </a:lnTo>
                      <a:lnTo>
                        <a:pt x="152" y="126"/>
                      </a:lnTo>
                      <a:lnTo>
                        <a:pt x="152" y="126"/>
                      </a:lnTo>
                      <a:lnTo>
                        <a:pt x="144" y="126"/>
                      </a:lnTo>
                      <a:lnTo>
                        <a:pt x="144" y="126"/>
                      </a:lnTo>
                      <a:lnTo>
                        <a:pt x="144" y="130"/>
                      </a:lnTo>
                      <a:lnTo>
                        <a:pt x="144" y="130"/>
                      </a:lnTo>
                      <a:lnTo>
                        <a:pt x="148" y="132"/>
                      </a:lnTo>
                      <a:lnTo>
                        <a:pt x="148" y="132"/>
                      </a:lnTo>
                      <a:lnTo>
                        <a:pt x="150" y="132"/>
                      </a:lnTo>
                      <a:lnTo>
                        <a:pt x="150" y="132"/>
                      </a:lnTo>
                      <a:lnTo>
                        <a:pt x="152" y="136"/>
                      </a:lnTo>
                      <a:lnTo>
                        <a:pt x="152" y="136"/>
                      </a:lnTo>
                      <a:lnTo>
                        <a:pt x="154" y="136"/>
                      </a:lnTo>
                      <a:lnTo>
                        <a:pt x="156" y="136"/>
                      </a:lnTo>
                      <a:lnTo>
                        <a:pt x="156" y="136"/>
                      </a:lnTo>
                      <a:lnTo>
                        <a:pt x="156" y="138"/>
                      </a:lnTo>
                      <a:lnTo>
                        <a:pt x="156" y="140"/>
                      </a:lnTo>
                      <a:lnTo>
                        <a:pt x="156" y="142"/>
                      </a:lnTo>
                      <a:lnTo>
                        <a:pt x="158" y="142"/>
                      </a:lnTo>
                      <a:lnTo>
                        <a:pt x="158" y="144"/>
                      </a:lnTo>
                      <a:lnTo>
                        <a:pt x="158" y="144"/>
                      </a:lnTo>
                      <a:lnTo>
                        <a:pt x="164" y="144"/>
                      </a:lnTo>
                      <a:lnTo>
                        <a:pt x="164" y="144"/>
                      </a:lnTo>
                      <a:lnTo>
                        <a:pt x="172" y="144"/>
                      </a:lnTo>
                      <a:lnTo>
                        <a:pt x="172" y="144"/>
                      </a:lnTo>
                      <a:lnTo>
                        <a:pt x="174" y="144"/>
                      </a:lnTo>
                      <a:lnTo>
                        <a:pt x="176" y="142"/>
                      </a:lnTo>
                      <a:lnTo>
                        <a:pt x="176" y="142"/>
                      </a:lnTo>
                      <a:lnTo>
                        <a:pt x="178" y="144"/>
                      </a:lnTo>
                      <a:lnTo>
                        <a:pt x="178" y="144"/>
                      </a:lnTo>
                      <a:lnTo>
                        <a:pt x="178" y="146"/>
                      </a:lnTo>
                      <a:lnTo>
                        <a:pt x="176" y="150"/>
                      </a:lnTo>
                      <a:lnTo>
                        <a:pt x="176" y="150"/>
                      </a:lnTo>
                      <a:lnTo>
                        <a:pt x="170" y="152"/>
                      </a:lnTo>
                      <a:lnTo>
                        <a:pt x="166" y="152"/>
                      </a:lnTo>
                      <a:lnTo>
                        <a:pt x="166" y="152"/>
                      </a:lnTo>
                      <a:lnTo>
                        <a:pt x="158" y="156"/>
                      </a:lnTo>
                      <a:lnTo>
                        <a:pt x="158" y="156"/>
                      </a:lnTo>
                      <a:lnTo>
                        <a:pt x="136" y="164"/>
                      </a:lnTo>
                      <a:lnTo>
                        <a:pt x="136" y="164"/>
                      </a:lnTo>
                      <a:lnTo>
                        <a:pt x="138" y="156"/>
                      </a:lnTo>
                      <a:lnTo>
                        <a:pt x="138" y="148"/>
                      </a:lnTo>
                      <a:lnTo>
                        <a:pt x="138" y="148"/>
                      </a:lnTo>
                      <a:lnTo>
                        <a:pt x="130" y="144"/>
                      </a:lnTo>
                      <a:lnTo>
                        <a:pt x="124" y="146"/>
                      </a:lnTo>
                      <a:lnTo>
                        <a:pt x="126" y="142"/>
                      </a:lnTo>
                      <a:lnTo>
                        <a:pt x="126" y="142"/>
                      </a:lnTo>
                      <a:lnTo>
                        <a:pt x="128" y="140"/>
                      </a:lnTo>
                      <a:lnTo>
                        <a:pt x="138" y="136"/>
                      </a:lnTo>
                      <a:lnTo>
                        <a:pt x="138" y="136"/>
                      </a:lnTo>
                      <a:lnTo>
                        <a:pt x="140" y="136"/>
                      </a:lnTo>
                      <a:lnTo>
                        <a:pt x="142" y="136"/>
                      </a:lnTo>
                      <a:lnTo>
                        <a:pt x="142" y="136"/>
                      </a:lnTo>
                      <a:lnTo>
                        <a:pt x="142" y="134"/>
                      </a:lnTo>
                      <a:lnTo>
                        <a:pt x="142" y="134"/>
                      </a:lnTo>
                      <a:lnTo>
                        <a:pt x="140" y="130"/>
                      </a:lnTo>
                      <a:lnTo>
                        <a:pt x="140" y="130"/>
                      </a:lnTo>
                      <a:lnTo>
                        <a:pt x="138" y="130"/>
                      </a:lnTo>
                      <a:lnTo>
                        <a:pt x="136" y="130"/>
                      </a:lnTo>
                      <a:lnTo>
                        <a:pt x="136" y="128"/>
                      </a:lnTo>
                      <a:lnTo>
                        <a:pt x="136" y="128"/>
                      </a:lnTo>
                      <a:lnTo>
                        <a:pt x="128" y="128"/>
                      </a:lnTo>
                      <a:lnTo>
                        <a:pt x="128" y="128"/>
                      </a:lnTo>
                      <a:lnTo>
                        <a:pt x="128" y="130"/>
                      </a:lnTo>
                      <a:lnTo>
                        <a:pt x="126" y="132"/>
                      </a:lnTo>
                      <a:lnTo>
                        <a:pt x="124" y="132"/>
                      </a:lnTo>
                      <a:lnTo>
                        <a:pt x="124" y="132"/>
                      </a:lnTo>
                      <a:lnTo>
                        <a:pt x="122" y="128"/>
                      </a:lnTo>
                      <a:lnTo>
                        <a:pt x="122" y="128"/>
                      </a:lnTo>
                      <a:lnTo>
                        <a:pt x="118" y="128"/>
                      </a:lnTo>
                      <a:lnTo>
                        <a:pt x="118" y="126"/>
                      </a:lnTo>
                      <a:lnTo>
                        <a:pt x="118" y="126"/>
                      </a:lnTo>
                      <a:lnTo>
                        <a:pt x="112" y="126"/>
                      </a:lnTo>
                      <a:lnTo>
                        <a:pt x="114" y="124"/>
                      </a:lnTo>
                      <a:lnTo>
                        <a:pt x="114" y="124"/>
                      </a:lnTo>
                      <a:lnTo>
                        <a:pt x="120" y="124"/>
                      </a:lnTo>
                      <a:lnTo>
                        <a:pt x="120" y="124"/>
                      </a:lnTo>
                      <a:lnTo>
                        <a:pt x="120" y="122"/>
                      </a:lnTo>
                      <a:lnTo>
                        <a:pt x="120" y="122"/>
                      </a:lnTo>
                      <a:lnTo>
                        <a:pt x="118" y="122"/>
                      </a:lnTo>
                      <a:lnTo>
                        <a:pt x="118" y="122"/>
                      </a:lnTo>
                      <a:lnTo>
                        <a:pt x="116" y="118"/>
                      </a:lnTo>
                      <a:lnTo>
                        <a:pt x="116" y="118"/>
                      </a:lnTo>
                      <a:lnTo>
                        <a:pt x="114" y="118"/>
                      </a:lnTo>
                      <a:lnTo>
                        <a:pt x="114" y="120"/>
                      </a:lnTo>
                      <a:lnTo>
                        <a:pt x="114" y="120"/>
                      </a:lnTo>
                      <a:lnTo>
                        <a:pt x="104" y="120"/>
                      </a:lnTo>
                      <a:lnTo>
                        <a:pt x="102" y="122"/>
                      </a:lnTo>
                      <a:lnTo>
                        <a:pt x="100" y="122"/>
                      </a:lnTo>
                      <a:lnTo>
                        <a:pt x="100" y="122"/>
                      </a:lnTo>
                      <a:lnTo>
                        <a:pt x="96" y="128"/>
                      </a:lnTo>
                      <a:lnTo>
                        <a:pt x="88" y="116"/>
                      </a:lnTo>
                      <a:lnTo>
                        <a:pt x="88" y="116"/>
                      </a:lnTo>
                      <a:lnTo>
                        <a:pt x="86" y="114"/>
                      </a:lnTo>
                      <a:lnTo>
                        <a:pt x="84" y="112"/>
                      </a:lnTo>
                      <a:lnTo>
                        <a:pt x="84" y="108"/>
                      </a:lnTo>
                      <a:lnTo>
                        <a:pt x="84" y="108"/>
                      </a:lnTo>
                      <a:lnTo>
                        <a:pt x="84" y="104"/>
                      </a:lnTo>
                      <a:lnTo>
                        <a:pt x="82" y="100"/>
                      </a:lnTo>
                      <a:lnTo>
                        <a:pt x="82" y="100"/>
                      </a:lnTo>
                      <a:lnTo>
                        <a:pt x="80" y="98"/>
                      </a:lnTo>
                      <a:lnTo>
                        <a:pt x="80" y="94"/>
                      </a:lnTo>
                      <a:lnTo>
                        <a:pt x="80" y="94"/>
                      </a:lnTo>
                      <a:lnTo>
                        <a:pt x="78" y="88"/>
                      </a:lnTo>
                      <a:lnTo>
                        <a:pt x="74" y="84"/>
                      </a:lnTo>
                      <a:lnTo>
                        <a:pt x="74" y="84"/>
                      </a:lnTo>
                      <a:lnTo>
                        <a:pt x="68" y="80"/>
                      </a:lnTo>
                      <a:lnTo>
                        <a:pt x="68" y="80"/>
                      </a:lnTo>
                      <a:lnTo>
                        <a:pt x="62" y="76"/>
                      </a:lnTo>
                      <a:lnTo>
                        <a:pt x="62" y="76"/>
                      </a:lnTo>
                      <a:lnTo>
                        <a:pt x="58" y="74"/>
                      </a:lnTo>
                      <a:lnTo>
                        <a:pt x="54" y="76"/>
                      </a:lnTo>
                      <a:lnTo>
                        <a:pt x="54" y="76"/>
                      </a:lnTo>
                      <a:lnTo>
                        <a:pt x="50" y="76"/>
                      </a:lnTo>
                      <a:lnTo>
                        <a:pt x="46" y="78"/>
                      </a:lnTo>
                      <a:lnTo>
                        <a:pt x="46" y="80"/>
                      </a:lnTo>
                      <a:lnTo>
                        <a:pt x="46" y="80"/>
                      </a:lnTo>
                      <a:lnTo>
                        <a:pt x="44" y="80"/>
                      </a:lnTo>
                      <a:lnTo>
                        <a:pt x="40" y="84"/>
                      </a:lnTo>
                      <a:lnTo>
                        <a:pt x="40" y="84"/>
                      </a:lnTo>
                      <a:lnTo>
                        <a:pt x="38" y="86"/>
                      </a:lnTo>
                      <a:lnTo>
                        <a:pt x="34" y="88"/>
                      </a:lnTo>
                      <a:lnTo>
                        <a:pt x="34" y="88"/>
                      </a:lnTo>
                      <a:lnTo>
                        <a:pt x="32" y="88"/>
                      </a:lnTo>
                      <a:lnTo>
                        <a:pt x="32" y="90"/>
                      </a:lnTo>
                      <a:lnTo>
                        <a:pt x="28" y="92"/>
                      </a:lnTo>
                      <a:lnTo>
                        <a:pt x="28" y="92"/>
                      </a:lnTo>
                      <a:lnTo>
                        <a:pt x="24" y="94"/>
                      </a:lnTo>
                      <a:lnTo>
                        <a:pt x="22" y="90"/>
                      </a:lnTo>
                      <a:lnTo>
                        <a:pt x="22" y="90"/>
                      </a:lnTo>
                      <a:lnTo>
                        <a:pt x="18" y="88"/>
                      </a:lnTo>
                      <a:lnTo>
                        <a:pt x="14" y="88"/>
                      </a:lnTo>
                      <a:lnTo>
                        <a:pt x="14" y="88"/>
                      </a:lnTo>
                      <a:lnTo>
                        <a:pt x="8" y="88"/>
                      </a:lnTo>
                      <a:lnTo>
                        <a:pt x="4" y="86"/>
                      </a:lnTo>
                      <a:lnTo>
                        <a:pt x="4" y="86"/>
                      </a:lnTo>
                      <a:lnTo>
                        <a:pt x="2" y="82"/>
                      </a:lnTo>
                      <a:lnTo>
                        <a:pt x="0" y="82"/>
                      </a:lnTo>
                      <a:lnTo>
                        <a:pt x="2" y="76"/>
                      </a:lnTo>
                      <a:lnTo>
                        <a:pt x="6" y="74"/>
                      </a:lnTo>
                      <a:lnTo>
                        <a:pt x="6" y="74"/>
                      </a:lnTo>
                      <a:lnTo>
                        <a:pt x="10" y="72"/>
                      </a:lnTo>
                      <a:lnTo>
                        <a:pt x="14" y="70"/>
                      </a:lnTo>
                      <a:lnTo>
                        <a:pt x="14" y="68"/>
                      </a:lnTo>
                      <a:lnTo>
                        <a:pt x="14" y="68"/>
                      </a:lnTo>
                      <a:lnTo>
                        <a:pt x="12" y="64"/>
                      </a:lnTo>
                      <a:lnTo>
                        <a:pt x="12" y="60"/>
                      </a:lnTo>
                      <a:lnTo>
                        <a:pt x="12" y="58"/>
                      </a:lnTo>
                      <a:lnTo>
                        <a:pt x="12" y="58"/>
                      </a:lnTo>
                      <a:lnTo>
                        <a:pt x="16" y="50"/>
                      </a:lnTo>
                      <a:lnTo>
                        <a:pt x="16" y="50"/>
                      </a:lnTo>
                      <a:lnTo>
                        <a:pt x="20" y="42"/>
                      </a:lnTo>
                      <a:lnTo>
                        <a:pt x="20" y="42"/>
                      </a:lnTo>
                      <a:lnTo>
                        <a:pt x="18" y="38"/>
                      </a:lnTo>
                      <a:lnTo>
                        <a:pt x="16" y="34"/>
                      </a:lnTo>
                      <a:lnTo>
                        <a:pt x="16" y="32"/>
                      </a:lnTo>
                      <a:lnTo>
                        <a:pt x="16" y="32"/>
                      </a:lnTo>
                      <a:lnTo>
                        <a:pt x="16" y="28"/>
                      </a:lnTo>
                      <a:lnTo>
                        <a:pt x="18" y="22"/>
                      </a:lnTo>
                      <a:lnTo>
                        <a:pt x="18" y="22"/>
                      </a:lnTo>
                      <a:lnTo>
                        <a:pt x="18" y="20"/>
                      </a:lnTo>
                      <a:lnTo>
                        <a:pt x="18" y="20"/>
                      </a:lnTo>
                      <a:lnTo>
                        <a:pt x="18" y="18"/>
                      </a:lnTo>
                      <a:lnTo>
                        <a:pt x="18" y="18"/>
                      </a:lnTo>
                      <a:lnTo>
                        <a:pt x="18" y="18"/>
                      </a:lnTo>
                      <a:lnTo>
                        <a:pt x="16" y="12"/>
                      </a:lnTo>
                      <a:lnTo>
                        <a:pt x="16" y="10"/>
                      </a:lnTo>
                      <a:lnTo>
                        <a:pt x="18" y="8"/>
                      </a:lnTo>
                      <a:lnTo>
                        <a:pt x="18" y="8"/>
                      </a:lnTo>
                      <a:lnTo>
                        <a:pt x="20" y="6"/>
                      </a:lnTo>
                      <a:lnTo>
                        <a:pt x="22" y="6"/>
                      </a:lnTo>
                      <a:lnTo>
                        <a:pt x="24" y="10"/>
                      </a:lnTo>
                      <a:lnTo>
                        <a:pt x="24" y="10"/>
                      </a:lnTo>
                      <a:lnTo>
                        <a:pt x="26" y="12"/>
                      </a:lnTo>
                      <a:lnTo>
                        <a:pt x="28" y="10"/>
                      </a:lnTo>
                      <a:lnTo>
                        <a:pt x="30" y="6"/>
                      </a:lnTo>
                      <a:lnTo>
                        <a:pt x="30" y="6"/>
                      </a:lnTo>
                      <a:lnTo>
                        <a:pt x="40" y="6"/>
                      </a:lnTo>
                      <a:lnTo>
                        <a:pt x="40" y="6"/>
                      </a:lnTo>
                      <a:lnTo>
                        <a:pt x="54" y="8"/>
                      </a:lnTo>
                      <a:lnTo>
                        <a:pt x="54" y="8"/>
                      </a:lnTo>
                      <a:lnTo>
                        <a:pt x="60" y="10"/>
                      </a:lnTo>
                      <a:lnTo>
                        <a:pt x="66" y="8"/>
                      </a:lnTo>
                      <a:lnTo>
                        <a:pt x="66" y="8"/>
                      </a:lnTo>
                      <a:lnTo>
                        <a:pt x="70" y="8"/>
                      </a:lnTo>
                      <a:lnTo>
                        <a:pt x="72" y="12"/>
                      </a:lnTo>
                      <a:lnTo>
                        <a:pt x="72" y="12"/>
                      </a:lnTo>
                      <a:lnTo>
                        <a:pt x="74" y="8"/>
                      </a:lnTo>
                      <a:lnTo>
                        <a:pt x="74" y="8"/>
                      </a:lnTo>
                      <a:lnTo>
                        <a:pt x="76" y="10"/>
                      </a:lnTo>
                      <a:lnTo>
                        <a:pt x="78" y="10"/>
                      </a:lnTo>
                      <a:lnTo>
                        <a:pt x="80" y="10"/>
                      </a:lnTo>
                      <a:lnTo>
                        <a:pt x="80" y="10"/>
                      </a:lnTo>
                      <a:lnTo>
                        <a:pt x="82" y="8"/>
                      </a:lnTo>
                      <a:lnTo>
                        <a:pt x="86" y="10"/>
                      </a:lnTo>
                      <a:lnTo>
                        <a:pt x="86" y="10"/>
                      </a:lnTo>
                      <a:lnTo>
                        <a:pt x="92" y="10"/>
                      </a:lnTo>
                      <a:lnTo>
                        <a:pt x="98" y="10"/>
                      </a:lnTo>
                      <a:lnTo>
                        <a:pt x="98" y="10"/>
                      </a:lnTo>
                      <a:lnTo>
                        <a:pt x="100" y="10"/>
                      </a:lnTo>
                      <a:lnTo>
                        <a:pt x="102" y="6"/>
                      </a:lnTo>
                      <a:lnTo>
                        <a:pt x="102" y="6"/>
                      </a:lnTo>
                      <a:lnTo>
                        <a:pt x="102" y="2"/>
                      </a:lnTo>
                      <a:lnTo>
                        <a:pt x="104" y="0"/>
                      </a:lnTo>
                      <a:lnTo>
                        <a:pt x="104" y="0"/>
                      </a:lnTo>
                      <a:lnTo>
                        <a:pt x="110" y="0"/>
                      </a:lnTo>
                      <a:lnTo>
                        <a:pt x="110" y="0"/>
                      </a:lnTo>
                      <a:lnTo>
                        <a:pt x="112" y="4"/>
                      </a:lnTo>
                      <a:lnTo>
                        <a:pt x="116" y="4"/>
                      </a:lnTo>
                      <a:lnTo>
                        <a:pt x="118" y="2"/>
                      </a:lnTo>
                      <a:lnTo>
                        <a:pt x="118" y="2"/>
                      </a:lnTo>
                      <a:lnTo>
                        <a:pt x="120" y="0"/>
                      </a:lnTo>
                      <a:lnTo>
                        <a:pt x="120" y="0"/>
                      </a:lnTo>
                      <a:lnTo>
                        <a:pt x="124" y="2"/>
                      </a:lnTo>
                      <a:lnTo>
                        <a:pt x="124" y="2"/>
                      </a:lnTo>
                      <a:lnTo>
                        <a:pt x="128" y="2"/>
                      </a:lnTo>
                      <a:lnTo>
                        <a:pt x="130" y="2"/>
                      </a:lnTo>
                      <a:lnTo>
                        <a:pt x="130" y="4"/>
                      </a:lnTo>
                      <a:lnTo>
                        <a:pt x="130" y="4"/>
                      </a:lnTo>
                      <a:lnTo>
                        <a:pt x="132" y="8"/>
                      </a:lnTo>
                      <a:lnTo>
                        <a:pt x="132" y="10"/>
                      </a:lnTo>
                      <a:lnTo>
                        <a:pt x="132" y="10"/>
                      </a:lnTo>
                      <a:lnTo>
                        <a:pt x="134" y="14"/>
                      </a:lnTo>
                      <a:lnTo>
                        <a:pt x="134" y="16"/>
                      </a:lnTo>
                      <a:lnTo>
                        <a:pt x="136" y="16"/>
                      </a:lnTo>
                      <a:lnTo>
                        <a:pt x="136" y="16"/>
                      </a:lnTo>
                      <a:lnTo>
                        <a:pt x="136" y="18"/>
                      </a:lnTo>
                      <a:lnTo>
                        <a:pt x="136" y="20"/>
                      </a:lnTo>
                      <a:lnTo>
                        <a:pt x="138" y="22"/>
                      </a:lnTo>
                      <a:lnTo>
                        <a:pt x="140" y="22"/>
                      </a:lnTo>
                      <a:lnTo>
                        <a:pt x="140" y="22"/>
                      </a:lnTo>
                      <a:lnTo>
                        <a:pt x="144" y="22"/>
                      </a:lnTo>
                      <a:lnTo>
                        <a:pt x="148" y="22"/>
                      </a:lnTo>
                      <a:lnTo>
                        <a:pt x="148" y="22"/>
                      </a:lnTo>
                      <a:lnTo>
                        <a:pt x="154" y="26"/>
                      </a:lnTo>
                      <a:lnTo>
                        <a:pt x="158" y="24"/>
                      </a:lnTo>
                      <a:lnTo>
                        <a:pt x="158" y="24"/>
                      </a:lnTo>
                      <a:lnTo>
                        <a:pt x="160" y="24"/>
                      </a:lnTo>
                      <a:lnTo>
                        <a:pt x="160" y="26"/>
                      </a:lnTo>
                      <a:lnTo>
                        <a:pt x="162" y="30"/>
                      </a:lnTo>
                      <a:lnTo>
                        <a:pt x="162" y="30"/>
                      </a:lnTo>
                      <a:lnTo>
                        <a:pt x="168" y="32"/>
                      </a:lnTo>
                      <a:lnTo>
                        <a:pt x="168" y="32"/>
                      </a:lnTo>
                      <a:lnTo>
                        <a:pt x="170" y="34"/>
                      </a:lnTo>
                      <a:lnTo>
                        <a:pt x="170" y="38"/>
                      </a:lnTo>
                      <a:lnTo>
                        <a:pt x="172" y="42"/>
                      </a:lnTo>
                      <a:lnTo>
                        <a:pt x="172" y="42"/>
                      </a:lnTo>
                      <a:lnTo>
                        <a:pt x="180" y="38"/>
                      </a:lnTo>
                      <a:lnTo>
                        <a:pt x="180" y="38"/>
                      </a:lnTo>
                      <a:lnTo>
                        <a:pt x="184" y="36"/>
                      </a:lnTo>
                      <a:lnTo>
                        <a:pt x="184" y="36"/>
                      </a:lnTo>
                      <a:lnTo>
                        <a:pt x="188" y="36"/>
                      </a:lnTo>
                      <a:lnTo>
                        <a:pt x="192" y="38"/>
                      </a:lnTo>
                      <a:lnTo>
                        <a:pt x="192" y="38"/>
                      </a:lnTo>
                      <a:lnTo>
                        <a:pt x="192" y="40"/>
                      </a:lnTo>
                      <a:lnTo>
                        <a:pt x="194" y="42"/>
                      </a:lnTo>
                      <a:lnTo>
                        <a:pt x="194" y="42"/>
                      </a:lnTo>
                      <a:lnTo>
                        <a:pt x="198" y="44"/>
                      </a:lnTo>
                      <a:lnTo>
                        <a:pt x="202" y="46"/>
                      </a:lnTo>
                      <a:lnTo>
                        <a:pt x="202" y="46"/>
                      </a:lnTo>
                      <a:lnTo>
                        <a:pt x="220" y="52"/>
                      </a:lnTo>
                      <a:lnTo>
                        <a:pt x="220" y="52"/>
                      </a:lnTo>
                      <a:lnTo>
                        <a:pt x="222" y="56"/>
                      </a:lnTo>
                      <a:lnTo>
                        <a:pt x="220" y="58"/>
                      </a:lnTo>
                      <a:lnTo>
                        <a:pt x="220" y="58"/>
                      </a:lnTo>
                      <a:lnTo>
                        <a:pt x="220" y="60"/>
                      </a:lnTo>
                      <a:lnTo>
                        <a:pt x="220" y="60"/>
                      </a:lnTo>
                      <a:lnTo>
                        <a:pt x="224" y="62"/>
                      </a:lnTo>
                      <a:lnTo>
                        <a:pt x="226" y="62"/>
                      </a:lnTo>
                      <a:lnTo>
                        <a:pt x="226" y="64"/>
                      </a:lnTo>
                      <a:lnTo>
                        <a:pt x="226" y="64"/>
                      </a:lnTo>
                      <a:lnTo>
                        <a:pt x="224" y="68"/>
                      </a:lnTo>
                      <a:lnTo>
                        <a:pt x="222" y="68"/>
                      </a:lnTo>
                      <a:lnTo>
                        <a:pt x="224" y="70"/>
                      </a:lnTo>
                      <a:lnTo>
                        <a:pt x="224" y="70"/>
                      </a:lnTo>
                      <a:lnTo>
                        <a:pt x="226" y="72"/>
                      </a:lnTo>
                      <a:lnTo>
                        <a:pt x="226" y="74"/>
                      </a:lnTo>
                      <a:lnTo>
                        <a:pt x="226" y="76"/>
                      </a:lnTo>
                      <a:lnTo>
                        <a:pt x="226" y="80"/>
                      </a:lnTo>
                      <a:lnTo>
                        <a:pt x="226" y="80"/>
                      </a:lnTo>
                      <a:lnTo>
                        <a:pt x="228" y="82"/>
                      </a:lnTo>
                      <a:lnTo>
                        <a:pt x="228" y="86"/>
                      </a:lnTo>
                      <a:lnTo>
                        <a:pt x="228" y="86"/>
                      </a:lnTo>
                      <a:lnTo>
                        <a:pt x="226" y="96"/>
                      </a:lnTo>
                      <a:lnTo>
                        <a:pt x="226" y="96"/>
                      </a:lnTo>
                      <a:lnTo>
                        <a:pt x="224" y="98"/>
                      </a:lnTo>
                      <a:lnTo>
                        <a:pt x="220" y="98"/>
                      </a:lnTo>
                      <a:lnTo>
                        <a:pt x="214" y="100"/>
                      </a:lnTo>
                      <a:lnTo>
                        <a:pt x="212" y="104"/>
                      </a:lnTo>
                      <a:lnTo>
                        <a:pt x="210" y="108"/>
                      </a:lnTo>
                      <a:close/>
                      <a:moveTo>
                        <a:pt x="96" y="128"/>
                      </a:moveTo>
                      <a:lnTo>
                        <a:pt x="96" y="128"/>
                      </a:lnTo>
                      <a:lnTo>
                        <a:pt x="94" y="126"/>
                      </a:lnTo>
                      <a:lnTo>
                        <a:pt x="88" y="124"/>
                      </a:lnTo>
                      <a:lnTo>
                        <a:pt x="88" y="124"/>
                      </a:lnTo>
                      <a:lnTo>
                        <a:pt x="84" y="122"/>
                      </a:lnTo>
                      <a:lnTo>
                        <a:pt x="82" y="122"/>
                      </a:lnTo>
                      <a:lnTo>
                        <a:pt x="82" y="122"/>
                      </a:lnTo>
                      <a:lnTo>
                        <a:pt x="82" y="122"/>
                      </a:lnTo>
                      <a:lnTo>
                        <a:pt x="80" y="124"/>
                      </a:lnTo>
                      <a:lnTo>
                        <a:pt x="78" y="126"/>
                      </a:lnTo>
                      <a:lnTo>
                        <a:pt x="76" y="130"/>
                      </a:lnTo>
                      <a:lnTo>
                        <a:pt x="76" y="130"/>
                      </a:lnTo>
                      <a:lnTo>
                        <a:pt x="74" y="136"/>
                      </a:lnTo>
                      <a:lnTo>
                        <a:pt x="70" y="138"/>
                      </a:lnTo>
                      <a:lnTo>
                        <a:pt x="74" y="140"/>
                      </a:lnTo>
                      <a:lnTo>
                        <a:pt x="74" y="140"/>
                      </a:lnTo>
                      <a:lnTo>
                        <a:pt x="76" y="142"/>
                      </a:lnTo>
                      <a:lnTo>
                        <a:pt x="78" y="142"/>
                      </a:lnTo>
                      <a:lnTo>
                        <a:pt x="78" y="140"/>
                      </a:lnTo>
                      <a:lnTo>
                        <a:pt x="78" y="140"/>
                      </a:lnTo>
                      <a:lnTo>
                        <a:pt x="80" y="140"/>
                      </a:lnTo>
                      <a:lnTo>
                        <a:pt x="84" y="140"/>
                      </a:lnTo>
                      <a:lnTo>
                        <a:pt x="86" y="142"/>
                      </a:lnTo>
                      <a:lnTo>
                        <a:pt x="86" y="142"/>
                      </a:lnTo>
                      <a:lnTo>
                        <a:pt x="86" y="138"/>
                      </a:lnTo>
                      <a:lnTo>
                        <a:pt x="86" y="138"/>
                      </a:lnTo>
                      <a:lnTo>
                        <a:pt x="90" y="136"/>
                      </a:lnTo>
                      <a:lnTo>
                        <a:pt x="94" y="132"/>
                      </a:lnTo>
                      <a:lnTo>
                        <a:pt x="94" y="132"/>
                      </a:lnTo>
                      <a:lnTo>
                        <a:pt x="96" y="128"/>
                      </a:lnTo>
                      <a:lnTo>
                        <a:pt x="96" y="12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05" name="Freeform 25"/>
                <p:cNvSpPr>
                  <a:spLocks noChangeAspect="1" noEditPoints="1"/>
                </p:cNvSpPr>
                <p:nvPr/>
              </p:nvSpPr>
              <p:spPr bwMode="gray">
                <a:xfrm>
                  <a:off x="3592" y="2801"/>
                  <a:ext cx="70" cy="94"/>
                </a:xfrm>
                <a:custGeom>
                  <a:avLst/>
                  <a:gdLst/>
                  <a:ahLst/>
                  <a:cxnLst>
                    <a:cxn ang="0">
                      <a:pos x="68" y="76"/>
                    </a:cxn>
                    <a:cxn ang="0">
                      <a:pos x="70" y="72"/>
                    </a:cxn>
                    <a:cxn ang="0">
                      <a:pos x="68" y="60"/>
                    </a:cxn>
                    <a:cxn ang="0">
                      <a:pos x="70" y="50"/>
                    </a:cxn>
                    <a:cxn ang="0">
                      <a:pos x="72" y="46"/>
                    </a:cxn>
                    <a:cxn ang="0">
                      <a:pos x="76" y="38"/>
                    </a:cxn>
                    <a:cxn ang="0">
                      <a:pos x="74" y="28"/>
                    </a:cxn>
                    <a:cxn ang="0">
                      <a:pos x="72" y="18"/>
                    </a:cxn>
                    <a:cxn ang="0">
                      <a:pos x="74" y="12"/>
                    </a:cxn>
                    <a:cxn ang="0">
                      <a:pos x="72" y="8"/>
                    </a:cxn>
                    <a:cxn ang="0">
                      <a:pos x="66" y="4"/>
                    </a:cxn>
                    <a:cxn ang="0">
                      <a:pos x="60" y="4"/>
                    </a:cxn>
                    <a:cxn ang="0">
                      <a:pos x="50" y="2"/>
                    </a:cxn>
                    <a:cxn ang="0">
                      <a:pos x="46" y="2"/>
                    </a:cxn>
                    <a:cxn ang="0">
                      <a:pos x="40" y="6"/>
                    </a:cxn>
                    <a:cxn ang="0">
                      <a:pos x="36" y="12"/>
                    </a:cxn>
                    <a:cxn ang="0">
                      <a:pos x="32" y="20"/>
                    </a:cxn>
                    <a:cxn ang="0">
                      <a:pos x="32" y="24"/>
                    </a:cxn>
                    <a:cxn ang="0">
                      <a:pos x="30" y="30"/>
                    </a:cxn>
                    <a:cxn ang="0">
                      <a:pos x="28" y="38"/>
                    </a:cxn>
                    <a:cxn ang="0">
                      <a:pos x="32" y="40"/>
                    </a:cxn>
                    <a:cxn ang="0">
                      <a:pos x="32" y="42"/>
                    </a:cxn>
                    <a:cxn ang="0">
                      <a:pos x="32" y="46"/>
                    </a:cxn>
                    <a:cxn ang="0">
                      <a:pos x="26" y="56"/>
                    </a:cxn>
                    <a:cxn ang="0">
                      <a:pos x="22" y="54"/>
                    </a:cxn>
                    <a:cxn ang="0">
                      <a:pos x="14" y="60"/>
                    </a:cxn>
                    <a:cxn ang="0">
                      <a:pos x="10" y="68"/>
                    </a:cxn>
                    <a:cxn ang="0">
                      <a:pos x="6" y="80"/>
                    </a:cxn>
                    <a:cxn ang="0">
                      <a:pos x="8" y="84"/>
                    </a:cxn>
                    <a:cxn ang="0">
                      <a:pos x="4" y="90"/>
                    </a:cxn>
                    <a:cxn ang="0">
                      <a:pos x="2" y="92"/>
                    </a:cxn>
                    <a:cxn ang="0">
                      <a:pos x="4" y="100"/>
                    </a:cxn>
                    <a:cxn ang="0">
                      <a:pos x="10" y="106"/>
                    </a:cxn>
                    <a:cxn ang="0">
                      <a:pos x="18" y="106"/>
                    </a:cxn>
                    <a:cxn ang="0">
                      <a:pos x="24" y="102"/>
                    </a:cxn>
                    <a:cxn ang="0">
                      <a:pos x="42" y="102"/>
                    </a:cxn>
                    <a:cxn ang="0">
                      <a:pos x="42" y="98"/>
                    </a:cxn>
                    <a:cxn ang="0">
                      <a:pos x="40" y="88"/>
                    </a:cxn>
                    <a:cxn ang="0">
                      <a:pos x="38" y="80"/>
                    </a:cxn>
                    <a:cxn ang="0">
                      <a:pos x="40" y="76"/>
                    </a:cxn>
                    <a:cxn ang="0">
                      <a:pos x="48" y="72"/>
                    </a:cxn>
                    <a:cxn ang="0">
                      <a:pos x="62" y="68"/>
                    </a:cxn>
                    <a:cxn ang="0">
                      <a:pos x="64" y="70"/>
                    </a:cxn>
                    <a:cxn ang="0">
                      <a:pos x="68" y="72"/>
                    </a:cxn>
                    <a:cxn ang="0">
                      <a:pos x="66" y="78"/>
                    </a:cxn>
                    <a:cxn ang="0">
                      <a:pos x="70" y="78"/>
                    </a:cxn>
                    <a:cxn ang="0">
                      <a:pos x="26" y="50"/>
                    </a:cxn>
                    <a:cxn ang="0">
                      <a:pos x="28" y="48"/>
                    </a:cxn>
                  </a:cxnLst>
                  <a:rect l="0" t="0" r="r" b="b"/>
                  <a:pathLst>
                    <a:path w="76" h="108">
                      <a:moveTo>
                        <a:pt x="70" y="78"/>
                      </a:moveTo>
                      <a:lnTo>
                        <a:pt x="70" y="78"/>
                      </a:lnTo>
                      <a:lnTo>
                        <a:pt x="68" y="76"/>
                      </a:lnTo>
                      <a:lnTo>
                        <a:pt x="70" y="74"/>
                      </a:lnTo>
                      <a:lnTo>
                        <a:pt x="70" y="74"/>
                      </a:lnTo>
                      <a:lnTo>
                        <a:pt x="70" y="72"/>
                      </a:lnTo>
                      <a:lnTo>
                        <a:pt x="68" y="68"/>
                      </a:lnTo>
                      <a:lnTo>
                        <a:pt x="68" y="64"/>
                      </a:lnTo>
                      <a:lnTo>
                        <a:pt x="68" y="60"/>
                      </a:lnTo>
                      <a:lnTo>
                        <a:pt x="68" y="60"/>
                      </a:lnTo>
                      <a:lnTo>
                        <a:pt x="70" y="56"/>
                      </a:lnTo>
                      <a:lnTo>
                        <a:pt x="70" y="50"/>
                      </a:lnTo>
                      <a:lnTo>
                        <a:pt x="70" y="50"/>
                      </a:lnTo>
                      <a:lnTo>
                        <a:pt x="70" y="48"/>
                      </a:lnTo>
                      <a:lnTo>
                        <a:pt x="72" y="46"/>
                      </a:lnTo>
                      <a:lnTo>
                        <a:pt x="74" y="44"/>
                      </a:lnTo>
                      <a:lnTo>
                        <a:pt x="74" y="44"/>
                      </a:lnTo>
                      <a:lnTo>
                        <a:pt x="76" y="38"/>
                      </a:lnTo>
                      <a:lnTo>
                        <a:pt x="76" y="38"/>
                      </a:lnTo>
                      <a:lnTo>
                        <a:pt x="76" y="32"/>
                      </a:lnTo>
                      <a:lnTo>
                        <a:pt x="74" y="28"/>
                      </a:lnTo>
                      <a:lnTo>
                        <a:pt x="74" y="28"/>
                      </a:lnTo>
                      <a:lnTo>
                        <a:pt x="70" y="24"/>
                      </a:lnTo>
                      <a:lnTo>
                        <a:pt x="72" y="18"/>
                      </a:lnTo>
                      <a:lnTo>
                        <a:pt x="72" y="18"/>
                      </a:lnTo>
                      <a:lnTo>
                        <a:pt x="74" y="14"/>
                      </a:lnTo>
                      <a:lnTo>
                        <a:pt x="74" y="12"/>
                      </a:lnTo>
                      <a:lnTo>
                        <a:pt x="72" y="10"/>
                      </a:lnTo>
                      <a:lnTo>
                        <a:pt x="72" y="10"/>
                      </a:lnTo>
                      <a:lnTo>
                        <a:pt x="72" y="8"/>
                      </a:lnTo>
                      <a:lnTo>
                        <a:pt x="70" y="8"/>
                      </a:lnTo>
                      <a:lnTo>
                        <a:pt x="70" y="8"/>
                      </a:lnTo>
                      <a:lnTo>
                        <a:pt x="66" y="4"/>
                      </a:lnTo>
                      <a:lnTo>
                        <a:pt x="66" y="0"/>
                      </a:lnTo>
                      <a:lnTo>
                        <a:pt x="60" y="4"/>
                      </a:lnTo>
                      <a:lnTo>
                        <a:pt x="60" y="4"/>
                      </a:lnTo>
                      <a:lnTo>
                        <a:pt x="58" y="2"/>
                      </a:lnTo>
                      <a:lnTo>
                        <a:pt x="54" y="0"/>
                      </a:lnTo>
                      <a:lnTo>
                        <a:pt x="50" y="2"/>
                      </a:lnTo>
                      <a:lnTo>
                        <a:pt x="50" y="2"/>
                      </a:lnTo>
                      <a:lnTo>
                        <a:pt x="48" y="2"/>
                      </a:lnTo>
                      <a:lnTo>
                        <a:pt x="46" y="2"/>
                      </a:lnTo>
                      <a:lnTo>
                        <a:pt x="46" y="2"/>
                      </a:lnTo>
                      <a:lnTo>
                        <a:pt x="42" y="4"/>
                      </a:lnTo>
                      <a:lnTo>
                        <a:pt x="40" y="6"/>
                      </a:lnTo>
                      <a:lnTo>
                        <a:pt x="36" y="10"/>
                      </a:lnTo>
                      <a:lnTo>
                        <a:pt x="36" y="10"/>
                      </a:lnTo>
                      <a:lnTo>
                        <a:pt x="36" y="12"/>
                      </a:lnTo>
                      <a:lnTo>
                        <a:pt x="36" y="16"/>
                      </a:lnTo>
                      <a:lnTo>
                        <a:pt x="36" y="16"/>
                      </a:lnTo>
                      <a:lnTo>
                        <a:pt x="32" y="20"/>
                      </a:lnTo>
                      <a:lnTo>
                        <a:pt x="30" y="22"/>
                      </a:lnTo>
                      <a:lnTo>
                        <a:pt x="32" y="24"/>
                      </a:lnTo>
                      <a:lnTo>
                        <a:pt x="32" y="24"/>
                      </a:lnTo>
                      <a:lnTo>
                        <a:pt x="32" y="24"/>
                      </a:lnTo>
                      <a:lnTo>
                        <a:pt x="32" y="26"/>
                      </a:lnTo>
                      <a:lnTo>
                        <a:pt x="30" y="30"/>
                      </a:lnTo>
                      <a:lnTo>
                        <a:pt x="30" y="30"/>
                      </a:lnTo>
                      <a:lnTo>
                        <a:pt x="28" y="34"/>
                      </a:lnTo>
                      <a:lnTo>
                        <a:pt x="28" y="38"/>
                      </a:lnTo>
                      <a:lnTo>
                        <a:pt x="30" y="38"/>
                      </a:lnTo>
                      <a:lnTo>
                        <a:pt x="30" y="38"/>
                      </a:lnTo>
                      <a:lnTo>
                        <a:pt x="32" y="40"/>
                      </a:lnTo>
                      <a:lnTo>
                        <a:pt x="32" y="42"/>
                      </a:lnTo>
                      <a:lnTo>
                        <a:pt x="32" y="42"/>
                      </a:lnTo>
                      <a:lnTo>
                        <a:pt x="32" y="42"/>
                      </a:lnTo>
                      <a:lnTo>
                        <a:pt x="32" y="44"/>
                      </a:lnTo>
                      <a:lnTo>
                        <a:pt x="32" y="46"/>
                      </a:lnTo>
                      <a:lnTo>
                        <a:pt x="32" y="46"/>
                      </a:lnTo>
                      <a:lnTo>
                        <a:pt x="30" y="50"/>
                      </a:lnTo>
                      <a:lnTo>
                        <a:pt x="26" y="54"/>
                      </a:lnTo>
                      <a:lnTo>
                        <a:pt x="26" y="56"/>
                      </a:lnTo>
                      <a:lnTo>
                        <a:pt x="24" y="56"/>
                      </a:lnTo>
                      <a:lnTo>
                        <a:pt x="24" y="56"/>
                      </a:lnTo>
                      <a:lnTo>
                        <a:pt x="22" y="54"/>
                      </a:lnTo>
                      <a:lnTo>
                        <a:pt x="22" y="54"/>
                      </a:lnTo>
                      <a:lnTo>
                        <a:pt x="18" y="58"/>
                      </a:lnTo>
                      <a:lnTo>
                        <a:pt x="14" y="60"/>
                      </a:lnTo>
                      <a:lnTo>
                        <a:pt x="14" y="60"/>
                      </a:lnTo>
                      <a:lnTo>
                        <a:pt x="12" y="64"/>
                      </a:lnTo>
                      <a:lnTo>
                        <a:pt x="10" y="68"/>
                      </a:lnTo>
                      <a:lnTo>
                        <a:pt x="10" y="68"/>
                      </a:lnTo>
                      <a:lnTo>
                        <a:pt x="6" y="80"/>
                      </a:lnTo>
                      <a:lnTo>
                        <a:pt x="6" y="80"/>
                      </a:lnTo>
                      <a:lnTo>
                        <a:pt x="10" y="80"/>
                      </a:lnTo>
                      <a:lnTo>
                        <a:pt x="10" y="80"/>
                      </a:lnTo>
                      <a:lnTo>
                        <a:pt x="8" y="84"/>
                      </a:lnTo>
                      <a:lnTo>
                        <a:pt x="6" y="88"/>
                      </a:lnTo>
                      <a:lnTo>
                        <a:pt x="6" y="88"/>
                      </a:lnTo>
                      <a:lnTo>
                        <a:pt x="4" y="90"/>
                      </a:lnTo>
                      <a:lnTo>
                        <a:pt x="4" y="90"/>
                      </a:lnTo>
                      <a:lnTo>
                        <a:pt x="2" y="92"/>
                      </a:lnTo>
                      <a:lnTo>
                        <a:pt x="2" y="92"/>
                      </a:lnTo>
                      <a:lnTo>
                        <a:pt x="0" y="96"/>
                      </a:lnTo>
                      <a:lnTo>
                        <a:pt x="0" y="98"/>
                      </a:lnTo>
                      <a:lnTo>
                        <a:pt x="4" y="100"/>
                      </a:lnTo>
                      <a:lnTo>
                        <a:pt x="4" y="102"/>
                      </a:lnTo>
                      <a:lnTo>
                        <a:pt x="4" y="102"/>
                      </a:lnTo>
                      <a:lnTo>
                        <a:pt x="10" y="106"/>
                      </a:lnTo>
                      <a:lnTo>
                        <a:pt x="10" y="106"/>
                      </a:lnTo>
                      <a:lnTo>
                        <a:pt x="14" y="108"/>
                      </a:lnTo>
                      <a:lnTo>
                        <a:pt x="18" y="106"/>
                      </a:lnTo>
                      <a:lnTo>
                        <a:pt x="18" y="106"/>
                      </a:lnTo>
                      <a:lnTo>
                        <a:pt x="22" y="104"/>
                      </a:lnTo>
                      <a:lnTo>
                        <a:pt x="24" y="102"/>
                      </a:lnTo>
                      <a:lnTo>
                        <a:pt x="42" y="102"/>
                      </a:lnTo>
                      <a:lnTo>
                        <a:pt x="42" y="102"/>
                      </a:lnTo>
                      <a:lnTo>
                        <a:pt x="42" y="102"/>
                      </a:lnTo>
                      <a:lnTo>
                        <a:pt x="42" y="100"/>
                      </a:lnTo>
                      <a:lnTo>
                        <a:pt x="42" y="98"/>
                      </a:lnTo>
                      <a:lnTo>
                        <a:pt x="42" y="98"/>
                      </a:lnTo>
                      <a:lnTo>
                        <a:pt x="36" y="94"/>
                      </a:lnTo>
                      <a:lnTo>
                        <a:pt x="36" y="94"/>
                      </a:lnTo>
                      <a:lnTo>
                        <a:pt x="40" y="88"/>
                      </a:lnTo>
                      <a:lnTo>
                        <a:pt x="40" y="88"/>
                      </a:lnTo>
                      <a:lnTo>
                        <a:pt x="38" y="82"/>
                      </a:lnTo>
                      <a:lnTo>
                        <a:pt x="38" y="80"/>
                      </a:lnTo>
                      <a:lnTo>
                        <a:pt x="40" y="80"/>
                      </a:lnTo>
                      <a:lnTo>
                        <a:pt x="40" y="80"/>
                      </a:lnTo>
                      <a:lnTo>
                        <a:pt x="40" y="76"/>
                      </a:lnTo>
                      <a:lnTo>
                        <a:pt x="40" y="76"/>
                      </a:lnTo>
                      <a:lnTo>
                        <a:pt x="44" y="74"/>
                      </a:lnTo>
                      <a:lnTo>
                        <a:pt x="48" y="72"/>
                      </a:lnTo>
                      <a:lnTo>
                        <a:pt x="60" y="74"/>
                      </a:lnTo>
                      <a:lnTo>
                        <a:pt x="60" y="74"/>
                      </a:lnTo>
                      <a:lnTo>
                        <a:pt x="62" y="68"/>
                      </a:lnTo>
                      <a:lnTo>
                        <a:pt x="64" y="68"/>
                      </a:lnTo>
                      <a:lnTo>
                        <a:pt x="64" y="68"/>
                      </a:lnTo>
                      <a:lnTo>
                        <a:pt x="64" y="70"/>
                      </a:lnTo>
                      <a:lnTo>
                        <a:pt x="64" y="72"/>
                      </a:lnTo>
                      <a:lnTo>
                        <a:pt x="64" y="72"/>
                      </a:lnTo>
                      <a:lnTo>
                        <a:pt x="68" y="72"/>
                      </a:lnTo>
                      <a:lnTo>
                        <a:pt x="68" y="72"/>
                      </a:lnTo>
                      <a:lnTo>
                        <a:pt x="68" y="76"/>
                      </a:lnTo>
                      <a:lnTo>
                        <a:pt x="66" y="78"/>
                      </a:lnTo>
                      <a:lnTo>
                        <a:pt x="66" y="78"/>
                      </a:lnTo>
                      <a:lnTo>
                        <a:pt x="70" y="78"/>
                      </a:lnTo>
                      <a:lnTo>
                        <a:pt x="70" y="78"/>
                      </a:lnTo>
                      <a:close/>
                      <a:moveTo>
                        <a:pt x="28" y="46"/>
                      </a:moveTo>
                      <a:lnTo>
                        <a:pt x="28" y="46"/>
                      </a:lnTo>
                      <a:lnTo>
                        <a:pt x="26" y="50"/>
                      </a:lnTo>
                      <a:lnTo>
                        <a:pt x="26" y="50"/>
                      </a:lnTo>
                      <a:lnTo>
                        <a:pt x="28" y="48"/>
                      </a:lnTo>
                      <a:lnTo>
                        <a:pt x="28" y="48"/>
                      </a:lnTo>
                      <a:lnTo>
                        <a:pt x="28" y="46"/>
                      </a:lnTo>
                      <a:lnTo>
                        <a:pt x="28" y="4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06" name="Freeform 26"/>
                <p:cNvSpPr>
                  <a:spLocks noChangeAspect="1"/>
                </p:cNvSpPr>
                <p:nvPr/>
              </p:nvSpPr>
              <p:spPr bwMode="gray">
                <a:xfrm>
                  <a:off x="3881" y="2221"/>
                  <a:ext cx="174" cy="118"/>
                </a:xfrm>
                <a:custGeom>
                  <a:avLst/>
                  <a:gdLst/>
                  <a:ahLst/>
                  <a:cxnLst>
                    <a:cxn ang="0">
                      <a:pos x="4" y="22"/>
                    </a:cxn>
                    <a:cxn ang="0">
                      <a:pos x="6" y="22"/>
                    </a:cxn>
                    <a:cxn ang="0">
                      <a:pos x="4" y="18"/>
                    </a:cxn>
                    <a:cxn ang="0">
                      <a:pos x="10" y="12"/>
                    </a:cxn>
                    <a:cxn ang="0">
                      <a:pos x="20" y="14"/>
                    </a:cxn>
                    <a:cxn ang="0">
                      <a:pos x="26" y="26"/>
                    </a:cxn>
                    <a:cxn ang="0">
                      <a:pos x="30" y="32"/>
                    </a:cxn>
                    <a:cxn ang="0">
                      <a:pos x="24" y="36"/>
                    </a:cxn>
                    <a:cxn ang="0">
                      <a:pos x="24" y="38"/>
                    </a:cxn>
                    <a:cxn ang="0">
                      <a:pos x="24" y="40"/>
                    </a:cxn>
                    <a:cxn ang="0">
                      <a:pos x="10" y="38"/>
                    </a:cxn>
                    <a:cxn ang="0">
                      <a:pos x="6" y="32"/>
                    </a:cxn>
                    <a:cxn ang="0">
                      <a:pos x="6" y="38"/>
                    </a:cxn>
                    <a:cxn ang="0">
                      <a:pos x="2" y="52"/>
                    </a:cxn>
                    <a:cxn ang="0">
                      <a:pos x="4" y="54"/>
                    </a:cxn>
                    <a:cxn ang="0">
                      <a:pos x="8" y="52"/>
                    </a:cxn>
                    <a:cxn ang="0">
                      <a:pos x="16" y="50"/>
                    </a:cxn>
                    <a:cxn ang="0">
                      <a:pos x="16" y="52"/>
                    </a:cxn>
                    <a:cxn ang="0">
                      <a:pos x="12" y="56"/>
                    </a:cxn>
                    <a:cxn ang="0">
                      <a:pos x="16" y="66"/>
                    </a:cxn>
                    <a:cxn ang="0">
                      <a:pos x="22" y="74"/>
                    </a:cxn>
                    <a:cxn ang="0">
                      <a:pos x="20" y="80"/>
                    </a:cxn>
                    <a:cxn ang="0">
                      <a:pos x="18" y="88"/>
                    </a:cxn>
                    <a:cxn ang="0">
                      <a:pos x="20" y="100"/>
                    </a:cxn>
                    <a:cxn ang="0">
                      <a:pos x="32" y="92"/>
                    </a:cxn>
                    <a:cxn ang="0">
                      <a:pos x="46" y="86"/>
                    </a:cxn>
                    <a:cxn ang="0">
                      <a:pos x="74" y="86"/>
                    </a:cxn>
                    <a:cxn ang="0">
                      <a:pos x="96" y="92"/>
                    </a:cxn>
                    <a:cxn ang="0">
                      <a:pos x="116" y="104"/>
                    </a:cxn>
                    <a:cxn ang="0">
                      <a:pos x="130" y="116"/>
                    </a:cxn>
                    <a:cxn ang="0">
                      <a:pos x="128" y="134"/>
                    </a:cxn>
                    <a:cxn ang="0">
                      <a:pos x="142" y="136"/>
                    </a:cxn>
                    <a:cxn ang="0">
                      <a:pos x="160" y="116"/>
                    </a:cxn>
                    <a:cxn ang="0">
                      <a:pos x="164" y="100"/>
                    </a:cxn>
                    <a:cxn ang="0">
                      <a:pos x="176" y="100"/>
                    </a:cxn>
                    <a:cxn ang="0">
                      <a:pos x="182" y="90"/>
                    </a:cxn>
                    <a:cxn ang="0">
                      <a:pos x="182" y="84"/>
                    </a:cxn>
                    <a:cxn ang="0">
                      <a:pos x="168" y="76"/>
                    </a:cxn>
                    <a:cxn ang="0">
                      <a:pos x="150" y="66"/>
                    </a:cxn>
                    <a:cxn ang="0">
                      <a:pos x="138" y="52"/>
                    </a:cxn>
                    <a:cxn ang="0">
                      <a:pos x="130" y="38"/>
                    </a:cxn>
                    <a:cxn ang="0">
                      <a:pos x="112" y="30"/>
                    </a:cxn>
                    <a:cxn ang="0">
                      <a:pos x="96" y="34"/>
                    </a:cxn>
                    <a:cxn ang="0">
                      <a:pos x="96" y="22"/>
                    </a:cxn>
                    <a:cxn ang="0">
                      <a:pos x="84" y="2"/>
                    </a:cxn>
                    <a:cxn ang="0">
                      <a:pos x="72" y="4"/>
                    </a:cxn>
                    <a:cxn ang="0">
                      <a:pos x="60" y="10"/>
                    </a:cxn>
                    <a:cxn ang="0">
                      <a:pos x="62" y="22"/>
                    </a:cxn>
                    <a:cxn ang="0">
                      <a:pos x="44" y="20"/>
                    </a:cxn>
                    <a:cxn ang="0">
                      <a:pos x="30" y="12"/>
                    </a:cxn>
                    <a:cxn ang="0">
                      <a:pos x="18" y="6"/>
                    </a:cxn>
                    <a:cxn ang="0">
                      <a:pos x="4" y="8"/>
                    </a:cxn>
                    <a:cxn ang="0">
                      <a:pos x="2" y="16"/>
                    </a:cxn>
                    <a:cxn ang="0">
                      <a:pos x="0" y="18"/>
                    </a:cxn>
                  </a:cxnLst>
                  <a:rect l="0" t="0" r="r" b="b"/>
                  <a:pathLst>
                    <a:path w="190" h="136">
                      <a:moveTo>
                        <a:pt x="0" y="18"/>
                      </a:moveTo>
                      <a:lnTo>
                        <a:pt x="0" y="18"/>
                      </a:lnTo>
                      <a:lnTo>
                        <a:pt x="4" y="22"/>
                      </a:lnTo>
                      <a:lnTo>
                        <a:pt x="4" y="22"/>
                      </a:lnTo>
                      <a:lnTo>
                        <a:pt x="6" y="22"/>
                      </a:lnTo>
                      <a:lnTo>
                        <a:pt x="6" y="22"/>
                      </a:lnTo>
                      <a:lnTo>
                        <a:pt x="6" y="20"/>
                      </a:lnTo>
                      <a:lnTo>
                        <a:pt x="4" y="18"/>
                      </a:lnTo>
                      <a:lnTo>
                        <a:pt x="4" y="18"/>
                      </a:lnTo>
                      <a:lnTo>
                        <a:pt x="8" y="16"/>
                      </a:lnTo>
                      <a:lnTo>
                        <a:pt x="8" y="16"/>
                      </a:lnTo>
                      <a:lnTo>
                        <a:pt x="10" y="12"/>
                      </a:lnTo>
                      <a:lnTo>
                        <a:pt x="10" y="12"/>
                      </a:lnTo>
                      <a:lnTo>
                        <a:pt x="20" y="14"/>
                      </a:lnTo>
                      <a:lnTo>
                        <a:pt x="20" y="14"/>
                      </a:lnTo>
                      <a:lnTo>
                        <a:pt x="20" y="20"/>
                      </a:lnTo>
                      <a:lnTo>
                        <a:pt x="20" y="20"/>
                      </a:lnTo>
                      <a:lnTo>
                        <a:pt x="26" y="26"/>
                      </a:lnTo>
                      <a:lnTo>
                        <a:pt x="30" y="30"/>
                      </a:lnTo>
                      <a:lnTo>
                        <a:pt x="30" y="30"/>
                      </a:lnTo>
                      <a:lnTo>
                        <a:pt x="30" y="32"/>
                      </a:lnTo>
                      <a:lnTo>
                        <a:pt x="28" y="36"/>
                      </a:lnTo>
                      <a:lnTo>
                        <a:pt x="28" y="36"/>
                      </a:lnTo>
                      <a:lnTo>
                        <a:pt x="24" y="36"/>
                      </a:lnTo>
                      <a:lnTo>
                        <a:pt x="24" y="36"/>
                      </a:lnTo>
                      <a:lnTo>
                        <a:pt x="24" y="36"/>
                      </a:lnTo>
                      <a:lnTo>
                        <a:pt x="24" y="38"/>
                      </a:lnTo>
                      <a:lnTo>
                        <a:pt x="24" y="38"/>
                      </a:lnTo>
                      <a:lnTo>
                        <a:pt x="24" y="38"/>
                      </a:lnTo>
                      <a:lnTo>
                        <a:pt x="24" y="40"/>
                      </a:lnTo>
                      <a:lnTo>
                        <a:pt x="24" y="40"/>
                      </a:lnTo>
                      <a:lnTo>
                        <a:pt x="10" y="38"/>
                      </a:lnTo>
                      <a:lnTo>
                        <a:pt x="10" y="38"/>
                      </a:lnTo>
                      <a:lnTo>
                        <a:pt x="8" y="32"/>
                      </a:lnTo>
                      <a:lnTo>
                        <a:pt x="8" y="32"/>
                      </a:lnTo>
                      <a:lnTo>
                        <a:pt x="6" y="32"/>
                      </a:lnTo>
                      <a:lnTo>
                        <a:pt x="6" y="32"/>
                      </a:lnTo>
                      <a:lnTo>
                        <a:pt x="6" y="38"/>
                      </a:lnTo>
                      <a:lnTo>
                        <a:pt x="6" y="38"/>
                      </a:lnTo>
                      <a:lnTo>
                        <a:pt x="4" y="46"/>
                      </a:lnTo>
                      <a:lnTo>
                        <a:pt x="2" y="52"/>
                      </a:lnTo>
                      <a:lnTo>
                        <a:pt x="2" y="52"/>
                      </a:lnTo>
                      <a:lnTo>
                        <a:pt x="2" y="54"/>
                      </a:lnTo>
                      <a:lnTo>
                        <a:pt x="2" y="54"/>
                      </a:lnTo>
                      <a:lnTo>
                        <a:pt x="4" y="54"/>
                      </a:lnTo>
                      <a:lnTo>
                        <a:pt x="6" y="54"/>
                      </a:lnTo>
                      <a:lnTo>
                        <a:pt x="6" y="54"/>
                      </a:lnTo>
                      <a:lnTo>
                        <a:pt x="8" y="52"/>
                      </a:lnTo>
                      <a:lnTo>
                        <a:pt x="10" y="50"/>
                      </a:lnTo>
                      <a:lnTo>
                        <a:pt x="10" y="50"/>
                      </a:lnTo>
                      <a:lnTo>
                        <a:pt x="16" y="50"/>
                      </a:lnTo>
                      <a:lnTo>
                        <a:pt x="20" y="52"/>
                      </a:lnTo>
                      <a:lnTo>
                        <a:pt x="20" y="52"/>
                      </a:lnTo>
                      <a:lnTo>
                        <a:pt x="16" y="52"/>
                      </a:lnTo>
                      <a:lnTo>
                        <a:pt x="12" y="52"/>
                      </a:lnTo>
                      <a:lnTo>
                        <a:pt x="12" y="52"/>
                      </a:lnTo>
                      <a:lnTo>
                        <a:pt x="12" y="56"/>
                      </a:lnTo>
                      <a:lnTo>
                        <a:pt x="12" y="56"/>
                      </a:lnTo>
                      <a:lnTo>
                        <a:pt x="16" y="60"/>
                      </a:lnTo>
                      <a:lnTo>
                        <a:pt x="16" y="66"/>
                      </a:lnTo>
                      <a:lnTo>
                        <a:pt x="16" y="66"/>
                      </a:lnTo>
                      <a:lnTo>
                        <a:pt x="20" y="70"/>
                      </a:lnTo>
                      <a:lnTo>
                        <a:pt x="22" y="74"/>
                      </a:lnTo>
                      <a:lnTo>
                        <a:pt x="22" y="78"/>
                      </a:lnTo>
                      <a:lnTo>
                        <a:pt x="22" y="78"/>
                      </a:lnTo>
                      <a:lnTo>
                        <a:pt x="20" y="80"/>
                      </a:lnTo>
                      <a:lnTo>
                        <a:pt x="18" y="80"/>
                      </a:lnTo>
                      <a:lnTo>
                        <a:pt x="18" y="80"/>
                      </a:lnTo>
                      <a:lnTo>
                        <a:pt x="18" y="88"/>
                      </a:lnTo>
                      <a:lnTo>
                        <a:pt x="18" y="94"/>
                      </a:lnTo>
                      <a:lnTo>
                        <a:pt x="18" y="94"/>
                      </a:lnTo>
                      <a:lnTo>
                        <a:pt x="20" y="100"/>
                      </a:lnTo>
                      <a:lnTo>
                        <a:pt x="28" y="100"/>
                      </a:lnTo>
                      <a:lnTo>
                        <a:pt x="32" y="94"/>
                      </a:lnTo>
                      <a:lnTo>
                        <a:pt x="32" y="92"/>
                      </a:lnTo>
                      <a:lnTo>
                        <a:pt x="34" y="88"/>
                      </a:lnTo>
                      <a:lnTo>
                        <a:pt x="38" y="86"/>
                      </a:lnTo>
                      <a:lnTo>
                        <a:pt x="46" y="86"/>
                      </a:lnTo>
                      <a:lnTo>
                        <a:pt x="52" y="84"/>
                      </a:lnTo>
                      <a:lnTo>
                        <a:pt x="58" y="82"/>
                      </a:lnTo>
                      <a:lnTo>
                        <a:pt x="74" y="86"/>
                      </a:lnTo>
                      <a:lnTo>
                        <a:pt x="82" y="86"/>
                      </a:lnTo>
                      <a:lnTo>
                        <a:pt x="86" y="88"/>
                      </a:lnTo>
                      <a:lnTo>
                        <a:pt x="96" y="92"/>
                      </a:lnTo>
                      <a:lnTo>
                        <a:pt x="104" y="96"/>
                      </a:lnTo>
                      <a:lnTo>
                        <a:pt x="112" y="102"/>
                      </a:lnTo>
                      <a:lnTo>
                        <a:pt x="116" y="104"/>
                      </a:lnTo>
                      <a:lnTo>
                        <a:pt x="118" y="108"/>
                      </a:lnTo>
                      <a:lnTo>
                        <a:pt x="122" y="114"/>
                      </a:lnTo>
                      <a:lnTo>
                        <a:pt x="130" y="116"/>
                      </a:lnTo>
                      <a:lnTo>
                        <a:pt x="130" y="122"/>
                      </a:lnTo>
                      <a:lnTo>
                        <a:pt x="130" y="128"/>
                      </a:lnTo>
                      <a:lnTo>
                        <a:pt x="128" y="134"/>
                      </a:lnTo>
                      <a:lnTo>
                        <a:pt x="134" y="136"/>
                      </a:lnTo>
                      <a:lnTo>
                        <a:pt x="138" y="134"/>
                      </a:lnTo>
                      <a:lnTo>
                        <a:pt x="142" y="136"/>
                      </a:lnTo>
                      <a:lnTo>
                        <a:pt x="154" y="130"/>
                      </a:lnTo>
                      <a:lnTo>
                        <a:pt x="152" y="124"/>
                      </a:lnTo>
                      <a:lnTo>
                        <a:pt x="160" y="116"/>
                      </a:lnTo>
                      <a:lnTo>
                        <a:pt x="162" y="112"/>
                      </a:lnTo>
                      <a:lnTo>
                        <a:pt x="162" y="104"/>
                      </a:lnTo>
                      <a:lnTo>
                        <a:pt x="164" y="100"/>
                      </a:lnTo>
                      <a:lnTo>
                        <a:pt x="166" y="96"/>
                      </a:lnTo>
                      <a:lnTo>
                        <a:pt x="172" y="98"/>
                      </a:lnTo>
                      <a:lnTo>
                        <a:pt x="176" y="100"/>
                      </a:lnTo>
                      <a:lnTo>
                        <a:pt x="182" y="102"/>
                      </a:lnTo>
                      <a:lnTo>
                        <a:pt x="182" y="94"/>
                      </a:lnTo>
                      <a:lnTo>
                        <a:pt x="182" y="90"/>
                      </a:lnTo>
                      <a:lnTo>
                        <a:pt x="190" y="86"/>
                      </a:lnTo>
                      <a:lnTo>
                        <a:pt x="188" y="84"/>
                      </a:lnTo>
                      <a:lnTo>
                        <a:pt x="182" y="84"/>
                      </a:lnTo>
                      <a:lnTo>
                        <a:pt x="178" y="80"/>
                      </a:lnTo>
                      <a:lnTo>
                        <a:pt x="172" y="80"/>
                      </a:lnTo>
                      <a:lnTo>
                        <a:pt x="168" y="76"/>
                      </a:lnTo>
                      <a:lnTo>
                        <a:pt x="160" y="78"/>
                      </a:lnTo>
                      <a:lnTo>
                        <a:pt x="156" y="72"/>
                      </a:lnTo>
                      <a:lnTo>
                        <a:pt x="150" y="66"/>
                      </a:lnTo>
                      <a:lnTo>
                        <a:pt x="144" y="64"/>
                      </a:lnTo>
                      <a:lnTo>
                        <a:pt x="140" y="60"/>
                      </a:lnTo>
                      <a:lnTo>
                        <a:pt x="138" y="52"/>
                      </a:lnTo>
                      <a:lnTo>
                        <a:pt x="134" y="48"/>
                      </a:lnTo>
                      <a:lnTo>
                        <a:pt x="130" y="44"/>
                      </a:lnTo>
                      <a:lnTo>
                        <a:pt x="130" y="38"/>
                      </a:lnTo>
                      <a:lnTo>
                        <a:pt x="126" y="30"/>
                      </a:lnTo>
                      <a:lnTo>
                        <a:pt x="120" y="30"/>
                      </a:lnTo>
                      <a:lnTo>
                        <a:pt x="112" y="30"/>
                      </a:lnTo>
                      <a:lnTo>
                        <a:pt x="108" y="32"/>
                      </a:lnTo>
                      <a:lnTo>
                        <a:pt x="102" y="36"/>
                      </a:lnTo>
                      <a:lnTo>
                        <a:pt x="96" y="34"/>
                      </a:lnTo>
                      <a:lnTo>
                        <a:pt x="94" y="32"/>
                      </a:lnTo>
                      <a:lnTo>
                        <a:pt x="96" y="28"/>
                      </a:lnTo>
                      <a:lnTo>
                        <a:pt x="96" y="22"/>
                      </a:lnTo>
                      <a:lnTo>
                        <a:pt x="88" y="20"/>
                      </a:lnTo>
                      <a:lnTo>
                        <a:pt x="86" y="10"/>
                      </a:lnTo>
                      <a:lnTo>
                        <a:pt x="84" y="2"/>
                      </a:lnTo>
                      <a:lnTo>
                        <a:pt x="80" y="0"/>
                      </a:lnTo>
                      <a:lnTo>
                        <a:pt x="76" y="0"/>
                      </a:lnTo>
                      <a:lnTo>
                        <a:pt x="72" y="4"/>
                      </a:lnTo>
                      <a:lnTo>
                        <a:pt x="70" y="8"/>
                      </a:lnTo>
                      <a:lnTo>
                        <a:pt x="62" y="8"/>
                      </a:lnTo>
                      <a:lnTo>
                        <a:pt x="60" y="10"/>
                      </a:lnTo>
                      <a:lnTo>
                        <a:pt x="60" y="16"/>
                      </a:lnTo>
                      <a:lnTo>
                        <a:pt x="62" y="20"/>
                      </a:lnTo>
                      <a:lnTo>
                        <a:pt x="62" y="22"/>
                      </a:lnTo>
                      <a:lnTo>
                        <a:pt x="48" y="20"/>
                      </a:lnTo>
                      <a:lnTo>
                        <a:pt x="48" y="20"/>
                      </a:lnTo>
                      <a:lnTo>
                        <a:pt x="44" y="20"/>
                      </a:lnTo>
                      <a:lnTo>
                        <a:pt x="36" y="20"/>
                      </a:lnTo>
                      <a:lnTo>
                        <a:pt x="36" y="20"/>
                      </a:lnTo>
                      <a:lnTo>
                        <a:pt x="30" y="12"/>
                      </a:lnTo>
                      <a:lnTo>
                        <a:pt x="26" y="8"/>
                      </a:lnTo>
                      <a:lnTo>
                        <a:pt x="22" y="6"/>
                      </a:lnTo>
                      <a:lnTo>
                        <a:pt x="18" y="6"/>
                      </a:lnTo>
                      <a:lnTo>
                        <a:pt x="18" y="6"/>
                      </a:lnTo>
                      <a:lnTo>
                        <a:pt x="8" y="6"/>
                      </a:lnTo>
                      <a:lnTo>
                        <a:pt x="4" y="8"/>
                      </a:lnTo>
                      <a:lnTo>
                        <a:pt x="4" y="14"/>
                      </a:lnTo>
                      <a:lnTo>
                        <a:pt x="4" y="14"/>
                      </a:lnTo>
                      <a:lnTo>
                        <a:pt x="2" y="16"/>
                      </a:lnTo>
                      <a:lnTo>
                        <a:pt x="2" y="18"/>
                      </a:lnTo>
                      <a:lnTo>
                        <a:pt x="0" y="18"/>
                      </a:lnTo>
                      <a:lnTo>
                        <a:pt x="0" y="1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07" name="Freeform 27"/>
                <p:cNvSpPr>
                  <a:spLocks noChangeAspect="1" noEditPoints="1"/>
                </p:cNvSpPr>
                <p:nvPr/>
              </p:nvSpPr>
              <p:spPr bwMode="gray">
                <a:xfrm>
                  <a:off x="3561" y="2233"/>
                  <a:ext cx="232" cy="102"/>
                </a:xfrm>
                <a:custGeom>
                  <a:avLst/>
                  <a:gdLst/>
                  <a:ahLst/>
                  <a:cxnLst>
                    <a:cxn ang="0">
                      <a:pos x="12" y="4"/>
                    </a:cxn>
                    <a:cxn ang="0">
                      <a:pos x="12" y="12"/>
                    </a:cxn>
                    <a:cxn ang="0">
                      <a:pos x="6" y="18"/>
                    </a:cxn>
                    <a:cxn ang="0">
                      <a:pos x="0" y="26"/>
                    </a:cxn>
                    <a:cxn ang="0">
                      <a:pos x="0" y="36"/>
                    </a:cxn>
                    <a:cxn ang="0">
                      <a:pos x="18" y="26"/>
                    </a:cxn>
                    <a:cxn ang="0">
                      <a:pos x="34" y="20"/>
                    </a:cxn>
                    <a:cxn ang="0">
                      <a:pos x="24" y="8"/>
                    </a:cxn>
                    <a:cxn ang="0">
                      <a:pos x="132" y="118"/>
                    </a:cxn>
                    <a:cxn ang="0">
                      <a:pos x="140" y="112"/>
                    </a:cxn>
                    <a:cxn ang="0">
                      <a:pos x="140" y="102"/>
                    </a:cxn>
                    <a:cxn ang="0">
                      <a:pos x="150" y="100"/>
                    </a:cxn>
                    <a:cxn ang="0">
                      <a:pos x="162" y="100"/>
                    </a:cxn>
                    <a:cxn ang="0">
                      <a:pos x="188" y="94"/>
                    </a:cxn>
                    <a:cxn ang="0">
                      <a:pos x="210" y="90"/>
                    </a:cxn>
                    <a:cxn ang="0">
                      <a:pos x="220" y="90"/>
                    </a:cxn>
                    <a:cxn ang="0">
                      <a:pos x="232" y="90"/>
                    </a:cxn>
                    <a:cxn ang="0">
                      <a:pos x="244" y="86"/>
                    </a:cxn>
                    <a:cxn ang="0">
                      <a:pos x="236" y="70"/>
                    </a:cxn>
                    <a:cxn ang="0">
                      <a:pos x="240" y="60"/>
                    </a:cxn>
                    <a:cxn ang="0">
                      <a:pos x="240" y="52"/>
                    </a:cxn>
                    <a:cxn ang="0">
                      <a:pos x="248" y="50"/>
                    </a:cxn>
                    <a:cxn ang="0">
                      <a:pos x="246" y="38"/>
                    </a:cxn>
                    <a:cxn ang="0">
                      <a:pos x="234" y="26"/>
                    </a:cxn>
                    <a:cxn ang="0">
                      <a:pos x="232" y="14"/>
                    </a:cxn>
                    <a:cxn ang="0">
                      <a:pos x="222" y="12"/>
                    </a:cxn>
                    <a:cxn ang="0">
                      <a:pos x="208" y="8"/>
                    </a:cxn>
                    <a:cxn ang="0">
                      <a:pos x="202" y="8"/>
                    </a:cxn>
                    <a:cxn ang="0">
                      <a:pos x="194" y="16"/>
                    </a:cxn>
                    <a:cxn ang="0">
                      <a:pos x="182" y="20"/>
                    </a:cxn>
                    <a:cxn ang="0">
                      <a:pos x="166" y="20"/>
                    </a:cxn>
                    <a:cxn ang="0">
                      <a:pos x="150" y="18"/>
                    </a:cxn>
                    <a:cxn ang="0">
                      <a:pos x="138" y="16"/>
                    </a:cxn>
                    <a:cxn ang="0">
                      <a:pos x="118" y="4"/>
                    </a:cxn>
                    <a:cxn ang="0">
                      <a:pos x="108" y="4"/>
                    </a:cxn>
                    <a:cxn ang="0">
                      <a:pos x="88" y="2"/>
                    </a:cxn>
                    <a:cxn ang="0">
                      <a:pos x="72" y="14"/>
                    </a:cxn>
                    <a:cxn ang="0">
                      <a:pos x="56" y="16"/>
                    </a:cxn>
                    <a:cxn ang="0">
                      <a:pos x="38" y="20"/>
                    </a:cxn>
                    <a:cxn ang="0">
                      <a:pos x="38" y="24"/>
                    </a:cxn>
                    <a:cxn ang="0">
                      <a:pos x="26" y="28"/>
                    </a:cxn>
                    <a:cxn ang="0">
                      <a:pos x="14" y="32"/>
                    </a:cxn>
                    <a:cxn ang="0">
                      <a:pos x="0" y="50"/>
                    </a:cxn>
                    <a:cxn ang="0">
                      <a:pos x="8" y="64"/>
                    </a:cxn>
                    <a:cxn ang="0">
                      <a:pos x="8" y="70"/>
                    </a:cxn>
                    <a:cxn ang="0">
                      <a:pos x="4" y="70"/>
                    </a:cxn>
                    <a:cxn ang="0">
                      <a:pos x="14" y="78"/>
                    </a:cxn>
                    <a:cxn ang="0">
                      <a:pos x="24" y="94"/>
                    </a:cxn>
                    <a:cxn ang="0">
                      <a:pos x="32" y="102"/>
                    </a:cxn>
                    <a:cxn ang="0">
                      <a:pos x="38" y="106"/>
                    </a:cxn>
                    <a:cxn ang="0">
                      <a:pos x="60" y="100"/>
                    </a:cxn>
                    <a:cxn ang="0">
                      <a:pos x="86" y="112"/>
                    </a:cxn>
                    <a:cxn ang="0">
                      <a:pos x="112" y="102"/>
                    </a:cxn>
                    <a:cxn ang="0">
                      <a:pos x="128" y="96"/>
                    </a:cxn>
                    <a:cxn ang="0">
                      <a:pos x="126" y="108"/>
                    </a:cxn>
                    <a:cxn ang="0">
                      <a:pos x="128" y="118"/>
                    </a:cxn>
                  </a:cxnLst>
                  <a:rect l="0" t="0" r="r" b="b"/>
                  <a:pathLst>
                    <a:path w="252" h="118">
                      <a:moveTo>
                        <a:pt x="24" y="6"/>
                      </a:moveTo>
                      <a:lnTo>
                        <a:pt x="24" y="6"/>
                      </a:lnTo>
                      <a:lnTo>
                        <a:pt x="20" y="6"/>
                      </a:lnTo>
                      <a:lnTo>
                        <a:pt x="16" y="6"/>
                      </a:lnTo>
                      <a:lnTo>
                        <a:pt x="16" y="6"/>
                      </a:lnTo>
                      <a:lnTo>
                        <a:pt x="12" y="4"/>
                      </a:lnTo>
                      <a:lnTo>
                        <a:pt x="8" y="6"/>
                      </a:lnTo>
                      <a:lnTo>
                        <a:pt x="8" y="6"/>
                      </a:lnTo>
                      <a:lnTo>
                        <a:pt x="8" y="8"/>
                      </a:lnTo>
                      <a:lnTo>
                        <a:pt x="8" y="8"/>
                      </a:lnTo>
                      <a:lnTo>
                        <a:pt x="12" y="12"/>
                      </a:lnTo>
                      <a:lnTo>
                        <a:pt x="12" y="12"/>
                      </a:lnTo>
                      <a:lnTo>
                        <a:pt x="14" y="14"/>
                      </a:lnTo>
                      <a:lnTo>
                        <a:pt x="14" y="16"/>
                      </a:lnTo>
                      <a:lnTo>
                        <a:pt x="12" y="18"/>
                      </a:lnTo>
                      <a:lnTo>
                        <a:pt x="12" y="18"/>
                      </a:lnTo>
                      <a:lnTo>
                        <a:pt x="10" y="18"/>
                      </a:lnTo>
                      <a:lnTo>
                        <a:pt x="6" y="18"/>
                      </a:lnTo>
                      <a:lnTo>
                        <a:pt x="6" y="16"/>
                      </a:lnTo>
                      <a:lnTo>
                        <a:pt x="4" y="18"/>
                      </a:lnTo>
                      <a:lnTo>
                        <a:pt x="4" y="18"/>
                      </a:lnTo>
                      <a:lnTo>
                        <a:pt x="4" y="22"/>
                      </a:lnTo>
                      <a:lnTo>
                        <a:pt x="2" y="24"/>
                      </a:lnTo>
                      <a:lnTo>
                        <a:pt x="0" y="26"/>
                      </a:lnTo>
                      <a:lnTo>
                        <a:pt x="2" y="28"/>
                      </a:lnTo>
                      <a:lnTo>
                        <a:pt x="4" y="28"/>
                      </a:lnTo>
                      <a:lnTo>
                        <a:pt x="0" y="30"/>
                      </a:lnTo>
                      <a:lnTo>
                        <a:pt x="0" y="30"/>
                      </a:lnTo>
                      <a:lnTo>
                        <a:pt x="0" y="34"/>
                      </a:lnTo>
                      <a:lnTo>
                        <a:pt x="0" y="36"/>
                      </a:lnTo>
                      <a:lnTo>
                        <a:pt x="2" y="36"/>
                      </a:lnTo>
                      <a:lnTo>
                        <a:pt x="2" y="36"/>
                      </a:lnTo>
                      <a:lnTo>
                        <a:pt x="10" y="28"/>
                      </a:lnTo>
                      <a:lnTo>
                        <a:pt x="10" y="28"/>
                      </a:lnTo>
                      <a:lnTo>
                        <a:pt x="18" y="26"/>
                      </a:lnTo>
                      <a:lnTo>
                        <a:pt x="18" y="26"/>
                      </a:lnTo>
                      <a:lnTo>
                        <a:pt x="18" y="24"/>
                      </a:lnTo>
                      <a:lnTo>
                        <a:pt x="20" y="22"/>
                      </a:lnTo>
                      <a:lnTo>
                        <a:pt x="20" y="22"/>
                      </a:lnTo>
                      <a:lnTo>
                        <a:pt x="28" y="22"/>
                      </a:lnTo>
                      <a:lnTo>
                        <a:pt x="34" y="20"/>
                      </a:lnTo>
                      <a:lnTo>
                        <a:pt x="34" y="20"/>
                      </a:lnTo>
                      <a:lnTo>
                        <a:pt x="36" y="16"/>
                      </a:lnTo>
                      <a:lnTo>
                        <a:pt x="36" y="16"/>
                      </a:lnTo>
                      <a:lnTo>
                        <a:pt x="30" y="12"/>
                      </a:lnTo>
                      <a:lnTo>
                        <a:pt x="26" y="10"/>
                      </a:lnTo>
                      <a:lnTo>
                        <a:pt x="24" y="8"/>
                      </a:lnTo>
                      <a:lnTo>
                        <a:pt x="24" y="8"/>
                      </a:lnTo>
                      <a:lnTo>
                        <a:pt x="24" y="6"/>
                      </a:lnTo>
                      <a:lnTo>
                        <a:pt x="24" y="6"/>
                      </a:lnTo>
                      <a:close/>
                      <a:moveTo>
                        <a:pt x="128" y="118"/>
                      </a:moveTo>
                      <a:lnTo>
                        <a:pt x="128" y="118"/>
                      </a:lnTo>
                      <a:lnTo>
                        <a:pt x="132" y="118"/>
                      </a:lnTo>
                      <a:lnTo>
                        <a:pt x="132" y="118"/>
                      </a:lnTo>
                      <a:lnTo>
                        <a:pt x="134" y="118"/>
                      </a:lnTo>
                      <a:lnTo>
                        <a:pt x="134" y="116"/>
                      </a:lnTo>
                      <a:lnTo>
                        <a:pt x="136" y="114"/>
                      </a:lnTo>
                      <a:lnTo>
                        <a:pt x="138" y="112"/>
                      </a:lnTo>
                      <a:lnTo>
                        <a:pt x="138" y="112"/>
                      </a:lnTo>
                      <a:lnTo>
                        <a:pt x="140" y="112"/>
                      </a:lnTo>
                      <a:lnTo>
                        <a:pt x="140" y="110"/>
                      </a:lnTo>
                      <a:lnTo>
                        <a:pt x="140" y="110"/>
                      </a:lnTo>
                      <a:lnTo>
                        <a:pt x="140" y="106"/>
                      </a:lnTo>
                      <a:lnTo>
                        <a:pt x="140" y="104"/>
                      </a:lnTo>
                      <a:lnTo>
                        <a:pt x="140" y="102"/>
                      </a:lnTo>
                      <a:lnTo>
                        <a:pt x="140" y="102"/>
                      </a:lnTo>
                      <a:lnTo>
                        <a:pt x="142" y="102"/>
                      </a:lnTo>
                      <a:lnTo>
                        <a:pt x="144" y="102"/>
                      </a:lnTo>
                      <a:lnTo>
                        <a:pt x="146" y="104"/>
                      </a:lnTo>
                      <a:lnTo>
                        <a:pt x="148" y="104"/>
                      </a:lnTo>
                      <a:lnTo>
                        <a:pt x="148" y="104"/>
                      </a:lnTo>
                      <a:lnTo>
                        <a:pt x="150" y="100"/>
                      </a:lnTo>
                      <a:lnTo>
                        <a:pt x="154" y="100"/>
                      </a:lnTo>
                      <a:lnTo>
                        <a:pt x="154" y="100"/>
                      </a:lnTo>
                      <a:lnTo>
                        <a:pt x="158" y="100"/>
                      </a:lnTo>
                      <a:lnTo>
                        <a:pt x="160" y="100"/>
                      </a:lnTo>
                      <a:lnTo>
                        <a:pt x="162" y="100"/>
                      </a:lnTo>
                      <a:lnTo>
                        <a:pt x="162" y="100"/>
                      </a:lnTo>
                      <a:lnTo>
                        <a:pt x="170" y="98"/>
                      </a:lnTo>
                      <a:lnTo>
                        <a:pt x="174" y="98"/>
                      </a:lnTo>
                      <a:lnTo>
                        <a:pt x="180" y="94"/>
                      </a:lnTo>
                      <a:lnTo>
                        <a:pt x="180" y="94"/>
                      </a:lnTo>
                      <a:lnTo>
                        <a:pt x="184" y="94"/>
                      </a:lnTo>
                      <a:lnTo>
                        <a:pt x="188" y="94"/>
                      </a:lnTo>
                      <a:lnTo>
                        <a:pt x="194" y="94"/>
                      </a:lnTo>
                      <a:lnTo>
                        <a:pt x="198" y="92"/>
                      </a:lnTo>
                      <a:lnTo>
                        <a:pt x="198" y="92"/>
                      </a:lnTo>
                      <a:lnTo>
                        <a:pt x="204" y="88"/>
                      </a:lnTo>
                      <a:lnTo>
                        <a:pt x="210" y="86"/>
                      </a:lnTo>
                      <a:lnTo>
                        <a:pt x="210" y="90"/>
                      </a:lnTo>
                      <a:lnTo>
                        <a:pt x="210" y="90"/>
                      </a:lnTo>
                      <a:lnTo>
                        <a:pt x="214" y="92"/>
                      </a:lnTo>
                      <a:lnTo>
                        <a:pt x="214" y="92"/>
                      </a:lnTo>
                      <a:lnTo>
                        <a:pt x="218" y="90"/>
                      </a:lnTo>
                      <a:lnTo>
                        <a:pt x="218" y="90"/>
                      </a:lnTo>
                      <a:lnTo>
                        <a:pt x="220" y="90"/>
                      </a:lnTo>
                      <a:lnTo>
                        <a:pt x="222" y="92"/>
                      </a:lnTo>
                      <a:lnTo>
                        <a:pt x="224" y="92"/>
                      </a:lnTo>
                      <a:lnTo>
                        <a:pt x="226" y="92"/>
                      </a:lnTo>
                      <a:lnTo>
                        <a:pt x="226" y="92"/>
                      </a:lnTo>
                      <a:lnTo>
                        <a:pt x="230" y="88"/>
                      </a:lnTo>
                      <a:lnTo>
                        <a:pt x="232" y="90"/>
                      </a:lnTo>
                      <a:lnTo>
                        <a:pt x="234" y="94"/>
                      </a:lnTo>
                      <a:lnTo>
                        <a:pt x="238" y="90"/>
                      </a:lnTo>
                      <a:lnTo>
                        <a:pt x="244" y="92"/>
                      </a:lnTo>
                      <a:lnTo>
                        <a:pt x="244" y="92"/>
                      </a:lnTo>
                      <a:lnTo>
                        <a:pt x="244" y="90"/>
                      </a:lnTo>
                      <a:lnTo>
                        <a:pt x="244" y="86"/>
                      </a:lnTo>
                      <a:lnTo>
                        <a:pt x="244" y="86"/>
                      </a:lnTo>
                      <a:lnTo>
                        <a:pt x="242" y="82"/>
                      </a:lnTo>
                      <a:lnTo>
                        <a:pt x="242" y="78"/>
                      </a:lnTo>
                      <a:lnTo>
                        <a:pt x="242" y="78"/>
                      </a:lnTo>
                      <a:lnTo>
                        <a:pt x="238" y="74"/>
                      </a:lnTo>
                      <a:lnTo>
                        <a:pt x="236" y="70"/>
                      </a:lnTo>
                      <a:lnTo>
                        <a:pt x="238" y="68"/>
                      </a:lnTo>
                      <a:lnTo>
                        <a:pt x="238" y="68"/>
                      </a:lnTo>
                      <a:lnTo>
                        <a:pt x="240" y="66"/>
                      </a:lnTo>
                      <a:lnTo>
                        <a:pt x="240" y="62"/>
                      </a:lnTo>
                      <a:lnTo>
                        <a:pt x="240" y="62"/>
                      </a:lnTo>
                      <a:lnTo>
                        <a:pt x="240" y="60"/>
                      </a:lnTo>
                      <a:lnTo>
                        <a:pt x="240" y="58"/>
                      </a:lnTo>
                      <a:lnTo>
                        <a:pt x="240" y="58"/>
                      </a:lnTo>
                      <a:lnTo>
                        <a:pt x="238" y="54"/>
                      </a:lnTo>
                      <a:lnTo>
                        <a:pt x="238" y="54"/>
                      </a:lnTo>
                      <a:lnTo>
                        <a:pt x="240" y="52"/>
                      </a:lnTo>
                      <a:lnTo>
                        <a:pt x="240" y="52"/>
                      </a:lnTo>
                      <a:lnTo>
                        <a:pt x="242" y="48"/>
                      </a:lnTo>
                      <a:lnTo>
                        <a:pt x="242" y="48"/>
                      </a:lnTo>
                      <a:lnTo>
                        <a:pt x="244" y="48"/>
                      </a:lnTo>
                      <a:lnTo>
                        <a:pt x="244" y="48"/>
                      </a:lnTo>
                      <a:lnTo>
                        <a:pt x="248" y="50"/>
                      </a:lnTo>
                      <a:lnTo>
                        <a:pt x="248" y="50"/>
                      </a:lnTo>
                      <a:lnTo>
                        <a:pt x="250" y="46"/>
                      </a:lnTo>
                      <a:lnTo>
                        <a:pt x="250" y="46"/>
                      </a:lnTo>
                      <a:lnTo>
                        <a:pt x="252" y="44"/>
                      </a:lnTo>
                      <a:lnTo>
                        <a:pt x="250" y="42"/>
                      </a:lnTo>
                      <a:lnTo>
                        <a:pt x="246" y="38"/>
                      </a:lnTo>
                      <a:lnTo>
                        <a:pt x="246" y="38"/>
                      </a:lnTo>
                      <a:lnTo>
                        <a:pt x="238" y="36"/>
                      </a:lnTo>
                      <a:lnTo>
                        <a:pt x="234" y="34"/>
                      </a:lnTo>
                      <a:lnTo>
                        <a:pt x="232" y="32"/>
                      </a:lnTo>
                      <a:lnTo>
                        <a:pt x="232" y="30"/>
                      </a:lnTo>
                      <a:lnTo>
                        <a:pt x="232" y="30"/>
                      </a:lnTo>
                      <a:lnTo>
                        <a:pt x="234" y="26"/>
                      </a:lnTo>
                      <a:lnTo>
                        <a:pt x="236" y="24"/>
                      </a:lnTo>
                      <a:lnTo>
                        <a:pt x="236" y="24"/>
                      </a:lnTo>
                      <a:lnTo>
                        <a:pt x="238" y="22"/>
                      </a:lnTo>
                      <a:lnTo>
                        <a:pt x="236" y="18"/>
                      </a:lnTo>
                      <a:lnTo>
                        <a:pt x="234" y="14"/>
                      </a:lnTo>
                      <a:lnTo>
                        <a:pt x="232" y="14"/>
                      </a:lnTo>
                      <a:lnTo>
                        <a:pt x="232" y="14"/>
                      </a:lnTo>
                      <a:lnTo>
                        <a:pt x="232" y="12"/>
                      </a:lnTo>
                      <a:lnTo>
                        <a:pt x="232" y="10"/>
                      </a:lnTo>
                      <a:lnTo>
                        <a:pt x="230" y="10"/>
                      </a:lnTo>
                      <a:lnTo>
                        <a:pt x="230" y="10"/>
                      </a:lnTo>
                      <a:lnTo>
                        <a:pt x="222" y="12"/>
                      </a:lnTo>
                      <a:lnTo>
                        <a:pt x="222" y="12"/>
                      </a:lnTo>
                      <a:lnTo>
                        <a:pt x="220" y="10"/>
                      </a:lnTo>
                      <a:lnTo>
                        <a:pt x="216" y="8"/>
                      </a:lnTo>
                      <a:lnTo>
                        <a:pt x="216" y="8"/>
                      </a:lnTo>
                      <a:lnTo>
                        <a:pt x="212" y="8"/>
                      </a:lnTo>
                      <a:lnTo>
                        <a:pt x="208" y="8"/>
                      </a:lnTo>
                      <a:lnTo>
                        <a:pt x="208" y="8"/>
                      </a:lnTo>
                      <a:lnTo>
                        <a:pt x="206" y="10"/>
                      </a:lnTo>
                      <a:lnTo>
                        <a:pt x="206" y="8"/>
                      </a:lnTo>
                      <a:lnTo>
                        <a:pt x="204" y="8"/>
                      </a:lnTo>
                      <a:lnTo>
                        <a:pt x="204" y="8"/>
                      </a:lnTo>
                      <a:lnTo>
                        <a:pt x="202" y="8"/>
                      </a:lnTo>
                      <a:lnTo>
                        <a:pt x="202" y="8"/>
                      </a:lnTo>
                      <a:lnTo>
                        <a:pt x="200" y="10"/>
                      </a:lnTo>
                      <a:lnTo>
                        <a:pt x="200" y="10"/>
                      </a:lnTo>
                      <a:lnTo>
                        <a:pt x="198" y="14"/>
                      </a:lnTo>
                      <a:lnTo>
                        <a:pt x="198" y="14"/>
                      </a:lnTo>
                      <a:lnTo>
                        <a:pt x="194" y="16"/>
                      </a:lnTo>
                      <a:lnTo>
                        <a:pt x="190" y="16"/>
                      </a:lnTo>
                      <a:lnTo>
                        <a:pt x="190" y="16"/>
                      </a:lnTo>
                      <a:lnTo>
                        <a:pt x="188" y="18"/>
                      </a:lnTo>
                      <a:lnTo>
                        <a:pt x="186" y="20"/>
                      </a:lnTo>
                      <a:lnTo>
                        <a:pt x="182" y="20"/>
                      </a:lnTo>
                      <a:lnTo>
                        <a:pt x="182" y="20"/>
                      </a:lnTo>
                      <a:lnTo>
                        <a:pt x="180" y="18"/>
                      </a:lnTo>
                      <a:lnTo>
                        <a:pt x="176" y="16"/>
                      </a:lnTo>
                      <a:lnTo>
                        <a:pt x="176" y="16"/>
                      </a:lnTo>
                      <a:lnTo>
                        <a:pt x="172" y="20"/>
                      </a:lnTo>
                      <a:lnTo>
                        <a:pt x="172" y="20"/>
                      </a:lnTo>
                      <a:lnTo>
                        <a:pt x="166" y="20"/>
                      </a:lnTo>
                      <a:lnTo>
                        <a:pt x="158" y="20"/>
                      </a:lnTo>
                      <a:lnTo>
                        <a:pt x="158" y="20"/>
                      </a:lnTo>
                      <a:lnTo>
                        <a:pt x="156" y="18"/>
                      </a:lnTo>
                      <a:lnTo>
                        <a:pt x="156" y="18"/>
                      </a:lnTo>
                      <a:lnTo>
                        <a:pt x="150" y="18"/>
                      </a:lnTo>
                      <a:lnTo>
                        <a:pt x="150" y="18"/>
                      </a:lnTo>
                      <a:lnTo>
                        <a:pt x="148" y="14"/>
                      </a:lnTo>
                      <a:lnTo>
                        <a:pt x="148" y="14"/>
                      </a:lnTo>
                      <a:lnTo>
                        <a:pt x="144" y="12"/>
                      </a:lnTo>
                      <a:lnTo>
                        <a:pt x="138" y="12"/>
                      </a:lnTo>
                      <a:lnTo>
                        <a:pt x="138" y="16"/>
                      </a:lnTo>
                      <a:lnTo>
                        <a:pt x="138" y="16"/>
                      </a:lnTo>
                      <a:lnTo>
                        <a:pt x="134" y="16"/>
                      </a:lnTo>
                      <a:lnTo>
                        <a:pt x="134" y="16"/>
                      </a:lnTo>
                      <a:lnTo>
                        <a:pt x="130" y="6"/>
                      </a:lnTo>
                      <a:lnTo>
                        <a:pt x="130" y="6"/>
                      </a:lnTo>
                      <a:lnTo>
                        <a:pt x="124" y="6"/>
                      </a:lnTo>
                      <a:lnTo>
                        <a:pt x="118" y="4"/>
                      </a:lnTo>
                      <a:lnTo>
                        <a:pt x="118" y="4"/>
                      </a:lnTo>
                      <a:lnTo>
                        <a:pt x="118" y="0"/>
                      </a:lnTo>
                      <a:lnTo>
                        <a:pt x="118" y="0"/>
                      </a:lnTo>
                      <a:lnTo>
                        <a:pt x="114" y="2"/>
                      </a:lnTo>
                      <a:lnTo>
                        <a:pt x="108" y="4"/>
                      </a:lnTo>
                      <a:lnTo>
                        <a:pt x="108" y="4"/>
                      </a:lnTo>
                      <a:lnTo>
                        <a:pt x="102" y="2"/>
                      </a:lnTo>
                      <a:lnTo>
                        <a:pt x="98" y="0"/>
                      </a:lnTo>
                      <a:lnTo>
                        <a:pt x="94" y="0"/>
                      </a:lnTo>
                      <a:lnTo>
                        <a:pt x="94" y="2"/>
                      </a:lnTo>
                      <a:lnTo>
                        <a:pt x="94" y="2"/>
                      </a:lnTo>
                      <a:lnTo>
                        <a:pt x="88" y="2"/>
                      </a:lnTo>
                      <a:lnTo>
                        <a:pt x="82" y="4"/>
                      </a:lnTo>
                      <a:lnTo>
                        <a:pt x="82" y="4"/>
                      </a:lnTo>
                      <a:lnTo>
                        <a:pt x="80" y="8"/>
                      </a:lnTo>
                      <a:lnTo>
                        <a:pt x="80" y="8"/>
                      </a:lnTo>
                      <a:lnTo>
                        <a:pt x="72" y="10"/>
                      </a:lnTo>
                      <a:lnTo>
                        <a:pt x="72" y="14"/>
                      </a:lnTo>
                      <a:lnTo>
                        <a:pt x="72" y="14"/>
                      </a:lnTo>
                      <a:lnTo>
                        <a:pt x="66" y="18"/>
                      </a:lnTo>
                      <a:lnTo>
                        <a:pt x="66" y="18"/>
                      </a:lnTo>
                      <a:lnTo>
                        <a:pt x="60" y="18"/>
                      </a:lnTo>
                      <a:lnTo>
                        <a:pt x="56" y="16"/>
                      </a:lnTo>
                      <a:lnTo>
                        <a:pt x="56" y="16"/>
                      </a:lnTo>
                      <a:lnTo>
                        <a:pt x="56" y="16"/>
                      </a:lnTo>
                      <a:lnTo>
                        <a:pt x="54" y="16"/>
                      </a:lnTo>
                      <a:lnTo>
                        <a:pt x="52" y="18"/>
                      </a:lnTo>
                      <a:lnTo>
                        <a:pt x="52" y="18"/>
                      </a:lnTo>
                      <a:lnTo>
                        <a:pt x="40" y="16"/>
                      </a:lnTo>
                      <a:lnTo>
                        <a:pt x="38" y="20"/>
                      </a:lnTo>
                      <a:lnTo>
                        <a:pt x="38" y="20"/>
                      </a:lnTo>
                      <a:lnTo>
                        <a:pt x="48" y="24"/>
                      </a:lnTo>
                      <a:lnTo>
                        <a:pt x="48" y="24"/>
                      </a:lnTo>
                      <a:lnTo>
                        <a:pt x="40" y="24"/>
                      </a:lnTo>
                      <a:lnTo>
                        <a:pt x="38" y="24"/>
                      </a:lnTo>
                      <a:lnTo>
                        <a:pt x="38" y="24"/>
                      </a:lnTo>
                      <a:lnTo>
                        <a:pt x="40" y="26"/>
                      </a:lnTo>
                      <a:lnTo>
                        <a:pt x="40" y="26"/>
                      </a:lnTo>
                      <a:lnTo>
                        <a:pt x="30" y="30"/>
                      </a:lnTo>
                      <a:lnTo>
                        <a:pt x="30" y="30"/>
                      </a:lnTo>
                      <a:lnTo>
                        <a:pt x="28" y="30"/>
                      </a:lnTo>
                      <a:lnTo>
                        <a:pt x="26" y="28"/>
                      </a:lnTo>
                      <a:lnTo>
                        <a:pt x="24" y="28"/>
                      </a:lnTo>
                      <a:lnTo>
                        <a:pt x="22" y="28"/>
                      </a:lnTo>
                      <a:lnTo>
                        <a:pt x="22" y="28"/>
                      </a:lnTo>
                      <a:lnTo>
                        <a:pt x="22" y="32"/>
                      </a:lnTo>
                      <a:lnTo>
                        <a:pt x="22" y="32"/>
                      </a:lnTo>
                      <a:lnTo>
                        <a:pt x="14" y="32"/>
                      </a:lnTo>
                      <a:lnTo>
                        <a:pt x="10" y="32"/>
                      </a:lnTo>
                      <a:lnTo>
                        <a:pt x="0" y="40"/>
                      </a:lnTo>
                      <a:lnTo>
                        <a:pt x="0" y="40"/>
                      </a:lnTo>
                      <a:lnTo>
                        <a:pt x="2" y="42"/>
                      </a:lnTo>
                      <a:lnTo>
                        <a:pt x="2" y="46"/>
                      </a:lnTo>
                      <a:lnTo>
                        <a:pt x="0" y="50"/>
                      </a:lnTo>
                      <a:lnTo>
                        <a:pt x="0" y="50"/>
                      </a:lnTo>
                      <a:lnTo>
                        <a:pt x="10" y="50"/>
                      </a:lnTo>
                      <a:lnTo>
                        <a:pt x="10" y="50"/>
                      </a:lnTo>
                      <a:lnTo>
                        <a:pt x="10" y="58"/>
                      </a:lnTo>
                      <a:lnTo>
                        <a:pt x="8" y="64"/>
                      </a:lnTo>
                      <a:lnTo>
                        <a:pt x="8" y="64"/>
                      </a:lnTo>
                      <a:lnTo>
                        <a:pt x="12" y="66"/>
                      </a:lnTo>
                      <a:lnTo>
                        <a:pt x="12" y="68"/>
                      </a:lnTo>
                      <a:lnTo>
                        <a:pt x="12" y="68"/>
                      </a:lnTo>
                      <a:lnTo>
                        <a:pt x="10" y="70"/>
                      </a:lnTo>
                      <a:lnTo>
                        <a:pt x="10" y="70"/>
                      </a:lnTo>
                      <a:lnTo>
                        <a:pt x="8" y="70"/>
                      </a:lnTo>
                      <a:lnTo>
                        <a:pt x="6" y="68"/>
                      </a:lnTo>
                      <a:lnTo>
                        <a:pt x="6" y="68"/>
                      </a:lnTo>
                      <a:lnTo>
                        <a:pt x="4" y="68"/>
                      </a:lnTo>
                      <a:lnTo>
                        <a:pt x="4" y="70"/>
                      </a:lnTo>
                      <a:lnTo>
                        <a:pt x="4" y="70"/>
                      </a:lnTo>
                      <a:lnTo>
                        <a:pt x="4" y="70"/>
                      </a:lnTo>
                      <a:lnTo>
                        <a:pt x="4" y="72"/>
                      </a:lnTo>
                      <a:lnTo>
                        <a:pt x="4" y="76"/>
                      </a:lnTo>
                      <a:lnTo>
                        <a:pt x="4" y="76"/>
                      </a:lnTo>
                      <a:lnTo>
                        <a:pt x="10" y="74"/>
                      </a:lnTo>
                      <a:lnTo>
                        <a:pt x="10" y="74"/>
                      </a:lnTo>
                      <a:lnTo>
                        <a:pt x="14" y="78"/>
                      </a:lnTo>
                      <a:lnTo>
                        <a:pt x="14" y="78"/>
                      </a:lnTo>
                      <a:lnTo>
                        <a:pt x="14" y="86"/>
                      </a:lnTo>
                      <a:lnTo>
                        <a:pt x="14" y="94"/>
                      </a:lnTo>
                      <a:lnTo>
                        <a:pt x="14" y="94"/>
                      </a:lnTo>
                      <a:lnTo>
                        <a:pt x="24" y="94"/>
                      </a:lnTo>
                      <a:lnTo>
                        <a:pt x="24" y="94"/>
                      </a:lnTo>
                      <a:lnTo>
                        <a:pt x="24" y="98"/>
                      </a:lnTo>
                      <a:lnTo>
                        <a:pt x="24" y="100"/>
                      </a:lnTo>
                      <a:lnTo>
                        <a:pt x="24" y="100"/>
                      </a:lnTo>
                      <a:lnTo>
                        <a:pt x="30" y="98"/>
                      </a:lnTo>
                      <a:lnTo>
                        <a:pt x="30" y="98"/>
                      </a:lnTo>
                      <a:lnTo>
                        <a:pt x="32" y="102"/>
                      </a:lnTo>
                      <a:lnTo>
                        <a:pt x="32" y="102"/>
                      </a:lnTo>
                      <a:lnTo>
                        <a:pt x="34" y="102"/>
                      </a:lnTo>
                      <a:lnTo>
                        <a:pt x="38" y="102"/>
                      </a:lnTo>
                      <a:lnTo>
                        <a:pt x="38" y="102"/>
                      </a:lnTo>
                      <a:lnTo>
                        <a:pt x="38" y="104"/>
                      </a:lnTo>
                      <a:lnTo>
                        <a:pt x="38" y="106"/>
                      </a:lnTo>
                      <a:lnTo>
                        <a:pt x="38" y="106"/>
                      </a:lnTo>
                      <a:lnTo>
                        <a:pt x="48" y="116"/>
                      </a:lnTo>
                      <a:lnTo>
                        <a:pt x="48" y="116"/>
                      </a:lnTo>
                      <a:lnTo>
                        <a:pt x="56" y="110"/>
                      </a:lnTo>
                      <a:lnTo>
                        <a:pt x="60" y="100"/>
                      </a:lnTo>
                      <a:lnTo>
                        <a:pt x="60" y="100"/>
                      </a:lnTo>
                      <a:lnTo>
                        <a:pt x="70" y="102"/>
                      </a:lnTo>
                      <a:lnTo>
                        <a:pt x="78" y="106"/>
                      </a:lnTo>
                      <a:lnTo>
                        <a:pt x="78" y="106"/>
                      </a:lnTo>
                      <a:lnTo>
                        <a:pt x="82" y="110"/>
                      </a:lnTo>
                      <a:lnTo>
                        <a:pt x="86" y="112"/>
                      </a:lnTo>
                      <a:lnTo>
                        <a:pt x="86" y="112"/>
                      </a:lnTo>
                      <a:lnTo>
                        <a:pt x="92" y="114"/>
                      </a:lnTo>
                      <a:lnTo>
                        <a:pt x="98" y="112"/>
                      </a:lnTo>
                      <a:lnTo>
                        <a:pt x="108" y="108"/>
                      </a:lnTo>
                      <a:lnTo>
                        <a:pt x="108" y="108"/>
                      </a:lnTo>
                      <a:lnTo>
                        <a:pt x="110" y="106"/>
                      </a:lnTo>
                      <a:lnTo>
                        <a:pt x="112" y="102"/>
                      </a:lnTo>
                      <a:lnTo>
                        <a:pt x="112" y="102"/>
                      </a:lnTo>
                      <a:lnTo>
                        <a:pt x="116" y="102"/>
                      </a:lnTo>
                      <a:lnTo>
                        <a:pt x="120" y="104"/>
                      </a:lnTo>
                      <a:lnTo>
                        <a:pt x="126" y="96"/>
                      </a:lnTo>
                      <a:lnTo>
                        <a:pt x="126" y="96"/>
                      </a:lnTo>
                      <a:lnTo>
                        <a:pt x="128" y="96"/>
                      </a:lnTo>
                      <a:lnTo>
                        <a:pt x="128" y="96"/>
                      </a:lnTo>
                      <a:lnTo>
                        <a:pt x="130" y="102"/>
                      </a:lnTo>
                      <a:lnTo>
                        <a:pt x="128" y="106"/>
                      </a:lnTo>
                      <a:lnTo>
                        <a:pt x="128" y="106"/>
                      </a:lnTo>
                      <a:lnTo>
                        <a:pt x="126" y="108"/>
                      </a:lnTo>
                      <a:lnTo>
                        <a:pt x="126" y="108"/>
                      </a:lnTo>
                      <a:lnTo>
                        <a:pt x="126" y="112"/>
                      </a:lnTo>
                      <a:lnTo>
                        <a:pt x="126" y="112"/>
                      </a:lnTo>
                      <a:lnTo>
                        <a:pt x="126" y="112"/>
                      </a:lnTo>
                      <a:lnTo>
                        <a:pt x="126" y="116"/>
                      </a:lnTo>
                      <a:lnTo>
                        <a:pt x="126" y="116"/>
                      </a:lnTo>
                      <a:lnTo>
                        <a:pt x="128" y="118"/>
                      </a:lnTo>
                      <a:lnTo>
                        <a:pt x="128" y="11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08" name="Freeform 28"/>
                <p:cNvSpPr>
                  <a:spLocks noChangeAspect="1"/>
                </p:cNvSpPr>
                <p:nvPr/>
              </p:nvSpPr>
              <p:spPr bwMode="gray">
                <a:xfrm>
                  <a:off x="3325" y="2311"/>
                  <a:ext cx="50" cy="102"/>
                </a:xfrm>
                <a:custGeom>
                  <a:avLst/>
                  <a:gdLst/>
                  <a:ahLst/>
                  <a:cxnLst>
                    <a:cxn ang="0">
                      <a:pos x="55" y="70"/>
                    </a:cxn>
                    <a:cxn ang="0">
                      <a:pos x="49" y="68"/>
                    </a:cxn>
                    <a:cxn ang="0">
                      <a:pos x="42" y="64"/>
                    </a:cxn>
                    <a:cxn ang="0">
                      <a:pos x="42" y="60"/>
                    </a:cxn>
                    <a:cxn ang="0">
                      <a:pos x="42" y="56"/>
                    </a:cxn>
                    <a:cxn ang="0">
                      <a:pos x="49" y="48"/>
                    </a:cxn>
                    <a:cxn ang="0">
                      <a:pos x="49" y="44"/>
                    </a:cxn>
                    <a:cxn ang="0">
                      <a:pos x="51" y="44"/>
                    </a:cxn>
                    <a:cxn ang="0">
                      <a:pos x="49" y="36"/>
                    </a:cxn>
                    <a:cxn ang="0">
                      <a:pos x="51" y="30"/>
                    </a:cxn>
                    <a:cxn ang="0">
                      <a:pos x="46" y="30"/>
                    </a:cxn>
                    <a:cxn ang="0">
                      <a:pos x="46" y="20"/>
                    </a:cxn>
                    <a:cxn ang="0">
                      <a:pos x="46" y="20"/>
                    </a:cxn>
                    <a:cxn ang="0">
                      <a:pos x="53" y="14"/>
                    </a:cxn>
                    <a:cxn ang="0">
                      <a:pos x="55" y="6"/>
                    </a:cxn>
                    <a:cxn ang="0">
                      <a:pos x="49" y="8"/>
                    </a:cxn>
                    <a:cxn ang="0">
                      <a:pos x="44" y="6"/>
                    </a:cxn>
                    <a:cxn ang="0">
                      <a:pos x="42" y="2"/>
                    </a:cxn>
                    <a:cxn ang="0">
                      <a:pos x="40" y="0"/>
                    </a:cxn>
                    <a:cxn ang="0">
                      <a:pos x="38" y="2"/>
                    </a:cxn>
                    <a:cxn ang="0">
                      <a:pos x="38" y="0"/>
                    </a:cxn>
                    <a:cxn ang="0">
                      <a:pos x="28" y="4"/>
                    </a:cxn>
                    <a:cxn ang="0">
                      <a:pos x="18" y="4"/>
                    </a:cxn>
                    <a:cxn ang="0">
                      <a:pos x="8" y="4"/>
                    </a:cxn>
                    <a:cxn ang="0">
                      <a:pos x="8" y="14"/>
                    </a:cxn>
                    <a:cxn ang="0">
                      <a:pos x="10" y="16"/>
                    </a:cxn>
                    <a:cxn ang="0">
                      <a:pos x="12" y="24"/>
                    </a:cxn>
                    <a:cxn ang="0">
                      <a:pos x="12" y="30"/>
                    </a:cxn>
                    <a:cxn ang="0">
                      <a:pos x="14" y="38"/>
                    </a:cxn>
                    <a:cxn ang="0">
                      <a:pos x="12" y="42"/>
                    </a:cxn>
                    <a:cxn ang="0">
                      <a:pos x="10" y="44"/>
                    </a:cxn>
                    <a:cxn ang="0">
                      <a:pos x="8" y="50"/>
                    </a:cxn>
                    <a:cxn ang="0">
                      <a:pos x="4" y="54"/>
                    </a:cxn>
                    <a:cxn ang="0">
                      <a:pos x="0" y="58"/>
                    </a:cxn>
                    <a:cxn ang="0">
                      <a:pos x="2" y="72"/>
                    </a:cxn>
                    <a:cxn ang="0">
                      <a:pos x="4" y="72"/>
                    </a:cxn>
                    <a:cxn ang="0">
                      <a:pos x="8" y="74"/>
                    </a:cxn>
                    <a:cxn ang="0">
                      <a:pos x="10" y="86"/>
                    </a:cxn>
                    <a:cxn ang="0">
                      <a:pos x="22" y="118"/>
                    </a:cxn>
                    <a:cxn ang="0">
                      <a:pos x="26" y="118"/>
                    </a:cxn>
                    <a:cxn ang="0">
                      <a:pos x="30" y="116"/>
                    </a:cxn>
                    <a:cxn ang="0">
                      <a:pos x="30" y="112"/>
                    </a:cxn>
                    <a:cxn ang="0">
                      <a:pos x="34" y="108"/>
                    </a:cxn>
                    <a:cxn ang="0">
                      <a:pos x="34" y="106"/>
                    </a:cxn>
                    <a:cxn ang="0">
                      <a:pos x="34" y="94"/>
                    </a:cxn>
                    <a:cxn ang="0">
                      <a:pos x="34" y="92"/>
                    </a:cxn>
                    <a:cxn ang="0">
                      <a:pos x="38" y="92"/>
                    </a:cxn>
                    <a:cxn ang="0">
                      <a:pos x="44" y="90"/>
                    </a:cxn>
                    <a:cxn ang="0">
                      <a:pos x="49" y="86"/>
                    </a:cxn>
                    <a:cxn ang="0">
                      <a:pos x="51" y="80"/>
                    </a:cxn>
                    <a:cxn ang="0">
                      <a:pos x="55" y="70"/>
                    </a:cxn>
                  </a:cxnLst>
                  <a:rect l="0" t="0" r="r" b="b"/>
                  <a:pathLst>
                    <a:path w="55" h="118">
                      <a:moveTo>
                        <a:pt x="55" y="70"/>
                      </a:moveTo>
                      <a:lnTo>
                        <a:pt x="55" y="70"/>
                      </a:lnTo>
                      <a:lnTo>
                        <a:pt x="49" y="68"/>
                      </a:lnTo>
                      <a:lnTo>
                        <a:pt x="49" y="68"/>
                      </a:lnTo>
                      <a:lnTo>
                        <a:pt x="44" y="66"/>
                      </a:lnTo>
                      <a:lnTo>
                        <a:pt x="42" y="64"/>
                      </a:lnTo>
                      <a:lnTo>
                        <a:pt x="42" y="64"/>
                      </a:lnTo>
                      <a:lnTo>
                        <a:pt x="42" y="60"/>
                      </a:lnTo>
                      <a:lnTo>
                        <a:pt x="42" y="56"/>
                      </a:lnTo>
                      <a:lnTo>
                        <a:pt x="42" y="56"/>
                      </a:lnTo>
                      <a:lnTo>
                        <a:pt x="49" y="48"/>
                      </a:lnTo>
                      <a:lnTo>
                        <a:pt x="49" y="48"/>
                      </a:lnTo>
                      <a:lnTo>
                        <a:pt x="49" y="44"/>
                      </a:lnTo>
                      <a:lnTo>
                        <a:pt x="49" y="44"/>
                      </a:lnTo>
                      <a:lnTo>
                        <a:pt x="51" y="44"/>
                      </a:lnTo>
                      <a:lnTo>
                        <a:pt x="51" y="44"/>
                      </a:lnTo>
                      <a:lnTo>
                        <a:pt x="51" y="40"/>
                      </a:lnTo>
                      <a:lnTo>
                        <a:pt x="49" y="36"/>
                      </a:lnTo>
                      <a:lnTo>
                        <a:pt x="49" y="36"/>
                      </a:lnTo>
                      <a:lnTo>
                        <a:pt x="51" y="30"/>
                      </a:lnTo>
                      <a:lnTo>
                        <a:pt x="51" y="30"/>
                      </a:lnTo>
                      <a:lnTo>
                        <a:pt x="46" y="30"/>
                      </a:lnTo>
                      <a:lnTo>
                        <a:pt x="46" y="30"/>
                      </a:lnTo>
                      <a:lnTo>
                        <a:pt x="46" y="20"/>
                      </a:lnTo>
                      <a:lnTo>
                        <a:pt x="46" y="20"/>
                      </a:lnTo>
                      <a:lnTo>
                        <a:pt x="46" y="20"/>
                      </a:lnTo>
                      <a:lnTo>
                        <a:pt x="46" y="20"/>
                      </a:lnTo>
                      <a:lnTo>
                        <a:pt x="53" y="14"/>
                      </a:lnTo>
                      <a:lnTo>
                        <a:pt x="55" y="8"/>
                      </a:lnTo>
                      <a:lnTo>
                        <a:pt x="55" y="6"/>
                      </a:lnTo>
                      <a:lnTo>
                        <a:pt x="53" y="6"/>
                      </a:lnTo>
                      <a:lnTo>
                        <a:pt x="49" y="8"/>
                      </a:lnTo>
                      <a:lnTo>
                        <a:pt x="49" y="8"/>
                      </a:lnTo>
                      <a:lnTo>
                        <a:pt x="44" y="6"/>
                      </a:lnTo>
                      <a:lnTo>
                        <a:pt x="44" y="6"/>
                      </a:lnTo>
                      <a:lnTo>
                        <a:pt x="42" y="2"/>
                      </a:lnTo>
                      <a:lnTo>
                        <a:pt x="40" y="0"/>
                      </a:lnTo>
                      <a:lnTo>
                        <a:pt x="40" y="0"/>
                      </a:lnTo>
                      <a:lnTo>
                        <a:pt x="40" y="2"/>
                      </a:lnTo>
                      <a:lnTo>
                        <a:pt x="38" y="2"/>
                      </a:lnTo>
                      <a:lnTo>
                        <a:pt x="38" y="0"/>
                      </a:lnTo>
                      <a:lnTo>
                        <a:pt x="38" y="0"/>
                      </a:lnTo>
                      <a:lnTo>
                        <a:pt x="32" y="0"/>
                      </a:lnTo>
                      <a:lnTo>
                        <a:pt x="28" y="4"/>
                      </a:lnTo>
                      <a:lnTo>
                        <a:pt x="28" y="4"/>
                      </a:lnTo>
                      <a:lnTo>
                        <a:pt x="18" y="4"/>
                      </a:lnTo>
                      <a:lnTo>
                        <a:pt x="8" y="4"/>
                      </a:lnTo>
                      <a:lnTo>
                        <a:pt x="8" y="4"/>
                      </a:lnTo>
                      <a:lnTo>
                        <a:pt x="8" y="10"/>
                      </a:lnTo>
                      <a:lnTo>
                        <a:pt x="8" y="14"/>
                      </a:lnTo>
                      <a:lnTo>
                        <a:pt x="10" y="16"/>
                      </a:lnTo>
                      <a:lnTo>
                        <a:pt x="10" y="16"/>
                      </a:lnTo>
                      <a:lnTo>
                        <a:pt x="12" y="20"/>
                      </a:lnTo>
                      <a:lnTo>
                        <a:pt x="12" y="24"/>
                      </a:lnTo>
                      <a:lnTo>
                        <a:pt x="12" y="24"/>
                      </a:lnTo>
                      <a:lnTo>
                        <a:pt x="12" y="30"/>
                      </a:lnTo>
                      <a:lnTo>
                        <a:pt x="14" y="38"/>
                      </a:lnTo>
                      <a:lnTo>
                        <a:pt x="14" y="38"/>
                      </a:lnTo>
                      <a:lnTo>
                        <a:pt x="14" y="40"/>
                      </a:lnTo>
                      <a:lnTo>
                        <a:pt x="12" y="42"/>
                      </a:lnTo>
                      <a:lnTo>
                        <a:pt x="12" y="44"/>
                      </a:lnTo>
                      <a:lnTo>
                        <a:pt x="10" y="44"/>
                      </a:lnTo>
                      <a:lnTo>
                        <a:pt x="10" y="44"/>
                      </a:lnTo>
                      <a:lnTo>
                        <a:pt x="8" y="50"/>
                      </a:lnTo>
                      <a:lnTo>
                        <a:pt x="4" y="54"/>
                      </a:lnTo>
                      <a:lnTo>
                        <a:pt x="4" y="54"/>
                      </a:lnTo>
                      <a:lnTo>
                        <a:pt x="0" y="54"/>
                      </a:lnTo>
                      <a:lnTo>
                        <a:pt x="0" y="58"/>
                      </a:lnTo>
                      <a:lnTo>
                        <a:pt x="0" y="58"/>
                      </a:lnTo>
                      <a:lnTo>
                        <a:pt x="2" y="72"/>
                      </a:lnTo>
                      <a:lnTo>
                        <a:pt x="2" y="72"/>
                      </a:lnTo>
                      <a:lnTo>
                        <a:pt x="4" y="72"/>
                      </a:lnTo>
                      <a:lnTo>
                        <a:pt x="6" y="72"/>
                      </a:lnTo>
                      <a:lnTo>
                        <a:pt x="8" y="74"/>
                      </a:lnTo>
                      <a:lnTo>
                        <a:pt x="8" y="74"/>
                      </a:lnTo>
                      <a:lnTo>
                        <a:pt x="10" y="86"/>
                      </a:lnTo>
                      <a:lnTo>
                        <a:pt x="18" y="88"/>
                      </a:lnTo>
                      <a:lnTo>
                        <a:pt x="22" y="118"/>
                      </a:lnTo>
                      <a:lnTo>
                        <a:pt x="26" y="118"/>
                      </a:lnTo>
                      <a:lnTo>
                        <a:pt x="26" y="118"/>
                      </a:lnTo>
                      <a:lnTo>
                        <a:pt x="28" y="116"/>
                      </a:lnTo>
                      <a:lnTo>
                        <a:pt x="30" y="116"/>
                      </a:lnTo>
                      <a:lnTo>
                        <a:pt x="30" y="112"/>
                      </a:lnTo>
                      <a:lnTo>
                        <a:pt x="30" y="112"/>
                      </a:lnTo>
                      <a:lnTo>
                        <a:pt x="32" y="110"/>
                      </a:lnTo>
                      <a:lnTo>
                        <a:pt x="34" y="108"/>
                      </a:lnTo>
                      <a:lnTo>
                        <a:pt x="34" y="106"/>
                      </a:lnTo>
                      <a:lnTo>
                        <a:pt x="34" y="106"/>
                      </a:lnTo>
                      <a:lnTo>
                        <a:pt x="32" y="98"/>
                      </a:lnTo>
                      <a:lnTo>
                        <a:pt x="34" y="94"/>
                      </a:lnTo>
                      <a:lnTo>
                        <a:pt x="34" y="94"/>
                      </a:lnTo>
                      <a:lnTo>
                        <a:pt x="34" y="92"/>
                      </a:lnTo>
                      <a:lnTo>
                        <a:pt x="38" y="92"/>
                      </a:lnTo>
                      <a:lnTo>
                        <a:pt x="38" y="92"/>
                      </a:lnTo>
                      <a:lnTo>
                        <a:pt x="42" y="90"/>
                      </a:lnTo>
                      <a:lnTo>
                        <a:pt x="44" y="90"/>
                      </a:lnTo>
                      <a:lnTo>
                        <a:pt x="49" y="86"/>
                      </a:lnTo>
                      <a:lnTo>
                        <a:pt x="49" y="86"/>
                      </a:lnTo>
                      <a:lnTo>
                        <a:pt x="51" y="82"/>
                      </a:lnTo>
                      <a:lnTo>
                        <a:pt x="51" y="80"/>
                      </a:lnTo>
                      <a:lnTo>
                        <a:pt x="51" y="78"/>
                      </a:lnTo>
                      <a:lnTo>
                        <a:pt x="55" y="7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09" name="Freeform 29"/>
                <p:cNvSpPr>
                  <a:spLocks noChangeAspect="1"/>
                </p:cNvSpPr>
                <p:nvPr/>
              </p:nvSpPr>
              <p:spPr bwMode="gray">
                <a:xfrm>
                  <a:off x="3233" y="2692"/>
                  <a:ext cx="24" cy="88"/>
                </a:xfrm>
                <a:custGeom>
                  <a:avLst/>
                  <a:gdLst/>
                  <a:ahLst/>
                  <a:cxnLst>
                    <a:cxn ang="0">
                      <a:pos x="16" y="100"/>
                    </a:cxn>
                    <a:cxn ang="0">
                      <a:pos x="20" y="94"/>
                    </a:cxn>
                    <a:cxn ang="0">
                      <a:pos x="20" y="100"/>
                    </a:cxn>
                    <a:cxn ang="0">
                      <a:pos x="18" y="102"/>
                    </a:cxn>
                    <a:cxn ang="0">
                      <a:pos x="20" y="102"/>
                    </a:cxn>
                    <a:cxn ang="0">
                      <a:pos x="22" y="98"/>
                    </a:cxn>
                    <a:cxn ang="0">
                      <a:pos x="24" y="98"/>
                    </a:cxn>
                    <a:cxn ang="0">
                      <a:pos x="26" y="98"/>
                    </a:cxn>
                    <a:cxn ang="0">
                      <a:pos x="24" y="90"/>
                    </a:cxn>
                    <a:cxn ang="0">
                      <a:pos x="24" y="86"/>
                    </a:cxn>
                    <a:cxn ang="0">
                      <a:pos x="24" y="84"/>
                    </a:cxn>
                    <a:cxn ang="0">
                      <a:pos x="22" y="78"/>
                    </a:cxn>
                    <a:cxn ang="0">
                      <a:pos x="24" y="68"/>
                    </a:cxn>
                    <a:cxn ang="0">
                      <a:pos x="24" y="64"/>
                    </a:cxn>
                    <a:cxn ang="0">
                      <a:pos x="24" y="58"/>
                    </a:cxn>
                    <a:cxn ang="0">
                      <a:pos x="24" y="46"/>
                    </a:cxn>
                    <a:cxn ang="0">
                      <a:pos x="24" y="38"/>
                    </a:cxn>
                    <a:cxn ang="0">
                      <a:pos x="24" y="36"/>
                    </a:cxn>
                    <a:cxn ang="0">
                      <a:pos x="22" y="28"/>
                    </a:cxn>
                    <a:cxn ang="0">
                      <a:pos x="22" y="22"/>
                    </a:cxn>
                    <a:cxn ang="0">
                      <a:pos x="12" y="16"/>
                    </a:cxn>
                    <a:cxn ang="0">
                      <a:pos x="12" y="2"/>
                    </a:cxn>
                    <a:cxn ang="0">
                      <a:pos x="6" y="2"/>
                    </a:cxn>
                    <a:cxn ang="0">
                      <a:pos x="0" y="0"/>
                    </a:cxn>
                    <a:cxn ang="0">
                      <a:pos x="0" y="12"/>
                    </a:cxn>
                    <a:cxn ang="0">
                      <a:pos x="0" y="14"/>
                    </a:cxn>
                    <a:cxn ang="0">
                      <a:pos x="4" y="22"/>
                    </a:cxn>
                    <a:cxn ang="0">
                      <a:pos x="6" y="28"/>
                    </a:cxn>
                    <a:cxn ang="0">
                      <a:pos x="4" y="34"/>
                    </a:cxn>
                    <a:cxn ang="0">
                      <a:pos x="4" y="38"/>
                    </a:cxn>
                    <a:cxn ang="0">
                      <a:pos x="6" y="40"/>
                    </a:cxn>
                    <a:cxn ang="0">
                      <a:pos x="4" y="46"/>
                    </a:cxn>
                    <a:cxn ang="0">
                      <a:pos x="4" y="52"/>
                    </a:cxn>
                    <a:cxn ang="0">
                      <a:pos x="8" y="56"/>
                    </a:cxn>
                    <a:cxn ang="0">
                      <a:pos x="10" y="60"/>
                    </a:cxn>
                    <a:cxn ang="0">
                      <a:pos x="8" y="74"/>
                    </a:cxn>
                    <a:cxn ang="0">
                      <a:pos x="8" y="80"/>
                    </a:cxn>
                    <a:cxn ang="0">
                      <a:pos x="8" y="82"/>
                    </a:cxn>
                    <a:cxn ang="0">
                      <a:pos x="8" y="84"/>
                    </a:cxn>
                    <a:cxn ang="0">
                      <a:pos x="8" y="84"/>
                    </a:cxn>
                    <a:cxn ang="0">
                      <a:pos x="16" y="100"/>
                    </a:cxn>
                  </a:cxnLst>
                  <a:rect l="0" t="0" r="r" b="b"/>
                  <a:pathLst>
                    <a:path w="26" h="102">
                      <a:moveTo>
                        <a:pt x="16" y="100"/>
                      </a:moveTo>
                      <a:lnTo>
                        <a:pt x="16" y="100"/>
                      </a:lnTo>
                      <a:lnTo>
                        <a:pt x="20" y="94"/>
                      </a:lnTo>
                      <a:lnTo>
                        <a:pt x="20" y="94"/>
                      </a:lnTo>
                      <a:lnTo>
                        <a:pt x="20" y="98"/>
                      </a:lnTo>
                      <a:lnTo>
                        <a:pt x="20" y="100"/>
                      </a:lnTo>
                      <a:lnTo>
                        <a:pt x="20" y="100"/>
                      </a:lnTo>
                      <a:lnTo>
                        <a:pt x="18" y="102"/>
                      </a:lnTo>
                      <a:lnTo>
                        <a:pt x="18" y="102"/>
                      </a:lnTo>
                      <a:lnTo>
                        <a:pt x="20" y="102"/>
                      </a:lnTo>
                      <a:lnTo>
                        <a:pt x="20" y="102"/>
                      </a:lnTo>
                      <a:lnTo>
                        <a:pt x="22" y="98"/>
                      </a:lnTo>
                      <a:lnTo>
                        <a:pt x="22" y="98"/>
                      </a:lnTo>
                      <a:lnTo>
                        <a:pt x="24" y="98"/>
                      </a:lnTo>
                      <a:lnTo>
                        <a:pt x="26" y="98"/>
                      </a:lnTo>
                      <a:lnTo>
                        <a:pt x="26" y="98"/>
                      </a:lnTo>
                      <a:lnTo>
                        <a:pt x="26" y="96"/>
                      </a:lnTo>
                      <a:lnTo>
                        <a:pt x="24" y="90"/>
                      </a:lnTo>
                      <a:lnTo>
                        <a:pt x="24" y="90"/>
                      </a:lnTo>
                      <a:lnTo>
                        <a:pt x="24" y="86"/>
                      </a:lnTo>
                      <a:lnTo>
                        <a:pt x="24" y="86"/>
                      </a:lnTo>
                      <a:lnTo>
                        <a:pt x="24" y="84"/>
                      </a:lnTo>
                      <a:lnTo>
                        <a:pt x="22" y="78"/>
                      </a:lnTo>
                      <a:lnTo>
                        <a:pt x="22" y="78"/>
                      </a:lnTo>
                      <a:lnTo>
                        <a:pt x="22" y="74"/>
                      </a:lnTo>
                      <a:lnTo>
                        <a:pt x="24" y="68"/>
                      </a:lnTo>
                      <a:lnTo>
                        <a:pt x="24" y="68"/>
                      </a:lnTo>
                      <a:lnTo>
                        <a:pt x="24" y="64"/>
                      </a:lnTo>
                      <a:lnTo>
                        <a:pt x="24" y="58"/>
                      </a:lnTo>
                      <a:lnTo>
                        <a:pt x="24" y="58"/>
                      </a:lnTo>
                      <a:lnTo>
                        <a:pt x="22" y="52"/>
                      </a:lnTo>
                      <a:lnTo>
                        <a:pt x="24" y="46"/>
                      </a:lnTo>
                      <a:lnTo>
                        <a:pt x="24" y="46"/>
                      </a:lnTo>
                      <a:lnTo>
                        <a:pt x="24" y="38"/>
                      </a:lnTo>
                      <a:lnTo>
                        <a:pt x="24" y="36"/>
                      </a:lnTo>
                      <a:lnTo>
                        <a:pt x="24" y="36"/>
                      </a:lnTo>
                      <a:lnTo>
                        <a:pt x="22" y="34"/>
                      </a:lnTo>
                      <a:lnTo>
                        <a:pt x="22" y="28"/>
                      </a:lnTo>
                      <a:lnTo>
                        <a:pt x="22" y="28"/>
                      </a:lnTo>
                      <a:lnTo>
                        <a:pt x="22" y="22"/>
                      </a:lnTo>
                      <a:lnTo>
                        <a:pt x="22" y="20"/>
                      </a:lnTo>
                      <a:lnTo>
                        <a:pt x="12" y="16"/>
                      </a:lnTo>
                      <a:lnTo>
                        <a:pt x="12" y="2"/>
                      </a:lnTo>
                      <a:lnTo>
                        <a:pt x="12" y="2"/>
                      </a:lnTo>
                      <a:lnTo>
                        <a:pt x="6" y="2"/>
                      </a:lnTo>
                      <a:lnTo>
                        <a:pt x="6" y="2"/>
                      </a:lnTo>
                      <a:lnTo>
                        <a:pt x="0" y="0"/>
                      </a:lnTo>
                      <a:lnTo>
                        <a:pt x="0" y="0"/>
                      </a:lnTo>
                      <a:lnTo>
                        <a:pt x="0" y="6"/>
                      </a:lnTo>
                      <a:lnTo>
                        <a:pt x="0" y="12"/>
                      </a:lnTo>
                      <a:lnTo>
                        <a:pt x="0" y="14"/>
                      </a:lnTo>
                      <a:lnTo>
                        <a:pt x="0" y="14"/>
                      </a:lnTo>
                      <a:lnTo>
                        <a:pt x="4" y="16"/>
                      </a:lnTo>
                      <a:lnTo>
                        <a:pt x="4" y="22"/>
                      </a:lnTo>
                      <a:lnTo>
                        <a:pt x="4" y="22"/>
                      </a:lnTo>
                      <a:lnTo>
                        <a:pt x="6" y="28"/>
                      </a:lnTo>
                      <a:lnTo>
                        <a:pt x="4" y="34"/>
                      </a:lnTo>
                      <a:lnTo>
                        <a:pt x="4" y="34"/>
                      </a:lnTo>
                      <a:lnTo>
                        <a:pt x="4" y="36"/>
                      </a:lnTo>
                      <a:lnTo>
                        <a:pt x="4" y="38"/>
                      </a:lnTo>
                      <a:lnTo>
                        <a:pt x="6" y="38"/>
                      </a:lnTo>
                      <a:lnTo>
                        <a:pt x="6" y="40"/>
                      </a:lnTo>
                      <a:lnTo>
                        <a:pt x="6" y="40"/>
                      </a:lnTo>
                      <a:lnTo>
                        <a:pt x="4" y="46"/>
                      </a:lnTo>
                      <a:lnTo>
                        <a:pt x="4" y="48"/>
                      </a:lnTo>
                      <a:lnTo>
                        <a:pt x="4" y="52"/>
                      </a:lnTo>
                      <a:lnTo>
                        <a:pt x="4" y="52"/>
                      </a:lnTo>
                      <a:lnTo>
                        <a:pt x="8" y="56"/>
                      </a:lnTo>
                      <a:lnTo>
                        <a:pt x="10" y="60"/>
                      </a:lnTo>
                      <a:lnTo>
                        <a:pt x="10" y="60"/>
                      </a:lnTo>
                      <a:lnTo>
                        <a:pt x="8" y="74"/>
                      </a:lnTo>
                      <a:lnTo>
                        <a:pt x="8" y="74"/>
                      </a:lnTo>
                      <a:lnTo>
                        <a:pt x="6" y="78"/>
                      </a:lnTo>
                      <a:lnTo>
                        <a:pt x="8" y="80"/>
                      </a:lnTo>
                      <a:lnTo>
                        <a:pt x="8" y="80"/>
                      </a:lnTo>
                      <a:lnTo>
                        <a:pt x="8" y="82"/>
                      </a:lnTo>
                      <a:lnTo>
                        <a:pt x="8" y="82"/>
                      </a:lnTo>
                      <a:lnTo>
                        <a:pt x="8" y="84"/>
                      </a:lnTo>
                      <a:lnTo>
                        <a:pt x="8" y="84"/>
                      </a:lnTo>
                      <a:lnTo>
                        <a:pt x="8" y="84"/>
                      </a:lnTo>
                      <a:lnTo>
                        <a:pt x="16" y="100"/>
                      </a:lnTo>
                      <a:lnTo>
                        <a:pt x="16" y="100"/>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110" name="Freeform 30"/>
                <p:cNvSpPr>
                  <a:spLocks noChangeAspect="1"/>
                </p:cNvSpPr>
                <p:nvPr/>
              </p:nvSpPr>
              <p:spPr bwMode="gray">
                <a:xfrm>
                  <a:off x="4440" y="2574"/>
                  <a:ext cx="90" cy="213"/>
                </a:xfrm>
                <a:custGeom>
                  <a:avLst/>
                  <a:gdLst/>
                  <a:ahLst/>
                  <a:cxnLst>
                    <a:cxn ang="0">
                      <a:pos x="38" y="6"/>
                    </a:cxn>
                    <a:cxn ang="0">
                      <a:pos x="40" y="18"/>
                    </a:cxn>
                    <a:cxn ang="0">
                      <a:pos x="44" y="26"/>
                    </a:cxn>
                    <a:cxn ang="0">
                      <a:pos x="48" y="38"/>
                    </a:cxn>
                    <a:cxn ang="0">
                      <a:pos x="62" y="26"/>
                    </a:cxn>
                    <a:cxn ang="0">
                      <a:pos x="68" y="32"/>
                    </a:cxn>
                    <a:cxn ang="0">
                      <a:pos x="86" y="44"/>
                    </a:cxn>
                    <a:cxn ang="0">
                      <a:pos x="90" y="62"/>
                    </a:cxn>
                    <a:cxn ang="0">
                      <a:pos x="96" y="76"/>
                    </a:cxn>
                    <a:cxn ang="0">
                      <a:pos x="94" y="88"/>
                    </a:cxn>
                    <a:cxn ang="0">
                      <a:pos x="80" y="100"/>
                    </a:cxn>
                    <a:cxn ang="0">
                      <a:pos x="64" y="104"/>
                    </a:cxn>
                    <a:cxn ang="0">
                      <a:pos x="60" y="124"/>
                    </a:cxn>
                    <a:cxn ang="0">
                      <a:pos x="66" y="148"/>
                    </a:cxn>
                    <a:cxn ang="0">
                      <a:pos x="64" y="144"/>
                    </a:cxn>
                    <a:cxn ang="0">
                      <a:pos x="60" y="138"/>
                    </a:cxn>
                    <a:cxn ang="0">
                      <a:pos x="56" y="132"/>
                    </a:cxn>
                    <a:cxn ang="0">
                      <a:pos x="46" y="126"/>
                    </a:cxn>
                    <a:cxn ang="0">
                      <a:pos x="42" y="118"/>
                    </a:cxn>
                    <a:cxn ang="0">
                      <a:pos x="32" y="114"/>
                    </a:cxn>
                    <a:cxn ang="0">
                      <a:pos x="30" y="116"/>
                    </a:cxn>
                    <a:cxn ang="0">
                      <a:pos x="30" y="130"/>
                    </a:cxn>
                    <a:cxn ang="0">
                      <a:pos x="30" y="140"/>
                    </a:cxn>
                    <a:cxn ang="0">
                      <a:pos x="28" y="144"/>
                    </a:cxn>
                    <a:cxn ang="0">
                      <a:pos x="24" y="162"/>
                    </a:cxn>
                    <a:cxn ang="0">
                      <a:pos x="20" y="180"/>
                    </a:cxn>
                    <a:cxn ang="0">
                      <a:pos x="24" y="186"/>
                    </a:cxn>
                    <a:cxn ang="0">
                      <a:pos x="28" y="198"/>
                    </a:cxn>
                    <a:cxn ang="0">
                      <a:pos x="32" y="196"/>
                    </a:cxn>
                    <a:cxn ang="0">
                      <a:pos x="36" y="214"/>
                    </a:cxn>
                    <a:cxn ang="0">
                      <a:pos x="44" y="216"/>
                    </a:cxn>
                    <a:cxn ang="0">
                      <a:pos x="48" y="220"/>
                    </a:cxn>
                    <a:cxn ang="0">
                      <a:pos x="52" y="226"/>
                    </a:cxn>
                    <a:cxn ang="0">
                      <a:pos x="56" y="234"/>
                    </a:cxn>
                    <a:cxn ang="0">
                      <a:pos x="48" y="242"/>
                    </a:cxn>
                    <a:cxn ang="0">
                      <a:pos x="44" y="240"/>
                    </a:cxn>
                    <a:cxn ang="0">
                      <a:pos x="32" y="238"/>
                    </a:cxn>
                    <a:cxn ang="0">
                      <a:pos x="30" y="222"/>
                    </a:cxn>
                    <a:cxn ang="0">
                      <a:pos x="28" y="218"/>
                    </a:cxn>
                    <a:cxn ang="0">
                      <a:pos x="22" y="212"/>
                    </a:cxn>
                    <a:cxn ang="0">
                      <a:pos x="10" y="196"/>
                    </a:cxn>
                    <a:cxn ang="0">
                      <a:pos x="10" y="182"/>
                    </a:cxn>
                    <a:cxn ang="0">
                      <a:pos x="16" y="174"/>
                    </a:cxn>
                    <a:cxn ang="0">
                      <a:pos x="14" y="168"/>
                    </a:cxn>
                    <a:cxn ang="0">
                      <a:pos x="12" y="162"/>
                    </a:cxn>
                    <a:cxn ang="0">
                      <a:pos x="16" y="152"/>
                    </a:cxn>
                    <a:cxn ang="0">
                      <a:pos x="20" y="138"/>
                    </a:cxn>
                    <a:cxn ang="0">
                      <a:pos x="22" y="112"/>
                    </a:cxn>
                    <a:cxn ang="0">
                      <a:pos x="6" y="80"/>
                    </a:cxn>
                    <a:cxn ang="0">
                      <a:pos x="8" y="64"/>
                    </a:cxn>
                    <a:cxn ang="0">
                      <a:pos x="2" y="36"/>
                    </a:cxn>
                    <a:cxn ang="0">
                      <a:pos x="2" y="16"/>
                    </a:cxn>
                    <a:cxn ang="0">
                      <a:pos x="14" y="10"/>
                    </a:cxn>
                    <a:cxn ang="0">
                      <a:pos x="20" y="0"/>
                    </a:cxn>
                  </a:cxnLst>
                  <a:rect l="0" t="0" r="r" b="b"/>
                  <a:pathLst>
                    <a:path w="98" h="246">
                      <a:moveTo>
                        <a:pt x="34" y="2"/>
                      </a:moveTo>
                      <a:lnTo>
                        <a:pt x="34" y="6"/>
                      </a:lnTo>
                      <a:lnTo>
                        <a:pt x="38" y="6"/>
                      </a:lnTo>
                      <a:lnTo>
                        <a:pt x="42" y="6"/>
                      </a:lnTo>
                      <a:lnTo>
                        <a:pt x="44" y="10"/>
                      </a:lnTo>
                      <a:lnTo>
                        <a:pt x="40" y="18"/>
                      </a:lnTo>
                      <a:lnTo>
                        <a:pt x="42" y="20"/>
                      </a:lnTo>
                      <a:lnTo>
                        <a:pt x="42" y="24"/>
                      </a:lnTo>
                      <a:lnTo>
                        <a:pt x="44" y="26"/>
                      </a:lnTo>
                      <a:lnTo>
                        <a:pt x="46" y="32"/>
                      </a:lnTo>
                      <a:lnTo>
                        <a:pt x="44" y="36"/>
                      </a:lnTo>
                      <a:lnTo>
                        <a:pt x="48" y="38"/>
                      </a:lnTo>
                      <a:lnTo>
                        <a:pt x="52" y="36"/>
                      </a:lnTo>
                      <a:lnTo>
                        <a:pt x="54" y="32"/>
                      </a:lnTo>
                      <a:lnTo>
                        <a:pt x="62" y="26"/>
                      </a:lnTo>
                      <a:lnTo>
                        <a:pt x="66" y="28"/>
                      </a:lnTo>
                      <a:lnTo>
                        <a:pt x="66" y="30"/>
                      </a:lnTo>
                      <a:lnTo>
                        <a:pt x="68" y="32"/>
                      </a:lnTo>
                      <a:lnTo>
                        <a:pt x="74" y="36"/>
                      </a:lnTo>
                      <a:lnTo>
                        <a:pt x="80" y="36"/>
                      </a:lnTo>
                      <a:lnTo>
                        <a:pt x="86" y="44"/>
                      </a:lnTo>
                      <a:lnTo>
                        <a:pt x="86" y="50"/>
                      </a:lnTo>
                      <a:lnTo>
                        <a:pt x="86" y="58"/>
                      </a:lnTo>
                      <a:lnTo>
                        <a:pt x="90" y="62"/>
                      </a:lnTo>
                      <a:lnTo>
                        <a:pt x="94" y="66"/>
                      </a:lnTo>
                      <a:lnTo>
                        <a:pt x="96" y="70"/>
                      </a:lnTo>
                      <a:lnTo>
                        <a:pt x="96" y="76"/>
                      </a:lnTo>
                      <a:lnTo>
                        <a:pt x="98" y="78"/>
                      </a:lnTo>
                      <a:lnTo>
                        <a:pt x="96" y="84"/>
                      </a:lnTo>
                      <a:lnTo>
                        <a:pt x="94" y="88"/>
                      </a:lnTo>
                      <a:lnTo>
                        <a:pt x="90" y="92"/>
                      </a:lnTo>
                      <a:lnTo>
                        <a:pt x="86" y="96"/>
                      </a:lnTo>
                      <a:lnTo>
                        <a:pt x="80" y="100"/>
                      </a:lnTo>
                      <a:lnTo>
                        <a:pt x="76" y="100"/>
                      </a:lnTo>
                      <a:lnTo>
                        <a:pt x="70" y="100"/>
                      </a:lnTo>
                      <a:lnTo>
                        <a:pt x="64" y="104"/>
                      </a:lnTo>
                      <a:lnTo>
                        <a:pt x="60" y="106"/>
                      </a:lnTo>
                      <a:lnTo>
                        <a:pt x="60" y="114"/>
                      </a:lnTo>
                      <a:lnTo>
                        <a:pt x="60" y="124"/>
                      </a:lnTo>
                      <a:lnTo>
                        <a:pt x="64" y="130"/>
                      </a:lnTo>
                      <a:lnTo>
                        <a:pt x="66" y="138"/>
                      </a:lnTo>
                      <a:lnTo>
                        <a:pt x="66" y="148"/>
                      </a:lnTo>
                      <a:lnTo>
                        <a:pt x="66" y="148"/>
                      </a:lnTo>
                      <a:lnTo>
                        <a:pt x="64" y="144"/>
                      </a:lnTo>
                      <a:lnTo>
                        <a:pt x="64" y="144"/>
                      </a:lnTo>
                      <a:lnTo>
                        <a:pt x="62" y="140"/>
                      </a:lnTo>
                      <a:lnTo>
                        <a:pt x="62" y="140"/>
                      </a:lnTo>
                      <a:lnTo>
                        <a:pt x="60" y="138"/>
                      </a:lnTo>
                      <a:lnTo>
                        <a:pt x="58" y="138"/>
                      </a:lnTo>
                      <a:lnTo>
                        <a:pt x="58" y="138"/>
                      </a:lnTo>
                      <a:lnTo>
                        <a:pt x="56" y="132"/>
                      </a:lnTo>
                      <a:lnTo>
                        <a:pt x="52" y="126"/>
                      </a:lnTo>
                      <a:lnTo>
                        <a:pt x="52" y="126"/>
                      </a:lnTo>
                      <a:lnTo>
                        <a:pt x="46" y="126"/>
                      </a:lnTo>
                      <a:lnTo>
                        <a:pt x="46" y="126"/>
                      </a:lnTo>
                      <a:lnTo>
                        <a:pt x="44" y="120"/>
                      </a:lnTo>
                      <a:lnTo>
                        <a:pt x="42" y="118"/>
                      </a:lnTo>
                      <a:lnTo>
                        <a:pt x="38" y="116"/>
                      </a:lnTo>
                      <a:lnTo>
                        <a:pt x="32" y="114"/>
                      </a:lnTo>
                      <a:lnTo>
                        <a:pt x="32" y="114"/>
                      </a:lnTo>
                      <a:lnTo>
                        <a:pt x="32" y="116"/>
                      </a:lnTo>
                      <a:lnTo>
                        <a:pt x="30" y="116"/>
                      </a:lnTo>
                      <a:lnTo>
                        <a:pt x="30" y="116"/>
                      </a:lnTo>
                      <a:lnTo>
                        <a:pt x="30" y="122"/>
                      </a:lnTo>
                      <a:lnTo>
                        <a:pt x="30" y="126"/>
                      </a:lnTo>
                      <a:lnTo>
                        <a:pt x="30" y="130"/>
                      </a:lnTo>
                      <a:lnTo>
                        <a:pt x="30" y="136"/>
                      </a:lnTo>
                      <a:lnTo>
                        <a:pt x="30" y="136"/>
                      </a:lnTo>
                      <a:lnTo>
                        <a:pt x="30" y="140"/>
                      </a:lnTo>
                      <a:lnTo>
                        <a:pt x="30" y="140"/>
                      </a:lnTo>
                      <a:lnTo>
                        <a:pt x="28" y="144"/>
                      </a:lnTo>
                      <a:lnTo>
                        <a:pt x="28" y="144"/>
                      </a:lnTo>
                      <a:lnTo>
                        <a:pt x="26" y="152"/>
                      </a:lnTo>
                      <a:lnTo>
                        <a:pt x="26" y="160"/>
                      </a:lnTo>
                      <a:lnTo>
                        <a:pt x="24" y="162"/>
                      </a:lnTo>
                      <a:lnTo>
                        <a:pt x="24" y="162"/>
                      </a:lnTo>
                      <a:lnTo>
                        <a:pt x="22" y="172"/>
                      </a:lnTo>
                      <a:lnTo>
                        <a:pt x="20" y="180"/>
                      </a:lnTo>
                      <a:lnTo>
                        <a:pt x="22" y="184"/>
                      </a:lnTo>
                      <a:lnTo>
                        <a:pt x="22" y="184"/>
                      </a:lnTo>
                      <a:lnTo>
                        <a:pt x="24" y="186"/>
                      </a:lnTo>
                      <a:lnTo>
                        <a:pt x="26" y="188"/>
                      </a:lnTo>
                      <a:lnTo>
                        <a:pt x="26" y="188"/>
                      </a:lnTo>
                      <a:lnTo>
                        <a:pt x="28" y="198"/>
                      </a:lnTo>
                      <a:lnTo>
                        <a:pt x="28" y="198"/>
                      </a:lnTo>
                      <a:lnTo>
                        <a:pt x="30" y="198"/>
                      </a:lnTo>
                      <a:lnTo>
                        <a:pt x="32" y="196"/>
                      </a:lnTo>
                      <a:lnTo>
                        <a:pt x="32" y="196"/>
                      </a:lnTo>
                      <a:lnTo>
                        <a:pt x="34" y="208"/>
                      </a:lnTo>
                      <a:lnTo>
                        <a:pt x="36" y="214"/>
                      </a:lnTo>
                      <a:lnTo>
                        <a:pt x="40" y="216"/>
                      </a:lnTo>
                      <a:lnTo>
                        <a:pt x="40" y="216"/>
                      </a:lnTo>
                      <a:lnTo>
                        <a:pt x="44" y="216"/>
                      </a:lnTo>
                      <a:lnTo>
                        <a:pt x="48" y="218"/>
                      </a:lnTo>
                      <a:lnTo>
                        <a:pt x="48" y="218"/>
                      </a:lnTo>
                      <a:lnTo>
                        <a:pt x="48" y="220"/>
                      </a:lnTo>
                      <a:lnTo>
                        <a:pt x="48" y="222"/>
                      </a:lnTo>
                      <a:lnTo>
                        <a:pt x="48" y="222"/>
                      </a:lnTo>
                      <a:lnTo>
                        <a:pt x="52" y="226"/>
                      </a:lnTo>
                      <a:lnTo>
                        <a:pt x="54" y="228"/>
                      </a:lnTo>
                      <a:lnTo>
                        <a:pt x="54" y="228"/>
                      </a:lnTo>
                      <a:lnTo>
                        <a:pt x="56" y="234"/>
                      </a:lnTo>
                      <a:lnTo>
                        <a:pt x="54" y="236"/>
                      </a:lnTo>
                      <a:lnTo>
                        <a:pt x="54" y="244"/>
                      </a:lnTo>
                      <a:lnTo>
                        <a:pt x="48" y="242"/>
                      </a:lnTo>
                      <a:lnTo>
                        <a:pt x="48" y="246"/>
                      </a:lnTo>
                      <a:lnTo>
                        <a:pt x="44" y="246"/>
                      </a:lnTo>
                      <a:lnTo>
                        <a:pt x="44" y="240"/>
                      </a:lnTo>
                      <a:lnTo>
                        <a:pt x="38" y="236"/>
                      </a:lnTo>
                      <a:lnTo>
                        <a:pt x="32" y="238"/>
                      </a:lnTo>
                      <a:lnTo>
                        <a:pt x="32" y="238"/>
                      </a:lnTo>
                      <a:lnTo>
                        <a:pt x="32" y="230"/>
                      </a:lnTo>
                      <a:lnTo>
                        <a:pt x="30" y="222"/>
                      </a:lnTo>
                      <a:lnTo>
                        <a:pt x="30" y="222"/>
                      </a:lnTo>
                      <a:lnTo>
                        <a:pt x="28" y="220"/>
                      </a:lnTo>
                      <a:lnTo>
                        <a:pt x="28" y="220"/>
                      </a:lnTo>
                      <a:lnTo>
                        <a:pt x="28" y="218"/>
                      </a:lnTo>
                      <a:lnTo>
                        <a:pt x="26" y="214"/>
                      </a:lnTo>
                      <a:lnTo>
                        <a:pt x="26" y="214"/>
                      </a:lnTo>
                      <a:lnTo>
                        <a:pt x="22" y="212"/>
                      </a:lnTo>
                      <a:lnTo>
                        <a:pt x="22" y="212"/>
                      </a:lnTo>
                      <a:lnTo>
                        <a:pt x="14" y="202"/>
                      </a:lnTo>
                      <a:lnTo>
                        <a:pt x="10" y="196"/>
                      </a:lnTo>
                      <a:lnTo>
                        <a:pt x="10" y="190"/>
                      </a:lnTo>
                      <a:lnTo>
                        <a:pt x="10" y="190"/>
                      </a:lnTo>
                      <a:lnTo>
                        <a:pt x="10" y="182"/>
                      </a:lnTo>
                      <a:lnTo>
                        <a:pt x="12" y="176"/>
                      </a:lnTo>
                      <a:lnTo>
                        <a:pt x="12" y="176"/>
                      </a:lnTo>
                      <a:lnTo>
                        <a:pt x="16" y="174"/>
                      </a:lnTo>
                      <a:lnTo>
                        <a:pt x="16" y="174"/>
                      </a:lnTo>
                      <a:lnTo>
                        <a:pt x="14" y="172"/>
                      </a:lnTo>
                      <a:lnTo>
                        <a:pt x="14" y="168"/>
                      </a:lnTo>
                      <a:lnTo>
                        <a:pt x="12" y="166"/>
                      </a:lnTo>
                      <a:lnTo>
                        <a:pt x="12" y="162"/>
                      </a:lnTo>
                      <a:lnTo>
                        <a:pt x="12" y="162"/>
                      </a:lnTo>
                      <a:lnTo>
                        <a:pt x="16" y="156"/>
                      </a:lnTo>
                      <a:lnTo>
                        <a:pt x="16" y="156"/>
                      </a:lnTo>
                      <a:lnTo>
                        <a:pt x="16" y="152"/>
                      </a:lnTo>
                      <a:lnTo>
                        <a:pt x="18" y="152"/>
                      </a:lnTo>
                      <a:lnTo>
                        <a:pt x="18" y="146"/>
                      </a:lnTo>
                      <a:lnTo>
                        <a:pt x="20" y="138"/>
                      </a:lnTo>
                      <a:lnTo>
                        <a:pt x="26" y="130"/>
                      </a:lnTo>
                      <a:lnTo>
                        <a:pt x="26" y="122"/>
                      </a:lnTo>
                      <a:lnTo>
                        <a:pt x="22" y="112"/>
                      </a:lnTo>
                      <a:lnTo>
                        <a:pt x="14" y="104"/>
                      </a:lnTo>
                      <a:lnTo>
                        <a:pt x="10" y="92"/>
                      </a:lnTo>
                      <a:lnTo>
                        <a:pt x="6" y="80"/>
                      </a:lnTo>
                      <a:lnTo>
                        <a:pt x="14" y="76"/>
                      </a:lnTo>
                      <a:lnTo>
                        <a:pt x="14" y="70"/>
                      </a:lnTo>
                      <a:lnTo>
                        <a:pt x="8" y="64"/>
                      </a:lnTo>
                      <a:lnTo>
                        <a:pt x="2" y="56"/>
                      </a:lnTo>
                      <a:lnTo>
                        <a:pt x="0" y="44"/>
                      </a:lnTo>
                      <a:lnTo>
                        <a:pt x="2" y="36"/>
                      </a:lnTo>
                      <a:lnTo>
                        <a:pt x="2" y="30"/>
                      </a:lnTo>
                      <a:lnTo>
                        <a:pt x="0" y="22"/>
                      </a:lnTo>
                      <a:lnTo>
                        <a:pt x="2" y="16"/>
                      </a:lnTo>
                      <a:lnTo>
                        <a:pt x="6" y="16"/>
                      </a:lnTo>
                      <a:lnTo>
                        <a:pt x="10" y="10"/>
                      </a:lnTo>
                      <a:lnTo>
                        <a:pt x="14" y="10"/>
                      </a:lnTo>
                      <a:lnTo>
                        <a:pt x="14" y="6"/>
                      </a:lnTo>
                      <a:lnTo>
                        <a:pt x="16" y="0"/>
                      </a:lnTo>
                      <a:lnTo>
                        <a:pt x="20" y="0"/>
                      </a:lnTo>
                      <a:lnTo>
                        <a:pt x="24" y="2"/>
                      </a:lnTo>
                      <a:lnTo>
                        <a:pt x="34" y="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11" name="Freeform 31"/>
                <p:cNvSpPr>
                  <a:spLocks noChangeAspect="1"/>
                </p:cNvSpPr>
                <p:nvPr/>
              </p:nvSpPr>
              <p:spPr bwMode="gray">
                <a:xfrm>
                  <a:off x="3601" y="2890"/>
                  <a:ext cx="133" cy="149"/>
                </a:xfrm>
                <a:custGeom>
                  <a:avLst/>
                  <a:gdLst/>
                  <a:ahLst/>
                  <a:cxnLst>
                    <a:cxn ang="0">
                      <a:pos x="126" y="54"/>
                    </a:cxn>
                    <a:cxn ang="0">
                      <a:pos x="126" y="58"/>
                    </a:cxn>
                    <a:cxn ang="0">
                      <a:pos x="124" y="68"/>
                    </a:cxn>
                    <a:cxn ang="0">
                      <a:pos x="122" y="74"/>
                    </a:cxn>
                    <a:cxn ang="0">
                      <a:pos x="128" y="86"/>
                    </a:cxn>
                    <a:cxn ang="0">
                      <a:pos x="132" y="96"/>
                    </a:cxn>
                    <a:cxn ang="0">
                      <a:pos x="130" y="122"/>
                    </a:cxn>
                    <a:cxn ang="0">
                      <a:pos x="134" y="136"/>
                    </a:cxn>
                    <a:cxn ang="0">
                      <a:pos x="142" y="146"/>
                    </a:cxn>
                    <a:cxn ang="0">
                      <a:pos x="144" y="150"/>
                    </a:cxn>
                    <a:cxn ang="0">
                      <a:pos x="120" y="160"/>
                    </a:cxn>
                    <a:cxn ang="0">
                      <a:pos x="114" y="164"/>
                    </a:cxn>
                    <a:cxn ang="0">
                      <a:pos x="106" y="164"/>
                    </a:cxn>
                    <a:cxn ang="0">
                      <a:pos x="92" y="170"/>
                    </a:cxn>
                    <a:cxn ang="0">
                      <a:pos x="80" y="172"/>
                    </a:cxn>
                    <a:cxn ang="0">
                      <a:pos x="76" y="166"/>
                    </a:cxn>
                    <a:cxn ang="0">
                      <a:pos x="66" y="170"/>
                    </a:cxn>
                    <a:cxn ang="0">
                      <a:pos x="66" y="166"/>
                    </a:cxn>
                    <a:cxn ang="0">
                      <a:pos x="60" y="134"/>
                    </a:cxn>
                    <a:cxn ang="0">
                      <a:pos x="56" y="130"/>
                    </a:cxn>
                    <a:cxn ang="0">
                      <a:pos x="36" y="126"/>
                    </a:cxn>
                    <a:cxn ang="0">
                      <a:pos x="30" y="122"/>
                    </a:cxn>
                    <a:cxn ang="0">
                      <a:pos x="28" y="114"/>
                    </a:cxn>
                    <a:cxn ang="0">
                      <a:pos x="22" y="110"/>
                    </a:cxn>
                    <a:cxn ang="0">
                      <a:pos x="20" y="104"/>
                    </a:cxn>
                    <a:cxn ang="0">
                      <a:pos x="14" y="96"/>
                    </a:cxn>
                    <a:cxn ang="0">
                      <a:pos x="16" y="84"/>
                    </a:cxn>
                    <a:cxn ang="0">
                      <a:pos x="0" y="72"/>
                    </a:cxn>
                    <a:cxn ang="0">
                      <a:pos x="0" y="60"/>
                    </a:cxn>
                    <a:cxn ang="0">
                      <a:pos x="2" y="58"/>
                    </a:cxn>
                    <a:cxn ang="0">
                      <a:pos x="0" y="54"/>
                    </a:cxn>
                    <a:cxn ang="0">
                      <a:pos x="6" y="52"/>
                    </a:cxn>
                    <a:cxn ang="0">
                      <a:pos x="20" y="36"/>
                    </a:cxn>
                    <a:cxn ang="0">
                      <a:pos x="22" y="30"/>
                    </a:cxn>
                    <a:cxn ang="0">
                      <a:pos x="16" y="24"/>
                    </a:cxn>
                    <a:cxn ang="0">
                      <a:pos x="18" y="16"/>
                    </a:cxn>
                    <a:cxn ang="0">
                      <a:pos x="32" y="0"/>
                    </a:cxn>
                    <a:cxn ang="0">
                      <a:pos x="30" y="16"/>
                    </a:cxn>
                    <a:cxn ang="0">
                      <a:pos x="36" y="26"/>
                    </a:cxn>
                    <a:cxn ang="0">
                      <a:pos x="38" y="20"/>
                    </a:cxn>
                    <a:cxn ang="0">
                      <a:pos x="44" y="18"/>
                    </a:cxn>
                    <a:cxn ang="0">
                      <a:pos x="48" y="16"/>
                    </a:cxn>
                    <a:cxn ang="0">
                      <a:pos x="54" y="26"/>
                    </a:cxn>
                    <a:cxn ang="0">
                      <a:pos x="58" y="18"/>
                    </a:cxn>
                    <a:cxn ang="0">
                      <a:pos x="66" y="14"/>
                    </a:cxn>
                    <a:cxn ang="0">
                      <a:pos x="62" y="12"/>
                    </a:cxn>
                    <a:cxn ang="0">
                      <a:pos x="62" y="10"/>
                    </a:cxn>
                    <a:cxn ang="0">
                      <a:pos x="58" y="8"/>
                    </a:cxn>
                    <a:cxn ang="0">
                      <a:pos x="104" y="20"/>
                    </a:cxn>
                    <a:cxn ang="0">
                      <a:pos x="108" y="32"/>
                    </a:cxn>
                    <a:cxn ang="0">
                      <a:pos x="112" y="36"/>
                    </a:cxn>
                  </a:cxnLst>
                  <a:rect l="0" t="0" r="r" b="b"/>
                  <a:pathLst>
                    <a:path w="144" h="172">
                      <a:moveTo>
                        <a:pt x="130" y="46"/>
                      </a:moveTo>
                      <a:lnTo>
                        <a:pt x="130" y="46"/>
                      </a:lnTo>
                      <a:lnTo>
                        <a:pt x="128" y="54"/>
                      </a:lnTo>
                      <a:lnTo>
                        <a:pt x="126" y="54"/>
                      </a:lnTo>
                      <a:lnTo>
                        <a:pt x="126" y="54"/>
                      </a:lnTo>
                      <a:lnTo>
                        <a:pt x="126" y="56"/>
                      </a:lnTo>
                      <a:lnTo>
                        <a:pt x="126" y="58"/>
                      </a:lnTo>
                      <a:lnTo>
                        <a:pt x="126" y="58"/>
                      </a:lnTo>
                      <a:lnTo>
                        <a:pt x="126" y="60"/>
                      </a:lnTo>
                      <a:lnTo>
                        <a:pt x="124" y="62"/>
                      </a:lnTo>
                      <a:lnTo>
                        <a:pt x="124" y="68"/>
                      </a:lnTo>
                      <a:lnTo>
                        <a:pt x="124" y="68"/>
                      </a:lnTo>
                      <a:lnTo>
                        <a:pt x="120" y="70"/>
                      </a:lnTo>
                      <a:lnTo>
                        <a:pt x="120" y="72"/>
                      </a:lnTo>
                      <a:lnTo>
                        <a:pt x="120" y="72"/>
                      </a:lnTo>
                      <a:lnTo>
                        <a:pt x="122" y="74"/>
                      </a:lnTo>
                      <a:lnTo>
                        <a:pt x="122" y="76"/>
                      </a:lnTo>
                      <a:lnTo>
                        <a:pt x="122" y="80"/>
                      </a:lnTo>
                      <a:lnTo>
                        <a:pt x="122" y="80"/>
                      </a:lnTo>
                      <a:lnTo>
                        <a:pt x="128" y="86"/>
                      </a:lnTo>
                      <a:lnTo>
                        <a:pt x="134" y="90"/>
                      </a:lnTo>
                      <a:lnTo>
                        <a:pt x="134" y="90"/>
                      </a:lnTo>
                      <a:lnTo>
                        <a:pt x="134" y="94"/>
                      </a:lnTo>
                      <a:lnTo>
                        <a:pt x="132" y="96"/>
                      </a:lnTo>
                      <a:lnTo>
                        <a:pt x="130" y="100"/>
                      </a:lnTo>
                      <a:lnTo>
                        <a:pt x="130" y="100"/>
                      </a:lnTo>
                      <a:lnTo>
                        <a:pt x="130" y="110"/>
                      </a:lnTo>
                      <a:lnTo>
                        <a:pt x="130" y="122"/>
                      </a:lnTo>
                      <a:lnTo>
                        <a:pt x="130" y="122"/>
                      </a:lnTo>
                      <a:lnTo>
                        <a:pt x="130" y="128"/>
                      </a:lnTo>
                      <a:lnTo>
                        <a:pt x="134" y="136"/>
                      </a:lnTo>
                      <a:lnTo>
                        <a:pt x="134" y="136"/>
                      </a:lnTo>
                      <a:lnTo>
                        <a:pt x="138" y="138"/>
                      </a:lnTo>
                      <a:lnTo>
                        <a:pt x="142" y="142"/>
                      </a:lnTo>
                      <a:lnTo>
                        <a:pt x="142" y="142"/>
                      </a:lnTo>
                      <a:lnTo>
                        <a:pt x="142" y="146"/>
                      </a:lnTo>
                      <a:lnTo>
                        <a:pt x="144" y="146"/>
                      </a:lnTo>
                      <a:lnTo>
                        <a:pt x="144" y="146"/>
                      </a:lnTo>
                      <a:lnTo>
                        <a:pt x="144" y="150"/>
                      </a:lnTo>
                      <a:lnTo>
                        <a:pt x="144" y="150"/>
                      </a:lnTo>
                      <a:lnTo>
                        <a:pt x="130" y="158"/>
                      </a:lnTo>
                      <a:lnTo>
                        <a:pt x="130" y="158"/>
                      </a:lnTo>
                      <a:lnTo>
                        <a:pt x="126" y="160"/>
                      </a:lnTo>
                      <a:lnTo>
                        <a:pt x="120" y="160"/>
                      </a:lnTo>
                      <a:lnTo>
                        <a:pt x="120" y="160"/>
                      </a:lnTo>
                      <a:lnTo>
                        <a:pt x="116" y="162"/>
                      </a:lnTo>
                      <a:lnTo>
                        <a:pt x="114" y="164"/>
                      </a:lnTo>
                      <a:lnTo>
                        <a:pt x="114" y="164"/>
                      </a:lnTo>
                      <a:lnTo>
                        <a:pt x="110" y="166"/>
                      </a:lnTo>
                      <a:lnTo>
                        <a:pt x="108" y="164"/>
                      </a:lnTo>
                      <a:lnTo>
                        <a:pt x="108" y="164"/>
                      </a:lnTo>
                      <a:lnTo>
                        <a:pt x="106" y="164"/>
                      </a:lnTo>
                      <a:lnTo>
                        <a:pt x="106" y="166"/>
                      </a:lnTo>
                      <a:lnTo>
                        <a:pt x="102" y="168"/>
                      </a:lnTo>
                      <a:lnTo>
                        <a:pt x="102" y="168"/>
                      </a:lnTo>
                      <a:lnTo>
                        <a:pt x="92" y="170"/>
                      </a:lnTo>
                      <a:lnTo>
                        <a:pt x="92" y="170"/>
                      </a:lnTo>
                      <a:lnTo>
                        <a:pt x="84" y="172"/>
                      </a:lnTo>
                      <a:lnTo>
                        <a:pt x="84" y="172"/>
                      </a:lnTo>
                      <a:lnTo>
                        <a:pt x="80" y="172"/>
                      </a:lnTo>
                      <a:lnTo>
                        <a:pt x="80" y="170"/>
                      </a:lnTo>
                      <a:lnTo>
                        <a:pt x="78" y="168"/>
                      </a:lnTo>
                      <a:lnTo>
                        <a:pt x="76" y="166"/>
                      </a:lnTo>
                      <a:lnTo>
                        <a:pt x="76" y="166"/>
                      </a:lnTo>
                      <a:lnTo>
                        <a:pt x="74" y="166"/>
                      </a:lnTo>
                      <a:lnTo>
                        <a:pt x="72" y="168"/>
                      </a:lnTo>
                      <a:lnTo>
                        <a:pt x="72" y="168"/>
                      </a:lnTo>
                      <a:lnTo>
                        <a:pt x="66" y="170"/>
                      </a:lnTo>
                      <a:lnTo>
                        <a:pt x="66" y="170"/>
                      </a:lnTo>
                      <a:lnTo>
                        <a:pt x="66" y="170"/>
                      </a:lnTo>
                      <a:lnTo>
                        <a:pt x="66" y="166"/>
                      </a:lnTo>
                      <a:lnTo>
                        <a:pt x="66" y="166"/>
                      </a:lnTo>
                      <a:lnTo>
                        <a:pt x="66" y="152"/>
                      </a:lnTo>
                      <a:lnTo>
                        <a:pt x="66" y="136"/>
                      </a:lnTo>
                      <a:lnTo>
                        <a:pt x="66" y="136"/>
                      </a:lnTo>
                      <a:lnTo>
                        <a:pt x="60" y="134"/>
                      </a:lnTo>
                      <a:lnTo>
                        <a:pt x="60" y="134"/>
                      </a:lnTo>
                      <a:lnTo>
                        <a:pt x="60" y="132"/>
                      </a:lnTo>
                      <a:lnTo>
                        <a:pt x="58" y="130"/>
                      </a:lnTo>
                      <a:lnTo>
                        <a:pt x="56" y="130"/>
                      </a:lnTo>
                      <a:lnTo>
                        <a:pt x="44" y="128"/>
                      </a:lnTo>
                      <a:lnTo>
                        <a:pt x="44" y="128"/>
                      </a:lnTo>
                      <a:lnTo>
                        <a:pt x="40" y="128"/>
                      </a:lnTo>
                      <a:lnTo>
                        <a:pt x="36" y="126"/>
                      </a:lnTo>
                      <a:lnTo>
                        <a:pt x="36" y="126"/>
                      </a:lnTo>
                      <a:lnTo>
                        <a:pt x="32" y="122"/>
                      </a:lnTo>
                      <a:lnTo>
                        <a:pt x="30" y="122"/>
                      </a:lnTo>
                      <a:lnTo>
                        <a:pt x="30" y="122"/>
                      </a:lnTo>
                      <a:lnTo>
                        <a:pt x="28" y="120"/>
                      </a:lnTo>
                      <a:lnTo>
                        <a:pt x="28" y="118"/>
                      </a:lnTo>
                      <a:lnTo>
                        <a:pt x="28" y="114"/>
                      </a:lnTo>
                      <a:lnTo>
                        <a:pt x="28" y="114"/>
                      </a:lnTo>
                      <a:lnTo>
                        <a:pt x="26" y="110"/>
                      </a:lnTo>
                      <a:lnTo>
                        <a:pt x="26" y="110"/>
                      </a:lnTo>
                      <a:lnTo>
                        <a:pt x="22" y="110"/>
                      </a:lnTo>
                      <a:lnTo>
                        <a:pt x="22" y="110"/>
                      </a:lnTo>
                      <a:lnTo>
                        <a:pt x="22" y="104"/>
                      </a:lnTo>
                      <a:lnTo>
                        <a:pt x="22" y="104"/>
                      </a:lnTo>
                      <a:lnTo>
                        <a:pt x="20" y="104"/>
                      </a:lnTo>
                      <a:lnTo>
                        <a:pt x="20" y="104"/>
                      </a:lnTo>
                      <a:lnTo>
                        <a:pt x="18" y="100"/>
                      </a:lnTo>
                      <a:lnTo>
                        <a:pt x="18" y="98"/>
                      </a:lnTo>
                      <a:lnTo>
                        <a:pt x="18" y="98"/>
                      </a:lnTo>
                      <a:lnTo>
                        <a:pt x="14" y="96"/>
                      </a:lnTo>
                      <a:lnTo>
                        <a:pt x="14" y="96"/>
                      </a:lnTo>
                      <a:lnTo>
                        <a:pt x="14" y="90"/>
                      </a:lnTo>
                      <a:lnTo>
                        <a:pt x="16" y="84"/>
                      </a:lnTo>
                      <a:lnTo>
                        <a:pt x="16" y="84"/>
                      </a:lnTo>
                      <a:lnTo>
                        <a:pt x="8" y="78"/>
                      </a:lnTo>
                      <a:lnTo>
                        <a:pt x="6" y="76"/>
                      </a:lnTo>
                      <a:lnTo>
                        <a:pt x="0" y="72"/>
                      </a:lnTo>
                      <a:lnTo>
                        <a:pt x="0" y="72"/>
                      </a:lnTo>
                      <a:lnTo>
                        <a:pt x="2" y="60"/>
                      </a:lnTo>
                      <a:lnTo>
                        <a:pt x="2" y="60"/>
                      </a:lnTo>
                      <a:lnTo>
                        <a:pt x="2" y="60"/>
                      </a:lnTo>
                      <a:lnTo>
                        <a:pt x="0" y="60"/>
                      </a:lnTo>
                      <a:lnTo>
                        <a:pt x="0" y="60"/>
                      </a:lnTo>
                      <a:lnTo>
                        <a:pt x="0" y="58"/>
                      </a:lnTo>
                      <a:lnTo>
                        <a:pt x="0" y="58"/>
                      </a:lnTo>
                      <a:lnTo>
                        <a:pt x="2" y="58"/>
                      </a:lnTo>
                      <a:lnTo>
                        <a:pt x="2" y="58"/>
                      </a:lnTo>
                      <a:lnTo>
                        <a:pt x="2" y="54"/>
                      </a:lnTo>
                      <a:lnTo>
                        <a:pt x="2" y="54"/>
                      </a:lnTo>
                      <a:lnTo>
                        <a:pt x="0" y="54"/>
                      </a:lnTo>
                      <a:lnTo>
                        <a:pt x="0" y="50"/>
                      </a:lnTo>
                      <a:lnTo>
                        <a:pt x="0" y="50"/>
                      </a:lnTo>
                      <a:lnTo>
                        <a:pt x="6" y="52"/>
                      </a:lnTo>
                      <a:lnTo>
                        <a:pt x="6" y="52"/>
                      </a:lnTo>
                      <a:lnTo>
                        <a:pt x="12" y="48"/>
                      </a:lnTo>
                      <a:lnTo>
                        <a:pt x="14" y="40"/>
                      </a:lnTo>
                      <a:lnTo>
                        <a:pt x="14" y="40"/>
                      </a:lnTo>
                      <a:lnTo>
                        <a:pt x="20" y="36"/>
                      </a:lnTo>
                      <a:lnTo>
                        <a:pt x="20" y="36"/>
                      </a:lnTo>
                      <a:lnTo>
                        <a:pt x="22" y="30"/>
                      </a:lnTo>
                      <a:lnTo>
                        <a:pt x="22" y="30"/>
                      </a:lnTo>
                      <a:lnTo>
                        <a:pt x="22" y="30"/>
                      </a:lnTo>
                      <a:lnTo>
                        <a:pt x="18" y="30"/>
                      </a:lnTo>
                      <a:lnTo>
                        <a:pt x="18" y="30"/>
                      </a:lnTo>
                      <a:lnTo>
                        <a:pt x="16" y="26"/>
                      </a:lnTo>
                      <a:lnTo>
                        <a:pt x="16" y="24"/>
                      </a:lnTo>
                      <a:lnTo>
                        <a:pt x="16" y="20"/>
                      </a:lnTo>
                      <a:lnTo>
                        <a:pt x="16" y="20"/>
                      </a:lnTo>
                      <a:lnTo>
                        <a:pt x="18" y="20"/>
                      </a:lnTo>
                      <a:lnTo>
                        <a:pt x="18" y="16"/>
                      </a:lnTo>
                      <a:lnTo>
                        <a:pt x="18" y="16"/>
                      </a:lnTo>
                      <a:lnTo>
                        <a:pt x="18" y="8"/>
                      </a:lnTo>
                      <a:lnTo>
                        <a:pt x="14" y="0"/>
                      </a:lnTo>
                      <a:lnTo>
                        <a:pt x="32" y="0"/>
                      </a:lnTo>
                      <a:lnTo>
                        <a:pt x="32" y="0"/>
                      </a:lnTo>
                      <a:lnTo>
                        <a:pt x="28" y="10"/>
                      </a:lnTo>
                      <a:lnTo>
                        <a:pt x="28" y="10"/>
                      </a:lnTo>
                      <a:lnTo>
                        <a:pt x="30" y="16"/>
                      </a:lnTo>
                      <a:lnTo>
                        <a:pt x="32" y="20"/>
                      </a:lnTo>
                      <a:lnTo>
                        <a:pt x="32" y="20"/>
                      </a:lnTo>
                      <a:lnTo>
                        <a:pt x="34" y="24"/>
                      </a:lnTo>
                      <a:lnTo>
                        <a:pt x="36" y="26"/>
                      </a:lnTo>
                      <a:lnTo>
                        <a:pt x="40" y="24"/>
                      </a:lnTo>
                      <a:lnTo>
                        <a:pt x="40" y="24"/>
                      </a:lnTo>
                      <a:lnTo>
                        <a:pt x="38" y="20"/>
                      </a:lnTo>
                      <a:lnTo>
                        <a:pt x="38" y="20"/>
                      </a:lnTo>
                      <a:lnTo>
                        <a:pt x="42" y="20"/>
                      </a:lnTo>
                      <a:lnTo>
                        <a:pt x="42" y="20"/>
                      </a:lnTo>
                      <a:lnTo>
                        <a:pt x="44" y="18"/>
                      </a:lnTo>
                      <a:lnTo>
                        <a:pt x="44" y="18"/>
                      </a:lnTo>
                      <a:lnTo>
                        <a:pt x="42" y="16"/>
                      </a:lnTo>
                      <a:lnTo>
                        <a:pt x="42" y="16"/>
                      </a:lnTo>
                      <a:lnTo>
                        <a:pt x="42" y="16"/>
                      </a:lnTo>
                      <a:lnTo>
                        <a:pt x="48" y="16"/>
                      </a:lnTo>
                      <a:lnTo>
                        <a:pt x="54" y="20"/>
                      </a:lnTo>
                      <a:lnTo>
                        <a:pt x="54" y="20"/>
                      </a:lnTo>
                      <a:lnTo>
                        <a:pt x="54" y="26"/>
                      </a:lnTo>
                      <a:lnTo>
                        <a:pt x="54" y="26"/>
                      </a:lnTo>
                      <a:lnTo>
                        <a:pt x="58" y="28"/>
                      </a:lnTo>
                      <a:lnTo>
                        <a:pt x="58" y="28"/>
                      </a:lnTo>
                      <a:lnTo>
                        <a:pt x="58" y="22"/>
                      </a:lnTo>
                      <a:lnTo>
                        <a:pt x="58" y="18"/>
                      </a:lnTo>
                      <a:lnTo>
                        <a:pt x="60" y="16"/>
                      </a:lnTo>
                      <a:lnTo>
                        <a:pt x="66" y="16"/>
                      </a:lnTo>
                      <a:lnTo>
                        <a:pt x="66" y="16"/>
                      </a:lnTo>
                      <a:lnTo>
                        <a:pt x="66" y="14"/>
                      </a:lnTo>
                      <a:lnTo>
                        <a:pt x="68" y="14"/>
                      </a:lnTo>
                      <a:lnTo>
                        <a:pt x="68" y="12"/>
                      </a:lnTo>
                      <a:lnTo>
                        <a:pt x="68" y="12"/>
                      </a:lnTo>
                      <a:lnTo>
                        <a:pt x="62" y="12"/>
                      </a:lnTo>
                      <a:lnTo>
                        <a:pt x="62" y="12"/>
                      </a:lnTo>
                      <a:lnTo>
                        <a:pt x="60" y="10"/>
                      </a:lnTo>
                      <a:lnTo>
                        <a:pt x="60" y="10"/>
                      </a:lnTo>
                      <a:lnTo>
                        <a:pt x="62" y="10"/>
                      </a:lnTo>
                      <a:lnTo>
                        <a:pt x="64" y="8"/>
                      </a:lnTo>
                      <a:lnTo>
                        <a:pt x="64" y="8"/>
                      </a:lnTo>
                      <a:lnTo>
                        <a:pt x="58" y="8"/>
                      </a:lnTo>
                      <a:lnTo>
                        <a:pt x="58" y="8"/>
                      </a:lnTo>
                      <a:lnTo>
                        <a:pt x="62" y="4"/>
                      </a:lnTo>
                      <a:lnTo>
                        <a:pt x="64" y="0"/>
                      </a:lnTo>
                      <a:lnTo>
                        <a:pt x="104" y="20"/>
                      </a:lnTo>
                      <a:lnTo>
                        <a:pt x="104" y="20"/>
                      </a:lnTo>
                      <a:lnTo>
                        <a:pt x="106" y="22"/>
                      </a:lnTo>
                      <a:lnTo>
                        <a:pt x="108" y="26"/>
                      </a:lnTo>
                      <a:lnTo>
                        <a:pt x="108" y="26"/>
                      </a:lnTo>
                      <a:lnTo>
                        <a:pt x="108" y="32"/>
                      </a:lnTo>
                      <a:lnTo>
                        <a:pt x="108" y="32"/>
                      </a:lnTo>
                      <a:lnTo>
                        <a:pt x="110" y="34"/>
                      </a:lnTo>
                      <a:lnTo>
                        <a:pt x="110" y="34"/>
                      </a:lnTo>
                      <a:lnTo>
                        <a:pt x="112" y="36"/>
                      </a:lnTo>
                      <a:lnTo>
                        <a:pt x="114" y="36"/>
                      </a:lnTo>
                      <a:lnTo>
                        <a:pt x="130" y="4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12" name="Freeform 32"/>
                <p:cNvSpPr>
                  <a:spLocks noChangeAspect="1"/>
                </p:cNvSpPr>
                <p:nvPr/>
              </p:nvSpPr>
              <p:spPr bwMode="gray">
                <a:xfrm>
                  <a:off x="4061" y="2252"/>
                  <a:ext cx="92" cy="80"/>
                </a:xfrm>
                <a:custGeom>
                  <a:avLst/>
                  <a:gdLst/>
                  <a:ahLst/>
                  <a:cxnLst>
                    <a:cxn ang="0">
                      <a:pos x="42" y="8"/>
                    </a:cxn>
                    <a:cxn ang="0">
                      <a:pos x="46" y="0"/>
                    </a:cxn>
                    <a:cxn ang="0">
                      <a:pos x="42" y="0"/>
                    </a:cxn>
                    <a:cxn ang="0">
                      <a:pos x="38" y="2"/>
                    </a:cxn>
                    <a:cxn ang="0">
                      <a:pos x="36" y="6"/>
                    </a:cxn>
                    <a:cxn ang="0">
                      <a:pos x="34" y="6"/>
                    </a:cxn>
                    <a:cxn ang="0">
                      <a:pos x="28" y="0"/>
                    </a:cxn>
                    <a:cxn ang="0">
                      <a:pos x="26" y="0"/>
                    </a:cxn>
                    <a:cxn ang="0">
                      <a:pos x="22" y="2"/>
                    </a:cxn>
                    <a:cxn ang="0">
                      <a:pos x="24" y="8"/>
                    </a:cxn>
                    <a:cxn ang="0">
                      <a:pos x="26" y="10"/>
                    </a:cxn>
                    <a:cxn ang="0">
                      <a:pos x="26" y="12"/>
                    </a:cxn>
                    <a:cxn ang="0">
                      <a:pos x="24" y="14"/>
                    </a:cxn>
                    <a:cxn ang="0">
                      <a:pos x="20" y="18"/>
                    </a:cxn>
                    <a:cxn ang="0">
                      <a:pos x="20" y="22"/>
                    </a:cxn>
                    <a:cxn ang="0">
                      <a:pos x="22" y="20"/>
                    </a:cxn>
                    <a:cxn ang="0">
                      <a:pos x="20" y="24"/>
                    </a:cxn>
                    <a:cxn ang="0">
                      <a:pos x="20" y="24"/>
                    </a:cxn>
                    <a:cxn ang="0">
                      <a:pos x="12" y="30"/>
                    </a:cxn>
                    <a:cxn ang="0">
                      <a:pos x="10" y="30"/>
                    </a:cxn>
                    <a:cxn ang="0">
                      <a:pos x="8" y="28"/>
                    </a:cxn>
                    <a:cxn ang="0">
                      <a:pos x="4" y="28"/>
                    </a:cxn>
                    <a:cxn ang="0">
                      <a:pos x="0" y="34"/>
                    </a:cxn>
                    <a:cxn ang="0">
                      <a:pos x="2" y="36"/>
                    </a:cxn>
                    <a:cxn ang="0">
                      <a:pos x="8" y="40"/>
                    </a:cxn>
                    <a:cxn ang="0">
                      <a:pos x="14" y="40"/>
                    </a:cxn>
                    <a:cxn ang="0">
                      <a:pos x="16" y="42"/>
                    </a:cxn>
                    <a:cxn ang="0">
                      <a:pos x="12" y="48"/>
                    </a:cxn>
                    <a:cxn ang="0">
                      <a:pos x="14" y="52"/>
                    </a:cxn>
                    <a:cxn ang="0">
                      <a:pos x="16" y="54"/>
                    </a:cxn>
                    <a:cxn ang="0">
                      <a:pos x="14" y="58"/>
                    </a:cxn>
                    <a:cxn ang="0">
                      <a:pos x="10" y="62"/>
                    </a:cxn>
                    <a:cxn ang="0">
                      <a:pos x="6" y="70"/>
                    </a:cxn>
                    <a:cxn ang="0">
                      <a:pos x="16" y="70"/>
                    </a:cxn>
                    <a:cxn ang="0">
                      <a:pos x="24" y="64"/>
                    </a:cxn>
                    <a:cxn ang="0">
                      <a:pos x="32" y="62"/>
                    </a:cxn>
                    <a:cxn ang="0">
                      <a:pos x="38" y="72"/>
                    </a:cxn>
                    <a:cxn ang="0">
                      <a:pos x="34" y="86"/>
                    </a:cxn>
                    <a:cxn ang="0">
                      <a:pos x="46" y="90"/>
                    </a:cxn>
                    <a:cxn ang="0">
                      <a:pos x="56" y="80"/>
                    </a:cxn>
                    <a:cxn ang="0">
                      <a:pos x="70" y="74"/>
                    </a:cxn>
                    <a:cxn ang="0">
                      <a:pos x="84" y="74"/>
                    </a:cxn>
                    <a:cxn ang="0">
                      <a:pos x="100" y="72"/>
                    </a:cxn>
                    <a:cxn ang="0">
                      <a:pos x="96" y="64"/>
                    </a:cxn>
                    <a:cxn ang="0">
                      <a:pos x="92" y="50"/>
                    </a:cxn>
                    <a:cxn ang="0">
                      <a:pos x="94" y="40"/>
                    </a:cxn>
                    <a:cxn ang="0">
                      <a:pos x="84" y="42"/>
                    </a:cxn>
                    <a:cxn ang="0">
                      <a:pos x="80" y="34"/>
                    </a:cxn>
                    <a:cxn ang="0">
                      <a:pos x="80" y="28"/>
                    </a:cxn>
                    <a:cxn ang="0">
                      <a:pos x="74" y="26"/>
                    </a:cxn>
                    <a:cxn ang="0">
                      <a:pos x="68" y="28"/>
                    </a:cxn>
                    <a:cxn ang="0">
                      <a:pos x="60" y="28"/>
                    </a:cxn>
                    <a:cxn ang="0">
                      <a:pos x="58" y="28"/>
                    </a:cxn>
                    <a:cxn ang="0">
                      <a:pos x="54" y="26"/>
                    </a:cxn>
                    <a:cxn ang="0">
                      <a:pos x="52" y="24"/>
                    </a:cxn>
                    <a:cxn ang="0">
                      <a:pos x="46" y="26"/>
                    </a:cxn>
                    <a:cxn ang="0">
                      <a:pos x="44" y="26"/>
                    </a:cxn>
                    <a:cxn ang="0">
                      <a:pos x="42" y="22"/>
                    </a:cxn>
                    <a:cxn ang="0">
                      <a:pos x="28" y="18"/>
                    </a:cxn>
                    <a:cxn ang="0">
                      <a:pos x="42" y="18"/>
                    </a:cxn>
                  </a:cxnLst>
                  <a:rect l="0" t="0" r="r" b="b"/>
                  <a:pathLst>
                    <a:path w="100" h="92">
                      <a:moveTo>
                        <a:pt x="42" y="16"/>
                      </a:moveTo>
                      <a:lnTo>
                        <a:pt x="42" y="8"/>
                      </a:lnTo>
                      <a:lnTo>
                        <a:pt x="48" y="6"/>
                      </a:lnTo>
                      <a:lnTo>
                        <a:pt x="46" y="0"/>
                      </a:lnTo>
                      <a:lnTo>
                        <a:pt x="46" y="0"/>
                      </a:lnTo>
                      <a:lnTo>
                        <a:pt x="42" y="0"/>
                      </a:lnTo>
                      <a:lnTo>
                        <a:pt x="38" y="2"/>
                      </a:lnTo>
                      <a:lnTo>
                        <a:pt x="38" y="2"/>
                      </a:lnTo>
                      <a:lnTo>
                        <a:pt x="38" y="4"/>
                      </a:lnTo>
                      <a:lnTo>
                        <a:pt x="36" y="6"/>
                      </a:lnTo>
                      <a:lnTo>
                        <a:pt x="34" y="6"/>
                      </a:lnTo>
                      <a:lnTo>
                        <a:pt x="34" y="6"/>
                      </a:lnTo>
                      <a:lnTo>
                        <a:pt x="30" y="2"/>
                      </a:lnTo>
                      <a:lnTo>
                        <a:pt x="28" y="0"/>
                      </a:lnTo>
                      <a:lnTo>
                        <a:pt x="28" y="0"/>
                      </a:lnTo>
                      <a:lnTo>
                        <a:pt x="26" y="0"/>
                      </a:lnTo>
                      <a:lnTo>
                        <a:pt x="24" y="2"/>
                      </a:lnTo>
                      <a:lnTo>
                        <a:pt x="22" y="2"/>
                      </a:lnTo>
                      <a:lnTo>
                        <a:pt x="22" y="2"/>
                      </a:lnTo>
                      <a:lnTo>
                        <a:pt x="24" y="8"/>
                      </a:lnTo>
                      <a:lnTo>
                        <a:pt x="26" y="10"/>
                      </a:lnTo>
                      <a:lnTo>
                        <a:pt x="26" y="10"/>
                      </a:lnTo>
                      <a:lnTo>
                        <a:pt x="26" y="12"/>
                      </a:lnTo>
                      <a:lnTo>
                        <a:pt x="26" y="12"/>
                      </a:lnTo>
                      <a:lnTo>
                        <a:pt x="24" y="14"/>
                      </a:lnTo>
                      <a:lnTo>
                        <a:pt x="24" y="14"/>
                      </a:lnTo>
                      <a:lnTo>
                        <a:pt x="22" y="16"/>
                      </a:lnTo>
                      <a:lnTo>
                        <a:pt x="20" y="18"/>
                      </a:lnTo>
                      <a:lnTo>
                        <a:pt x="20" y="22"/>
                      </a:lnTo>
                      <a:lnTo>
                        <a:pt x="20" y="22"/>
                      </a:lnTo>
                      <a:lnTo>
                        <a:pt x="20" y="22"/>
                      </a:lnTo>
                      <a:lnTo>
                        <a:pt x="22" y="20"/>
                      </a:lnTo>
                      <a:lnTo>
                        <a:pt x="22" y="22"/>
                      </a:lnTo>
                      <a:lnTo>
                        <a:pt x="20" y="24"/>
                      </a:lnTo>
                      <a:lnTo>
                        <a:pt x="20" y="24"/>
                      </a:lnTo>
                      <a:lnTo>
                        <a:pt x="20" y="24"/>
                      </a:lnTo>
                      <a:lnTo>
                        <a:pt x="14" y="28"/>
                      </a:lnTo>
                      <a:lnTo>
                        <a:pt x="12" y="30"/>
                      </a:lnTo>
                      <a:lnTo>
                        <a:pt x="10" y="30"/>
                      </a:lnTo>
                      <a:lnTo>
                        <a:pt x="10" y="30"/>
                      </a:lnTo>
                      <a:lnTo>
                        <a:pt x="10" y="28"/>
                      </a:lnTo>
                      <a:lnTo>
                        <a:pt x="8" y="28"/>
                      </a:lnTo>
                      <a:lnTo>
                        <a:pt x="4" y="28"/>
                      </a:lnTo>
                      <a:lnTo>
                        <a:pt x="4" y="28"/>
                      </a:lnTo>
                      <a:lnTo>
                        <a:pt x="0" y="32"/>
                      </a:lnTo>
                      <a:lnTo>
                        <a:pt x="0" y="34"/>
                      </a:lnTo>
                      <a:lnTo>
                        <a:pt x="2" y="36"/>
                      </a:lnTo>
                      <a:lnTo>
                        <a:pt x="2" y="36"/>
                      </a:lnTo>
                      <a:lnTo>
                        <a:pt x="6" y="40"/>
                      </a:lnTo>
                      <a:lnTo>
                        <a:pt x="8" y="40"/>
                      </a:lnTo>
                      <a:lnTo>
                        <a:pt x="8" y="40"/>
                      </a:lnTo>
                      <a:lnTo>
                        <a:pt x="14" y="40"/>
                      </a:lnTo>
                      <a:lnTo>
                        <a:pt x="16" y="40"/>
                      </a:lnTo>
                      <a:lnTo>
                        <a:pt x="16" y="42"/>
                      </a:lnTo>
                      <a:lnTo>
                        <a:pt x="16" y="42"/>
                      </a:lnTo>
                      <a:lnTo>
                        <a:pt x="12" y="48"/>
                      </a:lnTo>
                      <a:lnTo>
                        <a:pt x="12" y="50"/>
                      </a:lnTo>
                      <a:lnTo>
                        <a:pt x="14" y="52"/>
                      </a:lnTo>
                      <a:lnTo>
                        <a:pt x="14" y="52"/>
                      </a:lnTo>
                      <a:lnTo>
                        <a:pt x="16" y="54"/>
                      </a:lnTo>
                      <a:lnTo>
                        <a:pt x="14" y="58"/>
                      </a:lnTo>
                      <a:lnTo>
                        <a:pt x="14" y="58"/>
                      </a:lnTo>
                      <a:lnTo>
                        <a:pt x="12" y="60"/>
                      </a:lnTo>
                      <a:lnTo>
                        <a:pt x="10" y="62"/>
                      </a:lnTo>
                      <a:lnTo>
                        <a:pt x="10" y="62"/>
                      </a:lnTo>
                      <a:lnTo>
                        <a:pt x="6" y="70"/>
                      </a:lnTo>
                      <a:lnTo>
                        <a:pt x="12" y="68"/>
                      </a:lnTo>
                      <a:lnTo>
                        <a:pt x="16" y="70"/>
                      </a:lnTo>
                      <a:lnTo>
                        <a:pt x="22" y="66"/>
                      </a:lnTo>
                      <a:lnTo>
                        <a:pt x="24" y="64"/>
                      </a:lnTo>
                      <a:lnTo>
                        <a:pt x="28" y="60"/>
                      </a:lnTo>
                      <a:lnTo>
                        <a:pt x="32" y="62"/>
                      </a:lnTo>
                      <a:lnTo>
                        <a:pt x="34" y="66"/>
                      </a:lnTo>
                      <a:lnTo>
                        <a:pt x="38" y="72"/>
                      </a:lnTo>
                      <a:lnTo>
                        <a:pt x="36" y="76"/>
                      </a:lnTo>
                      <a:lnTo>
                        <a:pt x="34" y="86"/>
                      </a:lnTo>
                      <a:lnTo>
                        <a:pt x="40" y="92"/>
                      </a:lnTo>
                      <a:lnTo>
                        <a:pt x="46" y="90"/>
                      </a:lnTo>
                      <a:lnTo>
                        <a:pt x="52" y="84"/>
                      </a:lnTo>
                      <a:lnTo>
                        <a:pt x="56" y="80"/>
                      </a:lnTo>
                      <a:lnTo>
                        <a:pt x="60" y="78"/>
                      </a:lnTo>
                      <a:lnTo>
                        <a:pt x="70" y="74"/>
                      </a:lnTo>
                      <a:lnTo>
                        <a:pt x="74" y="72"/>
                      </a:lnTo>
                      <a:lnTo>
                        <a:pt x="84" y="74"/>
                      </a:lnTo>
                      <a:lnTo>
                        <a:pt x="94" y="74"/>
                      </a:lnTo>
                      <a:lnTo>
                        <a:pt x="100" y="72"/>
                      </a:lnTo>
                      <a:lnTo>
                        <a:pt x="98" y="68"/>
                      </a:lnTo>
                      <a:lnTo>
                        <a:pt x="96" y="64"/>
                      </a:lnTo>
                      <a:lnTo>
                        <a:pt x="94" y="58"/>
                      </a:lnTo>
                      <a:lnTo>
                        <a:pt x="92" y="50"/>
                      </a:lnTo>
                      <a:lnTo>
                        <a:pt x="94" y="44"/>
                      </a:lnTo>
                      <a:lnTo>
                        <a:pt x="94" y="40"/>
                      </a:lnTo>
                      <a:lnTo>
                        <a:pt x="92" y="38"/>
                      </a:lnTo>
                      <a:lnTo>
                        <a:pt x="84" y="42"/>
                      </a:lnTo>
                      <a:lnTo>
                        <a:pt x="80" y="38"/>
                      </a:lnTo>
                      <a:lnTo>
                        <a:pt x="80" y="34"/>
                      </a:lnTo>
                      <a:lnTo>
                        <a:pt x="80" y="34"/>
                      </a:lnTo>
                      <a:lnTo>
                        <a:pt x="80" y="28"/>
                      </a:lnTo>
                      <a:lnTo>
                        <a:pt x="80" y="28"/>
                      </a:lnTo>
                      <a:lnTo>
                        <a:pt x="74" y="26"/>
                      </a:lnTo>
                      <a:lnTo>
                        <a:pt x="68" y="28"/>
                      </a:lnTo>
                      <a:lnTo>
                        <a:pt x="68" y="28"/>
                      </a:lnTo>
                      <a:lnTo>
                        <a:pt x="64" y="28"/>
                      </a:lnTo>
                      <a:lnTo>
                        <a:pt x="60" y="28"/>
                      </a:lnTo>
                      <a:lnTo>
                        <a:pt x="60" y="28"/>
                      </a:lnTo>
                      <a:lnTo>
                        <a:pt x="58" y="28"/>
                      </a:lnTo>
                      <a:lnTo>
                        <a:pt x="56" y="28"/>
                      </a:lnTo>
                      <a:lnTo>
                        <a:pt x="54" y="26"/>
                      </a:lnTo>
                      <a:lnTo>
                        <a:pt x="54" y="26"/>
                      </a:lnTo>
                      <a:lnTo>
                        <a:pt x="52" y="24"/>
                      </a:lnTo>
                      <a:lnTo>
                        <a:pt x="50" y="24"/>
                      </a:lnTo>
                      <a:lnTo>
                        <a:pt x="46" y="26"/>
                      </a:lnTo>
                      <a:lnTo>
                        <a:pt x="46" y="26"/>
                      </a:lnTo>
                      <a:lnTo>
                        <a:pt x="44" y="26"/>
                      </a:lnTo>
                      <a:lnTo>
                        <a:pt x="42" y="24"/>
                      </a:lnTo>
                      <a:lnTo>
                        <a:pt x="42" y="22"/>
                      </a:lnTo>
                      <a:lnTo>
                        <a:pt x="32" y="24"/>
                      </a:lnTo>
                      <a:lnTo>
                        <a:pt x="28" y="18"/>
                      </a:lnTo>
                      <a:lnTo>
                        <a:pt x="36" y="14"/>
                      </a:lnTo>
                      <a:lnTo>
                        <a:pt x="42" y="18"/>
                      </a:lnTo>
                      <a:lnTo>
                        <a:pt x="42" y="1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13" name="Freeform 33"/>
                <p:cNvSpPr>
                  <a:spLocks noChangeAspect="1"/>
                </p:cNvSpPr>
                <p:nvPr/>
              </p:nvSpPr>
              <p:spPr bwMode="gray">
                <a:xfrm>
                  <a:off x="4712" y="2495"/>
                  <a:ext cx="23" cy="46"/>
                </a:xfrm>
                <a:custGeom>
                  <a:avLst/>
                  <a:gdLst/>
                  <a:ahLst/>
                  <a:cxnLst>
                    <a:cxn ang="0">
                      <a:pos x="18" y="0"/>
                    </a:cxn>
                    <a:cxn ang="0">
                      <a:pos x="18" y="0"/>
                    </a:cxn>
                    <a:cxn ang="0">
                      <a:pos x="14" y="4"/>
                    </a:cxn>
                    <a:cxn ang="0">
                      <a:pos x="14" y="4"/>
                    </a:cxn>
                    <a:cxn ang="0">
                      <a:pos x="12" y="10"/>
                    </a:cxn>
                    <a:cxn ang="0">
                      <a:pos x="12" y="10"/>
                    </a:cxn>
                    <a:cxn ang="0">
                      <a:pos x="8" y="14"/>
                    </a:cxn>
                    <a:cxn ang="0">
                      <a:pos x="6" y="18"/>
                    </a:cxn>
                    <a:cxn ang="0">
                      <a:pos x="6" y="18"/>
                    </a:cxn>
                    <a:cxn ang="0">
                      <a:pos x="6" y="22"/>
                    </a:cxn>
                    <a:cxn ang="0">
                      <a:pos x="6" y="24"/>
                    </a:cxn>
                    <a:cxn ang="0">
                      <a:pos x="6" y="24"/>
                    </a:cxn>
                    <a:cxn ang="0">
                      <a:pos x="2" y="28"/>
                    </a:cxn>
                    <a:cxn ang="0">
                      <a:pos x="2" y="28"/>
                    </a:cxn>
                    <a:cxn ang="0">
                      <a:pos x="0" y="34"/>
                    </a:cxn>
                    <a:cxn ang="0">
                      <a:pos x="0" y="42"/>
                    </a:cxn>
                    <a:cxn ang="0">
                      <a:pos x="0" y="42"/>
                    </a:cxn>
                    <a:cxn ang="0">
                      <a:pos x="2" y="46"/>
                    </a:cxn>
                    <a:cxn ang="0">
                      <a:pos x="4" y="50"/>
                    </a:cxn>
                    <a:cxn ang="0">
                      <a:pos x="4" y="50"/>
                    </a:cxn>
                    <a:cxn ang="0">
                      <a:pos x="8" y="54"/>
                    </a:cxn>
                    <a:cxn ang="0">
                      <a:pos x="8" y="54"/>
                    </a:cxn>
                    <a:cxn ang="0">
                      <a:pos x="10" y="48"/>
                    </a:cxn>
                    <a:cxn ang="0">
                      <a:pos x="10" y="48"/>
                    </a:cxn>
                    <a:cxn ang="0">
                      <a:pos x="14" y="46"/>
                    </a:cxn>
                    <a:cxn ang="0">
                      <a:pos x="16" y="44"/>
                    </a:cxn>
                    <a:cxn ang="0">
                      <a:pos x="16" y="44"/>
                    </a:cxn>
                    <a:cxn ang="0">
                      <a:pos x="16" y="40"/>
                    </a:cxn>
                    <a:cxn ang="0">
                      <a:pos x="18" y="36"/>
                    </a:cxn>
                    <a:cxn ang="0">
                      <a:pos x="18" y="36"/>
                    </a:cxn>
                    <a:cxn ang="0">
                      <a:pos x="18" y="24"/>
                    </a:cxn>
                    <a:cxn ang="0">
                      <a:pos x="18" y="24"/>
                    </a:cxn>
                    <a:cxn ang="0">
                      <a:pos x="26" y="4"/>
                    </a:cxn>
                    <a:cxn ang="0">
                      <a:pos x="26" y="4"/>
                    </a:cxn>
                    <a:cxn ang="0">
                      <a:pos x="24" y="2"/>
                    </a:cxn>
                    <a:cxn ang="0">
                      <a:pos x="22" y="0"/>
                    </a:cxn>
                    <a:cxn ang="0">
                      <a:pos x="18" y="0"/>
                    </a:cxn>
                    <a:cxn ang="0">
                      <a:pos x="18" y="0"/>
                    </a:cxn>
                  </a:cxnLst>
                  <a:rect l="0" t="0" r="r" b="b"/>
                  <a:pathLst>
                    <a:path w="26" h="54">
                      <a:moveTo>
                        <a:pt x="18" y="0"/>
                      </a:moveTo>
                      <a:lnTo>
                        <a:pt x="18" y="0"/>
                      </a:lnTo>
                      <a:lnTo>
                        <a:pt x="14" y="4"/>
                      </a:lnTo>
                      <a:lnTo>
                        <a:pt x="14" y="4"/>
                      </a:lnTo>
                      <a:lnTo>
                        <a:pt x="12" y="10"/>
                      </a:lnTo>
                      <a:lnTo>
                        <a:pt x="12" y="10"/>
                      </a:lnTo>
                      <a:lnTo>
                        <a:pt x="8" y="14"/>
                      </a:lnTo>
                      <a:lnTo>
                        <a:pt x="6" y="18"/>
                      </a:lnTo>
                      <a:lnTo>
                        <a:pt x="6" y="18"/>
                      </a:lnTo>
                      <a:lnTo>
                        <a:pt x="6" y="22"/>
                      </a:lnTo>
                      <a:lnTo>
                        <a:pt x="6" y="24"/>
                      </a:lnTo>
                      <a:lnTo>
                        <a:pt x="6" y="24"/>
                      </a:lnTo>
                      <a:lnTo>
                        <a:pt x="2" y="28"/>
                      </a:lnTo>
                      <a:lnTo>
                        <a:pt x="2" y="28"/>
                      </a:lnTo>
                      <a:lnTo>
                        <a:pt x="0" y="34"/>
                      </a:lnTo>
                      <a:lnTo>
                        <a:pt x="0" y="42"/>
                      </a:lnTo>
                      <a:lnTo>
                        <a:pt x="0" y="42"/>
                      </a:lnTo>
                      <a:lnTo>
                        <a:pt x="2" y="46"/>
                      </a:lnTo>
                      <a:lnTo>
                        <a:pt x="4" y="50"/>
                      </a:lnTo>
                      <a:lnTo>
                        <a:pt x="4" y="50"/>
                      </a:lnTo>
                      <a:lnTo>
                        <a:pt x="8" y="54"/>
                      </a:lnTo>
                      <a:lnTo>
                        <a:pt x="8" y="54"/>
                      </a:lnTo>
                      <a:lnTo>
                        <a:pt x="10" y="48"/>
                      </a:lnTo>
                      <a:lnTo>
                        <a:pt x="10" y="48"/>
                      </a:lnTo>
                      <a:lnTo>
                        <a:pt x="14" y="46"/>
                      </a:lnTo>
                      <a:lnTo>
                        <a:pt x="16" y="44"/>
                      </a:lnTo>
                      <a:lnTo>
                        <a:pt x="16" y="44"/>
                      </a:lnTo>
                      <a:lnTo>
                        <a:pt x="16" y="40"/>
                      </a:lnTo>
                      <a:lnTo>
                        <a:pt x="18" y="36"/>
                      </a:lnTo>
                      <a:lnTo>
                        <a:pt x="18" y="36"/>
                      </a:lnTo>
                      <a:lnTo>
                        <a:pt x="18" y="24"/>
                      </a:lnTo>
                      <a:lnTo>
                        <a:pt x="18" y="24"/>
                      </a:lnTo>
                      <a:lnTo>
                        <a:pt x="26" y="4"/>
                      </a:lnTo>
                      <a:lnTo>
                        <a:pt x="26" y="4"/>
                      </a:lnTo>
                      <a:lnTo>
                        <a:pt x="24" y="2"/>
                      </a:lnTo>
                      <a:lnTo>
                        <a:pt x="22" y="0"/>
                      </a:lnTo>
                      <a:lnTo>
                        <a:pt x="18" y="0"/>
                      </a:lnTo>
                      <a:lnTo>
                        <a:pt x="18"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14" name="Freeform 34"/>
                <p:cNvSpPr>
                  <a:spLocks noChangeAspect="1"/>
                </p:cNvSpPr>
                <p:nvPr/>
              </p:nvSpPr>
              <p:spPr bwMode="gray">
                <a:xfrm>
                  <a:off x="3677" y="2307"/>
                  <a:ext cx="81" cy="82"/>
                </a:xfrm>
                <a:custGeom>
                  <a:avLst/>
                  <a:gdLst/>
                  <a:ahLst/>
                  <a:cxnLst>
                    <a:cxn ang="0">
                      <a:pos x="2" y="32"/>
                    </a:cxn>
                    <a:cxn ang="0">
                      <a:pos x="0" y="36"/>
                    </a:cxn>
                    <a:cxn ang="0">
                      <a:pos x="0" y="40"/>
                    </a:cxn>
                    <a:cxn ang="0">
                      <a:pos x="4" y="40"/>
                    </a:cxn>
                    <a:cxn ang="0">
                      <a:pos x="4" y="48"/>
                    </a:cxn>
                    <a:cxn ang="0">
                      <a:pos x="2" y="48"/>
                    </a:cxn>
                    <a:cxn ang="0">
                      <a:pos x="2" y="48"/>
                    </a:cxn>
                    <a:cxn ang="0">
                      <a:pos x="2" y="50"/>
                    </a:cxn>
                    <a:cxn ang="0">
                      <a:pos x="4" y="52"/>
                    </a:cxn>
                    <a:cxn ang="0">
                      <a:pos x="6" y="56"/>
                    </a:cxn>
                    <a:cxn ang="0">
                      <a:pos x="8" y="52"/>
                    </a:cxn>
                    <a:cxn ang="0">
                      <a:pos x="12" y="52"/>
                    </a:cxn>
                    <a:cxn ang="0">
                      <a:pos x="16" y="54"/>
                    </a:cxn>
                    <a:cxn ang="0">
                      <a:pos x="18" y="56"/>
                    </a:cxn>
                    <a:cxn ang="0">
                      <a:pos x="16" y="64"/>
                    </a:cxn>
                    <a:cxn ang="0">
                      <a:pos x="12" y="70"/>
                    </a:cxn>
                    <a:cxn ang="0">
                      <a:pos x="10" y="78"/>
                    </a:cxn>
                    <a:cxn ang="0">
                      <a:pos x="8" y="80"/>
                    </a:cxn>
                    <a:cxn ang="0">
                      <a:pos x="6" y="82"/>
                    </a:cxn>
                    <a:cxn ang="0">
                      <a:pos x="4" y="94"/>
                    </a:cxn>
                    <a:cxn ang="0">
                      <a:pos x="6" y="92"/>
                    </a:cxn>
                    <a:cxn ang="0">
                      <a:pos x="12" y="90"/>
                    </a:cxn>
                    <a:cxn ang="0">
                      <a:pos x="18" y="92"/>
                    </a:cxn>
                    <a:cxn ang="0">
                      <a:pos x="42" y="78"/>
                    </a:cxn>
                    <a:cxn ang="0">
                      <a:pos x="70" y="56"/>
                    </a:cxn>
                    <a:cxn ang="0">
                      <a:pos x="74" y="52"/>
                    </a:cxn>
                    <a:cxn ang="0">
                      <a:pos x="76" y="44"/>
                    </a:cxn>
                    <a:cxn ang="0">
                      <a:pos x="76" y="38"/>
                    </a:cxn>
                    <a:cxn ang="0">
                      <a:pos x="76" y="34"/>
                    </a:cxn>
                    <a:cxn ang="0">
                      <a:pos x="80" y="30"/>
                    </a:cxn>
                    <a:cxn ang="0">
                      <a:pos x="78" y="26"/>
                    </a:cxn>
                    <a:cxn ang="0">
                      <a:pos x="78" y="22"/>
                    </a:cxn>
                    <a:cxn ang="0">
                      <a:pos x="80" y="18"/>
                    </a:cxn>
                    <a:cxn ang="0">
                      <a:pos x="84" y="14"/>
                    </a:cxn>
                    <a:cxn ang="0">
                      <a:pos x="88" y="8"/>
                    </a:cxn>
                    <a:cxn ang="0">
                      <a:pos x="88" y="6"/>
                    </a:cxn>
                    <a:cxn ang="0">
                      <a:pos x="84" y="4"/>
                    </a:cxn>
                    <a:cxn ang="0">
                      <a:pos x="84" y="0"/>
                    </a:cxn>
                    <a:cxn ang="0">
                      <a:pos x="72" y="6"/>
                    </a:cxn>
                    <a:cxn ang="0">
                      <a:pos x="68" y="8"/>
                    </a:cxn>
                    <a:cxn ang="0">
                      <a:pos x="58" y="8"/>
                    </a:cxn>
                    <a:cxn ang="0">
                      <a:pos x="54" y="8"/>
                    </a:cxn>
                    <a:cxn ang="0">
                      <a:pos x="44" y="12"/>
                    </a:cxn>
                    <a:cxn ang="0">
                      <a:pos x="36" y="14"/>
                    </a:cxn>
                    <a:cxn ang="0">
                      <a:pos x="32" y="14"/>
                    </a:cxn>
                    <a:cxn ang="0">
                      <a:pos x="28" y="14"/>
                    </a:cxn>
                    <a:cxn ang="0">
                      <a:pos x="22" y="18"/>
                    </a:cxn>
                    <a:cxn ang="0">
                      <a:pos x="20" y="18"/>
                    </a:cxn>
                    <a:cxn ang="0">
                      <a:pos x="16" y="16"/>
                    </a:cxn>
                    <a:cxn ang="0">
                      <a:pos x="14" y="16"/>
                    </a:cxn>
                    <a:cxn ang="0">
                      <a:pos x="14" y="20"/>
                    </a:cxn>
                    <a:cxn ang="0">
                      <a:pos x="14" y="24"/>
                    </a:cxn>
                    <a:cxn ang="0">
                      <a:pos x="12" y="26"/>
                    </a:cxn>
                    <a:cxn ang="0">
                      <a:pos x="10" y="28"/>
                    </a:cxn>
                    <a:cxn ang="0">
                      <a:pos x="8" y="32"/>
                    </a:cxn>
                    <a:cxn ang="0">
                      <a:pos x="6" y="32"/>
                    </a:cxn>
                    <a:cxn ang="0">
                      <a:pos x="2" y="32"/>
                    </a:cxn>
                  </a:cxnLst>
                  <a:rect l="0" t="0" r="r" b="b"/>
                  <a:pathLst>
                    <a:path w="88" h="94">
                      <a:moveTo>
                        <a:pt x="2" y="32"/>
                      </a:moveTo>
                      <a:lnTo>
                        <a:pt x="2" y="32"/>
                      </a:lnTo>
                      <a:lnTo>
                        <a:pt x="0" y="36"/>
                      </a:lnTo>
                      <a:lnTo>
                        <a:pt x="0" y="36"/>
                      </a:lnTo>
                      <a:lnTo>
                        <a:pt x="0" y="40"/>
                      </a:lnTo>
                      <a:lnTo>
                        <a:pt x="0" y="40"/>
                      </a:lnTo>
                      <a:lnTo>
                        <a:pt x="4" y="40"/>
                      </a:lnTo>
                      <a:lnTo>
                        <a:pt x="4" y="40"/>
                      </a:lnTo>
                      <a:lnTo>
                        <a:pt x="4" y="48"/>
                      </a:lnTo>
                      <a:lnTo>
                        <a:pt x="4" y="48"/>
                      </a:lnTo>
                      <a:lnTo>
                        <a:pt x="2" y="48"/>
                      </a:lnTo>
                      <a:lnTo>
                        <a:pt x="2" y="48"/>
                      </a:lnTo>
                      <a:lnTo>
                        <a:pt x="2" y="48"/>
                      </a:lnTo>
                      <a:lnTo>
                        <a:pt x="2" y="48"/>
                      </a:lnTo>
                      <a:lnTo>
                        <a:pt x="2" y="48"/>
                      </a:lnTo>
                      <a:lnTo>
                        <a:pt x="2" y="50"/>
                      </a:lnTo>
                      <a:lnTo>
                        <a:pt x="2" y="50"/>
                      </a:lnTo>
                      <a:lnTo>
                        <a:pt x="4" y="52"/>
                      </a:lnTo>
                      <a:lnTo>
                        <a:pt x="4" y="52"/>
                      </a:lnTo>
                      <a:lnTo>
                        <a:pt x="6" y="56"/>
                      </a:lnTo>
                      <a:lnTo>
                        <a:pt x="6" y="56"/>
                      </a:lnTo>
                      <a:lnTo>
                        <a:pt x="8" y="52"/>
                      </a:lnTo>
                      <a:lnTo>
                        <a:pt x="10" y="52"/>
                      </a:lnTo>
                      <a:lnTo>
                        <a:pt x="12" y="52"/>
                      </a:lnTo>
                      <a:lnTo>
                        <a:pt x="12" y="52"/>
                      </a:lnTo>
                      <a:lnTo>
                        <a:pt x="16" y="54"/>
                      </a:lnTo>
                      <a:lnTo>
                        <a:pt x="18" y="54"/>
                      </a:lnTo>
                      <a:lnTo>
                        <a:pt x="18" y="56"/>
                      </a:lnTo>
                      <a:lnTo>
                        <a:pt x="18" y="56"/>
                      </a:lnTo>
                      <a:lnTo>
                        <a:pt x="16" y="64"/>
                      </a:lnTo>
                      <a:lnTo>
                        <a:pt x="12" y="70"/>
                      </a:lnTo>
                      <a:lnTo>
                        <a:pt x="12" y="70"/>
                      </a:lnTo>
                      <a:lnTo>
                        <a:pt x="10" y="74"/>
                      </a:lnTo>
                      <a:lnTo>
                        <a:pt x="10" y="78"/>
                      </a:lnTo>
                      <a:lnTo>
                        <a:pt x="10" y="78"/>
                      </a:lnTo>
                      <a:lnTo>
                        <a:pt x="8" y="80"/>
                      </a:lnTo>
                      <a:lnTo>
                        <a:pt x="6" y="82"/>
                      </a:lnTo>
                      <a:lnTo>
                        <a:pt x="6" y="82"/>
                      </a:lnTo>
                      <a:lnTo>
                        <a:pt x="2" y="88"/>
                      </a:lnTo>
                      <a:lnTo>
                        <a:pt x="4" y="94"/>
                      </a:lnTo>
                      <a:lnTo>
                        <a:pt x="4" y="94"/>
                      </a:lnTo>
                      <a:lnTo>
                        <a:pt x="6" y="92"/>
                      </a:lnTo>
                      <a:lnTo>
                        <a:pt x="10" y="90"/>
                      </a:lnTo>
                      <a:lnTo>
                        <a:pt x="12" y="90"/>
                      </a:lnTo>
                      <a:lnTo>
                        <a:pt x="12" y="90"/>
                      </a:lnTo>
                      <a:lnTo>
                        <a:pt x="18" y="92"/>
                      </a:lnTo>
                      <a:lnTo>
                        <a:pt x="22" y="94"/>
                      </a:lnTo>
                      <a:lnTo>
                        <a:pt x="42" y="78"/>
                      </a:lnTo>
                      <a:lnTo>
                        <a:pt x="70" y="56"/>
                      </a:lnTo>
                      <a:lnTo>
                        <a:pt x="70" y="56"/>
                      </a:lnTo>
                      <a:lnTo>
                        <a:pt x="74" y="52"/>
                      </a:lnTo>
                      <a:lnTo>
                        <a:pt x="74" y="52"/>
                      </a:lnTo>
                      <a:lnTo>
                        <a:pt x="76" y="44"/>
                      </a:lnTo>
                      <a:lnTo>
                        <a:pt x="76" y="44"/>
                      </a:lnTo>
                      <a:lnTo>
                        <a:pt x="78" y="42"/>
                      </a:lnTo>
                      <a:lnTo>
                        <a:pt x="76" y="38"/>
                      </a:lnTo>
                      <a:lnTo>
                        <a:pt x="76" y="38"/>
                      </a:lnTo>
                      <a:lnTo>
                        <a:pt x="76" y="34"/>
                      </a:lnTo>
                      <a:lnTo>
                        <a:pt x="76" y="32"/>
                      </a:lnTo>
                      <a:lnTo>
                        <a:pt x="80" y="30"/>
                      </a:lnTo>
                      <a:lnTo>
                        <a:pt x="80" y="30"/>
                      </a:lnTo>
                      <a:lnTo>
                        <a:pt x="78" y="26"/>
                      </a:lnTo>
                      <a:lnTo>
                        <a:pt x="78" y="22"/>
                      </a:lnTo>
                      <a:lnTo>
                        <a:pt x="78" y="22"/>
                      </a:lnTo>
                      <a:lnTo>
                        <a:pt x="78" y="20"/>
                      </a:lnTo>
                      <a:lnTo>
                        <a:pt x="80" y="18"/>
                      </a:lnTo>
                      <a:lnTo>
                        <a:pt x="84" y="14"/>
                      </a:lnTo>
                      <a:lnTo>
                        <a:pt x="84" y="14"/>
                      </a:lnTo>
                      <a:lnTo>
                        <a:pt x="86" y="12"/>
                      </a:lnTo>
                      <a:lnTo>
                        <a:pt x="88" y="8"/>
                      </a:lnTo>
                      <a:lnTo>
                        <a:pt x="88" y="6"/>
                      </a:lnTo>
                      <a:lnTo>
                        <a:pt x="88" y="6"/>
                      </a:lnTo>
                      <a:lnTo>
                        <a:pt x="84" y="4"/>
                      </a:lnTo>
                      <a:lnTo>
                        <a:pt x="84" y="4"/>
                      </a:lnTo>
                      <a:lnTo>
                        <a:pt x="84" y="0"/>
                      </a:lnTo>
                      <a:lnTo>
                        <a:pt x="84" y="0"/>
                      </a:lnTo>
                      <a:lnTo>
                        <a:pt x="78" y="2"/>
                      </a:lnTo>
                      <a:lnTo>
                        <a:pt x="72" y="6"/>
                      </a:lnTo>
                      <a:lnTo>
                        <a:pt x="72" y="6"/>
                      </a:lnTo>
                      <a:lnTo>
                        <a:pt x="68" y="8"/>
                      </a:lnTo>
                      <a:lnTo>
                        <a:pt x="62" y="8"/>
                      </a:lnTo>
                      <a:lnTo>
                        <a:pt x="58" y="8"/>
                      </a:lnTo>
                      <a:lnTo>
                        <a:pt x="54" y="8"/>
                      </a:lnTo>
                      <a:lnTo>
                        <a:pt x="54" y="8"/>
                      </a:lnTo>
                      <a:lnTo>
                        <a:pt x="48" y="12"/>
                      </a:lnTo>
                      <a:lnTo>
                        <a:pt x="44" y="12"/>
                      </a:lnTo>
                      <a:lnTo>
                        <a:pt x="36" y="14"/>
                      </a:lnTo>
                      <a:lnTo>
                        <a:pt x="36" y="14"/>
                      </a:lnTo>
                      <a:lnTo>
                        <a:pt x="34" y="14"/>
                      </a:lnTo>
                      <a:lnTo>
                        <a:pt x="32" y="14"/>
                      </a:lnTo>
                      <a:lnTo>
                        <a:pt x="28" y="14"/>
                      </a:lnTo>
                      <a:lnTo>
                        <a:pt x="28" y="14"/>
                      </a:lnTo>
                      <a:lnTo>
                        <a:pt x="24" y="14"/>
                      </a:lnTo>
                      <a:lnTo>
                        <a:pt x="22" y="18"/>
                      </a:lnTo>
                      <a:lnTo>
                        <a:pt x="22" y="18"/>
                      </a:lnTo>
                      <a:lnTo>
                        <a:pt x="20" y="18"/>
                      </a:lnTo>
                      <a:lnTo>
                        <a:pt x="18" y="16"/>
                      </a:lnTo>
                      <a:lnTo>
                        <a:pt x="16" y="16"/>
                      </a:lnTo>
                      <a:lnTo>
                        <a:pt x="14" y="16"/>
                      </a:lnTo>
                      <a:lnTo>
                        <a:pt x="14" y="16"/>
                      </a:lnTo>
                      <a:lnTo>
                        <a:pt x="14" y="18"/>
                      </a:lnTo>
                      <a:lnTo>
                        <a:pt x="14" y="20"/>
                      </a:lnTo>
                      <a:lnTo>
                        <a:pt x="14" y="24"/>
                      </a:lnTo>
                      <a:lnTo>
                        <a:pt x="14" y="24"/>
                      </a:lnTo>
                      <a:lnTo>
                        <a:pt x="14" y="26"/>
                      </a:lnTo>
                      <a:lnTo>
                        <a:pt x="12" y="26"/>
                      </a:lnTo>
                      <a:lnTo>
                        <a:pt x="12" y="26"/>
                      </a:lnTo>
                      <a:lnTo>
                        <a:pt x="10" y="28"/>
                      </a:lnTo>
                      <a:lnTo>
                        <a:pt x="8" y="30"/>
                      </a:lnTo>
                      <a:lnTo>
                        <a:pt x="8" y="32"/>
                      </a:lnTo>
                      <a:lnTo>
                        <a:pt x="6" y="32"/>
                      </a:lnTo>
                      <a:lnTo>
                        <a:pt x="6" y="32"/>
                      </a:lnTo>
                      <a:lnTo>
                        <a:pt x="2" y="32"/>
                      </a:lnTo>
                      <a:lnTo>
                        <a:pt x="2" y="3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15" name="Freeform 35"/>
                <p:cNvSpPr>
                  <a:spLocks noChangeAspect="1"/>
                </p:cNvSpPr>
                <p:nvPr/>
              </p:nvSpPr>
              <p:spPr bwMode="gray">
                <a:xfrm>
                  <a:off x="3308" y="2136"/>
                  <a:ext cx="57" cy="38"/>
                </a:xfrm>
                <a:custGeom>
                  <a:avLst/>
                  <a:gdLst/>
                  <a:ahLst/>
                  <a:cxnLst>
                    <a:cxn ang="0">
                      <a:pos x="60" y="20"/>
                    </a:cxn>
                    <a:cxn ang="0">
                      <a:pos x="62" y="18"/>
                    </a:cxn>
                    <a:cxn ang="0">
                      <a:pos x="60" y="18"/>
                    </a:cxn>
                    <a:cxn ang="0">
                      <a:pos x="60" y="18"/>
                    </a:cxn>
                    <a:cxn ang="0">
                      <a:pos x="56" y="12"/>
                    </a:cxn>
                    <a:cxn ang="0">
                      <a:pos x="46" y="2"/>
                    </a:cxn>
                    <a:cxn ang="0">
                      <a:pos x="42" y="0"/>
                    </a:cxn>
                    <a:cxn ang="0">
                      <a:pos x="40" y="0"/>
                    </a:cxn>
                    <a:cxn ang="0">
                      <a:pos x="36" y="2"/>
                    </a:cxn>
                    <a:cxn ang="0">
                      <a:pos x="30" y="6"/>
                    </a:cxn>
                    <a:cxn ang="0">
                      <a:pos x="28" y="6"/>
                    </a:cxn>
                    <a:cxn ang="0">
                      <a:pos x="24" y="6"/>
                    </a:cxn>
                    <a:cxn ang="0">
                      <a:pos x="24" y="6"/>
                    </a:cxn>
                    <a:cxn ang="0">
                      <a:pos x="22" y="10"/>
                    </a:cxn>
                    <a:cxn ang="0">
                      <a:pos x="22" y="10"/>
                    </a:cxn>
                    <a:cxn ang="0">
                      <a:pos x="18" y="12"/>
                    </a:cxn>
                    <a:cxn ang="0">
                      <a:pos x="14" y="16"/>
                    </a:cxn>
                    <a:cxn ang="0">
                      <a:pos x="10" y="22"/>
                    </a:cxn>
                    <a:cxn ang="0">
                      <a:pos x="2" y="32"/>
                    </a:cxn>
                    <a:cxn ang="0">
                      <a:pos x="0" y="38"/>
                    </a:cxn>
                    <a:cxn ang="0">
                      <a:pos x="4" y="38"/>
                    </a:cxn>
                    <a:cxn ang="0">
                      <a:pos x="8" y="36"/>
                    </a:cxn>
                    <a:cxn ang="0">
                      <a:pos x="10" y="38"/>
                    </a:cxn>
                    <a:cxn ang="0">
                      <a:pos x="12" y="40"/>
                    </a:cxn>
                    <a:cxn ang="0">
                      <a:pos x="16" y="42"/>
                    </a:cxn>
                    <a:cxn ang="0">
                      <a:pos x="18" y="44"/>
                    </a:cxn>
                    <a:cxn ang="0">
                      <a:pos x="22" y="44"/>
                    </a:cxn>
                    <a:cxn ang="0">
                      <a:pos x="24" y="42"/>
                    </a:cxn>
                    <a:cxn ang="0">
                      <a:pos x="28" y="40"/>
                    </a:cxn>
                    <a:cxn ang="0">
                      <a:pos x="30" y="38"/>
                    </a:cxn>
                    <a:cxn ang="0">
                      <a:pos x="30" y="32"/>
                    </a:cxn>
                    <a:cxn ang="0">
                      <a:pos x="32" y="34"/>
                    </a:cxn>
                    <a:cxn ang="0">
                      <a:pos x="38" y="38"/>
                    </a:cxn>
                    <a:cxn ang="0">
                      <a:pos x="42" y="40"/>
                    </a:cxn>
                    <a:cxn ang="0">
                      <a:pos x="44" y="40"/>
                    </a:cxn>
                    <a:cxn ang="0">
                      <a:pos x="44" y="36"/>
                    </a:cxn>
                    <a:cxn ang="0">
                      <a:pos x="46" y="34"/>
                    </a:cxn>
                    <a:cxn ang="0">
                      <a:pos x="50" y="32"/>
                    </a:cxn>
                    <a:cxn ang="0">
                      <a:pos x="50" y="30"/>
                    </a:cxn>
                    <a:cxn ang="0">
                      <a:pos x="54" y="26"/>
                    </a:cxn>
                    <a:cxn ang="0">
                      <a:pos x="56" y="28"/>
                    </a:cxn>
                    <a:cxn ang="0">
                      <a:pos x="60" y="26"/>
                    </a:cxn>
                    <a:cxn ang="0">
                      <a:pos x="62" y="26"/>
                    </a:cxn>
                    <a:cxn ang="0">
                      <a:pos x="58" y="24"/>
                    </a:cxn>
                    <a:cxn ang="0">
                      <a:pos x="60" y="20"/>
                    </a:cxn>
                  </a:cxnLst>
                  <a:rect l="0" t="0" r="r" b="b"/>
                  <a:pathLst>
                    <a:path w="62" h="44">
                      <a:moveTo>
                        <a:pt x="60" y="20"/>
                      </a:moveTo>
                      <a:lnTo>
                        <a:pt x="60" y="20"/>
                      </a:lnTo>
                      <a:lnTo>
                        <a:pt x="62" y="18"/>
                      </a:lnTo>
                      <a:lnTo>
                        <a:pt x="62" y="18"/>
                      </a:lnTo>
                      <a:lnTo>
                        <a:pt x="60" y="18"/>
                      </a:lnTo>
                      <a:lnTo>
                        <a:pt x="60" y="18"/>
                      </a:lnTo>
                      <a:lnTo>
                        <a:pt x="60" y="18"/>
                      </a:lnTo>
                      <a:lnTo>
                        <a:pt x="60" y="18"/>
                      </a:lnTo>
                      <a:lnTo>
                        <a:pt x="56" y="16"/>
                      </a:lnTo>
                      <a:lnTo>
                        <a:pt x="56" y="12"/>
                      </a:lnTo>
                      <a:lnTo>
                        <a:pt x="58" y="10"/>
                      </a:lnTo>
                      <a:lnTo>
                        <a:pt x="46" y="2"/>
                      </a:lnTo>
                      <a:lnTo>
                        <a:pt x="46" y="2"/>
                      </a:lnTo>
                      <a:lnTo>
                        <a:pt x="42" y="0"/>
                      </a:lnTo>
                      <a:lnTo>
                        <a:pt x="42" y="0"/>
                      </a:lnTo>
                      <a:lnTo>
                        <a:pt x="40" y="0"/>
                      </a:lnTo>
                      <a:lnTo>
                        <a:pt x="38" y="0"/>
                      </a:lnTo>
                      <a:lnTo>
                        <a:pt x="36" y="2"/>
                      </a:lnTo>
                      <a:lnTo>
                        <a:pt x="36" y="2"/>
                      </a:lnTo>
                      <a:lnTo>
                        <a:pt x="30" y="6"/>
                      </a:lnTo>
                      <a:lnTo>
                        <a:pt x="30" y="6"/>
                      </a:lnTo>
                      <a:lnTo>
                        <a:pt x="28" y="6"/>
                      </a:lnTo>
                      <a:lnTo>
                        <a:pt x="26" y="6"/>
                      </a:lnTo>
                      <a:lnTo>
                        <a:pt x="24" y="6"/>
                      </a:lnTo>
                      <a:lnTo>
                        <a:pt x="24" y="6"/>
                      </a:lnTo>
                      <a:lnTo>
                        <a:pt x="24" y="6"/>
                      </a:lnTo>
                      <a:lnTo>
                        <a:pt x="22" y="6"/>
                      </a:lnTo>
                      <a:lnTo>
                        <a:pt x="22" y="10"/>
                      </a:lnTo>
                      <a:lnTo>
                        <a:pt x="22" y="10"/>
                      </a:lnTo>
                      <a:lnTo>
                        <a:pt x="22" y="10"/>
                      </a:lnTo>
                      <a:lnTo>
                        <a:pt x="18" y="12"/>
                      </a:lnTo>
                      <a:lnTo>
                        <a:pt x="18" y="12"/>
                      </a:lnTo>
                      <a:lnTo>
                        <a:pt x="16" y="14"/>
                      </a:lnTo>
                      <a:lnTo>
                        <a:pt x="14" y="16"/>
                      </a:lnTo>
                      <a:lnTo>
                        <a:pt x="10" y="22"/>
                      </a:lnTo>
                      <a:lnTo>
                        <a:pt x="10" y="22"/>
                      </a:lnTo>
                      <a:lnTo>
                        <a:pt x="2" y="32"/>
                      </a:lnTo>
                      <a:lnTo>
                        <a:pt x="2" y="32"/>
                      </a:lnTo>
                      <a:lnTo>
                        <a:pt x="0" y="36"/>
                      </a:lnTo>
                      <a:lnTo>
                        <a:pt x="0" y="38"/>
                      </a:lnTo>
                      <a:lnTo>
                        <a:pt x="4" y="38"/>
                      </a:lnTo>
                      <a:lnTo>
                        <a:pt x="4" y="38"/>
                      </a:lnTo>
                      <a:lnTo>
                        <a:pt x="6" y="36"/>
                      </a:lnTo>
                      <a:lnTo>
                        <a:pt x="8" y="36"/>
                      </a:lnTo>
                      <a:lnTo>
                        <a:pt x="10" y="38"/>
                      </a:lnTo>
                      <a:lnTo>
                        <a:pt x="10" y="38"/>
                      </a:lnTo>
                      <a:lnTo>
                        <a:pt x="10" y="40"/>
                      </a:lnTo>
                      <a:lnTo>
                        <a:pt x="12" y="40"/>
                      </a:lnTo>
                      <a:lnTo>
                        <a:pt x="16" y="40"/>
                      </a:lnTo>
                      <a:lnTo>
                        <a:pt x="16" y="42"/>
                      </a:lnTo>
                      <a:lnTo>
                        <a:pt x="16" y="42"/>
                      </a:lnTo>
                      <a:lnTo>
                        <a:pt x="18" y="44"/>
                      </a:lnTo>
                      <a:lnTo>
                        <a:pt x="20" y="44"/>
                      </a:lnTo>
                      <a:lnTo>
                        <a:pt x="22" y="44"/>
                      </a:lnTo>
                      <a:lnTo>
                        <a:pt x="22" y="44"/>
                      </a:lnTo>
                      <a:lnTo>
                        <a:pt x="24" y="42"/>
                      </a:lnTo>
                      <a:lnTo>
                        <a:pt x="26" y="40"/>
                      </a:lnTo>
                      <a:lnTo>
                        <a:pt x="28" y="40"/>
                      </a:lnTo>
                      <a:lnTo>
                        <a:pt x="30" y="38"/>
                      </a:lnTo>
                      <a:lnTo>
                        <a:pt x="30" y="38"/>
                      </a:lnTo>
                      <a:lnTo>
                        <a:pt x="30" y="34"/>
                      </a:lnTo>
                      <a:lnTo>
                        <a:pt x="30" y="32"/>
                      </a:lnTo>
                      <a:lnTo>
                        <a:pt x="32" y="34"/>
                      </a:lnTo>
                      <a:lnTo>
                        <a:pt x="32" y="34"/>
                      </a:lnTo>
                      <a:lnTo>
                        <a:pt x="34" y="38"/>
                      </a:lnTo>
                      <a:lnTo>
                        <a:pt x="38" y="38"/>
                      </a:lnTo>
                      <a:lnTo>
                        <a:pt x="38" y="38"/>
                      </a:lnTo>
                      <a:lnTo>
                        <a:pt x="42" y="40"/>
                      </a:lnTo>
                      <a:lnTo>
                        <a:pt x="44" y="40"/>
                      </a:lnTo>
                      <a:lnTo>
                        <a:pt x="44" y="40"/>
                      </a:lnTo>
                      <a:lnTo>
                        <a:pt x="46" y="40"/>
                      </a:lnTo>
                      <a:lnTo>
                        <a:pt x="44" y="36"/>
                      </a:lnTo>
                      <a:lnTo>
                        <a:pt x="44" y="36"/>
                      </a:lnTo>
                      <a:lnTo>
                        <a:pt x="46" y="34"/>
                      </a:lnTo>
                      <a:lnTo>
                        <a:pt x="48" y="32"/>
                      </a:lnTo>
                      <a:lnTo>
                        <a:pt x="50" y="32"/>
                      </a:lnTo>
                      <a:lnTo>
                        <a:pt x="50" y="30"/>
                      </a:lnTo>
                      <a:lnTo>
                        <a:pt x="50" y="30"/>
                      </a:lnTo>
                      <a:lnTo>
                        <a:pt x="52" y="28"/>
                      </a:lnTo>
                      <a:lnTo>
                        <a:pt x="54" y="26"/>
                      </a:lnTo>
                      <a:lnTo>
                        <a:pt x="56" y="28"/>
                      </a:lnTo>
                      <a:lnTo>
                        <a:pt x="56" y="28"/>
                      </a:lnTo>
                      <a:lnTo>
                        <a:pt x="58" y="28"/>
                      </a:lnTo>
                      <a:lnTo>
                        <a:pt x="60" y="26"/>
                      </a:lnTo>
                      <a:lnTo>
                        <a:pt x="60" y="26"/>
                      </a:lnTo>
                      <a:lnTo>
                        <a:pt x="62" y="26"/>
                      </a:lnTo>
                      <a:lnTo>
                        <a:pt x="60" y="24"/>
                      </a:lnTo>
                      <a:lnTo>
                        <a:pt x="58" y="24"/>
                      </a:lnTo>
                      <a:lnTo>
                        <a:pt x="60" y="22"/>
                      </a:lnTo>
                      <a:lnTo>
                        <a:pt x="60" y="2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16" name="Freeform 36"/>
                <p:cNvSpPr>
                  <a:spLocks noChangeAspect="1"/>
                </p:cNvSpPr>
                <p:nvPr/>
              </p:nvSpPr>
              <p:spPr bwMode="gray">
                <a:xfrm>
                  <a:off x="3377" y="1732"/>
                  <a:ext cx="155" cy="269"/>
                </a:xfrm>
                <a:custGeom>
                  <a:avLst/>
                  <a:gdLst/>
                  <a:ahLst/>
                  <a:cxnLst>
                    <a:cxn ang="0">
                      <a:pos x="164" y="52"/>
                    </a:cxn>
                    <a:cxn ang="0">
                      <a:pos x="162" y="36"/>
                    </a:cxn>
                    <a:cxn ang="0">
                      <a:pos x="160" y="24"/>
                    </a:cxn>
                    <a:cxn ang="0">
                      <a:pos x="144" y="12"/>
                    </a:cxn>
                    <a:cxn ang="0">
                      <a:pos x="134" y="2"/>
                    </a:cxn>
                    <a:cxn ang="0">
                      <a:pos x="120" y="12"/>
                    </a:cxn>
                    <a:cxn ang="0">
                      <a:pos x="106" y="18"/>
                    </a:cxn>
                    <a:cxn ang="0">
                      <a:pos x="102" y="24"/>
                    </a:cxn>
                    <a:cxn ang="0">
                      <a:pos x="98" y="26"/>
                    </a:cxn>
                    <a:cxn ang="0">
                      <a:pos x="84" y="30"/>
                    </a:cxn>
                    <a:cxn ang="0">
                      <a:pos x="76" y="46"/>
                    </a:cxn>
                    <a:cxn ang="0">
                      <a:pos x="68" y="52"/>
                    </a:cxn>
                    <a:cxn ang="0">
                      <a:pos x="62" y="70"/>
                    </a:cxn>
                    <a:cxn ang="0">
                      <a:pos x="48" y="86"/>
                    </a:cxn>
                    <a:cxn ang="0">
                      <a:pos x="46" y="108"/>
                    </a:cxn>
                    <a:cxn ang="0">
                      <a:pos x="36" y="102"/>
                    </a:cxn>
                    <a:cxn ang="0">
                      <a:pos x="22" y="116"/>
                    </a:cxn>
                    <a:cxn ang="0">
                      <a:pos x="12" y="128"/>
                    </a:cxn>
                    <a:cxn ang="0">
                      <a:pos x="12" y="146"/>
                    </a:cxn>
                    <a:cxn ang="0">
                      <a:pos x="10" y="168"/>
                    </a:cxn>
                    <a:cxn ang="0">
                      <a:pos x="16" y="178"/>
                    </a:cxn>
                    <a:cxn ang="0">
                      <a:pos x="10" y="188"/>
                    </a:cxn>
                    <a:cxn ang="0">
                      <a:pos x="10" y="204"/>
                    </a:cxn>
                    <a:cxn ang="0">
                      <a:pos x="8" y="214"/>
                    </a:cxn>
                    <a:cxn ang="0">
                      <a:pos x="4" y="220"/>
                    </a:cxn>
                    <a:cxn ang="0">
                      <a:pos x="4" y="236"/>
                    </a:cxn>
                    <a:cxn ang="0">
                      <a:pos x="4" y="244"/>
                    </a:cxn>
                    <a:cxn ang="0">
                      <a:pos x="4" y="260"/>
                    </a:cxn>
                    <a:cxn ang="0">
                      <a:pos x="12" y="266"/>
                    </a:cxn>
                    <a:cxn ang="0">
                      <a:pos x="20" y="278"/>
                    </a:cxn>
                    <a:cxn ang="0">
                      <a:pos x="24" y="286"/>
                    </a:cxn>
                    <a:cxn ang="0">
                      <a:pos x="18" y="294"/>
                    </a:cxn>
                    <a:cxn ang="0">
                      <a:pos x="24" y="310"/>
                    </a:cxn>
                    <a:cxn ang="0">
                      <a:pos x="42" y="296"/>
                    </a:cxn>
                    <a:cxn ang="0">
                      <a:pos x="50" y="290"/>
                    </a:cxn>
                    <a:cxn ang="0">
                      <a:pos x="68" y="288"/>
                    </a:cxn>
                    <a:cxn ang="0">
                      <a:pos x="74" y="278"/>
                    </a:cxn>
                    <a:cxn ang="0">
                      <a:pos x="70" y="284"/>
                    </a:cxn>
                    <a:cxn ang="0">
                      <a:pos x="70" y="270"/>
                    </a:cxn>
                    <a:cxn ang="0">
                      <a:pos x="74" y="260"/>
                    </a:cxn>
                    <a:cxn ang="0">
                      <a:pos x="78" y="240"/>
                    </a:cxn>
                    <a:cxn ang="0">
                      <a:pos x="90" y="236"/>
                    </a:cxn>
                    <a:cxn ang="0">
                      <a:pos x="98" y="232"/>
                    </a:cxn>
                    <a:cxn ang="0">
                      <a:pos x="104" y="226"/>
                    </a:cxn>
                    <a:cxn ang="0">
                      <a:pos x="106" y="218"/>
                    </a:cxn>
                    <a:cxn ang="0">
                      <a:pos x="100" y="206"/>
                    </a:cxn>
                    <a:cxn ang="0">
                      <a:pos x="92" y="194"/>
                    </a:cxn>
                    <a:cxn ang="0">
                      <a:pos x="82" y="194"/>
                    </a:cxn>
                    <a:cxn ang="0">
                      <a:pos x="80" y="170"/>
                    </a:cxn>
                    <a:cxn ang="0">
                      <a:pos x="84" y="158"/>
                    </a:cxn>
                    <a:cxn ang="0">
                      <a:pos x="82" y="148"/>
                    </a:cxn>
                    <a:cxn ang="0">
                      <a:pos x="92" y="146"/>
                    </a:cxn>
                    <a:cxn ang="0">
                      <a:pos x="98" y="138"/>
                    </a:cxn>
                    <a:cxn ang="0">
                      <a:pos x="104" y="126"/>
                    </a:cxn>
                    <a:cxn ang="0">
                      <a:pos x="116" y="122"/>
                    </a:cxn>
                    <a:cxn ang="0">
                      <a:pos x="126" y="116"/>
                    </a:cxn>
                    <a:cxn ang="0">
                      <a:pos x="136" y="106"/>
                    </a:cxn>
                    <a:cxn ang="0">
                      <a:pos x="134" y="100"/>
                    </a:cxn>
                    <a:cxn ang="0">
                      <a:pos x="136" y="84"/>
                    </a:cxn>
                    <a:cxn ang="0">
                      <a:pos x="138" y="80"/>
                    </a:cxn>
                    <a:cxn ang="0">
                      <a:pos x="146" y="78"/>
                    </a:cxn>
                    <a:cxn ang="0">
                      <a:pos x="152" y="70"/>
                    </a:cxn>
                    <a:cxn ang="0">
                      <a:pos x="160" y="68"/>
                    </a:cxn>
                  </a:cxnLst>
                  <a:rect l="0" t="0" r="r" b="b"/>
                  <a:pathLst>
                    <a:path w="168" h="310">
                      <a:moveTo>
                        <a:pt x="168" y="70"/>
                      </a:moveTo>
                      <a:lnTo>
                        <a:pt x="164" y="60"/>
                      </a:lnTo>
                      <a:lnTo>
                        <a:pt x="164" y="60"/>
                      </a:lnTo>
                      <a:lnTo>
                        <a:pt x="162" y="56"/>
                      </a:lnTo>
                      <a:lnTo>
                        <a:pt x="162" y="56"/>
                      </a:lnTo>
                      <a:lnTo>
                        <a:pt x="164" y="52"/>
                      </a:lnTo>
                      <a:lnTo>
                        <a:pt x="164" y="46"/>
                      </a:lnTo>
                      <a:lnTo>
                        <a:pt x="164" y="46"/>
                      </a:lnTo>
                      <a:lnTo>
                        <a:pt x="164" y="42"/>
                      </a:lnTo>
                      <a:lnTo>
                        <a:pt x="162" y="38"/>
                      </a:lnTo>
                      <a:lnTo>
                        <a:pt x="162" y="38"/>
                      </a:lnTo>
                      <a:lnTo>
                        <a:pt x="162" y="36"/>
                      </a:lnTo>
                      <a:lnTo>
                        <a:pt x="162" y="34"/>
                      </a:lnTo>
                      <a:lnTo>
                        <a:pt x="162" y="32"/>
                      </a:lnTo>
                      <a:lnTo>
                        <a:pt x="162" y="30"/>
                      </a:lnTo>
                      <a:lnTo>
                        <a:pt x="162" y="30"/>
                      </a:lnTo>
                      <a:lnTo>
                        <a:pt x="160" y="26"/>
                      </a:lnTo>
                      <a:lnTo>
                        <a:pt x="160" y="24"/>
                      </a:lnTo>
                      <a:lnTo>
                        <a:pt x="160" y="24"/>
                      </a:lnTo>
                      <a:lnTo>
                        <a:pt x="154" y="16"/>
                      </a:lnTo>
                      <a:lnTo>
                        <a:pt x="154" y="16"/>
                      </a:lnTo>
                      <a:lnTo>
                        <a:pt x="152" y="14"/>
                      </a:lnTo>
                      <a:lnTo>
                        <a:pt x="150" y="14"/>
                      </a:lnTo>
                      <a:lnTo>
                        <a:pt x="144" y="12"/>
                      </a:lnTo>
                      <a:lnTo>
                        <a:pt x="144" y="12"/>
                      </a:lnTo>
                      <a:lnTo>
                        <a:pt x="140" y="12"/>
                      </a:lnTo>
                      <a:lnTo>
                        <a:pt x="138" y="10"/>
                      </a:lnTo>
                      <a:lnTo>
                        <a:pt x="134" y="4"/>
                      </a:lnTo>
                      <a:lnTo>
                        <a:pt x="134" y="4"/>
                      </a:lnTo>
                      <a:lnTo>
                        <a:pt x="134" y="2"/>
                      </a:lnTo>
                      <a:lnTo>
                        <a:pt x="130" y="0"/>
                      </a:lnTo>
                      <a:lnTo>
                        <a:pt x="126" y="0"/>
                      </a:lnTo>
                      <a:lnTo>
                        <a:pt x="120" y="0"/>
                      </a:lnTo>
                      <a:lnTo>
                        <a:pt x="122" y="4"/>
                      </a:lnTo>
                      <a:lnTo>
                        <a:pt x="120" y="12"/>
                      </a:lnTo>
                      <a:lnTo>
                        <a:pt x="120" y="12"/>
                      </a:lnTo>
                      <a:lnTo>
                        <a:pt x="118" y="16"/>
                      </a:lnTo>
                      <a:lnTo>
                        <a:pt x="118" y="18"/>
                      </a:lnTo>
                      <a:lnTo>
                        <a:pt x="116" y="20"/>
                      </a:lnTo>
                      <a:lnTo>
                        <a:pt x="116" y="20"/>
                      </a:lnTo>
                      <a:lnTo>
                        <a:pt x="110" y="18"/>
                      </a:lnTo>
                      <a:lnTo>
                        <a:pt x="106" y="18"/>
                      </a:lnTo>
                      <a:lnTo>
                        <a:pt x="106" y="18"/>
                      </a:lnTo>
                      <a:lnTo>
                        <a:pt x="102" y="18"/>
                      </a:lnTo>
                      <a:lnTo>
                        <a:pt x="102" y="18"/>
                      </a:lnTo>
                      <a:lnTo>
                        <a:pt x="102" y="20"/>
                      </a:lnTo>
                      <a:lnTo>
                        <a:pt x="102" y="20"/>
                      </a:lnTo>
                      <a:lnTo>
                        <a:pt x="102" y="24"/>
                      </a:lnTo>
                      <a:lnTo>
                        <a:pt x="100" y="26"/>
                      </a:lnTo>
                      <a:lnTo>
                        <a:pt x="102" y="28"/>
                      </a:lnTo>
                      <a:lnTo>
                        <a:pt x="102" y="28"/>
                      </a:lnTo>
                      <a:lnTo>
                        <a:pt x="102" y="28"/>
                      </a:lnTo>
                      <a:lnTo>
                        <a:pt x="102" y="28"/>
                      </a:lnTo>
                      <a:lnTo>
                        <a:pt x="98" y="26"/>
                      </a:lnTo>
                      <a:lnTo>
                        <a:pt x="92" y="20"/>
                      </a:lnTo>
                      <a:lnTo>
                        <a:pt x="92" y="20"/>
                      </a:lnTo>
                      <a:lnTo>
                        <a:pt x="90" y="22"/>
                      </a:lnTo>
                      <a:lnTo>
                        <a:pt x="86" y="26"/>
                      </a:lnTo>
                      <a:lnTo>
                        <a:pt x="86" y="26"/>
                      </a:lnTo>
                      <a:lnTo>
                        <a:pt x="84" y="30"/>
                      </a:lnTo>
                      <a:lnTo>
                        <a:pt x="84" y="36"/>
                      </a:lnTo>
                      <a:lnTo>
                        <a:pt x="84" y="36"/>
                      </a:lnTo>
                      <a:lnTo>
                        <a:pt x="82" y="40"/>
                      </a:lnTo>
                      <a:lnTo>
                        <a:pt x="80" y="42"/>
                      </a:lnTo>
                      <a:lnTo>
                        <a:pt x="80" y="42"/>
                      </a:lnTo>
                      <a:lnTo>
                        <a:pt x="76" y="46"/>
                      </a:lnTo>
                      <a:lnTo>
                        <a:pt x="74" y="48"/>
                      </a:lnTo>
                      <a:lnTo>
                        <a:pt x="72" y="50"/>
                      </a:lnTo>
                      <a:lnTo>
                        <a:pt x="72" y="50"/>
                      </a:lnTo>
                      <a:lnTo>
                        <a:pt x="72" y="50"/>
                      </a:lnTo>
                      <a:lnTo>
                        <a:pt x="72" y="52"/>
                      </a:lnTo>
                      <a:lnTo>
                        <a:pt x="68" y="52"/>
                      </a:lnTo>
                      <a:lnTo>
                        <a:pt x="68" y="52"/>
                      </a:lnTo>
                      <a:lnTo>
                        <a:pt x="66" y="54"/>
                      </a:lnTo>
                      <a:lnTo>
                        <a:pt x="64" y="56"/>
                      </a:lnTo>
                      <a:lnTo>
                        <a:pt x="64" y="62"/>
                      </a:lnTo>
                      <a:lnTo>
                        <a:pt x="64" y="62"/>
                      </a:lnTo>
                      <a:lnTo>
                        <a:pt x="62" y="70"/>
                      </a:lnTo>
                      <a:lnTo>
                        <a:pt x="58" y="76"/>
                      </a:lnTo>
                      <a:lnTo>
                        <a:pt x="56" y="80"/>
                      </a:lnTo>
                      <a:lnTo>
                        <a:pt x="56" y="80"/>
                      </a:lnTo>
                      <a:lnTo>
                        <a:pt x="52" y="82"/>
                      </a:lnTo>
                      <a:lnTo>
                        <a:pt x="50" y="84"/>
                      </a:lnTo>
                      <a:lnTo>
                        <a:pt x="48" y="86"/>
                      </a:lnTo>
                      <a:lnTo>
                        <a:pt x="48" y="86"/>
                      </a:lnTo>
                      <a:lnTo>
                        <a:pt x="50" y="92"/>
                      </a:lnTo>
                      <a:lnTo>
                        <a:pt x="48" y="100"/>
                      </a:lnTo>
                      <a:lnTo>
                        <a:pt x="48" y="100"/>
                      </a:lnTo>
                      <a:lnTo>
                        <a:pt x="48" y="106"/>
                      </a:lnTo>
                      <a:lnTo>
                        <a:pt x="46" y="108"/>
                      </a:lnTo>
                      <a:lnTo>
                        <a:pt x="44" y="108"/>
                      </a:lnTo>
                      <a:lnTo>
                        <a:pt x="44" y="108"/>
                      </a:lnTo>
                      <a:lnTo>
                        <a:pt x="40" y="104"/>
                      </a:lnTo>
                      <a:lnTo>
                        <a:pt x="38" y="102"/>
                      </a:lnTo>
                      <a:lnTo>
                        <a:pt x="36" y="102"/>
                      </a:lnTo>
                      <a:lnTo>
                        <a:pt x="36" y="102"/>
                      </a:lnTo>
                      <a:lnTo>
                        <a:pt x="28" y="104"/>
                      </a:lnTo>
                      <a:lnTo>
                        <a:pt x="26" y="108"/>
                      </a:lnTo>
                      <a:lnTo>
                        <a:pt x="24" y="110"/>
                      </a:lnTo>
                      <a:lnTo>
                        <a:pt x="24" y="110"/>
                      </a:lnTo>
                      <a:lnTo>
                        <a:pt x="24" y="112"/>
                      </a:lnTo>
                      <a:lnTo>
                        <a:pt x="22" y="116"/>
                      </a:lnTo>
                      <a:lnTo>
                        <a:pt x="18" y="118"/>
                      </a:lnTo>
                      <a:lnTo>
                        <a:pt x="18" y="122"/>
                      </a:lnTo>
                      <a:lnTo>
                        <a:pt x="18" y="122"/>
                      </a:lnTo>
                      <a:lnTo>
                        <a:pt x="16" y="124"/>
                      </a:lnTo>
                      <a:lnTo>
                        <a:pt x="14" y="126"/>
                      </a:lnTo>
                      <a:lnTo>
                        <a:pt x="12" y="128"/>
                      </a:lnTo>
                      <a:lnTo>
                        <a:pt x="10" y="132"/>
                      </a:lnTo>
                      <a:lnTo>
                        <a:pt x="10" y="132"/>
                      </a:lnTo>
                      <a:lnTo>
                        <a:pt x="12" y="136"/>
                      </a:lnTo>
                      <a:lnTo>
                        <a:pt x="12" y="140"/>
                      </a:lnTo>
                      <a:lnTo>
                        <a:pt x="12" y="140"/>
                      </a:lnTo>
                      <a:lnTo>
                        <a:pt x="12" y="146"/>
                      </a:lnTo>
                      <a:lnTo>
                        <a:pt x="12" y="152"/>
                      </a:lnTo>
                      <a:lnTo>
                        <a:pt x="12" y="152"/>
                      </a:lnTo>
                      <a:lnTo>
                        <a:pt x="12" y="158"/>
                      </a:lnTo>
                      <a:lnTo>
                        <a:pt x="12" y="164"/>
                      </a:lnTo>
                      <a:lnTo>
                        <a:pt x="12" y="164"/>
                      </a:lnTo>
                      <a:lnTo>
                        <a:pt x="10" y="168"/>
                      </a:lnTo>
                      <a:lnTo>
                        <a:pt x="10" y="170"/>
                      </a:lnTo>
                      <a:lnTo>
                        <a:pt x="12" y="170"/>
                      </a:lnTo>
                      <a:lnTo>
                        <a:pt x="12" y="170"/>
                      </a:lnTo>
                      <a:lnTo>
                        <a:pt x="14" y="172"/>
                      </a:lnTo>
                      <a:lnTo>
                        <a:pt x="16" y="178"/>
                      </a:lnTo>
                      <a:lnTo>
                        <a:pt x="16" y="178"/>
                      </a:lnTo>
                      <a:lnTo>
                        <a:pt x="16" y="182"/>
                      </a:lnTo>
                      <a:lnTo>
                        <a:pt x="16" y="184"/>
                      </a:lnTo>
                      <a:lnTo>
                        <a:pt x="14" y="186"/>
                      </a:lnTo>
                      <a:lnTo>
                        <a:pt x="14" y="186"/>
                      </a:lnTo>
                      <a:lnTo>
                        <a:pt x="10" y="188"/>
                      </a:lnTo>
                      <a:lnTo>
                        <a:pt x="10" y="188"/>
                      </a:lnTo>
                      <a:lnTo>
                        <a:pt x="10" y="188"/>
                      </a:lnTo>
                      <a:lnTo>
                        <a:pt x="10" y="196"/>
                      </a:lnTo>
                      <a:lnTo>
                        <a:pt x="10" y="196"/>
                      </a:lnTo>
                      <a:lnTo>
                        <a:pt x="8" y="200"/>
                      </a:lnTo>
                      <a:lnTo>
                        <a:pt x="8" y="202"/>
                      </a:lnTo>
                      <a:lnTo>
                        <a:pt x="10" y="204"/>
                      </a:lnTo>
                      <a:lnTo>
                        <a:pt x="10" y="204"/>
                      </a:lnTo>
                      <a:lnTo>
                        <a:pt x="12" y="208"/>
                      </a:lnTo>
                      <a:lnTo>
                        <a:pt x="10" y="210"/>
                      </a:lnTo>
                      <a:lnTo>
                        <a:pt x="10" y="210"/>
                      </a:lnTo>
                      <a:lnTo>
                        <a:pt x="8" y="212"/>
                      </a:lnTo>
                      <a:lnTo>
                        <a:pt x="8" y="214"/>
                      </a:lnTo>
                      <a:lnTo>
                        <a:pt x="8" y="216"/>
                      </a:lnTo>
                      <a:lnTo>
                        <a:pt x="6" y="216"/>
                      </a:lnTo>
                      <a:lnTo>
                        <a:pt x="6" y="216"/>
                      </a:lnTo>
                      <a:lnTo>
                        <a:pt x="4" y="218"/>
                      </a:lnTo>
                      <a:lnTo>
                        <a:pt x="4" y="220"/>
                      </a:lnTo>
                      <a:lnTo>
                        <a:pt x="4" y="220"/>
                      </a:lnTo>
                      <a:lnTo>
                        <a:pt x="6" y="226"/>
                      </a:lnTo>
                      <a:lnTo>
                        <a:pt x="8" y="228"/>
                      </a:lnTo>
                      <a:lnTo>
                        <a:pt x="8" y="228"/>
                      </a:lnTo>
                      <a:lnTo>
                        <a:pt x="6" y="234"/>
                      </a:lnTo>
                      <a:lnTo>
                        <a:pt x="6" y="236"/>
                      </a:lnTo>
                      <a:lnTo>
                        <a:pt x="4" y="236"/>
                      </a:lnTo>
                      <a:lnTo>
                        <a:pt x="4" y="236"/>
                      </a:lnTo>
                      <a:lnTo>
                        <a:pt x="0" y="236"/>
                      </a:lnTo>
                      <a:lnTo>
                        <a:pt x="0" y="236"/>
                      </a:lnTo>
                      <a:lnTo>
                        <a:pt x="0" y="244"/>
                      </a:lnTo>
                      <a:lnTo>
                        <a:pt x="0" y="244"/>
                      </a:lnTo>
                      <a:lnTo>
                        <a:pt x="4" y="244"/>
                      </a:lnTo>
                      <a:lnTo>
                        <a:pt x="4" y="244"/>
                      </a:lnTo>
                      <a:lnTo>
                        <a:pt x="8" y="252"/>
                      </a:lnTo>
                      <a:lnTo>
                        <a:pt x="8" y="252"/>
                      </a:lnTo>
                      <a:lnTo>
                        <a:pt x="8" y="252"/>
                      </a:lnTo>
                      <a:lnTo>
                        <a:pt x="6" y="256"/>
                      </a:lnTo>
                      <a:lnTo>
                        <a:pt x="4" y="260"/>
                      </a:lnTo>
                      <a:lnTo>
                        <a:pt x="4" y="260"/>
                      </a:lnTo>
                      <a:lnTo>
                        <a:pt x="8" y="262"/>
                      </a:lnTo>
                      <a:lnTo>
                        <a:pt x="8" y="262"/>
                      </a:lnTo>
                      <a:lnTo>
                        <a:pt x="8" y="266"/>
                      </a:lnTo>
                      <a:lnTo>
                        <a:pt x="8" y="266"/>
                      </a:lnTo>
                      <a:lnTo>
                        <a:pt x="12" y="266"/>
                      </a:lnTo>
                      <a:lnTo>
                        <a:pt x="12" y="266"/>
                      </a:lnTo>
                      <a:lnTo>
                        <a:pt x="12" y="268"/>
                      </a:lnTo>
                      <a:lnTo>
                        <a:pt x="12" y="270"/>
                      </a:lnTo>
                      <a:lnTo>
                        <a:pt x="12" y="270"/>
                      </a:lnTo>
                      <a:lnTo>
                        <a:pt x="16" y="274"/>
                      </a:lnTo>
                      <a:lnTo>
                        <a:pt x="20" y="278"/>
                      </a:lnTo>
                      <a:lnTo>
                        <a:pt x="20" y="278"/>
                      </a:lnTo>
                      <a:lnTo>
                        <a:pt x="20" y="282"/>
                      </a:lnTo>
                      <a:lnTo>
                        <a:pt x="20" y="282"/>
                      </a:lnTo>
                      <a:lnTo>
                        <a:pt x="24" y="284"/>
                      </a:lnTo>
                      <a:lnTo>
                        <a:pt x="24" y="286"/>
                      </a:lnTo>
                      <a:lnTo>
                        <a:pt x="24" y="286"/>
                      </a:lnTo>
                      <a:lnTo>
                        <a:pt x="20" y="286"/>
                      </a:lnTo>
                      <a:lnTo>
                        <a:pt x="20" y="286"/>
                      </a:lnTo>
                      <a:lnTo>
                        <a:pt x="22" y="292"/>
                      </a:lnTo>
                      <a:lnTo>
                        <a:pt x="22" y="292"/>
                      </a:lnTo>
                      <a:lnTo>
                        <a:pt x="18" y="294"/>
                      </a:lnTo>
                      <a:lnTo>
                        <a:pt x="18" y="294"/>
                      </a:lnTo>
                      <a:lnTo>
                        <a:pt x="18" y="298"/>
                      </a:lnTo>
                      <a:lnTo>
                        <a:pt x="20" y="300"/>
                      </a:lnTo>
                      <a:lnTo>
                        <a:pt x="20" y="300"/>
                      </a:lnTo>
                      <a:lnTo>
                        <a:pt x="20" y="306"/>
                      </a:lnTo>
                      <a:lnTo>
                        <a:pt x="22" y="310"/>
                      </a:lnTo>
                      <a:lnTo>
                        <a:pt x="24" y="310"/>
                      </a:lnTo>
                      <a:lnTo>
                        <a:pt x="24" y="310"/>
                      </a:lnTo>
                      <a:lnTo>
                        <a:pt x="32" y="310"/>
                      </a:lnTo>
                      <a:lnTo>
                        <a:pt x="40" y="306"/>
                      </a:lnTo>
                      <a:lnTo>
                        <a:pt x="40" y="306"/>
                      </a:lnTo>
                      <a:lnTo>
                        <a:pt x="40" y="300"/>
                      </a:lnTo>
                      <a:lnTo>
                        <a:pt x="42" y="296"/>
                      </a:lnTo>
                      <a:lnTo>
                        <a:pt x="42" y="296"/>
                      </a:lnTo>
                      <a:lnTo>
                        <a:pt x="46" y="296"/>
                      </a:lnTo>
                      <a:lnTo>
                        <a:pt x="46" y="296"/>
                      </a:lnTo>
                      <a:lnTo>
                        <a:pt x="46" y="292"/>
                      </a:lnTo>
                      <a:lnTo>
                        <a:pt x="46" y="292"/>
                      </a:lnTo>
                      <a:lnTo>
                        <a:pt x="50" y="290"/>
                      </a:lnTo>
                      <a:lnTo>
                        <a:pt x="54" y="290"/>
                      </a:lnTo>
                      <a:lnTo>
                        <a:pt x="64" y="292"/>
                      </a:lnTo>
                      <a:lnTo>
                        <a:pt x="64" y="292"/>
                      </a:lnTo>
                      <a:lnTo>
                        <a:pt x="66" y="288"/>
                      </a:lnTo>
                      <a:lnTo>
                        <a:pt x="66" y="288"/>
                      </a:lnTo>
                      <a:lnTo>
                        <a:pt x="68" y="288"/>
                      </a:lnTo>
                      <a:lnTo>
                        <a:pt x="68" y="290"/>
                      </a:lnTo>
                      <a:lnTo>
                        <a:pt x="68" y="290"/>
                      </a:lnTo>
                      <a:lnTo>
                        <a:pt x="70" y="290"/>
                      </a:lnTo>
                      <a:lnTo>
                        <a:pt x="70" y="290"/>
                      </a:lnTo>
                      <a:lnTo>
                        <a:pt x="74" y="278"/>
                      </a:lnTo>
                      <a:lnTo>
                        <a:pt x="74" y="278"/>
                      </a:lnTo>
                      <a:lnTo>
                        <a:pt x="74" y="278"/>
                      </a:lnTo>
                      <a:lnTo>
                        <a:pt x="74" y="278"/>
                      </a:lnTo>
                      <a:lnTo>
                        <a:pt x="74" y="278"/>
                      </a:lnTo>
                      <a:lnTo>
                        <a:pt x="72" y="280"/>
                      </a:lnTo>
                      <a:lnTo>
                        <a:pt x="70" y="284"/>
                      </a:lnTo>
                      <a:lnTo>
                        <a:pt x="70" y="284"/>
                      </a:lnTo>
                      <a:lnTo>
                        <a:pt x="68" y="284"/>
                      </a:lnTo>
                      <a:lnTo>
                        <a:pt x="68" y="284"/>
                      </a:lnTo>
                      <a:lnTo>
                        <a:pt x="68" y="280"/>
                      </a:lnTo>
                      <a:lnTo>
                        <a:pt x="68" y="280"/>
                      </a:lnTo>
                      <a:lnTo>
                        <a:pt x="70" y="270"/>
                      </a:lnTo>
                      <a:lnTo>
                        <a:pt x="70" y="270"/>
                      </a:lnTo>
                      <a:lnTo>
                        <a:pt x="74" y="266"/>
                      </a:lnTo>
                      <a:lnTo>
                        <a:pt x="74" y="266"/>
                      </a:lnTo>
                      <a:lnTo>
                        <a:pt x="72" y="262"/>
                      </a:lnTo>
                      <a:lnTo>
                        <a:pt x="72" y="260"/>
                      </a:lnTo>
                      <a:lnTo>
                        <a:pt x="74" y="260"/>
                      </a:lnTo>
                      <a:lnTo>
                        <a:pt x="74" y="260"/>
                      </a:lnTo>
                      <a:lnTo>
                        <a:pt x="76" y="254"/>
                      </a:lnTo>
                      <a:lnTo>
                        <a:pt x="74" y="250"/>
                      </a:lnTo>
                      <a:lnTo>
                        <a:pt x="74" y="242"/>
                      </a:lnTo>
                      <a:lnTo>
                        <a:pt x="74" y="242"/>
                      </a:lnTo>
                      <a:lnTo>
                        <a:pt x="78" y="240"/>
                      </a:lnTo>
                      <a:lnTo>
                        <a:pt x="78" y="240"/>
                      </a:lnTo>
                      <a:lnTo>
                        <a:pt x="70" y="236"/>
                      </a:lnTo>
                      <a:lnTo>
                        <a:pt x="70" y="236"/>
                      </a:lnTo>
                      <a:lnTo>
                        <a:pt x="78" y="236"/>
                      </a:lnTo>
                      <a:lnTo>
                        <a:pt x="88" y="234"/>
                      </a:lnTo>
                      <a:lnTo>
                        <a:pt x="88" y="236"/>
                      </a:lnTo>
                      <a:lnTo>
                        <a:pt x="90" y="236"/>
                      </a:lnTo>
                      <a:lnTo>
                        <a:pt x="90" y="236"/>
                      </a:lnTo>
                      <a:lnTo>
                        <a:pt x="90" y="234"/>
                      </a:lnTo>
                      <a:lnTo>
                        <a:pt x="92" y="232"/>
                      </a:lnTo>
                      <a:lnTo>
                        <a:pt x="92" y="232"/>
                      </a:lnTo>
                      <a:lnTo>
                        <a:pt x="94" y="232"/>
                      </a:lnTo>
                      <a:lnTo>
                        <a:pt x="98" y="232"/>
                      </a:lnTo>
                      <a:lnTo>
                        <a:pt x="98" y="232"/>
                      </a:lnTo>
                      <a:lnTo>
                        <a:pt x="98" y="230"/>
                      </a:lnTo>
                      <a:lnTo>
                        <a:pt x="98" y="228"/>
                      </a:lnTo>
                      <a:lnTo>
                        <a:pt x="98" y="228"/>
                      </a:lnTo>
                      <a:lnTo>
                        <a:pt x="100" y="226"/>
                      </a:lnTo>
                      <a:lnTo>
                        <a:pt x="104" y="226"/>
                      </a:lnTo>
                      <a:lnTo>
                        <a:pt x="102" y="224"/>
                      </a:lnTo>
                      <a:lnTo>
                        <a:pt x="102" y="224"/>
                      </a:lnTo>
                      <a:lnTo>
                        <a:pt x="96" y="222"/>
                      </a:lnTo>
                      <a:lnTo>
                        <a:pt x="96" y="222"/>
                      </a:lnTo>
                      <a:lnTo>
                        <a:pt x="106" y="218"/>
                      </a:lnTo>
                      <a:lnTo>
                        <a:pt x="106" y="218"/>
                      </a:lnTo>
                      <a:lnTo>
                        <a:pt x="106" y="212"/>
                      </a:lnTo>
                      <a:lnTo>
                        <a:pt x="104" y="206"/>
                      </a:lnTo>
                      <a:lnTo>
                        <a:pt x="104" y="206"/>
                      </a:lnTo>
                      <a:lnTo>
                        <a:pt x="102" y="206"/>
                      </a:lnTo>
                      <a:lnTo>
                        <a:pt x="100" y="206"/>
                      </a:lnTo>
                      <a:lnTo>
                        <a:pt x="100" y="206"/>
                      </a:lnTo>
                      <a:lnTo>
                        <a:pt x="98" y="204"/>
                      </a:lnTo>
                      <a:lnTo>
                        <a:pt x="98" y="200"/>
                      </a:lnTo>
                      <a:lnTo>
                        <a:pt x="98" y="200"/>
                      </a:lnTo>
                      <a:lnTo>
                        <a:pt x="94" y="200"/>
                      </a:lnTo>
                      <a:lnTo>
                        <a:pt x="92" y="194"/>
                      </a:lnTo>
                      <a:lnTo>
                        <a:pt x="92" y="194"/>
                      </a:lnTo>
                      <a:lnTo>
                        <a:pt x="88" y="198"/>
                      </a:lnTo>
                      <a:lnTo>
                        <a:pt x="88" y="198"/>
                      </a:lnTo>
                      <a:lnTo>
                        <a:pt x="86" y="198"/>
                      </a:lnTo>
                      <a:lnTo>
                        <a:pt x="84" y="196"/>
                      </a:lnTo>
                      <a:lnTo>
                        <a:pt x="84" y="196"/>
                      </a:lnTo>
                      <a:lnTo>
                        <a:pt x="82" y="194"/>
                      </a:lnTo>
                      <a:lnTo>
                        <a:pt x="82" y="194"/>
                      </a:lnTo>
                      <a:lnTo>
                        <a:pt x="82" y="188"/>
                      </a:lnTo>
                      <a:lnTo>
                        <a:pt x="82" y="184"/>
                      </a:lnTo>
                      <a:lnTo>
                        <a:pt x="80" y="174"/>
                      </a:lnTo>
                      <a:lnTo>
                        <a:pt x="80" y="174"/>
                      </a:lnTo>
                      <a:lnTo>
                        <a:pt x="80" y="170"/>
                      </a:lnTo>
                      <a:lnTo>
                        <a:pt x="80" y="170"/>
                      </a:lnTo>
                      <a:lnTo>
                        <a:pt x="84" y="170"/>
                      </a:lnTo>
                      <a:lnTo>
                        <a:pt x="84" y="170"/>
                      </a:lnTo>
                      <a:lnTo>
                        <a:pt x="82" y="166"/>
                      </a:lnTo>
                      <a:lnTo>
                        <a:pt x="82" y="162"/>
                      </a:lnTo>
                      <a:lnTo>
                        <a:pt x="84" y="158"/>
                      </a:lnTo>
                      <a:lnTo>
                        <a:pt x="84" y="152"/>
                      </a:lnTo>
                      <a:lnTo>
                        <a:pt x="84" y="152"/>
                      </a:lnTo>
                      <a:lnTo>
                        <a:pt x="82" y="152"/>
                      </a:lnTo>
                      <a:lnTo>
                        <a:pt x="82" y="152"/>
                      </a:lnTo>
                      <a:lnTo>
                        <a:pt x="82" y="148"/>
                      </a:lnTo>
                      <a:lnTo>
                        <a:pt x="82" y="148"/>
                      </a:lnTo>
                      <a:lnTo>
                        <a:pt x="84" y="148"/>
                      </a:lnTo>
                      <a:lnTo>
                        <a:pt x="86" y="150"/>
                      </a:lnTo>
                      <a:lnTo>
                        <a:pt x="86" y="150"/>
                      </a:lnTo>
                      <a:lnTo>
                        <a:pt x="88" y="148"/>
                      </a:lnTo>
                      <a:lnTo>
                        <a:pt x="88" y="148"/>
                      </a:lnTo>
                      <a:lnTo>
                        <a:pt x="92" y="146"/>
                      </a:lnTo>
                      <a:lnTo>
                        <a:pt x="92" y="146"/>
                      </a:lnTo>
                      <a:lnTo>
                        <a:pt x="94" y="140"/>
                      </a:lnTo>
                      <a:lnTo>
                        <a:pt x="92" y="140"/>
                      </a:lnTo>
                      <a:lnTo>
                        <a:pt x="92" y="138"/>
                      </a:lnTo>
                      <a:lnTo>
                        <a:pt x="92" y="138"/>
                      </a:lnTo>
                      <a:lnTo>
                        <a:pt x="98" y="138"/>
                      </a:lnTo>
                      <a:lnTo>
                        <a:pt x="100" y="136"/>
                      </a:lnTo>
                      <a:lnTo>
                        <a:pt x="102" y="134"/>
                      </a:lnTo>
                      <a:lnTo>
                        <a:pt x="102" y="134"/>
                      </a:lnTo>
                      <a:lnTo>
                        <a:pt x="100" y="134"/>
                      </a:lnTo>
                      <a:lnTo>
                        <a:pt x="98" y="132"/>
                      </a:lnTo>
                      <a:lnTo>
                        <a:pt x="104" y="126"/>
                      </a:lnTo>
                      <a:lnTo>
                        <a:pt x="104" y="126"/>
                      </a:lnTo>
                      <a:lnTo>
                        <a:pt x="106" y="126"/>
                      </a:lnTo>
                      <a:lnTo>
                        <a:pt x="108" y="128"/>
                      </a:lnTo>
                      <a:lnTo>
                        <a:pt x="108" y="128"/>
                      </a:lnTo>
                      <a:lnTo>
                        <a:pt x="112" y="124"/>
                      </a:lnTo>
                      <a:lnTo>
                        <a:pt x="116" y="122"/>
                      </a:lnTo>
                      <a:lnTo>
                        <a:pt x="116" y="122"/>
                      </a:lnTo>
                      <a:lnTo>
                        <a:pt x="120" y="120"/>
                      </a:lnTo>
                      <a:lnTo>
                        <a:pt x="122" y="122"/>
                      </a:lnTo>
                      <a:lnTo>
                        <a:pt x="122" y="122"/>
                      </a:lnTo>
                      <a:lnTo>
                        <a:pt x="126" y="120"/>
                      </a:lnTo>
                      <a:lnTo>
                        <a:pt x="126" y="116"/>
                      </a:lnTo>
                      <a:lnTo>
                        <a:pt x="130" y="110"/>
                      </a:lnTo>
                      <a:lnTo>
                        <a:pt x="130" y="110"/>
                      </a:lnTo>
                      <a:lnTo>
                        <a:pt x="132" y="110"/>
                      </a:lnTo>
                      <a:lnTo>
                        <a:pt x="136" y="108"/>
                      </a:lnTo>
                      <a:lnTo>
                        <a:pt x="136" y="108"/>
                      </a:lnTo>
                      <a:lnTo>
                        <a:pt x="136" y="106"/>
                      </a:lnTo>
                      <a:lnTo>
                        <a:pt x="136" y="104"/>
                      </a:lnTo>
                      <a:lnTo>
                        <a:pt x="136" y="104"/>
                      </a:lnTo>
                      <a:lnTo>
                        <a:pt x="132" y="104"/>
                      </a:lnTo>
                      <a:lnTo>
                        <a:pt x="132" y="104"/>
                      </a:lnTo>
                      <a:lnTo>
                        <a:pt x="134" y="100"/>
                      </a:lnTo>
                      <a:lnTo>
                        <a:pt x="134" y="100"/>
                      </a:lnTo>
                      <a:lnTo>
                        <a:pt x="132" y="96"/>
                      </a:lnTo>
                      <a:lnTo>
                        <a:pt x="132" y="92"/>
                      </a:lnTo>
                      <a:lnTo>
                        <a:pt x="138" y="88"/>
                      </a:lnTo>
                      <a:lnTo>
                        <a:pt x="138" y="88"/>
                      </a:lnTo>
                      <a:lnTo>
                        <a:pt x="138" y="86"/>
                      </a:lnTo>
                      <a:lnTo>
                        <a:pt x="136" y="84"/>
                      </a:lnTo>
                      <a:lnTo>
                        <a:pt x="136" y="84"/>
                      </a:lnTo>
                      <a:lnTo>
                        <a:pt x="138" y="84"/>
                      </a:lnTo>
                      <a:lnTo>
                        <a:pt x="140" y="82"/>
                      </a:lnTo>
                      <a:lnTo>
                        <a:pt x="140" y="82"/>
                      </a:lnTo>
                      <a:lnTo>
                        <a:pt x="138" y="80"/>
                      </a:lnTo>
                      <a:lnTo>
                        <a:pt x="138" y="80"/>
                      </a:lnTo>
                      <a:lnTo>
                        <a:pt x="138" y="80"/>
                      </a:lnTo>
                      <a:lnTo>
                        <a:pt x="138" y="80"/>
                      </a:lnTo>
                      <a:lnTo>
                        <a:pt x="140" y="78"/>
                      </a:lnTo>
                      <a:lnTo>
                        <a:pt x="144" y="80"/>
                      </a:lnTo>
                      <a:lnTo>
                        <a:pt x="144" y="80"/>
                      </a:lnTo>
                      <a:lnTo>
                        <a:pt x="146" y="78"/>
                      </a:lnTo>
                      <a:lnTo>
                        <a:pt x="148" y="74"/>
                      </a:lnTo>
                      <a:lnTo>
                        <a:pt x="150" y="66"/>
                      </a:lnTo>
                      <a:lnTo>
                        <a:pt x="150" y="66"/>
                      </a:lnTo>
                      <a:lnTo>
                        <a:pt x="150" y="68"/>
                      </a:lnTo>
                      <a:lnTo>
                        <a:pt x="152" y="70"/>
                      </a:lnTo>
                      <a:lnTo>
                        <a:pt x="152" y="70"/>
                      </a:lnTo>
                      <a:lnTo>
                        <a:pt x="156" y="68"/>
                      </a:lnTo>
                      <a:lnTo>
                        <a:pt x="156" y="68"/>
                      </a:lnTo>
                      <a:lnTo>
                        <a:pt x="158" y="72"/>
                      </a:lnTo>
                      <a:lnTo>
                        <a:pt x="158" y="72"/>
                      </a:lnTo>
                      <a:lnTo>
                        <a:pt x="160" y="70"/>
                      </a:lnTo>
                      <a:lnTo>
                        <a:pt x="160" y="68"/>
                      </a:lnTo>
                      <a:lnTo>
                        <a:pt x="160" y="68"/>
                      </a:lnTo>
                      <a:lnTo>
                        <a:pt x="168" y="70"/>
                      </a:lnTo>
                      <a:lnTo>
                        <a:pt x="168" y="7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17" name="Freeform 37"/>
                <p:cNvSpPr>
                  <a:spLocks noChangeAspect="1"/>
                </p:cNvSpPr>
                <p:nvPr/>
              </p:nvSpPr>
              <p:spPr bwMode="gray">
                <a:xfrm>
                  <a:off x="3614" y="3238"/>
                  <a:ext cx="15" cy="21"/>
                </a:xfrm>
                <a:custGeom>
                  <a:avLst/>
                  <a:gdLst/>
                  <a:ahLst/>
                  <a:cxnLst>
                    <a:cxn ang="0">
                      <a:pos x="14" y="14"/>
                    </a:cxn>
                    <a:cxn ang="0">
                      <a:pos x="14" y="14"/>
                    </a:cxn>
                    <a:cxn ang="0">
                      <a:pos x="16" y="6"/>
                    </a:cxn>
                    <a:cxn ang="0">
                      <a:pos x="16" y="6"/>
                    </a:cxn>
                    <a:cxn ang="0">
                      <a:pos x="16" y="4"/>
                    </a:cxn>
                    <a:cxn ang="0">
                      <a:pos x="14" y="2"/>
                    </a:cxn>
                    <a:cxn ang="0">
                      <a:pos x="10" y="0"/>
                    </a:cxn>
                    <a:cxn ang="0">
                      <a:pos x="10" y="0"/>
                    </a:cxn>
                    <a:cxn ang="0">
                      <a:pos x="8" y="0"/>
                    </a:cxn>
                    <a:cxn ang="0">
                      <a:pos x="6" y="2"/>
                    </a:cxn>
                    <a:cxn ang="0">
                      <a:pos x="4" y="0"/>
                    </a:cxn>
                    <a:cxn ang="0">
                      <a:pos x="4" y="0"/>
                    </a:cxn>
                    <a:cxn ang="0">
                      <a:pos x="2" y="0"/>
                    </a:cxn>
                    <a:cxn ang="0">
                      <a:pos x="2" y="2"/>
                    </a:cxn>
                    <a:cxn ang="0">
                      <a:pos x="0" y="8"/>
                    </a:cxn>
                    <a:cxn ang="0">
                      <a:pos x="0" y="8"/>
                    </a:cxn>
                    <a:cxn ang="0">
                      <a:pos x="0" y="12"/>
                    </a:cxn>
                    <a:cxn ang="0">
                      <a:pos x="0" y="16"/>
                    </a:cxn>
                    <a:cxn ang="0">
                      <a:pos x="0" y="16"/>
                    </a:cxn>
                    <a:cxn ang="0">
                      <a:pos x="2" y="18"/>
                    </a:cxn>
                    <a:cxn ang="0">
                      <a:pos x="6" y="20"/>
                    </a:cxn>
                    <a:cxn ang="0">
                      <a:pos x="6" y="20"/>
                    </a:cxn>
                    <a:cxn ang="0">
                      <a:pos x="12" y="22"/>
                    </a:cxn>
                    <a:cxn ang="0">
                      <a:pos x="16" y="24"/>
                    </a:cxn>
                    <a:cxn ang="0">
                      <a:pos x="14" y="14"/>
                    </a:cxn>
                  </a:cxnLst>
                  <a:rect l="0" t="0" r="r" b="b"/>
                  <a:pathLst>
                    <a:path w="16" h="24">
                      <a:moveTo>
                        <a:pt x="14" y="14"/>
                      </a:moveTo>
                      <a:lnTo>
                        <a:pt x="14" y="14"/>
                      </a:lnTo>
                      <a:lnTo>
                        <a:pt x="16" y="6"/>
                      </a:lnTo>
                      <a:lnTo>
                        <a:pt x="16" y="6"/>
                      </a:lnTo>
                      <a:lnTo>
                        <a:pt x="16" y="4"/>
                      </a:lnTo>
                      <a:lnTo>
                        <a:pt x="14" y="2"/>
                      </a:lnTo>
                      <a:lnTo>
                        <a:pt x="10" y="0"/>
                      </a:lnTo>
                      <a:lnTo>
                        <a:pt x="10" y="0"/>
                      </a:lnTo>
                      <a:lnTo>
                        <a:pt x="8" y="0"/>
                      </a:lnTo>
                      <a:lnTo>
                        <a:pt x="6" y="2"/>
                      </a:lnTo>
                      <a:lnTo>
                        <a:pt x="4" y="0"/>
                      </a:lnTo>
                      <a:lnTo>
                        <a:pt x="4" y="0"/>
                      </a:lnTo>
                      <a:lnTo>
                        <a:pt x="2" y="0"/>
                      </a:lnTo>
                      <a:lnTo>
                        <a:pt x="2" y="2"/>
                      </a:lnTo>
                      <a:lnTo>
                        <a:pt x="0" y="8"/>
                      </a:lnTo>
                      <a:lnTo>
                        <a:pt x="0" y="8"/>
                      </a:lnTo>
                      <a:lnTo>
                        <a:pt x="0" y="12"/>
                      </a:lnTo>
                      <a:lnTo>
                        <a:pt x="0" y="16"/>
                      </a:lnTo>
                      <a:lnTo>
                        <a:pt x="0" y="16"/>
                      </a:lnTo>
                      <a:lnTo>
                        <a:pt x="2" y="18"/>
                      </a:lnTo>
                      <a:lnTo>
                        <a:pt x="6" y="20"/>
                      </a:lnTo>
                      <a:lnTo>
                        <a:pt x="6" y="20"/>
                      </a:lnTo>
                      <a:lnTo>
                        <a:pt x="12" y="22"/>
                      </a:lnTo>
                      <a:lnTo>
                        <a:pt x="16" y="24"/>
                      </a:lnTo>
                      <a:lnTo>
                        <a:pt x="14" y="1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18" name="Freeform 38"/>
                <p:cNvSpPr>
                  <a:spLocks noChangeAspect="1"/>
                </p:cNvSpPr>
                <p:nvPr/>
              </p:nvSpPr>
              <p:spPr bwMode="gray">
                <a:xfrm>
                  <a:off x="2520" y="2770"/>
                  <a:ext cx="49" cy="75"/>
                </a:xfrm>
                <a:custGeom>
                  <a:avLst/>
                  <a:gdLst/>
                  <a:ahLst/>
                  <a:cxnLst>
                    <a:cxn ang="0">
                      <a:pos x="52" y="2"/>
                    </a:cxn>
                    <a:cxn ang="0">
                      <a:pos x="48" y="2"/>
                    </a:cxn>
                    <a:cxn ang="0">
                      <a:pos x="46" y="0"/>
                    </a:cxn>
                    <a:cxn ang="0">
                      <a:pos x="40" y="0"/>
                    </a:cxn>
                    <a:cxn ang="0">
                      <a:pos x="40" y="2"/>
                    </a:cxn>
                    <a:cxn ang="0">
                      <a:pos x="34" y="4"/>
                    </a:cxn>
                    <a:cxn ang="0">
                      <a:pos x="22" y="2"/>
                    </a:cxn>
                    <a:cxn ang="0">
                      <a:pos x="16" y="8"/>
                    </a:cxn>
                    <a:cxn ang="0">
                      <a:pos x="16" y="6"/>
                    </a:cxn>
                    <a:cxn ang="0">
                      <a:pos x="8" y="18"/>
                    </a:cxn>
                    <a:cxn ang="0">
                      <a:pos x="8" y="26"/>
                    </a:cxn>
                    <a:cxn ang="0">
                      <a:pos x="0" y="32"/>
                    </a:cxn>
                    <a:cxn ang="0">
                      <a:pos x="0" y="34"/>
                    </a:cxn>
                    <a:cxn ang="0">
                      <a:pos x="2" y="42"/>
                    </a:cxn>
                    <a:cxn ang="0">
                      <a:pos x="2" y="52"/>
                    </a:cxn>
                    <a:cxn ang="0">
                      <a:pos x="4" y="56"/>
                    </a:cxn>
                    <a:cxn ang="0">
                      <a:pos x="6" y="58"/>
                    </a:cxn>
                    <a:cxn ang="0">
                      <a:pos x="4" y="64"/>
                    </a:cxn>
                    <a:cxn ang="0">
                      <a:pos x="8" y="84"/>
                    </a:cxn>
                    <a:cxn ang="0">
                      <a:pos x="24" y="86"/>
                    </a:cxn>
                    <a:cxn ang="0">
                      <a:pos x="22" y="76"/>
                    </a:cxn>
                    <a:cxn ang="0">
                      <a:pos x="34" y="72"/>
                    </a:cxn>
                    <a:cxn ang="0">
                      <a:pos x="40" y="72"/>
                    </a:cxn>
                    <a:cxn ang="0">
                      <a:pos x="46" y="72"/>
                    </a:cxn>
                    <a:cxn ang="0">
                      <a:pos x="50" y="62"/>
                    </a:cxn>
                    <a:cxn ang="0">
                      <a:pos x="54" y="52"/>
                    </a:cxn>
                    <a:cxn ang="0">
                      <a:pos x="50" y="48"/>
                    </a:cxn>
                    <a:cxn ang="0">
                      <a:pos x="46" y="40"/>
                    </a:cxn>
                    <a:cxn ang="0">
                      <a:pos x="46" y="22"/>
                    </a:cxn>
                    <a:cxn ang="0">
                      <a:pos x="52" y="12"/>
                    </a:cxn>
                    <a:cxn ang="0">
                      <a:pos x="52" y="6"/>
                    </a:cxn>
                    <a:cxn ang="0">
                      <a:pos x="52" y="8"/>
                    </a:cxn>
                    <a:cxn ang="0">
                      <a:pos x="52" y="4"/>
                    </a:cxn>
                    <a:cxn ang="0">
                      <a:pos x="52" y="2"/>
                    </a:cxn>
                  </a:cxnLst>
                  <a:rect l="0" t="0" r="r" b="b"/>
                  <a:pathLst>
                    <a:path w="54" h="86">
                      <a:moveTo>
                        <a:pt x="52" y="2"/>
                      </a:moveTo>
                      <a:lnTo>
                        <a:pt x="52" y="2"/>
                      </a:lnTo>
                      <a:lnTo>
                        <a:pt x="50" y="2"/>
                      </a:lnTo>
                      <a:lnTo>
                        <a:pt x="48" y="2"/>
                      </a:lnTo>
                      <a:lnTo>
                        <a:pt x="48" y="2"/>
                      </a:lnTo>
                      <a:lnTo>
                        <a:pt x="46" y="0"/>
                      </a:lnTo>
                      <a:lnTo>
                        <a:pt x="46" y="0"/>
                      </a:lnTo>
                      <a:lnTo>
                        <a:pt x="40" y="0"/>
                      </a:lnTo>
                      <a:lnTo>
                        <a:pt x="40" y="2"/>
                      </a:lnTo>
                      <a:lnTo>
                        <a:pt x="40" y="2"/>
                      </a:lnTo>
                      <a:lnTo>
                        <a:pt x="34" y="4"/>
                      </a:lnTo>
                      <a:lnTo>
                        <a:pt x="34" y="4"/>
                      </a:lnTo>
                      <a:lnTo>
                        <a:pt x="28" y="4"/>
                      </a:lnTo>
                      <a:lnTo>
                        <a:pt x="22" y="2"/>
                      </a:lnTo>
                      <a:lnTo>
                        <a:pt x="20" y="2"/>
                      </a:lnTo>
                      <a:lnTo>
                        <a:pt x="16" y="8"/>
                      </a:lnTo>
                      <a:lnTo>
                        <a:pt x="16" y="6"/>
                      </a:lnTo>
                      <a:lnTo>
                        <a:pt x="16" y="6"/>
                      </a:lnTo>
                      <a:lnTo>
                        <a:pt x="8" y="18"/>
                      </a:lnTo>
                      <a:lnTo>
                        <a:pt x="8" y="18"/>
                      </a:lnTo>
                      <a:lnTo>
                        <a:pt x="8" y="26"/>
                      </a:lnTo>
                      <a:lnTo>
                        <a:pt x="8" y="26"/>
                      </a:lnTo>
                      <a:lnTo>
                        <a:pt x="4" y="30"/>
                      </a:lnTo>
                      <a:lnTo>
                        <a:pt x="0" y="32"/>
                      </a:lnTo>
                      <a:lnTo>
                        <a:pt x="0" y="32"/>
                      </a:lnTo>
                      <a:lnTo>
                        <a:pt x="0" y="34"/>
                      </a:lnTo>
                      <a:lnTo>
                        <a:pt x="0" y="36"/>
                      </a:lnTo>
                      <a:lnTo>
                        <a:pt x="2" y="42"/>
                      </a:lnTo>
                      <a:lnTo>
                        <a:pt x="2" y="42"/>
                      </a:lnTo>
                      <a:lnTo>
                        <a:pt x="2" y="52"/>
                      </a:lnTo>
                      <a:lnTo>
                        <a:pt x="2" y="52"/>
                      </a:lnTo>
                      <a:lnTo>
                        <a:pt x="4" y="56"/>
                      </a:lnTo>
                      <a:lnTo>
                        <a:pt x="4" y="56"/>
                      </a:lnTo>
                      <a:lnTo>
                        <a:pt x="6" y="58"/>
                      </a:lnTo>
                      <a:lnTo>
                        <a:pt x="6" y="60"/>
                      </a:lnTo>
                      <a:lnTo>
                        <a:pt x="4" y="64"/>
                      </a:lnTo>
                      <a:lnTo>
                        <a:pt x="6" y="76"/>
                      </a:lnTo>
                      <a:lnTo>
                        <a:pt x="8" y="84"/>
                      </a:lnTo>
                      <a:lnTo>
                        <a:pt x="14" y="82"/>
                      </a:lnTo>
                      <a:lnTo>
                        <a:pt x="24" y="86"/>
                      </a:lnTo>
                      <a:lnTo>
                        <a:pt x="26" y="80"/>
                      </a:lnTo>
                      <a:lnTo>
                        <a:pt x="22" y="76"/>
                      </a:lnTo>
                      <a:lnTo>
                        <a:pt x="24" y="68"/>
                      </a:lnTo>
                      <a:lnTo>
                        <a:pt x="34" y="72"/>
                      </a:lnTo>
                      <a:lnTo>
                        <a:pt x="38" y="70"/>
                      </a:lnTo>
                      <a:lnTo>
                        <a:pt x="40" y="72"/>
                      </a:lnTo>
                      <a:lnTo>
                        <a:pt x="46" y="72"/>
                      </a:lnTo>
                      <a:lnTo>
                        <a:pt x="46" y="72"/>
                      </a:lnTo>
                      <a:lnTo>
                        <a:pt x="50" y="62"/>
                      </a:lnTo>
                      <a:lnTo>
                        <a:pt x="50" y="62"/>
                      </a:lnTo>
                      <a:lnTo>
                        <a:pt x="54" y="56"/>
                      </a:lnTo>
                      <a:lnTo>
                        <a:pt x="54" y="52"/>
                      </a:lnTo>
                      <a:lnTo>
                        <a:pt x="54" y="52"/>
                      </a:lnTo>
                      <a:lnTo>
                        <a:pt x="50" y="48"/>
                      </a:lnTo>
                      <a:lnTo>
                        <a:pt x="48" y="44"/>
                      </a:lnTo>
                      <a:lnTo>
                        <a:pt x="46" y="40"/>
                      </a:lnTo>
                      <a:lnTo>
                        <a:pt x="46" y="40"/>
                      </a:lnTo>
                      <a:lnTo>
                        <a:pt x="46" y="22"/>
                      </a:lnTo>
                      <a:lnTo>
                        <a:pt x="52" y="12"/>
                      </a:lnTo>
                      <a:lnTo>
                        <a:pt x="52" y="12"/>
                      </a:lnTo>
                      <a:lnTo>
                        <a:pt x="52" y="6"/>
                      </a:lnTo>
                      <a:lnTo>
                        <a:pt x="52" y="6"/>
                      </a:lnTo>
                      <a:lnTo>
                        <a:pt x="52" y="8"/>
                      </a:lnTo>
                      <a:lnTo>
                        <a:pt x="52" y="8"/>
                      </a:lnTo>
                      <a:lnTo>
                        <a:pt x="52" y="6"/>
                      </a:lnTo>
                      <a:lnTo>
                        <a:pt x="52" y="4"/>
                      </a:lnTo>
                      <a:lnTo>
                        <a:pt x="52" y="4"/>
                      </a:lnTo>
                      <a:lnTo>
                        <a:pt x="52" y="2"/>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119" name="Freeform 39"/>
                <p:cNvSpPr>
                  <a:spLocks noChangeAspect="1"/>
                </p:cNvSpPr>
                <p:nvPr/>
              </p:nvSpPr>
              <p:spPr bwMode="gray">
                <a:xfrm>
                  <a:off x="3502" y="2522"/>
                  <a:ext cx="208" cy="288"/>
                </a:xfrm>
                <a:custGeom>
                  <a:avLst/>
                  <a:gdLst/>
                  <a:ahLst/>
                  <a:cxnLst>
                    <a:cxn ang="0">
                      <a:pos x="222" y="80"/>
                    </a:cxn>
                    <a:cxn ang="0">
                      <a:pos x="210" y="68"/>
                    </a:cxn>
                    <a:cxn ang="0">
                      <a:pos x="212" y="52"/>
                    </a:cxn>
                    <a:cxn ang="0">
                      <a:pos x="212" y="34"/>
                    </a:cxn>
                    <a:cxn ang="0">
                      <a:pos x="206" y="18"/>
                    </a:cxn>
                    <a:cxn ang="0">
                      <a:pos x="196" y="12"/>
                    </a:cxn>
                    <a:cxn ang="0">
                      <a:pos x="190" y="0"/>
                    </a:cxn>
                    <a:cxn ang="0">
                      <a:pos x="168" y="22"/>
                    </a:cxn>
                    <a:cxn ang="0">
                      <a:pos x="144" y="20"/>
                    </a:cxn>
                    <a:cxn ang="0">
                      <a:pos x="36" y="126"/>
                    </a:cxn>
                    <a:cxn ang="0">
                      <a:pos x="22" y="126"/>
                    </a:cxn>
                    <a:cxn ang="0">
                      <a:pos x="16" y="134"/>
                    </a:cxn>
                    <a:cxn ang="0">
                      <a:pos x="14" y="144"/>
                    </a:cxn>
                    <a:cxn ang="0">
                      <a:pos x="8" y="160"/>
                    </a:cxn>
                    <a:cxn ang="0">
                      <a:pos x="4" y="168"/>
                    </a:cxn>
                    <a:cxn ang="0">
                      <a:pos x="0" y="176"/>
                    </a:cxn>
                    <a:cxn ang="0">
                      <a:pos x="8" y="178"/>
                    </a:cxn>
                    <a:cxn ang="0">
                      <a:pos x="8" y="186"/>
                    </a:cxn>
                    <a:cxn ang="0">
                      <a:pos x="10" y="198"/>
                    </a:cxn>
                    <a:cxn ang="0">
                      <a:pos x="12" y="208"/>
                    </a:cxn>
                    <a:cxn ang="0">
                      <a:pos x="20" y="226"/>
                    </a:cxn>
                    <a:cxn ang="0">
                      <a:pos x="26" y="236"/>
                    </a:cxn>
                    <a:cxn ang="0">
                      <a:pos x="32" y="254"/>
                    </a:cxn>
                    <a:cxn ang="0">
                      <a:pos x="36" y="260"/>
                    </a:cxn>
                    <a:cxn ang="0">
                      <a:pos x="50" y="266"/>
                    </a:cxn>
                    <a:cxn ang="0">
                      <a:pos x="56" y="274"/>
                    </a:cxn>
                    <a:cxn ang="0">
                      <a:pos x="70" y="286"/>
                    </a:cxn>
                    <a:cxn ang="0">
                      <a:pos x="72" y="294"/>
                    </a:cxn>
                    <a:cxn ang="0">
                      <a:pos x="80" y="310"/>
                    </a:cxn>
                    <a:cxn ang="0">
                      <a:pos x="88" y="310"/>
                    </a:cxn>
                    <a:cxn ang="0">
                      <a:pos x="98" y="314"/>
                    </a:cxn>
                    <a:cxn ang="0">
                      <a:pos x="108" y="314"/>
                    </a:cxn>
                    <a:cxn ang="0">
                      <a:pos x="122" y="326"/>
                    </a:cxn>
                    <a:cxn ang="0">
                      <a:pos x="134" y="332"/>
                    </a:cxn>
                    <a:cxn ang="0">
                      <a:pos x="146" y="324"/>
                    </a:cxn>
                    <a:cxn ang="0">
                      <a:pos x="158" y="326"/>
                    </a:cxn>
                    <a:cxn ang="0">
                      <a:pos x="180" y="316"/>
                    </a:cxn>
                    <a:cxn ang="0">
                      <a:pos x="192" y="314"/>
                    </a:cxn>
                    <a:cxn ang="0">
                      <a:pos x="186" y="310"/>
                    </a:cxn>
                    <a:cxn ang="0">
                      <a:pos x="174" y="298"/>
                    </a:cxn>
                    <a:cxn ang="0">
                      <a:pos x="168" y="284"/>
                    </a:cxn>
                    <a:cxn ang="0">
                      <a:pos x="156" y="270"/>
                    </a:cxn>
                    <a:cxn ang="0">
                      <a:pos x="146" y="268"/>
                    </a:cxn>
                    <a:cxn ang="0">
                      <a:pos x="158" y="258"/>
                    </a:cxn>
                    <a:cxn ang="0">
                      <a:pos x="162" y="250"/>
                    </a:cxn>
                    <a:cxn ang="0">
                      <a:pos x="168" y="222"/>
                    </a:cxn>
                    <a:cxn ang="0">
                      <a:pos x="174" y="206"/>
                    </a:cxn>
                    <a:cxn ang="0">
                      <a:pos x="184" y="192"/>
                    </a:cxn>
                    <a:cxn ang="0">
                      <a:pos x="190" y="176"/>
                    </a:cxn>
                    <a:cxn ang="0">
                      <a:pos x="202" y="156"/>
                    </a:cxn>
                    <a:cxn ang="0">
                      <a:pos x="202" y="130"/>
                    </a:cxn>
                    <a:cxn ang="0">
                      <a:pos x="206" y="112"/>
                    </a:cxn>
                    <a:cxn ang="0">
                      <a:pos x="208" y="100"/>
                    </a:cxn>
                    <a:cxn ang="0">
                      <a:pos x="212" y="94"/>
                    </a:cxn>
                  </a:cxnLst>
                  <a:rect l="0" t="0" r="r" b="b"/>
                  <a:pathLst>
                    <a:path w="226" h="332">
                      <a:moveTo>
                        <a:pt x="226" y="88"/>
                      </a:moveTo>
                      <a:lnTo>
                        <a:pt x="226" y="88"/>
                      </a:lnTo>
                      <a:lnTo>
                        <a:pt x="224" y="84"/>
                      </a:lnTo>
                      <a:lnTo>
                        <a:pt x="222" y="80"/>
                      </a:lnTo>
                      <a:lnTo>
                        <a:pt x="222" y="80"/>
                      </a:lnTo>
                      <a:lnTo>
                        <a:pt x="214" y="78"/>
                      </a:lnTo>
                      <a:lnTo>
                        <a:pt x="214" y="78"/>
                      </a:lnTo>
                      <a:lnTo>
                        <a:pt x="212" y="74"/>
                      </a:lnTo>
                      <a:lnTo>
                        <a:pt x="212" y="70"/>
                      </a:lnTo>
                      <a:lnTo>
                        <a:pt x="210" y="68"/>
                      </a:lnTo>
                      <a:lnTo>
                        <a:pt x="210" y="68"/>
                      </a:lnTo>
                      <a:lnTo>
                        <a:pt x="210" y="58"/>
                      </a:lnTo>
                      <a:lnTo>
                        <a:pt x="210" y="54"/>
                      </a:lnTo>
                      <a:lnTo>
                        <a:pt x="210" y="54"/>
                      </a:lnTo>
                      <a:lnTo>
                        <a:pt x="212" y="52"/>
                      </a:lnTo>
                      <a:lnTo>
                        <a:pt x="212" y="52"/>
                      </a:lnTo>
                      <a:lnTo>
                        <a:pt x="212" y="42"/>
                      </a:lnTo>
                      <a:lnTo>
                        <a:pt x="210" y="40"/>
                      </a:lnTo>
                      <a:lnTo>
                        <a:pt x="210" y="40"/>
                      </a:lnTo>
                      <a:lnTo>
                        <a:pt x="212" y="34"/>
                      </a:lnTo>
                      <a:lnTo>
                        <a:pt x="212" y="34"/>
                      </a:lnTo>
                      <a:lnTo>
                        <a:pt x="208" y="32"/>
                      </a:lnTo>
                      <a:lnTo>
                        <a:pt x="208" y="32"/>
                      </a:lnTo>
                      <a:lnTo>
                        <a:pt x="206" y="26"/>
                      </a:lnTo>
                      <a:lnTo>
                        <a:pt x="206" y="18"/>
                      </a:lnTo>
                      <a:lnTo>
                        <a:pt x="206" y="18"/>
                      </a:lnTo>
                      <a:lnTo>
                        <a:pt x="202" y="18"/>
                      </a:lnTo>
                      <a:lnTo>
                        <a:pt x="200" y="16"/>
                      </a:lnTo>
                      <a:lnTo>
                        <a:pt x="200" y="16"/>
                      </a:lnTo>
                      <a:lnTo>
                        <a:pt x="196" y="12"/>
                      </a:lnTo>
                      <a:lnTo>
                        <a:pt x="192" y="6"/>
                      </a:lnTo>
                      <a:lnTo>
                        <a:pt x="190" y="6"/>
                      </a:lnTo>
                      <a:lnTo>
                        <a:pt x="190" y="6"/>
                      </a:lnTo>
                      <a:lnTo>
                        <a:pt x="190" y="0"/>
                      </a:lnTo>
                      <a:lnTo>
                        <a:pt x="190" y="0"/>
                      </a:lnTo>
                      <a:lnTo>
                        <a:pt x="182" y="4"/>
                      </a:lnTo>
                      <a:lnTo>
                        <a:pt x="178" y="4"/>
                      </a:lnTo>
                      <a:lnTo>
                        <a:pt x="174" y="12"/>
                      </a:lnTo>
                      <a:lnTo>
                        <a:pt x="168" y="14"/>
                      </a:lnTo>
                      <a:lnTo>
                        <a:pt x="168" y="22"/>
                      </a:lnTo>
                      <a:lnTo>
                        <a:pt x="162" y="24"/>
                      </a:lnTo>
                      <a:lnTo>
                        <a:pt x="160" y="20"/>
                      </a:lnTo>
                      <a:lnTo>
                        <a:pt x="148" y="20"/>
                      </a:lnTo>
                      <a:lnTo>
                        <a:pt x="148" y="18"/>
                      </a:lnTo>
                      <a:lnTo>
                        <a:pt x="144" y="20"/>
                      </a:lnTo>
                      <a:lnTo>
                        <a:pt x="48" y="20"/>
                      </a:lnTo>
                      <a:lnTo>
                        <a:pt x="48" y="52"/>
                      </a:lnTo>
                      <a:lnTo>
                        <a:pt x="36" y="52"/>
                      </a:lnTo>
                      <a:lnTo>
                        <a:pt x="36" y="64"/>
                      </a:lnTo>
                      <a:lnTo>
                        <a:pt x="36" y="126"/>
                      </a:lnTo>
                      <a:lnTo>
                        <a:pt x="36" y="126"/>
                      </a:lnTo>
                      <a:lnTo>
                        <a:pt x="32" y="128"/>
                      </a:lnTo>
                      <a:lnTo>
                        <a:pt x="26" y="126"/>
                      </a:lnTo>
                      <a:lnTo>
                        <a:pt x="26" y="126"/>
                      </a:lnTo>
                      <a:lnTo>
                        <a:pt x="22" y="126"/>
                      </a:lnTo>
                      <a:lnTo>
                        <a:pt x="20" y="126"/>
                      </a:lnTo>
                      <a:lnTo>
                        <a:pt x="20" y="128"/>
                      </a:lnTo>
                      <a:lnTo>
                        <a:pt x="20" y="128"/>
                      </a:lnTo>
                      <a:lnTo>
                        <a:pt x="16" y="132"/>
                      </a:lnTo>
                      <a:lnTo>
                        <a:pt x="16" y="134"/>
                      </a:lnTo>
                      <a:lnTo>
                        <a:pt x="16" y="136"/>
                      </a:lnTo>
                      <a:lnTo>
                        <a:pt x="16" y="136"/>
                      </a:lnTo>
                      <a:lnTo>
                        <a:pt x="16" y="140"/>
                      </a:lnTo>
                      <a:lnTo>
                        <a:pt x="14" y="144"/>
                      </a:lnTo>
                      <a:lnTo>
                        <a:pt x="14" y="144"/>
                      </a:lnTo>
                      <a:lnTo>
                        <a:pt x="12" y="146"/>
                      </a:lnTo>
                      <a:lnTo>
                        <a:pt x="12" y="150"/>
                      </a:lnTo>
                      <a:lnTo>
                        <a:pt x="12" y="150"/>
                      </a:lnTo>
                      <a:lnTo>
                        <a:pt x="10" y="154"/>
                      </a:lnTo>
                      <a:lnTo>
                        <a:pt x="8" y="160"/>
                      </a:lnTo>
                      <a:lnTo>
                        <a:pt x="8" y="160"/>
                      </a:lnTo>
                      <a:lnTo>
                        <a:pt x="6" y="162"/>
                      </a:lnTo>
                      <a:lnTo>
                        <a:pt x="4" y="164"/>
                      </a:lnTo>
                      <a:lnTo>
                        <a:pt x="4" y="164"/>
                      </a:lnTo>
                      <a:lnTo>
                        <a:pt x="4" y="168"/>
                      </a:lnTo>
                      <a:lnTo>
                        <a:pt x="0" y="170"/>
                      </a:lnTo>
                      <a:lnTo>
                        <a:pt x="0" y="170"/>
                      </a:lnTo>
                      <a:lnTo>
                        <a:pt x="0" y="172"/>
                      </a:lnTo>
                      <a:lnTo>
                        <a:pt x="0" y="176"/>
                      </a:lnTo>
                      <a:lnTo>
                        <a:pt x="0" y="176"/>
                      </a:lnTo>
                      <a:lnTo>
                        <a:pt x="0" y="178"/>
                      </a:lnTo>
                      <a:lnTo>
                        <a:pt x="2" y="178"/>
                      </a:lnTo>
                      <a:lnTo>
                        <a:pt x="6" y="176"/>
                      </a:lnTo>
                      <a:lnTo>
                        <a:pt x="6" y="176"/>
                      </a:lnTo>
                      <a:lnTo>
                        <a:pt x="8" y="178"/>
                      </a:lnTo>
                      <a:lnTo>
                        <a:pt x="12" y="180"/>
                      </a:lnTo>
                      <a:lnTo>
                        <a:pt x="12" y="180"/>
                      </a:lnTo>
                      <a:lnTo>
                        <a:pt x="12" y="182"/>
                      </a:lnTo>
                      <a:lnTo>
                        <a:pt x="10" y="184"/>
                      </a:lnTo>
                      <a:lnTo>
                        <a:pt x="8" y="186"/>
                      </a:lnTo>
                      <a:lnTo>
                        <a:pt x="8" y="188"/>
                      </a:lnTo>
                      <a:lnTo>
                        <a:pt x="10" y="192"/>
                      </a:lnTo>
                      <a:lnTo>
                        <a:pt x="10" y="192"/>
                      </a:lnTo>
                      <a:lnTo>
                        <a:pt x="10" y="192"/>
                      </a:lnTo>
                      <a:lnTo>
                        <a:pt x="10" y="198"/>
                      </a:lnTo>
                      <a:lnTo>
                        <a:pt x="10" y="198"/>
                      </a:lnTo>
                      <a:lnTo>
                        <a:pt x="8" y="200"/>
                      </a:lnTo>
                      <a:lnTo>
                        <a:pt x="12" y="204"/>
                      </a:lnTo>
                      <a:lnTo>
                        <a:pt x="12" y="204"/>
                      </a:lnTo>
                      <a:lnTo>
                        <a:pt x="12" y="208"/>
                      </a:lnTo>
                      <a:lnTo>
                        <a:pt x="12" y="210"/>
                      </a:lnTo>
                      <a:lnTo>
                        <a:pt x="20" y="218"/>
                      </a:lnTo>
                      <a:lnTo>
                        <a:pt x="20" y="218"/>
                      </a:lnTo>
                      <a:lnTo>
                        <a:pt x="20" y="220"/>
                      </a:lnTo>
                      <a:lnTo>
                        <a:pt x="20" y="226"/>
                      </a:lnTo>
                      <a:lnTo>
                        <a:pt x="20" y="226"/>
                      </a:lnTo>
                      <a:lnTo>
                        <a:pt x="20" y="230"/>
                      </a:lnTo>
                      <a:lnTo>
                        <a:pt x="22" y="232"/>
                      </a:lnTo>
                      <a:lnTo>
                        <a:pt x="22" y="232"/>
                      </a:lnTo>
                      <a:lnTo>
                        <a:pt x="26" y="236"/>
                      </a:lnTo>
                      <a:lnTo>
                        <a:pt x="26" y="242"/>
                      </a:lnTo>
                      <a:lnTo>
                        <a:pt x="26" y="242"/>
                      </a:lnTo>
                      <a:lnTo>
                        <a:pt x="26" y="246"/>
                      </a:lnTo>
                      <a:lnTo>
                        <a:pt x="26" y="248"/>
                      </a:lnTo>
                      <a:lnTo>
                        <a:pt x="32" y="254"/>
                      </a:lnTo>
                      <a:lnTo>
                        <a:pt x="32" y="254"/>
                      </a:lnTo>
                      <a:lnTo>
                        <a:pt x="34" y="258"/>
                      </a:lnTo>
                      <a:lnTo>
                        <a:pt x="36" y="258"/>
                      </a:lnTo>
                      <a:lnTo>
                        <a:pt x="36" y="260"/>
                      </a:lnTo>
                      <a:lnTo>
                        <a:pt x="36" y="260"/>
                      </a:lnTo>
                      <a:lnTo>
                        <a:pt x="40" y="260"/>
                      </a:lnTo>
                      <a:lnTo>
                        <a:pt x="44" y="262"/>
                      </a:lnTo>
                      <a:lnTo>
                        <a:pt x="44" y="262"/>
                      </a:lnTo>
                      <a:lnTo>
                        <a:pt x="46" y="264"/>
                      </a:lnTo>
                      <a:lnTo>
                        <a:pt x="50" y="266"/>
                      </a:lnTo>
                      <a:lnTo>
                        <a:pt x="50" y="266"/>
                      </a:lnTo>
                      <a:lnTo>
                        <a:pt x="52" y="266"/>
                      </a:lnTo>
                      <a:lnTo>
                        <a:pt x="56" y="268"/>
                      </a:lnTo>
                      <a:lnTo>
                        <a:pt x="56" y="268"/>
                      </a:lnTo>
                      <a:lnTo>
                        <a:pt x="56" y="274"/>
                      </a:lnTo>
                      <a:lnTo>
                        <a:pt x="58" y="276"/>
                      </a:lnTo>
                      <a:lnTo>
                        <a:pt x="62" y="278"/>
                      </a:lnTo>
                      <a:lnTo>
                        <a:pt x="62" y="278"/>
                      </a:lnTo>
                      <a:lnTo>
                        <a:pt x="66" y="280"/>
                      </a:lnTo>
                      <a:lnTo>
                        <a:pt x="70" y="286"/>
                      </a:lnTo>
                      <a:lnTo>
                        <a:pt x="70" y="286"/>
                      </a:lnTo>
                      <a:lnTo>
                        <a:pt x="70" y="292"/>
                      </a:lnTo>
                      <a:lnTo>
                        <a:pt x="70" y="294"/>
                      </a:lnTo>
                      <a:lnTo>
                        <a:pt x="72" y="294"/>
                      </a:lnTo>
                      <a:lnTo>
                        <a:pt x="72" y="294"/>
                      </a:lnTo>
                      <a:lnTo>
                        <a:pt x="74" y="298"/>
                      </a:lnTo>
                      <a:lnTo>
                        <a:pt x="74" y="300"/>
                      </a:lnTo>
                      <a:lnTo>
                        <a:pt x="78" y="306"/>
                      </a:lnTo>
                      <a:lnTo>
                        <a:pt x="78" y="306"/>
                      </a:lnTo>
                      <a:lnTo>
                        <a:pt x="80" y="310"/>
                      </a:lnTo>
                      <a:lnTo>
                        <a:pt x="82" y="314"/>
                      </a:lnTo>
                      <a:lnTo>
                        <a:pt x="82" y="314"/>
                      </a:lnTo>
                      <a:lnTo>
                        <a:pt x="86" y="314"/>
                      </a:lnTo>
                      <a:lnTo>
                        <a:pt x="88" y="310"/>
                      </a:lnTo>
                      <a:lnTo>
                        <a:pt x="88" y="310"/>
                      </a:lnTo>
                      <a:lnTo>
                        <a:pt x="88" y="308"/>
                      </a:lnTo>
                      <a:lnTo>
                        <a:pt x="90" y="310"/>
                      </a:lnTo>
                      <a:lnTo>
                        <a:pt x="96" y="314"/>
                      </a:lnTo>
                      <a:lnTo>
                        <a:pt x="96" y="314"/>
                      </a:lnTo>
                      <a:lnTo>
                        <a:pt x="98" y="314"/>
                      </a:lnTo>
                      <a:lnTo>
                        <a:pt x="100" y="312"/>
                      </a:lnTo>
                      <a:lnTo>
                        <a:pt x="100" y="312"/>
                      </a:lnTo>
                      <a:lnTo>
                        <a:pt x="102" y="310"/>
                      </a:lnTo>
                      <a:lnTo>
                        <a:pt x="104" y="310"/>
                      </a:lnTo>
                      <a:lnTo>
                        <a:pt x="108" y="314"/>
                      </a:lnTo>
                      <a:lnTo>
                        <a:pt x="108" y="314"/>
                      </a:lnTo>
                      <a:lnTo>
                        <a:pt x="114" y="322"/>
                      </a:lnTo>
                      <a:lnTo>
                        <a:pt x="114" y="322"/>
                      </a:lnTo>
                      <a:lnTo>
                        <a:pt x="118" y="324"/>
                      </a:lnTo>
                      <a:lnTo>
                        <a:pt x="122" y="326"/>
                      </a:lnTo>
                      <a:lnTo>
                        <a:pt x="122" y="326"/>
                      </a:lnTo>
                      <a:lnTo>
                        <a:pt x="124" y="328"/>
                      </a:lnTo>
                      <a:lnTo>
                        <a:pt x="126" y="326"/>
                      </a:lnTo>
                      <a:lnTo>
                        <a:pt x="134" y="332"/>
                      </a:lnTo>
                      <a:lnTo>
                        <a:pt x="134" y="332"/>
                      </a:lnTo>
                      <a:lnTo>
                        <a:pt x="136" y="328"/>
                      </a:lnTo>
                      <a:lnTo>
                        <a:pt x="140" y="326"/>
                      </a:lnTo>
                      <a:lnTo>
                        <a:pt x="144" y="324"/>
                      </a:lnTo>
                      <a:lnTo>
                        <a:pt x="144" y="324"/>
                      </a:lnTo>
                      <a:lnTo>
                        <a:pt x="146" y="324"/>
                      </a:lnTo>
                      <a:lnTo>
                        <a:pt x="148" y="324"/>
                      </a:lnTo>
                      <a:lnTo>
                        <a:pt x="148" y="324"/>
                      </a:lnTo>
                      <a:lnTo>
                        <a:pt x="152" y="322"/>
                      </a:lnTo>
                      <a:lnTo>
                        <a:pt x="156" y="324"/>
                      </a:lnTo>
                      <a:lnTo>
                        <a:pt x="158" y="326"/>
                      </a:lnTo>
                      <a:lnTo>
                        <a:pt x="164" y="322"/>
                      </a:lnTo>
                      <a:lnTo>
                        <a:pt x="170" y="320"/>
                      </a:lnTo>
                      <a:lnTo>
                        <a:pt x="174" y="316"/>
                      </a:lnTo>
                      <a:lnTo>
                        <a:pt x="174" y="316"/>
                      </a:lnTo>
                      <a:lnTo>
                        <a:pt x="180" y="316"/>
                      </a:lnTo>
                      <a:lnTo>
                        <a:pt x="186" y="316"/>
                      </a:lnTo>
                      <a:lnTo>
                        <a:pt x="192" y="322"/>
                      </a:lnTo>
                      <a:lnTo>
                        <a:pt x="192" y="318"/>
                      </a:lnTo>
                      <a:lnTo>
                        <a:pt x="192" y="318"/>
                      </a:lnTo>
                      <a:lnTo>
                        <a:pt x="192" y="314"/>
                      </a:lnTo>
                      <a:lnTo>
                        <a:pt x="192" y="312"/>
                      </a:lnTo>
                      <a:lnTo>
                        <a:pt x="190" y="310"/>
                      </a:lnTo>
                      <a:lnTo>
                        <a:pt x="190" y="310"/>
                      </a:lnTo>
                      <a:lnTo>
                        <a:pt x="186" y="310"/>
                      </a:lnTo>
                      <a:lnTo>
                        <a:pt x="186" y="310"/>
                      </a:lnTo>
                      <a:lnTo>
                        <a:pt x="180" y="308"/>
                      </a:lnTo>
                      <a:lnTo>
                        <a:pt x="178" y="308"/>
                      </a:lnTo>
                      <a:lnTo>
                        <a:pt x="178" y="304"/>
                      </a:lnTo>
                      <a:lnTo>
                        <a:pt x="178" y="304"/>
                      </a:lnTo>
                      <a:lnTo>
                        <a:pt x="174" y="298"/>
                      </a:lnTo>
                      <a:lnTo>
                        <a:pt x="172" y="290"/>
                      </a:lnTo>
                      <a:lnTo>
                        <a:pt x="172" y="290"/>
                      </a:lnTo>
                      <a:lnTo>
                        <a:pt x="172" y="286"/>
                      </a:lnTo>
                      <a:lnTo>
                        <a:pt x="168" y="284"/>
                      </a:lnTo>
                      <a:lnTo>
                        <a:pt x="168" y="284"/>
                      </a:lnTo>
                      <a:lnTo>
                        <a:pt x="166" y="280"/>
                      </a:lnTo>
                      <a:lnTo>
                        <a:pt x="162" y="276"/>
                      </a:lnTo>
                      <a:lnTo>
                        <a:pt x="162" y="276"/>
                      </a:lnTo>
                      <a:lnTo>
                        <a:pt x="160" y="272"/>
                      </a:lnTo>
                      <a:lnTo>
                        <a:pt x="156" y="270"/>
                      </a:lnTo>
                      <a:lnTo>
                        <a:pt x="156" y="270"/>
                      </a:lnTo>
                      <a:lnTo>
                        <a:pt x="150" y="270"/>
                      </a:lnTo>
                      <a:lnTo>
                        <a:pt x="148" y="270"/>
                      </a:lnTo>
                      <a:lnTo>
                        <a:pt x="146" y="268"/>
                      </a:lnTo>
                      <a:lnTo>
                        <a:pt x="146" y="268"/>
                      </a:lnTo>
                      <a:lnTo>
                        <a:pt x="148" y="260"/>
                      </a:lnTo>
                      <a:lnTo>
                        <a:pt x="148" y="260"/>
                      </a:lnTo>
                      <a:lnTo>
                        <a:pt x="154" y="260"/>
                      </a:lnTo>
                      <a:lnTo>
                        <a:pt x="154" y="260"/>
                      </a:lnTo>
                      <a:lnTo>
                        <a:pt x="158" y="258"/>
                      </a:lnTo>
                      <a:lnTo>
                        <a:pt x="158" y="258"/>
                      </a:lnTo>
                      <a:lnTo>
                        <a:pt x="158" y="258"/>
                      </a:lnTo>
                      <a:lnTo>
                        <a:pt x="160" y="254"/>
                      </a:lnTo>
                      <a:lnTo>
                        <a:pt x="162" y="250"/>
                      </a:lnTo>
                      <a:lnTo>
                        <a:pt x="162" y="250"/>
                      </a:lnTo>
                      <a:lnTo>
                        <a:pt x="162" y="234"/>
                      </a:lnTo>
                      <a:lnTo>
                        <a:pt x="162" y="234"/>
                      </a:lnTo>
                      <a:lnTo>
                        <a:pt x="162" y="232"/>
                      </a:lnTo>
                      <a:lnTo>
                        <a:pt x="166" y="228"/>
                      </a:lnTo>
                      <a:lnTo>
                        <a:pt x="168" y="222"/>
                      </a:lnTo>
                      <a:lnTo>
                        <a:pt x="168" y="218"/>
                      </a:lnTo>
                      <a:lnTo>
                        <a:pt x="168" y="218"/>
                      </a:lnTo>
                      <a:lnTo>
                        <a:pt x="168" y="210"/>
                      </a:lnTo>
                      <a:lnTo>
                        <a:pt x="168" y="210"/>
                      </a:lnTo>
                      <a:lnTo>
                        <a:pt x="174" y="206"/>
                      </a:lnTo>
                      <a:lnTo>
                        <a:pt x="174" y="206"/>
                      </a:lnTo>
                      <a:lnTo>
                        <a:pt x="178" y="204"/>
                      </a:lnTo>
                      <a:lnTo>
                        <a:pt x="180" y="200"/>
                      </a:lnTo>
                      <a:lnTo>
                        <a:pt x="180" y="200"/>
                      </a:lnTo>
                      <a:lnTo>
                        <a:pt x="184" y="192"/>
                      </a:lnTo>
                      <a:lnTo>
                        <a:pt x="184" y="192"/>
                      </a:lnTo>
                      <a:lnTo>
                        <a:pt x="186" y="186"/>
                      </a:lnTo>
                      <a:lnTo>
                        <a:pt x="188" y="180"/>
                      </a:lnTo>
                      <a:lnTo>
                        <a:pt x="188" y="180"/>
                      </a:lnTo>
                      <a:lnTo>
                        <a:pt x="190" y="176"/>
                      </a:lnTo>
                      <a:lnTo>
                        <a:pt x="192" y="172"/>
                      </a:lnTo>
                      <a:lnTo>
                        <a:pt x="196" y="168"/>
                      </a:lnTo>
                      <a:lnTo>
                        <a:pt x="196" y="168"/>
                      </a:lnTo>
                      <a:lnTo>
                        <a:pt x="202" y="156"/>
                      </a:lnTo>
                      <a:lnTo>
                        <a:pt x="202" y="156"/>
                      </a:lnTo>
                      <a:lnTo>
                        <a:pt x="202" y="150"/>
                      </a:lnTo>
                      <a:lnTo>
                        <a:pt x="202" y="142"/>
                      </a:lnTo>
                      <a:lnTo>
                        <a:pt x="202" y="142"/>
                      </a:lnTo>
                      <a:lnTo>
                        <a:pt x="202" y="136"/>
                      </a:lnTo>
                      <a:lnTo>
                        <a:pt x="202" y="130"/>
                      </a:lnTo>
                      <a:lnTo>
                        <a:pt x="202" y="130"/>
                      </a:lnTo>
                      <a:lnTo>
                        <a:pt x="206" y="124"/>
                      </a:lnTo>
                      <a:lnTo>
                        <a:pt x="206" y="118"/>
                      </a:lnTo>
                      <a:lnTo>
                        <a:pt x="206" y="118"/>
                      </a:lnTo>
                      <a:lnTo>
                        <a:pt x="206" y="112"/>
                      </a:lnTo>
                      <a:lnTo>
                        <a:pt x="208" y="108"/>
                      </a:lnTo>
                      <a:lnTo>
                        <a:pt x="208" y="108"/>
                      </a:lnTo>
                      <a:lnTo>
                        <a:pt x="208" y="102"/>
                      </a:lnTo>
                      <a:lnTo>
                        <a:pt x="208" y="102"/>
                      </a:lnTo>
                      <a:lnTo>
                        <a:pt x="208" y="100"/>
                      </a:lnTo>
                      <a:lnTo>
                        <a:pt x="208" y="100"/>
                      </a:lnTo>
                      <a:lnTo>
                        <a:pt x="210" y="100"/>
                      </a:lnTo>
                      <a:lnTo>
                        <a:pt x="210" y="98"/>
                      </a:lnTo>
                      <a:lnTo>
                        <a:pt x="212" y="94"/>
                      </a:lnTo>
                      <a:lnTo>
                        <a:pt x="212" y="94"/>
                      </a:lnTo>
                      <a:lnTo>
                        <a:pt x="214" y="92"/>
                      </a:lnTo>
                      <a:lnTo>
                        <a:pt x="216" y="92"/>
                      </a:lnTo>
                      <a:lnTo>
                        <a:pt x="222" y="94"/>
                      </a:lnTo>
                      <a:lnTo>
                        <a:pt x="226" y="88"/>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120" name="Freeform 40"/>
                <p:cNvSpPr>
                  <a:spLocks noChangeAspect="1"/>
                </p:cNvSpPr>
                <p:nvPr/>
              </p:nvSpPr>
              <p:spPr bwMode="gray">
                <a:xfrm>
                  <a:off x="4210" y="2725"/>
                  <a:ext cx="27" cy="55"/>
                </a:xfrm>
                <a:custGeom>
                  <a:avLst/>
                  <a:gdLst/>
                  <a:ahLst/>
                  <a:cxnLst>
                    <a:cxn ang="0">
                      <a:pos x="4" y="0"/>
                    </a:cxn>
                    <a:cxn ang="0">
                      <a:pos x="4" y="0"/>
                    </a:cxn>
                    <a:cxn ang="0">
                      <a:pos x="4" y="2"/>
                    </a:cxn>
                    <a:cxn ang="0">
                      <a:pos x="4" y="2"/>
                    </a:cxn>
                    <a:cxn ang="0">
                      <a:pos x="4" y="6"/>
                    </a:cxn>
                    <a:cxn ang="0">
                      <a:pos x="6" y="8"/>
                    </a:cxn>
                    <a:cxn ang="0">
                      <a:pos x="6" y="10"/>
                    </a:cxn>
                    <a:cxn ang="0">
                      <a:pos x="6" y="10"/>
                    </a:cxn>
                    <a:cxn ang="0">
                      <a:pos x="4" y="12"/>
                    </a:cxn>
                    <a:cxn ang="0">
                      <a:pos x="4" y="12"/>
                    </a:cxn>
                    <a:cxn ang="0">
                      <a:pos x="4" y="18"/>
                    </a:cxn>
                    <a:cxn ang="0">
                      <a:pos x="4" y="18"/>
                    </a:cxn>
                    <a:cxn ang="0">
                      <a:pos x="0" y="28"/>
                    </a:cxn>
                    <a:cxn ang="0">
                      <a:pos x="0" y="28"/>
                    </a:cxn>
                    <a:cxn ang="0">
                      <a:pos x="0" y="28"/>
                    </a:cxn>
                    <a:cxn ang="0">
                      <a:pos x="0" y="28"/>
                    </a:cxn>
                    <a:cxn ang="0">
                      <a:pos x="0" y="36"/>
                    </a:cxn>
                    <a:cxn ang="0">
                      <a:pos x="2" y="44"/>
                    </a:cxn>
                    <a:cxn ang="0">
                      <a:pos x="2" y="44"/>
                    </a:cxn>
                    <a:cxn ang="0">
                      <a:pos x="2" y="50"/>
                    </a:cxn>
                    <a:cxn ang="0">
                      <a:pos x="4" y="56"/>
                    </a:cxn>
                    <a:cxn ang="0">
                      <a:pos x="6" y="58"/>
                    </a:cxn>
                    <a:cxn ang="0">
                      <a:pos x="6" y="58"/>
                    </a:cxn>
                    <a:cxn ang="0">
                      <a:pos x="8" y="62"/>
                    </a:cxn>
                    <a:cxn ang="0">
                      <a:pos x="8" y="62"/>
                    </a:cxn>
                    <a:cxn ang="0">
                      <a:pos x="14" y="64"/>
                    </a:cxn>
                    <a:cxn ang="0">
                      <a:pos x="14" y="64"/>
                    </a:cxn>
                    <a:cxn ang="0">
                      <a:pos x="20" y="60"/>
                    </a:cxn>
                    <a:cxn ang="0">
                      <a:pos x="26" y="56"/>
                    </a:cxn>
                    <a:cxn ang="0">
                      <a:pos x="26" y="56"/>
                    </a:cxn>
                    <a:cxn ang="0">
                      <a:pos x="28" y="52"/>
                    </a:cxn>
                    <a:cxn ang="0">
                      <a:pos x="30" y="48"/>
                    </a:cxn>
                    <a:cxn ang="0">
                      <a:pos x="30" y="38"/>
                    </a:cxn>
                    <a:cxn ang="0">
                      <a:pos x="30" y="38"/>
                    </a:cxn>
                    <a:cxn ang="0">
                      <a:pos x="28" y="38"/>
                    </a:cxn>
                    <a:cxn ang="0">
                      <a:pos x="28" y="38"/>
                    </a:cxn>
                    <a:cxn ang="0">
                      <a:pos x="28" y="30"/>
                    </a:cxn>
                    <a:cxn ang="0">
                      <a:pos x="28" y="30"/>
                    </a:cxn>
                    <a:cxn ang="0">
                      <a:pos x="24" y="26"/>
                    </a:cxn>
                    <a:cxn ang="0">
                      <a:pos x="24" y="26"/>
                    </a:cxn>
                    <a:cxn ang="0">
                      <a:pos x="22" y="20"/>
                    </a:cxn>
                    <a:cxn ang="0">
                      <a:pos x="22" y="20"/>
                    </a:cxn>
                    <a:cxn ang="0">
                      <a:pos x="20" y="20"/>
                    </a:cxn>
                    <a:cxn ang="0">
                      <a:pos x="16" y="16"/>
                    </a:cxn>
                    <a:cxn ang="0">
                      <a:pos x="16" y="16"/>
                    </a:cxn>
                    <a:cxn ang="0">
                      <a:pos x="16" y="14"/>
                    </a:cxn>
                    <a:cxn ang="0">
                      <a:pos x="16" y="14"/>
                    </a:cxn>
                    <a:cxn ang="0">
                      <a:pos x="12" y="12"/>
                    </a:cxn>
                    <a:cxn ang="0">
                      <a:pos x="12" y="12"/>
                    </a:cxn>
                    <a:cxn ang="0">
                      <a:pos x="10" y="6"/>
                    </a:cxn>
                    <a:cxn ang="0">
                      <a:pos x="8" y="0"/>
                    </a:cxn>
                    <a:cxn ang="0">
                      <a:pos x="8" y="0"/>
                    </a:cxn>
                    <a:cxn ang="0">
                      <a:pos x="4" y="0"/>
                    </a:cxn>
                    <a:cxn ang="0">
                      <a:pos x="4" y="0"/>
                    </a:cxn>
                  </a:cxnLst>
                  <a:rect l="0" t="0" r="r" b="b"/>
                  <a:pathLst>
                    <a:path w="30" h="64">
                      <a:moveTo>
                        <a:pt x="4" y="0"/>
                      </a:moveTo>
                      <a:lnTo>
                        <a:pt x="4" y="0"/>
                      </a:lnTo>
                      <a:lnTo>
                        <a:pt x="4" y="2"/>
                      </a:lnTo>
                      <a:lnTo>
                        <a:pt x="4" y="2"/>
                      </a:lnTo>
                      <a:lnTo>
                        <a:pt x="4" y="6"/>
                      </a:lnTo>
                      <a:lnTo>
                        <a:pt x="6" y="8"/>
                      </a:lnTo>
                      <a:lnTo>
                        <a:pt x="6" y="10"/>
                      </a:lnTo>
                      <a:lnTo>
                        <a:pt x="6" y="10"/>
                      </a:lnTo>
                      <a:lnTo>
                        <a:pt x="4" y="12"/>
                      </a:lnTo>
                      <a:lnTo>
                        <a:pt x="4" y="12"/>
                      </a:lnTo>
                      <a:lnTo>
                        <a:pt x="4" y="18"/>
                      </a:lnTo>
                      <a:lnTo>
                        <a:pt x="4" y="18"/>
                      </a:lnTo>
                      <a:lnTo>
                        <a:pt x="0" y="28"/>
                      </a:lnTo>
                      <a:lnTo>
                        <a:pt x="0" y="28"/>
                      </a:lnTo>
                      <a:lnTo>
                        <a:pt x="0" y="28"/>
                      </a:lnTo>
                      <a:lnTo>
                        <a:pt x="0" y="28"/>
                      </a:lnTo>
                      <a:lnTo>
                        <a:pt x="0" y="36"/>
                      </a:lnTo>
                      <a:lnTo>
                        <a:pt x="2" y="44"/>
                      </a:lnTo>
                      <a:lnTo>
                        <a:pt x="2" y="44"/>
                      </a:lnTo>
                      <a:lnTo>
                        <a:pt x="2" y="50"/>
                      </a:lnTo>
                      <a:lnTo>
                        <a:pt x="4" y="56"/>
                      </a:lnTo>
                      <a:lnTo>
                        <a:pt x="6" y="58"/>
                      </a:lnTo>
                      <a:lnTo>
                        <a:pt x="6" y="58"/>
                      </a:lnTo>
                      <a:lnTo>
                        <a:pt x="8" y="62"/>
                      </a:lnTo>
                      <a:lnTo>
                        <a:pt x="8" y="62"/>
                      </a:lnTo>
                      <a:lnTo>
                        <a:pt x="14" y="64"/>
                      </a:lnTo>
                      <a:lnTo>
                        <a:pt x="14" y="64"/>
                      </a:lnTo>
                      <a:lnTo>
                        <a:pt x="20" y="60"/>
                      </a:lnTo>
                      <a:lnTo>
                        <a:pt x="26" y="56"/>
                      </a:lnTo>
                      <a:lnTo>
                        <a:pt x="26" y="56"/>
                      </a:lnTo>
                      <a:lnTo>
                        <a:pt x="28" y="52"/>
                      </a:lnTo>
                      <a:lnTo>
                        <a:pt x="30" y="48"/>
                      </a:lnTo>
                      <a:lnTo>
                        <a:pt x="30" y="38"/>
                      </a:lnTo>
                      <a:lnTo>
                        <a:pt x="30" y="38"/>
                      </a:lnTo>
                      <a:lnTo>
                        <a:pt x="28" y="38"/>
                      </a:lnTo>
                      <a:lnTo>
                        <a:pt x="28" y="38"/>
                      </a:lnTo>
                      <a:lnTo>
                        <a:pt x="28" y="30"/>
                      </a:lnTo>
                      <a:lnTo>
                        <a:pt x="28" y="30"/>
                      </a:lnTo>
                      <a:lnTo>
                        <a:pt x="24" y="26"/>
                      </a:lnTo>
                      <a:lnTo>
                        <a:pt x="24" y="26"/>
                      </a:lnTo>
                      <a:lnTo>
                        <a:pt x="22" y="20"/>
                      </a:lnTo>
                      <a:lnTo>
                        <a:pt x="22" y="20"/>
                      </a:lnTo>
                      <a:lnTo>
                        <a:pt x="20" y="20"/>
                      </a:lnTo>
                      <a:lnTo>
                        <a:pt x="16" y="16"/>
                      </a:lnTo>
                      <a:lnTo>
                        <a:pt x="16" y="16"/>
                      </a:lnTo>
                      <a:lnTo>
                        <a:pt x="16" y="14"/>
                      </a:lnTo>
                      <a:lnTo>
                        <a:pt x="16" y="14"/>
                      </a:lnTo>
                      <a:lnTo>
                        <a:pt x="12" y="12"/>
                      </a:lnTo>
                      <a:lnTo>
                        <a:pt x="12" y="12"/>
                      </a:lnTo>
                      <a:lnTo>
                        <a:pt x="10" y="6"/>
                      </a:lnTo>
                      <a:lnTo>
                        <a:pt x="8" y="0"/>
                      </a:lnTo>
                      <a:lnTo>
                        <a:pt x="8" y="0"/>
                      </a:lnTo>
                      <a:lnTo>
                        <a:pt x="4" y="0"/>
                      </a:lnTo>
                      <a:lnTo>
                        <a:pt x="4"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21" name="Freeform 41"/>
                <p:cNvSpPr>
                  <a:spLocks noChangeAspect="1" noEditPoints="1"/>
                </p:cNvSpPr>
                <p:nvPr/>
              </p:nvSpPr>
              <p:spPr bwMode="gray">
                <a:xfrm>
                  <a:off x="3121" y="2203"/>
                  <a:ext cx="180" cy="122"/>
                </a:xfrm>
                <a:custGeom>
                  <a:avLst/>
                  <a:gdLst/>
                  <a:ahLst/>
                  <a:cxnLst>
                    <a:cxn ang="0">
                      <a:pos x="170" y="34"/>
                    </a:cxn>
                    <a:cxn ang="0">
                      <a:pos x="156" y="42"/>
                    </a:cxn>
                    <a:cxn ang="0">
                      <a:pos x="150" y="48"/>
                    </a:cxn>
                    <a:cxn ang="0">
                      <a:pos x="142" y="56"/>
                    </a:cxn>
                    <a:cxn ang="0">
                      <a:pos x="136" y="62"/>
                    </a:cxn>
                    <a:cxn ang="0">
                      <a:pos x="128" y="72"/>
                    </a:cxn>
                    <a:cxn ang="0">
                      <a:pos x="124" y="82"/>
                    </a:cxn>
                    <a:cxn ang="0">
                      <a:pos x="128" y="88"/>
                    </a:cxn>
                    <a:cxn ang="0">
                      <a:pos x="120" y="100"/>
                    </a:cxn>
                    <a:cxn ang="0">
                      <a:pos x="114" y="108"/>
                    </a:cxn>
                    <a:cxn ang="0">
                      <a:pos x="108" y="114"/>
                    </a:cxn>
                    <a:cxn ang="0">
                      <a:pos x="94" y="128"/>
                    </a:cxn>
                    <a:cxn ang="0">
                      <a:pos x="88" y="132"/>
                    </a:cxn>
                    <a:cxn ang="0">
                      <a:pos x="66" y="130"/>
                    </a:cxn>
                    <a:cxn ang="0">
                      <a:pos x="62" y="136"/>
                    </a:cxn>
                    <a:cxn ang="0">
                      <a:pos x="52" y="140"/>
                    </a:cxn>
                    <a:cxn ang="0">
                      <a:pos x="40" y="128"/>
                    </a:cxn>
                    <a:cxn ang="0">
                      <a:pos x="28" y="120"/>
                    </a:cxn>
                    <a:cxn ang="0">
                      <a:pos x="30" y="112"/>
                    </a:cxn>
                    <a:cxn ang="0">
                      <a:pos x="26" y="106"/>
                    </a:cxn>
                    <a:cxn ang="0">
                      <a:pos x="30" y="96"/>
                    </a:cxn>
                    <a:cxn ang="0">
                      <a:pos x="26" y="88"/>
                    </a:cxn>
                    <a:cxn ang="0">
                      <a:pos x="30" y="74"/>
                    </a:cxn>
                    <a:cxn ang="0">
                      <a:pos x="32" y="66"/>
                    </a:cxn>
                    <a:cxn ang="0">
                      <a:pos x="30" y="52"/>
                    </a:cxn>
                    <a:cxn ang="0">
                      <a:pos x="34" y="44"/>
                    </a:cxn>
                    <a:cxn ang="0">
                      <a:pos x="32" y="36"/>
                    </a:cxn>
                    <a:cxn ang="0">
                      <a:pos x="18" y="36"/>
                    </a:cxn>
                    <a:cxn ang="0">
                      <a:pos x="16" y="34"/>
                    </a:cxn>
                    <a:cxn ang="0">
                      <a:pos x="8" y="36"/>
                    </a:cxn>
                    <a:cxn ang="0">
                      <a:pos x="6" y="32"/>
                    </a:cxn>
                    <a:cxn ang="0">
                      <a:pos x="6" y="26"/>
                    </a:cxn>
                    <a:cxn ang="0">
                      <a:pos x="4" y="20"/>
                    </a:cxn>
                    <a:cxn ang="0">
                      <a:pos x="0" y="14"/>
                    </a:cxn>
                    <a:cxn ang="0">
                      <a:pos x="8" y="6"/>
                    </a:cxn>
                    <a:cxn ang="0">
                      <a:pos x="16" y="4"/>
                    </a:cxn>
                    <a:cxn ang="0">
                      <a:pos x="26" y="0"/>
                    </a:cxn>
                    <a:cxn ang="0">
                      <a:pos x="36" y="4"/>
                    </a:cxn>
                    <a:cxn ang="0">
                      <a:pos x="66" y="6"/>
                    </a:cxn>
                    <a:cxn ang="0">
                      <a:pos x="90" y="6"/>
                    </a:cxn>
                    <a:cxn ang="0">
                      <a:pos x="98" y="10"/>
                    </a:cxn>
                    <a:cxn ang="0">
                      <a:pos x="106" y="16"/>
                    </a:cxn>
                    <a:cxn ang="0">
                      <a:pos x="112" y="18"/>
                    </a:cxn>
                    <a:cxn ang="0">
                      <a:pos x="120" y="20"/>
                    </a:cxn>
                    <a:cxn ang="0">
                      <a:pos x="132" y="22"/>
                    </a:cxn>
                    <a:cxn ang="0">
                      <a:pos x="146" y="26"/>
                    </a:cxn>
                    <a:cxn ang="0">
                      <a:pos x="156" y="28"/>
                    </a:cxn>
                    <a:cxn ang="0">
                      <a:pos x="162" y="26"/>
                    </a:cxn>
                    <a:cxn ang="0">
                      <a:pos x="146" y="82"/>
                    </a:cxn>
                    <a:cxn ang="0">
                      <a:pos x="144" y="88"/>
                    </a:cxn>
                    <a:cxn ang="0">
                      <a:pos x="144" y="88"/>
                    </a:cxn>
                    <a:cxn ang="0">
                      <a:pos x="146" y="82"/>
                    </a:cxn>
                    <a:cxn ang="0">
                      <a:pos x="190" y="74"/>
                    </a:cxn>
                    <a:cxn ang="0">
                      <a:pos x="196" y="70"/>
                    </a:cxn>
                    <a:cxn ang="0">
                      <a:pos x="170" y="70"/>
                    </a:cxn>
                    <a:cxn ang="0">
                      <a:pos x="168" y="76"/>
                    </a:cxn>
                    <a:cxn ang="0">
                      <a:pos x="168" y="86"/>
                    </a:cxn>
                    <a:cxn ang="0">
                      <a:pos x="174" y="82"/>
                    </a:cxn>
                    <a:cxn ang="0">
                      <a:pos x="170" y="70"/>
                    </a:cxn>
                  </a:cxnLst>
                  <a:rect l="0" t="0" r="r" b="b"/>
                  <a:pathLst>
                    <a:path w="196" h="140">
                      <a:moveTo>
                        <a:pt x="168" y="24"/>
                      </a:moveTo>
                      <a:lnTo>
                        <a:pt x="168" y="24"/>
                      </a:lnTo>
                      <a:lnTo>
                        <a:pt x="170" y="34"/>
                      </a:lnTo>
                      <a:lnTo>
                        <a:pt x="170" y="34"/>
                      </a:lnTo>
                      <a:lnTo>
                        <a:pt x="162" y="42"/>
                      </a:lnTo>
                      <a:lnTo>
                        <a:pt x="162" y="42"/>
                      </a:lnTo>
                      <a:lnTo>
                        <a:pt x="158" y="42"/>
                      </a:lnTo>
                      <a:lnTo>
                        <a:pt x="156" y="42"/>
                      </a:lnTo>
                      <a:lnTo>
                        <a:pt x="156" y="42"/>
                      </a:lnTo>
                      <a:lnTo>
                        <a:pt x="156" y="46"/>
                      </a:lnTo>
                      <a:lnTo>
                        <a:pt x="156" y="46"/>
                      </a:lnTo>
                      <a:lnTo>
                        <a:pt x="150" y="48"/>
                      </a:lnTo>
                      <a:lnTo>
                        <a:pt x="150" y="48"/>
                      </a:lnTo>
                      <a:lnTo>
                        <a:pt x="144" y="52"/>
                      </a:lnTo>
                      <a:lnTo>
                        <a:pt x="142" y="56"/>
                      </a:lnTo>
                      <a:lnTo>
                        <a:pt x="142" y="56"/>
                      </a:lnTo>
                      <a:lnTo>
                        <a:pt x="136" y="58"/>
                      </a:lnTo>
                      <a:lnTo>
                        <a:pt x="136" y="58"/>
                      </a:lnTo>
                      <a:lnTo>
                        <a:pt x="136" y="62"/>
                      </a:lnTo>
                      <a:lnTo>
                        <a:pt x="136" y="62"/>
                      </a:lnTo>
                      <a:lnTo>
                        <a:pt x="132" y="64"/>
                      </a:lnTo>
                      <a:lnTo>
                        <a:pt x="132" y="64"/>
                      </a:lnTo>
                      <a:lnTo>
                        <a:pt x="130" y="68"/>
                      </a:lnTo>
                      <a:lnTo>
                        <a:pt x="128" y="72"/>
                      </a:lnTo>
                      <a:lnTo>
                        <a:pt x="128" y="72"/>
                      </a:lnTo>
                      <a:lnTo>
                        <a:pt x="124" y="76"/>
                      </a:lnTo>
                      <a:lnTo>
                        <a:pt x="122" y="80"/>
                      </a:lnTo>
                      <a:lnTo>
                        <a:pt x="124" y="82"/>
                      </a:lnTo>
                      <a:lnTo>
                        <a:pt x="124" y="82"/>
                      </a:lnTo>
                      <a:lnTo>
                        <a:pt x="124" y="86"/>
                      </a:lnTo>
                      <a:lnTo>
                        <a:pt x="124" y="86"/>
                      </a:lnTo>
                      <a:lnTo>
                        <a:pt x="128" y="88"/>
                      </a:lnTo>
                      <a:lnTo>
                        <a:pt x="128" y="88"/>
                      </a:lnTo>
                      <a:lnTo>
                        <a:pt x="128" y="90"/>
                      </a:lnTo>
                      <a:lnTo>
                        <a:pt x="128" y="90"/>
                      </a:lnTo>
                      <a:lnTo>
                        <a:pt x="120" y="100"/>
                      </a:lnTo>
                      <a:lnTo>
                        <a:pt x="120" y="100"/>
                      </a:lnTo>
                      <a:lnTo>
                        <a:pt x="116" y="104"/>
                      </a:lnTo>
                      <a:lnTo>
                        <a:pt x="116" y="104"/>
                      </a:lnTo>
                      <a:lnTo>
                        <a:pt x="114" y="108"/>
                      </a:lnTo>
                      <a:lnTo>
                        <a:pt x="114" y="112"/>
                      </a:lnTo>
                      <a:lnTo>
                        <a:pt x="114" y="112"/>
                      </a:lnTo>
                      <a:lnTo>
                        <a:pt x="112" y="114"/>
                      </a:lnTo>
                      <a:lnTo>
                        <a:pt x="108" y="114"/>
                      </a:lnTo>
                      <a:lnTo>
                        <a:pt x="108" y="114"/>
                      </a:lnTo>
                      <a:lnTo>
                        <a:pt x="96" y="124"/>
                      </a:lnTo>
                      <a:lnTo>
                        <a:pt x="96" y="124"/>
                      </a:lnTo>
                      <a:lnTo>
                        <a:pt x="94" y="128"/>
                      </a:lnTo>
                      <a:lnTo>
                        <a:pt x="94" y="130"/>
                      </a:lnTo>
                      <a:lnTo>
                        <a:pt x="92" y="132"/>
                      </a:lnTo>
                      <a:lnTo>
                        <a:pt x="92" y="132"/>
                      </a:lnTo>
                      <a:lnTo>
                        <a:pt x="88" y="132"/>
                      </a:lnTo>
                      <a:lnTo>
                        <a:pt x="84" y="132"/>
                      </a:lnTo>
                      <a:lnTo>
                        <a:pt x="82" y="134"/>
                      </a:lnTo>
                      <a:lnTo>
                        <a:pt x="82" y="134"/>
                      </a:lnTo>
                      <a:lnTo>
                        <a:pt x="66" y="130"/>
                      </a:lnTo>
                      <a:lnTo>
                        <a:pt x="66" y="130"/>
                      </a:lnTo>
                      <a:lnTo>
                        <a:pt x="64" y="134"/>
                      </a:lnTo>
                      <a:lnTo>
                        <a:pt x="64" y="134"/>
                      </a:lnTo>
                      <a:lnTo>
                        <a:pt x="62" y="136"/>
                      </a:lnTo>
                      <a:lnTo>
                        <a:pt x="58" y="136"/>
                      </a:lnTo>
                      <a:lnTo>
                        <a:pt x="58" y="136"/>
                      </a:lnTo>
                      <a:lnTo>
                        <a:pt x="52" y="140"/>
                      </a:lnTo>
                      <a:lnTo>
                        <a:pt x="52" y="140"/>
                      </a:lnTo>
                      <a:lnTo>
                        <a:pt x="52" y="140"/>
                      </a:lnTo>
                      <a:lnTo>
                        <a:pt x="46" y="140"/>
                      </a:lnTo>
                      <a:lnTo>
                        <a:pt x="46" y="140"/>
                      </a:lnTo>
                      <a:lnTo>
                        <a:pt x="40" y="128"/>
                      </a:lnTo>
                      <a:lnTo>
                        <a:pt x="34" y="124"/>
                      </a:lnTo>
                      <a:lnTo>
                        <a:pt x="28" y="122"/>
                      </a:lnTo>
                      <a:lnTo>
                        <a:pt x="28" y="122"/>
                      </a:lnTo>
                      <a:lnTo>
                        <a:pt x="28" y="120"/>
                      </a:lnTo>
                      <a:lnTo>
                        <a:pt x="30" y="114"/>
                      </a:lnTo>
                      <a:lnTo>
                        <a:pt x="30" y="114"/>
                      </a:lnTo>
                      <a:lnTo>
                        <a:pt x="32" y="112"/>
                      </a:lnTo>
                      <a:lnTo>
                        <a:pt x="30" y="112"/>
                      </a:lnTo>
                      <a:lnTo>
                        <a:pt x="28" y="112"/>
                      </a:lnTo>
                      <a:lnTo>
                        <a:pt x="26" y="110"/>
                      </a:lnTo>
                      <a:lnTo>
                        <a:pt x="26" y="110"/>
                      </a:lnTo>
                      <a:lnTo>
                        <a:pt x="26" y="106"/>
                      </a:lnTo>
                      <a:lnTo>
                        <a:pt x="26" y="104"/>
                      </a:lnTo>
                      <a:lnTo>
                        <a:pt x="28" y="100"/>
                      </a:lnTo>
                      <a:lnTo>
                        <a:pt x="28" y="100"/>
                      </a:lnTo>
                      <a:lnTo>
                        <a:pt x="30" y="96"/>
                      </a:lnTo>
                      <a:lnTo>
                        <a:pt x="28" y="94"/>
                      </a:lnTo>
                      <a:lnTo>
                        <a:pt x="28" y="94"/>
                      </a:lnTo>
                      <a:lnTo>
                        <a:pt x="26" y="90"/>
                      </a:lnTo>
                      <a:lnTo>
                        <a:pt x="26" y="88"/>
                      </a:lnTo>
                      <a:lnTo>
                        <a:pt x="30" y="84"/>
                      </a:lnTo>
                      <a:lnTo>
                        <a:pt x="30" y="84"/>
                      </a:lnTo>
                      <a:lnTo>
                        <a:pt x="30" y="80"/>
                      </a:lnTo>
                      <a:lnTo>
                        <a:pt x="30" y="74"/>
                      </a:lnTo>
                      <a:lnTo>
                        <a:pt x="30" y="74"/>
                      </a:lnTo>
                      <a:lnTo>
                        <a:pt x="28" y="70"/>
                      </a:lnTo>
                      <a:lnTo>
                        <a:pt x="32" y="66"/>
                      </a:lnTo>
                      <a:lnTo>
                        <a:pt x="32" y="66"/>
                      </a:lnTo>
                      <a:lnTo>
                        <a:pt x="34" y="64"/>
                      </a:lnTo>
                      <a:lnTo>
                        <a:pt x="34" y="60"/>
                      </a:lnTo>
                      <a:lnTo>
                        <a:pt x="30" y="52"/>
                      </a:lnTo>
                      <a:lnTo>
                        <a:pt x="30" y="52"/>
                      </a:lnTo>
                      <a:lnTo>
                        <a:pt x="28" y="50"/>
                      </a:lnTo>
                      <a:lnTo>
                        <a:pt x="30" y="48"/>
                      </a:lnTo>
                      <a:lnTo>
                        <a:pt x="34" y="44"/>
                      </a:lnTo>
                      <a:lnTo>
                        <a:pt x="34" y="44"/>
                      </a:lnTo>
                      <a:lnTo>
                        <a:pt x="36" y="38"/>
                      </a:lnTo>
                      <a:lnTo>
                        <a:pt x="32" y="38"/>
                      </a:lnTo>
                      <a:lnTo>
                        <a:pt x="32" y="38"/>
                      </a:lnTo>
                      <a:lnTo>
                        <a:pt x="32" y="36"/>
                      </a:lnTo>
                      <a:lnTo>
                        <a:pt x="28" y="36"/>
                      </a:lnTo>
                      <a:lnTo>
                        <a:pt x="28" y="36"/>
                      </a:lnTo>
                      <a:lnTo>
                        <a:pt x="18" y="36"/>
                      </a:lnTo>
                      <a:lnTo>
                        <a:pt x="18" y="36"/>
                      </a:lnTo>
                      <a:lnTo>
                        <a:pt x="16" y="36"/>
                      </a:lnTo>
                      <a:lnTo>
                        <a:pt x="16" y="36"/>
                      </a:lnTo>
                      <a:lnTo>
                        <a:pt x="16" y="34"/>
                      </a:lnTo>
                      <a:lnTo>
                        <a:pt x="16" y="34"/>
                      </a:lnTo>
                      <a:lnTo>
                        <a:pt x="14" y="32"/>
                      </a:lnTo>
                      <a:lnTo>
                        <a:pt x="10" y="34"/>
                      </a:lnTo>
                      <a:lnTo>
                        <a:pt x="8" y="36"/>
                      </a:lnTo>
                      <a:lnTo>
                        <a:pt x="8" y="36"/>
                      </a:lnTo>
                      <a:lnTo>
                        <a:pt x="6" y="34"/>
                      </a:lnTo>
                      <a:lnTo>
                        <a:pt x="4" y="34"/>
                      </a:lnTo>
                      <a:lnTo>
                        <a:pt x="6" y="32"/>
                      </a:lnTo>
                      <a:lnTo>
                        <a:pt x="6" y="32"/>
                      </a:lnTo>
                      <a:lnTo>
                        <a:pt x="10" y="28"/>
                      </a:lnTo>
                      <a:lnTo>
                        <a:pt x="10" y="28"/>
                      </a:lnTo>
                      <a:lnTo>
                        <a:pt x="6" y="26"/>
                      </a:lnTo>
                      <a:lnTo>
                        <a:pt x="6" y="26"/>
                      </a:lnTo>
                      <a:lnTo>
                        <a:pt x="6" y="24"/>
                      </a:lnTo>
                      <a:lnTo>
                        <a:pt x="4" y="22"/>
                      </a:lnTo>
                      <a:lnTo>
                        <a:pt x="4" y="22"/>
                      </a:lnTo>
                      <a:lnTo>
                        <a:pt x="4" y="20"/>
                      </a:lnTo>
                      <a:lnTo>
                        <a:pt x="4" y="18"/>
                      </a:lnTo>
                      <a:lnTo>
                        <a:pt x="0" y="16"/>
                      </a:lnTo>
                      <a:lnTo>
                        <a:pt x="0" y="16"/>
                      </a:lnTo>
                      <a:lnTo>
                        <a:pt x="0" y="14"/>
                      </a:lnTo>
                      <a:lnTo>
                        <a:pt x="2" y="10"/>
                      </a:lnTo>
                      <a:lnTo>
                        <a:pt x="2" y="10"/>
                      </a:lnTo>
                      <a:lnTo>
                        <a:pt x="8" y="6"/>
                      </a:lnTo>
                      <a:lnTo>
                        <a:pt x="8" y="6"/>
                      </a:lnTo>
                      <a:lnTo>
                        <a:pt x="12" y="8"/>
                      </a:lnTo>
                      <a:lnTo>
                        <a:pt x="16" y="6"/>
                      </a:lnTo>
                      <a:lnTo>
                        <a:pt x="16" y="6"/>
                      </a:lnTo>
                      <a:lnTo>
                        <a:pt x="16" y="4"/>
                      </a:lnTo>
                      <a:lnTo>
                        <a:pt x="16" y="4"/>
                      </a:lnTo>
                      <a:lnTo>
                        <a:pt x="22" y="2"/>
                      </a:lnTo>
                      <a:lnTo>
                        <a:pt x="26" y="0"/>
                      </a:lnTo>
                      <a:lnTo>
                        <a:pt x="26" y="0"/>
                      </a:lnTo>
                      <a:lnTo>
                        <a:pt x="30" y="0"/>
                      </a:lnTo>
                      <a:lnTo>
                        <a:pt x="32" y="2"/>
                      </a:lnTo>
                      <a:lnTo>
                        <a:pt x="36" y="4"/>
                      </a:lnTo>
                      <a:lnTo>
                        <a:pt x="36" y="4"/>
                      </a:lnTo>
                      <a:lnTo>
                        <a:pt x="48" y="2"/>
                      </a:lnTo>
                      <a:lnTo>
                        <a:pt x="48" y="2"/>
                      </a:lnTo>
                      <a:lnTo>
                        <a:pt x="58" y="4"/>
                      </a:lnTo>
                      <a:lnTo>
                        <a:pt x="66" y="6"/>
                      </a:lnTo>
                      <a:lnTo>
                        <a:pt x="66" y="6"/>
                      </a:lnTo>
                      <a:lnTo>
                        <a:pt x="82" y="4"/>
                      </a:lnTo>
                      <a:lnTo>
                        <a:pt x="82" y="4"/>
                      </a:lnTo>
                      <a:lnTo>
                        <a:pt x="90" y="6"/>
                      </a:lnTo>
                      <a:lnTo>
                        <a:pt x="90" y="6"/>
                      </a:lnTo>
                      <a:lnTo>
                        <a:pt x="92" y="10"/>
                      </a:lnTo>
                      <a:lnTo>
                        <a:pt x="92" y="10"/>
                      </a:lnTo>
                      <a:lnTo>
                        <a:pt x="98" y="10"/>
                      </a:lnTo>
                      <a:lnTo>
                        <a:pt x="102" y="10"/>
                      </a:lnTo>
                      <a:lnTo>
                        <a:pt x="102" y="10"/>
                      </a:lnTo>
                      <a:lnTo>
                        <a:pt x="104" y="12"/>
                      </a:lnTo>
                      <a:lnTo>
                        <a:pt x="106" y="16"/>
                      </a:lnTo>
                      <a:lnTo>
                        <a:pt x="106" y="16"/>
                      </a:lnTo>
                      <a:lnTo>
                        <a:pt x="106" y="16"/>
                      </a:lnTo>
                      <a:lnTo>
                        <a:pt x="108" y="18"/>
                      </a:lnTo>
                      <a:lnTo>
                        <a:pt x="112" y="18"/>
                      </a:lnTo>
                      <a:lnTo>
                        <a:pt x="112" y="18"/>
                      </a:lnTo>
                      <a:lnTo>
                        <a:pt x="116" y="20"/>
                      </a:lnTo>
                      <a:lnTo>
                        <a:pt x="120" y="20"/>
                      </a:lnTo>
                      <a:lnTo>
                        <a:pt x="120" y="20"/>
                      </a:lnTo>
                      <a:lnTo>
                        <a:pt x="124" y="22"/>
                      </a:lnTo>
                      <a:lnTo>
                        <a:pt x="128" y="24"/>
                      </a:lnTo>
                      <a:lnTo>
                        <a:pt x="128" y="24"/>
                      </a:lnTo>
                      <a:lnTo>
                        <a:pt x="132" y="22"/>
                      </a:lnTo>
                      <a:lnTo>
                        <a:pt x="134" y="22"/>
                      </a:lnTo>
                      <a:lnTo>
                        <a:pt x="136" y="24"/>
                      </a:lnTo>
                      <a:lnTo>
                        <a:pt x="136" y="24"/>
                      </a:lnTo>
                      <a:lnTo>
                        <a:pt x="146" y="26"/>
                      </a:lnTo>
                      <a:lnTo>
                        <a:pt x="148" y="30"/>
                      </a:lnTo>
                      <a:lnTo>
                        <a:pt x="152" y="28"/>
                      </a:lnTo>
                      <a:lnTo>
                        <a:pt x="152" y="28"/>
                      </a:lnTo>
                      <a:lnTo>
                        <a:pt x="156" y="28"/>
                      </a:lnTo>
                      <a:lnTo>
                        <a:pt x="160" y="28"/>
                      </a:lnTo>
                      <a:lnTo>
                        <a:pt x="160" y="28"/>
                      </a:lnTo>
                      <a:lnTo>
                        <a:pt x="162" y="26"/>
                      </a:lnTo>
                      <a:lnTo>
                        <a:pt x="162" y="26"/>
                      </a:lnTo>
                      <a:lnTo>
                        <a:pt x="164" y="24"/>
                      </a:lnTo>
                      <a:lnTo>
                        <a:pt x="168" y="24"/>
                      </a:lnTo>
                      <a:lnTo>
                        <a:pt x="168" y="24"/>
                      </a:lnTo>
                      <a:close/>
                      <a:moveTo>
                        <a:pt x="146" y="82"/>
                      </a:moveTo>
                      <a:lnTo>
                        <a:pt x="146" y="82"/>
                      </a:lnTo>
                      <a:lnTo>
                        <a:pt x="144" y="86"/>
                      </a:lnTo>
                      <a:lnTo>
                        <a:pt x="142" y="88"/>
                      </a:lnTo>
                      <a:lnTo>
                        <a:pt x="144" y="88"/>
                      </a:lnTo>
                      <a:lnTo>
                        <a:pt x="144" y="88"/>
                      </a:lnTo>
                      <a:lnTo>
                        <a:pt x="144" y="88"/>
                      </a:lnTo>
                      <a:lnTo>
                        <a:pt x="144" y="88"/>
                      </a:lnTo>
                      <a:lnTo>
                        <a:pt x="144" y="88"/>
                      </a:lnTo>
                      <a:lnTo>
                        <a:pt x="148" y="84"/>
                      </a:lnTo>
                      <a:lnTo>
                        <a:pt x="148" y="84"/>
                      </a:lnTo>
                      <a:lnTo>
                        <a:pt x="148" y="82"/>
                      </a:lnTo>
                      <a:lnTo>
                        <a:pt x="146" y="82"/>
                      </a:lnTo>
                      <a:lnTo>
                        <a:pt x="146" y="82"/>
                      </a:lnTo>
                      <a:close/>
                      <a:moveTo>
                        <a:pt x="190" y="70"/>
                      </a:moveTo>
                      <a:lnTo>
                        <a:pt x="190" y="74"/>
                      </a:lnTo>
                      <a:lnTo>
                        <a:pt x="190" y="74"/>
                      </a:lnTo>
                      <a:lnTo>
                        <a:pt x="194" y="74"/>
                      </a:lnTo>
                      <a:lnTo>
                        <a:pt x="196" y="74"/>
                      </a:lnTo>
                      <a:lnTo>
                        <a:pt x="196" y="72"/>
                      </a:lnTo>
                      <a:lnTo>
                        <a:pt x="196" y="70"/>
                      </a:lnTo>
                      <a:lnTo>
                        <a:pt x="196" y="70"/>
                      </a:lnTo>
                      <a:lnTo>
                        <a:pt x="190" y="70"/>
                      </a:lnTo>
                      <a:lnTo>
                        <a:pt x="190" y="70"/>
                      </a:lnTo>
                      <a:close/>
                      <a:moveTo>
                        <a:pt x="170" y="70"/>
                      </a:moveTo>
                      <a:lnTo>
                        <a:pt x="170" y="70"/>
                      </a:lnTo>
                      <a:lnTo>
                        <a:pt x="166" y="72"/>
                      </a:lnTo>
                      <a:lnTo>
                        <a:pt x="166" y="72"/>
                      </a:lnTo>
                      <a:lnTo>
                        <a:pt x="168" y="76"/>
                      </a:lnTo>
                      <a:lnTo>
                        <a:pt x="168" y="78"/>
                      </a:lnTo>
                      <a:lnTo>
                        <a:pt x="168" y="82"/>
                      </a:lnTo>
                      <a:lnTo>
                        <a:pt x="168" y="82"/>
                      </a:lnTo>
                      <a:lnTo>
                        <a:pt x="168" y="86"/>
                      </a:lnTo>
                      <a:lnTo>
                        <a:pt x="168" y="86"/>
                      </a:lnTo>
                      <a:lnTo>
                        <a:pt x="170" y="86"/>
                      </a:lnTo>
                      <a:lnTo>
                        <a:pt x="170" y="86"/>
                      </a:lnTo>
                      <a:lnTo>
                        <a:pt x="174" y="82"/>
                      </a:lnTo>
                      <a:lnTo>
                        <a:pt x="174" y="82"/>
                      </a:lnTo>
                      <a:lnTo>
                        <a:pt x="176" y="78"/>
                      </a:lnTo>
                      <a:lnTo>
                        <a:pt x="176" y="76"/>
                      </a:lnTo>
                      <a:lnTo>
                        <a:pt x="170" y="70"/>
                      </a:lnTo>
                      <a:lnTo>
                        <a:pt x="170" y="7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22" name="Freeform 42"/>
                <p:cNvSpPr>
                  <a:spLocks noChangeAspect="1"/>
                </p:cNvSpPr>
                <p:nvPr/>
              </p:nvSpPr>
              <p:spPr bwMode="gray">
                <a:xfrm>
                  <a:off x="4787" y="2295"/>
                  <a:ext cx="37" cy="64"/>
                </a:xfrm>
                <a:custGeom>
                  <a:avLst/>
                  <a:gdLst/>
                  <a:ahLst/>
                  <a:cxnLst>
                    <a:cxn ang="0">
                      <a:pos x="6" y="10"/>
                    </a:cxn>
                    <a:cxn ang="0">
                      <a:pos x="10" y="20"/>
                    </a:cxn>
                    <a:cxn ang="0">
                      <a:pos x="10" y="22"/>
                    </a:cxn>
                    <a:cxn ang="0">
                      <a:pos x="10" y="24"/>
                    </a:cxn>
                    <a:cxn ang="0">
                      <a:pos x="4" y="24"/>
                    </a:cxn>
                    <a:cxn ang="0">
                      <a:pos x="4" y="28"/>
                    </a:cxn>
                    <a:cxn ang="0">
                      <a:pos x="10" y="32"/>
                    </a:cxn>
                    <a:cxn ang="0">
                      <a:pos x="6" y="36"/>
                    </a:cxn>
                    <a:cxn ang="0">
                      <a:pos x="6" y="38"/>
                    </a:cxn>
                    <a:cxn ang="0">
                      <a:pos x="10" y="44"/>
                    </a:cxn>
                    <a:cxn ang="0">
                      <a:pos x="4" y="52"/>
                    </a:cxn>
                    <a:cxn ang="0">
                      <a:pos x="4" y="56"/>
                    </a:cxn>
                    <a:cxn ang="0">
                      <a:pos x="4" y="60"/>
                    </a:cxn>
                    <a:cxn ang="0">
                      <a:pos x="2" y="64"/>
                    </a:cxn>
                    <a:cxn ang="0">
                      <a:pos x="2" y="70"/>
                    </a:cxn>
                    <a:cxn ang="0">
                      <a:pos x="2" y="70"/>
                    </a:cxn>
                    <a:cxn ang="0">
                      <a:pos x="0" y="72"/>
                    </a:cxn>
                    <a:cxn ang="0">
                      <a:pos x="6" y="74"/>
                    </a:cxn>
                    <a:cxn ang="0">
                      <a:pos x="6" y="74"/>
                    </a:cxn>
                    <a:cxn ang="0">
                      <a:pos x="14" y="70"/>
                    </a:cxn>
                    <a:cxn ang="0">
                      <a:pos x="14" y="66"/>
                    </a:cxn>
                    <a:cxn ang="0">
                      <a:pos x="30" y="64"/>
                    </a:cxn>
                    <a:cxn ang="0">
                      <a:pos x="30" y="60"/>
                    </a:cxn>
                    <a:cxn ang="0">
                      <a:pos x="30" y="58"/>
                    </a:cxn>
                    <a:cxn ang="0">
                      <a:pos x="38" y="56"/>
                    </a:cxn>
                    <a:cxn ang="0">
                      <a:pos x="40" y="52"/>
                    </a:cxn>
                    <a:cxn ang="0">
                      <a:pos x="40" y="24"/>
                    </a:cxn>
                    <a:cxn ang="0">
                      <a:pos x="38" y="20"/>
                    </a:cxn>
                    <a:cxn ang="0">
                      <a:pos x="34" y="16"/>
                    </a:cxn>
                    <a:cxn ang="0">
                      <a:pos x="34" y="12"/>
                    </a:cxn>
                    <a:cxn ang="0">
                      <a:pos x="30" y="10"/>
                    </a:cxn>
                    <a:cxn ang="0">
                      <a:pos x="30" y="6"/>
                    </a:cxn>
                    <a:cxn ang="0">
                      <a:pos x="30" y="4"/>
                    </a:cxn>
                    <a:cxn ang="0">
                      <a:pos x="30" y="2"/>
                    </a:cxn>
                    <a:cxn ang="0">
                      <a:pos x="22" y="4"/>
                    </a:cxn>
                    <a:cxn ang="0">
                      <a:pos x="12" y="2"/>
                    </a:cxn>
                    <a:cxn ang="0">
                      <a:pos x="6" y="10"/>
                    </a:cxn>
                  </a:cxnLst>
                  <a:rect l="0" t="0" r="r" b="b"/>
                  <a:pathLst>
                    <a:path w="40" h="74">
                      <a:moveTo>
                        <a:pt x="6" y="10"/>
                      </a:moveTo>
                      <a:lnTo>
                        <a:pt x="6" y="10"/>
                      </a:lnTo>
                      <a:lnTo>
                        <a:pt x="8" y="20"/>
                      </a:lnTo>
                      <a:lnTo>
                        <a:pt x="10" y="20"/>
                      </a:lnTo>
                      <a:lnTo>
                        <a:pt x="10" y="20"/>
                      </a:lnTo>
                      <a:lnTo>
                        <a:pt x="10" y="22"/>
                      </a:lnTo>
                      <a:lnTo>
                        <a:pt x="10" y="24"/>
                      </a:lnTo>
                      <a:lnTo>
                        <a:pt x="10" y="24"/>
                      </a:lnTo>
                      <a:lnTo>
                        <a:pt x="4" y="24"/>
                      </a:lnTo>
                      <a:lnTo>
                        <a:pt x="4" y="24"/>
                      </a:lnTo>
                      <a:lnTo>
                        <a:pt x="4" y="28"/>
                      </a:lnTo>
                      <a:lnTo>
                        <a:pt x="4" y="28"/>
                      </a:lnTo>
                      <a:lnTo>
                        <a:pt x="10" y="32"/>
                      </a:lnTo>
                      <a:lnTo>
                        <a:pt x="10" y="32"/>
                      </a:lnTo>
                      <a:lnTo>
                        <a:pt x="6" y="34"/>
                      </a:lnTo>
                      <a:lnTo>
                        <a:pt x="6" y="36"/>
                      </a:lnTo>
                      <a:lnTo>
                        <a:pt x="6" y="38"/>
                      </a:lnTo>
                      <a:lnTo>
                        <a:pt x="6" y="38"/>
                      </a:lnTo>
                      <a:lnTo>
                        <a:pt x="10" y="44"/>
                      </a:lnTo>
                      <a:lnTo>
                        <a:pt x="10" y="44"/>
                      </a:lnTo>
                      <a:lnTo>
                        <a:pt x="8" y="48"/>
                      </a:lnTo>
                      <a:lnTo>
                        <a:pt x="4" y="52"/>
                      </a:lnTo>
                      <a:lnTo>
                        <a:pt x="4" y="52"/>
                      </a:lnTo>
                      <a:lnTo>
                        <a:pt x="4" y="56"/>
                      </a:lnTo>
                      <a:lnTo>
                        <a:pt x="4" y="60"/>
                      </a:lnTo>
                      <a:lnTo>
                        <a:pt x="4" y="60"/>
                      </a:lnTo>
                      <a:lnTo>
                        <a:pt x="2" y="64"/>
                      </a:lnTo>
                      <a:lnTo>
                        <a:pt x="2" y="64"/>
                      </a:lnTo>
                      <a:lnTo>
                        <a:pt x="2" y="68"/>
                      </a:lnTo>
                      <a:lnTo>
                        <a:pt x="2" y="70"/>
                      </a:lnTo>
                      <a:lnTo>
                        <a:pt x="2" y="70"/>
                      </a:lnTo>
                      <a:lnTo>
                        <a:pt x="2" y="70"/>
                      </a:lnTo>
                      <a:lnTo>
                        <a:pt x="0" y="72"/>
                      </a:lnTo>
                      <a:lnTo>
                        <a:pt x="0" y="72"/>
                      </a:lnTo>
                      <a:lnTo>
                        <a:pt x="4" y="74"/>
                      </a:lnTo>
                      <a:lnTo>
                        <a:pt x="6" y="74"/>
                      </a:lnTo>
                      <a:lnTo>
                        <a:pt x="6" y="74"/>
                      </a:lnTo>
                      <a:lnTo>
                        <a:pt x="6" y="74"/>
                      </a:lnTo>
                      <a:lnTo>
                        <a:pt x="14" y="70"/>
                      </a:lnTo>
                      <a:lnTo>
                        <a:pt x="14" y="70"/>
                      </a:lnTo>
                      <a:lnTo>
                        <a:pt x="14" y="66"/>
                      </a:lnTo>
                      <a:lnTo>
                        <a:pt x="14" y="66"/>
                      </a:lnTo>
                      <a:lnTo>
                        <a:pt x="22" y="64"/>
                      </a:lnTo>
                      <a:lnTo>
                        <a:pt x="30" y="64"/>
                      </a:lnTo>
                      <a:lnTo>
                        <a:pt x="30" y="64"/>
                      </a:lnTo>
                      <a:lnTo>
                        <a:pt x="30" y="60"/>
                      </a:lnTo>
                      <a:lnTo>
                        <a:pt x="30" y="58"/>
                      </a:lnTo>
                      <a:lnTo>
                        <a:pt x="30" y="58"/>
                      </a:lnTo>
                      <a:lnTo>
                        <a:pt x="36" y="58"/>
                      </a:lnTo>
                      <a:lnTo>
                        <a:pt x="38" y="56"/>
                      </a:lnTo>
                      <a:lnTo>
                        <a:pt x="38" y="56"/>
                      </a:lnTo>
                      <a:lnTo>
                        <a:pt x="40" y="52"/>
                      </a:lnTo>
                      <a:lnTo>
                        <a:pt x="40" y="40"/>
                      </a:lnTo>
                      <a:lnTo>
                        <a:pt x="40" y="24"/>
                      </a:lnTo>
                      <a:lnTo>
                        <a:pt x="40" y="24"/>
                      </a:lnTo>
                      <a:lnTo>
                        <a:pt x="38" y="20"/>
                      </a:lnTo>
                      <a:lnTo>
                        <a:pt x="34" y="16"/>
                      </a:lnTo>
                      <a:lnTo>
                        <a:pt x="34" y="16"/>
                      </a:lnTo>
                      <a:lnTo>
                        <a:pt x="34" y="12"/>
                      </a:lnTo>
                      <a:lnTo>
                        <a:pt x="34" y="12"/>
                      </a:lnTo>
                      <a:lnTo>
                        <a:pt x="32" y="10"/>
                      </a:lnTo>
                      <a:lnTo>
                        <a:pt x="30" y="10"/>
                      </a:lnTo>
                      <a:lnTo>
                        <a:pt x="30" y="10"/>
                      </a:lnTo>
                      <a:lnTo>
                        <a:pt x="30" y="6"/>
                      </a:lnTo>
                      <a:lnTo>
                        <a:pt x="30" y="4"/>
                      </a:lnTo>
                      <a:lnTo>
                        <a:pt x="30" y="4"/>
                      </a:lnTo>
                      <a:lnTo>
                        <a:pt x="30" y="2"/>
                      </a:lnTo>
                      <a:lnTo>
                        <a:pt x="30" y="2"/>
                      </a:lnTo>
                      <a:lnTo>
                        <a:pt x="22" y="4"/>
                      </a:lnTo>
                      <a:lnTo>
                        <a:pt x="22" y="4"/>
                      </a:lnTo>
                      <a:lnTo>
                        <a:pt x="16" y="0"/>
                      </a:lnTo>
                      <a:lnTo>
                        <a:pt x="12" y="2"/>
                      </a:lnTo>
                      <a:lnTo>
                        <a:pt x="4" y="10"/>
                      </a:lnTo>
                      <a:lnTo>
                        <a:pt x="6" y="1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23" name="Freeform 43"/>
                <p:cNvSpPr>
                  <a:spLocks noChangeAspect="1"/>
                </p:cNvSpPr>
                <p:nvPr/>
              </p:nvSpPr>
              <p:spPr bwMode="gray">
                <a:xfrm>
                  <a:off x="3438" y="3186"/>
                  <a:ext cx="198" cy="189"/>
                </a:xfrm>
                <a:custGeom>
                  <a:avLst/>
                  <a:gdLst/>
                  <a:ahLst/>
                  <a:cxnLst>
                    <a:cxn ang="0">
                      <a:pos x="34" y="106"/>
                    </a:cxn>
                    <a:cxn ang="0">
                      <a:pos x="26" y="114"/>
                    </a:cxn>
                    <a:cxn ang="0">
                      <a:pos x="12" y="110"/>
                    </a:cxn>
                    <a:cxn ang="0">
                      <a:pos x="12" y="104"/>
                    </a:cxn>
                    <a:cxn ang="0">
                      <a:pos x="2" y="110"/>
                    </a:cxn>
                    <a:cxn ang="0">
                      <a:pos x="8" y="122"/>
                    </a:cxn>
                    <a:cxn ang="0">
                      <a:pos x="8" y="128"/>
                    </a:cxn>
                    <a:cxn ang="0">
                      <a:pos x="16" y="148"/>
                    </a:cxn>
                    <a:cxn ang="0">
                      <a:pos x="22" y="164"/>
                    </a:cxn>
                    <a:cxn ang="0">
                      <a:pos x="16" y="182"/>
                    </a:cxn>
                    <a:cxn ang="0">
                      <a:pos x="18" y="188"/>
                    </a:cxn>
                    <a:cxn ang="0">
                      <a:pos x="16" y="194"/>
                    </a:cxn>
                    <a:cxn ang="0">
                      <a:pos x="20" y="204"/>
                    </a:cxn>
                    <a:cxn ang="0">
                      <a:pos x="22" y="212"/>
                    </a:cxn>
                    <a:cxn ang="0">
                      <a:pos x="26" y="208"/>
                    </a:cxn>
                    <a:cxn ang="0">
                      <a:pos x="30" y="212"/>
                    </a:cxn>
                    <a:cxn ang="0">
                      <a:pos x="44" y="218"/>
                    </a:cxn>
                    <a:cxn ang="0">
                      <a:pos x="56" y="212"/>
                    </a:cxn>
                    <a:cxn ang="0">
                      <a:pos x="72" y="212"/>
                    </a:cxn>
                    <a:cxn ang="0">
                      <a:pos x="78" y="206"/>
                    </a:cxn>
                    <a:cxn ang="0">
                      <a:pos x="84" y="204"/>
                    </a:cxn>
                    <a:cxn ang="0">
                      <a:pos x="96" y="202"/>
                    </a:cxn>
                    <a:cxn ang="0">
                      <a:pos x="112" y="206"/>
                    </a:cxn>
                    <a:cxn ang="0">
                      <a:pos x="124" y="204"/>
                    </a:cxn>
                    <a:cxn ang="0">
                      <a:pos x="130" y="200"/>
                    </a:cxn>
                    <a:cxn ang="0">
                      <a:pos x="140" y="196"/>
                    </a:cxn>
                    <a:cxn ang="0">
                      <a:pos x="154" y="184"/>
                    </a:cxn>
                    <a:cxn ang="0">
                      <a:pos x="160" y="176"/>
                    </a:cxn>
                    <a:cxn ang="0">
                      <a:pos x="172" y="166"/>
                    </a:cxn>
                    <a:cxn ang="0">
                      <a:pos x="176" y="158"/>
                    </a:cxn>
                    <a:cxn ang="0">
                      <a:pos x="186" y="144"/>
                    </a:cxn>
                    <a:cxn ang="0">
                      <a:pos x="194" y="132"/>
                    </a:cxn>
                    <a:cxn ang="0">
                      <a:pos x="210" y="100"/>
                    </a:cxn>
                    <a:cxn ang="0">
                      <a:pos x="206" y="74"/>
                    </a:cxn>
                    <a:cxn ang="0">
                      <a:pos x="198" y="80"/>
                    </a:cxn>
                    <a:cxn ang="0">
                      <a:pos x="192" y="68"/>
                    </a:cxn>
                    <a:cxn ang="0">
                      <a:pos x="196" y="60"/>
                    </a:cxn>
                    <a:cxn ang="0">
                      <a:pos x="202" y="58"/>
                    </a:cxn>
                    <a:cxn ang="0">
                      <a:pos x="200" y="46"/>
                    </a:cxn>
                    <a:cxn ang="0">
                      <a:pos x="200" y="18"/>
                    </a:cxn>
                    <a:cxn ang="0">
                      <a:pos x="202" y="4"/>
                    </a:cxn>
                    <a:cxn ang="0">
                      <a:pos x="188" y="0"/>
                    </a:cxn>
                    <a:cxn ang="0">
                      <a:pos x="178" y="2"/>
                    </a:cxn>
                    <a:cxn ang="0">
                      <a:pos x="170" y="4"/>
                    </a:cxn>
                    <a:cxn ang="0">
                      <a:pos x="162" y="8"/>
                    </a:cxn>
                    <a:cxn ang="0">
                      <a:pos x="148" y="14"/>
                    </a:cxn>
                    <a:cxn ang="0">
                      <a:pos x="136" y="24"/>
                    </a:cxn>
                    <a:cxn ang="0">
                      <a:pos x="132" y="38"/>
                    </a:cxn>
                    <a:cxn ang="0">
                      <a:pos x="124" y="60"/>
                    </a:cxn>
                    <a:cxn ang="0">
                      <a:pos x="112" y="60"/>
                    </a:cxn>
                    <a:cxn ang="0">
                      <a:pos x="102" y="58"/>
                    </a:cxn>
                    <a:cxn ang="0">
                      <a:pos x="92" y="56"/>
                    </a:cxn>
                    <a:cxn ang="0">
                      <a:pos x="88" y="64"/>
                    </a:cxn>
                    <a:cxn ang="0">
                      <a:pos x="70" y="76"/>
                    </a:cxn>
                    <a:cxn ang="0">
                      <a:pos x="58" y="82"/>
                    </a:cxn>
                    <a:cxn ang="0">
                      <a:pos x="52" y="74"/>
                    </a:cxn>
                    <a:cxn ang="0">
                      <a:pos x="48" y="58"/>
                    </a:cxn>
                  </a:cxnLst>
                  <a:rect l="0" t="0" r="r" b="b"/>
                  <a:pathLst>
                    <a:path w="216" h="218">
                      <a:moveTo>
                        <a:pt x="42" y="54"/>
                      </a:moveTo>
                      <a:lnTo>
                        <a:pt x="40" y="106"/>
                      </a:lnTo>
                      <a:lnTo>
                        <a:pt x="40" y="106"/>
                      </a:lnTo>
                      <a:lnTo>
                        <a:pt x="38" y="106"/>
                      </a:lnTo>
                      <a:lnTo>
                        <a:pt x="34" y="106"/>
                      </a:lnTo>
                      <a:lnTo>
                        <a:pt x="32" y="108"/>
                      </a:lnTo>
                      <a:lnTo>
                        <a:pt x="32" y="108"/>
                      </a:lnTo>
                      <a:lnTo>
                        <a:pt x="30" y="112"/>
                      </a:lnTo>
                      <a:lnTo>
                        <a:pt x="26" y="114"/>
                      </a:lnTo>
                      <a:lnTo>
                        <a:pt x="26" y="114"/>
                      </a:lnTo>
                      <a:lnTo>
                        <a:pt x="24" y="114"/>
                      </a:lnTo>
                      <a:lnTo>
                        <a:pt x="20" y="114"/>
                      </a:lnTo>
                      <a:lnTo>
                        <a:pt x="20" y="114"/>
                      </a:lnTo>
                      <a:lnTo>
                        <a:pt x="14" y="114"/>
                      </a:lnTo>
                      <a:lnTo>
                        <a:pt x="12" y="110"/>
                      </a:lnTo>
                      <a:lnTo>
                        <a:pt x="12" y="110"/>
                      </a:lnTo>
                      <a:lnTo>
                        <a:pt x="12" y="108"/>
                      </a:lnTo>
                      <a:lnTo>
                        <a:pt x="12" y="106"/>
                      </a:lnTo>
                      <a:lnTo>
                        <a:pt x="12" y="106"/>
                      </a:lnTo>
                      <a:lnTo>
                        <a:pt x="12" y="104"/>
                      </a:lnTo>
                      <a:lnTo>
                        <a:pt x="12" y="104"/>
                      </a:lnTo>
                      <a:lnTo>
                        <a:pt x="8" y="104"/>
                      </a:lnTo>
                      <a:lnTo>
                        <a:pt x="6" y="106"/>
                      </a:lnTo>
                      <a:lnTo>
                        <a:pt x="6" y="106"/>
                      </a:lnTo>
                      <a:lnTo>
                        <a:pt x="2" y="110"/>
                      </a:lnTo>
                      <a:lnTo>
                        <a:pt x="0" y="112"/>
                      </a:lnTo>
                      <a:lnTo>
                        <a:pt x="0" y="112"/>
                      </a:lnTo>
                      <a:lnTo>
                        <a:pt x="4" y="120"/>
                      </a:lnTo>
                      <a:lnTo>
                        <a:pt x="4" y="120"/>
                      </a:lnTo>
                      <a:lnTo>
                        <a:pt x="8" y="122"/>
                      </a:lnTo>
                      <a:lnTo>
                        <a:pt x="8" y="122"/>
                      </a:lnTo>
                      <a:lnTo>
                        <a:pt x="6" y="124"/>
                      </a:lnTo>
                      <a:lnTo>
                        <a:pt x="6" y="126"/>
                      </a:lnTo>
                      <a:lnTo>
                        <a:pt x="8" y="128"/>
                      </a:lnTo>
                      <a:lnTo>
                        <a:pt x="8" y="128"/>
                      </a:lnTo>
                      <a:lnTo>
                        <a:pt x="10" y="136"/>
                      </a:lnTo>
                      <a:lnTo>
                        <a:pt x="10" y="144"/>
                      </a:lnTo>
                      <a:lnTo>
                        <a:pt x="10" y="144"/>
                      </a:lnTo>
                      <a:lnTo>
                        <a:pt x="12" y="146"/>
                      </a:lnTo>
                      <a:lnTo>
                        <a:pt x="16" y="148"/>
                      </a:lnTo>
                      <a:lnTo>
                        <a:pt x="16" y="148"/>
                      </a:lnTo>
                      <a:lnTo>
                        <a:pt x="20" y="160"/>
                      </a:lnTo>
                      <a:lnTo>
                        <a:pt x="20" y="160"/>
                      </a:lnTo>
                      <a:lnTo>
                        <a:pt x="22" y="164"/>
                      </a:lnTo>
                      <a:lnTo>
                        <a:pt x="22" y="164"/>
                      </a:lnTo>
                      <a:lnTo>
                        <a:pt x="22" y="174"/>
                      </a:lnTo>
                      <a:lnTo>
                        <a:pt x="20" y="182"/>
                      </a:lnTo>
                      <a:lnTo>
                        <a:pt x="16" y="180"/>
                      </a:lnTo>
                      <a:lnTo>
                        <a:pt x="16" y="180"/>
                      </a:lnTo>
                      <a:lnTo>
                        <a:pt x="16" y="182"/>
                      </a:lnTo>
                      <a:lnTo>
                        <a:pt x="14" y="182"/>
                      </a:lnTo>
                      <a:lnTo>
                        <a:pt x="14" y="182"/>
                      </a:lnTo>
                      <a:lnTo>
                        <a:pt x="16" y="188"/>
                      </a:lnTo>
                      <a:lnTo>
                        <a:pt x="18" y="188"/>
                      </a:lnTo>
                      <a:lnTo>
                        <a:pt x="18" y="188"/>
                      </a:lnTo>
                      <a:lnTo>
                        <a:pt x="16" y="192"/>
                      </a:lnTo>
                      <a:lnTo>
                        <a:pt x="16" y="192"/>
                      </a:lnTo>
                      <a:lnTo>
                        <a:pt x="16" y="192"/>
                      </a:lnTo>
                      <a:lnTo>
                        <a:pt x="16" y="192"/>
                      </a:lnTo>
                      <a:lnTo>
                        <a:pt x="16" y="194"/>
                      </a:lnTo>
                      <a:lnTo>
                        <a:pt x="16" y="194"/>
                      </a:lnTo>
                      <a:lnTo>
                        <a:pt x="16" y="194"/>
                      </a:lnTo>
                      <a:lnTo>
                        <a:pt x="18" y="196"/>
                      </a:lnTo>
                      <a:lnTo>
                        <a:pt x="20" y="198"/>
                      </a:lnTo>
                      <a:lnTo>
                        <a:pt x="20" y="204"/>
                      </a:lnTo>
                      <a:lnTo>
                        <a:pt x="20" y="204"/>
                      </a:lnTo>
                      <a:lnTo>
                        <a:pt x="18" y="206"/>
                      </a:lnTo>
                      <a:lnTo>
                        <a:pt x="18" y="206"/>
                      </a:lnTo>
                      <a:lnTo>
                        <a:pt x="22" y="212"/>
                      </a:lnTo>
                      <a:lnTo>
                        <a:pt x="22" y="212"/>
                      </a:lnTo>
                      <a:lnTo>
                        <a:pt x="24" y="212"/>
                      </a:lnTo>
                      <a:lnTo>
                        <a:pt x="24" y="212"/>
                      </a:lnTo>
                      <a:lnTo>
                        <a:pt x="24" y="208"/>
                      </a:lnTo>
                      <a:lnTo>
                        <a:pt x="24" y="208"/>
                      </a:lnTo>
                      <a:lnTo>
                        <a:pt x="26" y="208"/>
                      </a:lnTo>
                      <a:lnTo>
                        <a:pt x="28" y="210"/>
                      </a:lnTo>
                      <a:lnTo>
                        <a:pt x="28" y="212"/>
                      </a:lnTo>
                      <a:lnTo>
                        <a:pt x="28" y="212"/>
                      </a:lnTo>
                      <a:lnTo>
                        <a:pt x="30" y="212"/>
                      </a:lnTo>
                      <a:lnTo>
                        <a:pt x="30" y="212"/>
                      </a:lnTo>
                      <a:lnTo>
                        <a:pt x="30" y="212"/>
                      </a:lnTo>
                      <a:lnTo>
                        <a:pt x="34" y="212"/>
                      </a:lnTo>
                      <a:lnTo>
                        <a:pt x="36" y="214"/>
                      </a:lnTo>
                      <a:lnTo>
                        <a:pt x="40" y="216"/>
                      </a:lnTo>
                      <a:lnTo>
                        <a:pt x="44" y="218"/>
                      </a:lnTo>
                      <a:lnTo>
                        <a:pt x="44" y="218"/>
                      </a:lnTo>
                      <a:lnTo>
                        <a:pt x="46" y="216"/>
                      </a:lnTo>
                      <a:lnTo>
                        <a:pt x="46" y="216"/>
                      </a:lnTo>
                      <a:lnTo>
                        <a:pt x="56" y="212"/>
                      </a:lnTo>
                      <a:lnTo>
                        <a:pt x="56" y="212"/>
                      </a:lnTo>
                      <a:lnTo>
                        <a:pt x="56" y="208"/>
                      </a:lnTo>
                      <a:lnTo>
                        <a:pt x="56" y="208"/>
                      </a:lnTo>
                      <a:lnTo>
                        <a:pt x="64" y="208"/>
                      </a:lnTo>
                      <a:lnTo>
                        <a:pt x="72" y="212"/>
                      </a:lnTo>
                      <a:lnTo>
                        <a:pt x="72" y="212"/>
                      </a:lnTo>
                      <a:lnTo>
                        <a:pt x="74" y="210"/>
                      </a:lnTo>
                      <a:lnTo>
                        <a:pt x="76" y="206"/>
                      </a:lnTo>
                      <a:lnTo>
                        <a:pt x="76" y="206"/>
                      </a:lnTo>
                      <a:lnTo>
                        <a:pt x="76" y="206"/>
                      </a:lnTo>
                      <a:lnTo>
                        <a:pt x="78" y="206"/>
                      </a:lnTo>
                      <a:lnTo>
                        <a:pt x="80" y="206"/>
                      </a:lnTo>
                      <a:lnTo>
                        <a:pt x="80" y="206"/>
                      </a:lnTo>
                      <a:lnTo>
                        <a:pt x="82" y="204"/>
                      </a:lnTo>
                      <a:lnTo>
                        <a:pt x="84" y="204"/>
                      </a:lnTo>
                      <a:lnTo>
                        <a:pt x="84" y="204"/>
                      </a:lnTo>
                      <a:lnTo>
                        <a:pt x="90" y="206"/>
                      </a:lnTo>
                      <a:lnTo>
                        <a:pt x="90" y="206"/>
                      </a:lnTo>
                      <a:lnTo>
                        <a:pt x="92" y="204"/>
                      </a:lnTo>
                      <a:lnTo>
                        <a:pt x="94" y="204"/>
                      </a:lnTo>
                      <a:lnTo>
                        <a:pt x="96" y="202"/>
                      </a:lnTo>
                      <a:lnTo>
                        <a:pt x="96" y="202"/>
                      </a:lnTo>
                      <a:lnTo>
                        <a:pt x="102" y="206"/>
                      </a:lnTo>
                      <a:lnTo>
                        <a:pt x="106" y="206"/>
                      </a:lnTo>
                      <a:lnTo>
                        <a:pt x="112" y="206"/>
                      </a:lnTo>
                      <a:lnTo>
                        <a:pt x="112" y="206"/>
                      </a:lnTo>
                      <a:lnTo>
                        <a:pt x="114" y="204"/>
                      </a:lnTo>
                      <a:lnTo>
                        <a:pt x="114" y="204"/>
                      </a:lnTo>
                      <a:lnTo>
                        <a:pt x="118" y="204"/>
                      </a:lnTo>
                      <a:lnTo>
                        <a:pt x="124" y="204"/>
                      </a:lnTo>
                      <a:lnTo>
                        <a:pt x="124" y="204"/>
                      </a:lnTo>
                      <a:lnTo>
                        <a:pt x="124" y="200"/>
                      </a:lnTo>
                      <a:lnTo>
                        <a:pt x="126" y="198"/>
                      </a:lnTo>
                      <a:lnTo>
                        <a:pt x="126" y="198"/>
                      </a:lnTo>
                      <a:lnTo>
                        <a:pt x="128" y="198"/>
                      </a:lnTo>
                      <a:lnTo>
                        <a:pt x="130" y="200"/>
                      </a:lnTo>
                      <a:lnTo>
                        <a:pt x="130" y="200"/>
                      </a:lnTo>
                      <a:lnTo>
                        <a:pt x="134" y="200"/>
                      </a:lnTo>
                      <a:lnTo>
                        <a:pt x="136" y="198"/>
                      </a:lnTo>
                      <a:lnTo>
                        <a:pt x="140" y="196"/>
                      </a:lnTo>
                      <a:lnTo>
                        <a:pt x="140" y="196"/>
                      </a:lnTo>
                      <a:lnTo>
                        <a:pt x="144" y="196"/>
                      </a:lnTo>
                      <a:lnTo>
                        <a:pt x="144" y="196"/>
                      </a:lnTo>
                      <a:lnTo>
                        <a:pt x="152" y="188"/>
                      </a:lnTo>
                      <a:lnTo>
                        <a:pt x="152" y="188"/>
                      </a:lnTo>
                      <a:lnTo>
                        <a:pt x="154" y="184"/>
                      </a:lnTo>
                      <a:lnTo>
                        <a:pt x="156" y="184"/>
                      </a:lnTo>
                      <a:lnTo>
                        <a:pt x="156" y="184"/>
                      </a:lnTo>
                      <a:lnTo>
                        <a:pt x="158" y="180"/>
                      </a:lnTo>
                      <a:lnTo>
                        <a:pt x="160" y="176"/>
                      </a:lnTo>
                      <a:lnTo>
                        <a:pt x="160" y="176"/>
                      </a:lnTo>
                      <a:lnTo>
                        <a:pt x="164" y="174"/>
                      </a:lnTo>
                      <a:lnTo>
                        <a:pt x="164" y="174"/>
                      </a:lnTo>
                      <a:lnTo>
                        <a:pt x="170" y="166"/>
                      </a:lnTo>
                      <a:lnTo>
                        <a:pt x="170" y="166"/>
                      </a:lnTo>
                      <a:lnTo>
                        <a:pt x="172" y="166"/>
                      </a:lnTo>
                      <a:lnTo>
                        <a:pt x="176" y="164"/>
                      </a:lnTo>
                      <a:lnTo>
                        <a:pt x="176" y="164"/>
                      </a:lnTo>
                      <a:lnTo>
                        <a:pt x="176" y="160"/>
                      </a:lnTo>
                      <a:lnTo>
                        <a:pt x="176" y="158"/>
                      </a:lnTo>
                      <a:lnTo>
                        <a:pt x="176" y="158"/>
                      </a:lnTo>
                      <a:lnTo>
                        <a:pt x="184" y="154"/>
                      </a:lnTo>
                      <a:lnTo>
                        <a:pt x="184" y="154"/>
                      </a:lnTo>
                      <a:lnTo>
                        <a:pt x="184" y="148"/>
                      </a:lnTo>
                      <a:lnTo>
                        <a:pt x="186" y="144"/>
                      </a:lnTo>
                      <a:lnTo>
                        <a:pt x="186" y="144"/>
                      </a:lnTo>
                      <a:lnTo>
                        <a:pt x="190" y="142"/>
                      </a:lnTo>
                      <a:lnTo>
                        <a:pt x="190" y="142"/>
                      </a:lnTo>
                      <a:lnTo>
                        <a:pt x="192" y="138"/>
                      </a:lnTo>
                      <a:lnTo>
                        <a:pt x="194" y="132"/>
                      </a:lnTo>
                      <a:lnTo>
                        <a:pt x="194" y="132"/>
                      </a:lnTo>
                      <a:lnTo>
                        <a:pt x="196" y="126"/>
                      </a:lnTo>
                      <a:lnTo>
                        <a:pt x="202" y="122"/>
                      </a:lnTo>
                      <a:lnTo>
                        <a:pt x="212" y="116"/>
                      </a:lnTo>
                      <a:lnTo>
                        <a:pt x="212" y="116"/>
                      </a:lnTo>
                      <a:lnTo>
                        <a:pt x="210" y="100"/>
                      </a:lnTo>
                      <a:lnTo>
                        <a:pt x="210" y="100"/>
                      </a:lnTo>
                      <a:lnTo>
                        <a:pt x="214" y="100"/>
                      </a:lnTo>
                      <a:lnTo>
                        <a:pt x="214" y="100"/>
                      </a:lnTo>
                      <a:lnTo>
                        <a:pt x="216" y="76"/>
                      </a:lnTo>
                      <a:lnTo>
                        <a:pt x="206" y="74"/>
                      </a:lnTo>
                      <a:lnTo>
                        <a:pt x="208" y="84"/>
                      </a:lnTo>
                      <a:lnTo>
                        <a:pt x="208" y="84"/>
                      </a:lnTo>
                      <a:lnTo>
                        <a:pt x="204" y="82"/>
                      </a:lnTo>
                      <a:lnTo>
                        <a:pt x="198" y="80"/>
                      </a:lnTo>
                      <a:lnTo>
                        <a:pt x="198" y="80"/>
                      </a:lnTo>
                      <a:lnTo>
                        <a:pt x="194" y="78"/>
                      </a:lnTo>
                      <a:lnTo>
                        <a:pt x="192" y="76"/>
                      </a:lnTo>
                      <a:lnTo>
                        <a:pt x="192" y="76"/>
                      </a:lnTo>
                      <a:lnTo>
                        <a:pt x="192" y="72"/>
                      </a:lnTo>
                      <a:lnTo>
                        <a:pt x="192" y="68"/>
                      </a:lnTo>
                      <a:lnTo>
                        <a:pt x="192" y="68"/>
                      </a:lnTo>
                      <a:lnTo>
                        <a:pt x="194" y="62"/>
                      </a:lnTo>
                      <a:lnTo>
                        <a:pt x="194" y="60"/>
                      </a:lnTo>
                      <a:lnTo>
                        <a:pt x="196" y="60"/>
                      </a:lnTo>
                      <a:lnTo>
                        <a:pt x="196" y="60"/>
                      </a:lnTo>
                      <a:lnTo>
                        <a:pt x="198" y="62"/>
                      </a:lnTo>
                      <a:lnTo>
                        <a:pt x="200" y="60"/>
                      </a:lnTo>
                      <a:lnTo>
                        <a:pt x="202" y="60"/>
                      </a:lnTo>
                      <a:lnTo>
                        <a:pt x="202" y="60"/>
                      </a:lnTo>
                      <a:lnTo>
                        <a:pt x="202" y="58"/>
                      </a:lnTo>
                      <a:lnTo>
                        <a:pt x="200" y="54"/>
                      </a:lnTo>
                      <a:lnTo>
                        <a:pt x="200" y="54"/>
                      </a:lnTo>
                      <a:lnTo>
                        <a:pt x="200" y="50"/>
                      </a:lnTo>
                      <a:lnTo>
                        <a:pt x="200" y="46"/>
                      </a:lnTo>
                      <a:lnTo>
                        <a:pt x="200" y="46"/>
                      </a:lnTo>
                      <a:lnTo>
                        <a:pt x="202" y="40"/>
                      </a:lnTo>
                      <a:lnTo>
                        <a:pt x="202" y="32"/>
                      </a:lnTo>
                      <a:lnTo>
                        <a:pt x="202" y="32"/>
                      </a:lnTo>
                      <a:lnTo>
                        <a:pt x="200" y="24"/>
                      </a:lnTo>
                      <a:lnTo>
                        <a:pt x="200" y="18"/>
                      </a:lnTo>
                      <a:lnTo>
                        <a:pt x="200" y="18"/>
                      </a:lnTo>
                      <a:lnTo>
                        <a:pt x="202" y="14"/>
                      </a:lnTo>
                      <a:lnTo>
                        <a:pt x="202" y="10"/>
                      </a:lnTo>
                      <a:lnTo>
                        <a:pt x="202" y="4"/>
                      </a:lnTo>
                      <a:lnTo>
                        <a:pt x="202" y="4"/>
                      </a:lnTo>
                      <a:lnTo>
                        <a:pt x="200" y="2"/>
                      </a:lnTo>
                      <a:lnTo>
                        <a:pt x="194" y="2"/>
                      </a:lnTo>
                      <a:lnTo>
                        <a:pt x="194" y="2"/>
                      </a:lnTo>
                      <a:lnTo>
                        <a:pt x="190" y="0"/>
                      </a:lnTo>
                      <a:lnTo>
                        <a:pt x="188" y="0"/>
                      </a:lnTo>
                      <a:lnTo>
                        <a:pt x="188" y="0"/>
                      </a:lnTo>
                      <a:lnTo>
                        <a:pt x="186" y="0"/>
                      </a:lnTo>
                      <a:lnTo>
                        <a:pt x="180" y="0"/>
                      </a:lnTo>
                      <a:lnTo>
                        <a:pt x="180" y="0"/>
                      </a:lnTo>
                      <a:lnTo>
                        <a:pt x="178" y="2"/>
                      </a:lnTo>
                      <a:lnTo>
                        <a:pt x="176" y="0"/>
                      </a:lnTo>
                      <a:lnTo>
                        <a:pt x="174" y="0"/>
                      </a:lnTo>
                      <a:lnTo>
                        <a:pt x="174" y="0"/>
                      </a:lnTo>
                      <a:lnTo>
                        <a:pt x="172" y="2"/>
                      </a:lnTo>
                      <a:lnTo>
                        <a:pt x="170" y="4"/>
                      </a:lnTo>
                      <a:lnTo>
                        <a:pt x="166" y="6"/>
                      </a:lnTo>
                      <a:lnTo>
                        <a:pt x="166" y="6"/>
                      </a:lnTo>
                      <a:lnTo>
                        <a:pt x="164" y="6"/>
                      </a:lnTo>
                      <a:lnTo>
                        <a:pt x="162" y="6"/>
                      </a:lnTo>
                      <a:lnTo>
                        <a:pt x="162" y="8"/>
                      </a:lnTo>
                      <a:lnTo>
                        <a:pt x="160" y="8"/>
                      </a:lnTo>
                      <a:lnTo>
                        <a:pt x="160" y="8"/>
                      </a:lnTo>
                      <a:lnTo>
                        <a:pt x="154" y="12"/>
                      </a:lnTo>
                      <a:lnTo>
                        <a:pt x="148" y="14"/>
                      </a:lnTo>
                      <a:lnTo>
                        <a:pt x="148" y="14"/>
                      </a:lnTo>
                      <a:lnTo>
                        <a:pt x="144" y="16"/>
                      </a:lnTo>
                      <a:lnTo>
                        <a:pt x="142" y="18"/>
                      </a:lnTo>
                      <a:lnTo>
                        <a:pt x="140" y="22"/>
                      </a:lnTo>
                      <a:lnTo>
                        <a:pt x="136" y="24"/>
                      </a:lnTo>
                      <a:lnTo>
                        <a:pt x="136" y="24"/>
                      </a:lnTo>
                      <a:lnTo>
                        <a:pt x="134" y="26"/>
                      </a:lnTo>
                      <a:lnTo>
                        <a:pt x="134" y="32"/>
                      </a:lnTo>
                      <a:lnTo>
                        <a:pt x="132" y="36"/>
                      </a:lnTo>
                      <a:lnTo>
                        <a:pt x="132" y="38"/>
                      </a:lnTo>
                      <a:lnTo>
                        <a:pt x="132" y="38"/>
                      </a:lnTo>
                      <a:lnTo>
                        <a:pt x="126" y="40"/>
                      </a:lnTo>
                      <a:lnTo>
                        <a:pt x="124" y="40"/>
                      </a:lnTo>
                      <a:lnTo>
                        <a:pt x="124" y="40"/>
                      </a:lnTo>
                      <a:lnTo>
                        <a:pt x="124" y="60"/>
                      </a:lnTo>
                      <a:lnTo>
                        <a:pt x="124" y="60"/>
                      </a:lnTo>
                      <a:lnTo>
                        <a:pt x="122" y="62"/>
                      </a:lnTo>
                      <a:lnTo>
                        <a:pt x="120" y="62"/>
                      </a:lnTo>
                      <a:lnTo>
                        <a:pt x="116" y="60"/>
                      </a:lnTo>
                      <a:lnTo>
                        <a:pt x="116" y="60"/>
                      </a:lnTo>
                      <a:lnTo>
                        <a:pt x="112" y="60"/>
                      </a:lnTo>
                      <a:lnTo>
                        <a:pt x="108" y="60"/>
                      </a:lnTo>
                      <a:lnTo>
                        <a:pt x="106" y="60"/>
                      </a:lnTo>
                      <a:lnTo>
                        <a:pt x="106" y="60"/>
                      </a:lnTo>
                      <a:lnTo>
                        <a:pt x="104" y="58"/>
                      </a:lnTo>
                      <a:lnTo>
                        <a:pt x="102" y="58"/>
                      </a:lnTo>
                      <a:lnTo>
                        <a:pt x="100" y="60"/>
                      </a:lnTo>
                      <a:lnTo>
                        <a:pt x="98" y="60"/>
                      </a:lnTo>
                      <a:lnTo>
                        <a:pt x="98" y="60"/>
                      </a:lnTo>
                      <a:lnTo>
                        <a:pt x="96" y="56"/>
                      </a:lnTo>
                      <a:lnTo>
                        <a:pt x="92" y="56"/>
                      </a:lnTo>
                      <a:lnTo>
                        <a:pt x="92" y="56"/>
                      </a:lnTo>
                      <a:lnTo>
                        <a:pt x="90" y="58"/>
                      </a:lnTo>
                      <a:lnTo>
                        <a:pt x="88" y="60"/>
                      </a:lnTo>
                      <a:lnTo>
                        <a:pt x="88" y="64"/>
                      </a:lnTo>
                      <a:lnTo>
                        <a:pt x="88" y="64"/>
                      </a:lnTo>
                      <a:lnTo>
                        <a:pt x="86" y="66"/>
                      </a:lnTo>
                      <a:lnTo>
                        <a:pt x="82" y="70"/>
                      </a:lnTo>
                      <a:lnTo>
                        <a:pt x="74" y="74"/>
                      </a:lnTo>
                      <a:lnTo>
                        <a:pt x="74" y="74"/>
                      </a:lnTo>
                      <a:lnTo>
                        <a:pt x="70" y="76"/>
                      </a:lnTo>
                      <a:lnTo>
                        <a:pt x="62" y="80"/>
                      </a:lnTo>
                      <a:lnTo>
                        <a:pt x="62" y="80"/>
                      </a:lnTo>
                      <a:lnTo>
                        <a:pt x="60" y="80"/>
                      </a:lnTo>
                      <a:lnTo>
                        <a:pt x="58" y="82"/>
                      </a:lnTo>
                      <a:lnTo>
                        <a:pt x="58" y="82"/>
                      </a:lnTo>
                      <a:lnTo>
                        <a:pt x="56" y="82"/>
                      </a:lnTo>
                      <a:lnTo>
                        <a:pt x="56" y="82"/>
                      </a:lnTo>
                      <a:lnTo>
                        <a:pt x="54" y="82"/>
                      </a:lnTo>
                      <a:lnTo>
                        <a:pt x="52" y="80"/>
                      </a:lnTo>
                      <a:lnTo>
                        <a:pt x="52" y="74"/>
                      </a:lnTo>
                      <a:lnTo>
                        <a:pt x="52" y="74"/>
                      </a:lnTo>
                      <a:lnTo>
                        <a:pt x="54" y="70"/>
                      </a:lnTo>
                      <a:lnTo>
                        <a:pt x="52" y="62"/>
                      </a:lnTo>
                      <a:lnTo>
                        <a:pt x="52" y="62"/>
                      </a:lnTo>
                      <a:lnTo>
                        <a:pt x="48" y="58"/>
                      </a:lnTo>
                      <a:lnTo>
                        <a:pt x="46" y="56"/>
                      </a:lnTo>
                      <a:lnTo>
                        <a:pt x="42" y="54"/>
                      </a:lnTo>
                      <a:lnTo>
                        <a:pt x="42" y="5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24" name="Freeform 44"/>
                <p:cNvSpPr>
                  <a:spLocks noChangeAspect="1"/>
                </p:cNvSpPr>
                <p:nvPr/>
              </p:nvSpPr>
              <p:spPr bwMode="gray">
                <a:xfrm>
                  <a:off x="3546" y="3295"/>
                  <a:ext cx="30" cy="26"/>
                </a:xfrm>
                <a:custGeom>
                  <a:avLst/>
                  <a:gdLst/>
                  <a:ahLst/>
                  <a:cxnLst>
                    <a:cxn ang="0">
                      <a:pos x="12" y="0"/>
                    </a:cxn>
                    <a:cxn ang="0">
                      <a:pos x="26" y="2"/>
                    </a:cxn>
                    <a:cxn ang="0">
                      <a:pos x="32" y="14"/>
                    </a:cxn>
                    <a:cxn ang="0">
                      <a:pos x="24" y="22"/>
                    </a:cxn>
                    <a:cxn ang="0">
                      <a:pos x="8" y="30"/>
                    </a:cxn>
                    <a:cxn ang="0">
                      <a:pos x="0" y="20"/>
                    </a:cxn>
                    <a:cxn ang="0">
                      <a:pos x="4" y="8"/>
                    </a:cxn>
                    <a:cxn ang="0">
                      <a:pos x="12" y="0"/>
                    </a:cxn>
                  </a:cxnLst>
                  <a:rect l="0" t="0" r="r" b="b"/>
                  <a:pathLst>
                    <a:path w="32" h="30">
                      <a:moveTo>
                        <a:pt x="12" y="0"/>
                      </a:moveTo>
                      <a:lnTo>
                        <a:pt x="26" y="2"/>
                      </a:lnTo>
                      <a:lnTo>
                        <a:pt x="32" y="14"/>
                      </a:lnTo>
                      <a:lnTo>
                        <a:pt x="24" y="22"/>
                      </a:lnTo>
                      <a:lnTo>
                        <a:pt x="8" y="30"/>
                      </a:lnTo>
                      <a:lnTo>
                        <a:pt x="0" y="20"/>
                      </a:lnTo>
                      <a:lnTo>
                        <a:pt x="4" y="8"/>
                      </a:lnTo>
                      <a:lnTo>
                        <a:pt x="12" y="0"/>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125" name="Freeform 45"/>
                <p:cNvSpPr>
                  <a:spLocks noChangeAspect="1"/>
                </p:cNvSpPr>
                <p:nvPr/>
              </p:nvSpPr>
              <p:spPr bwMode="gray">
                <a:xfrm>
                  <a:off x="3747" y="2696"/>
                  <a:ext cx="119" cy="180"/>
                </a:xfrm>
                <a:custGeom>
                  <a:avLst/>
                  <a:gdLst/>
                  <a:ahLst/>
                  <a:cxnLst>
                    <a:cxn ang="0">
                      <a:pos x="14" y="202"/>
                    </a:cxn>
                    <a:cxn ang="0">
                      <a:pos x="14" y="200"/>
                    </a:cxn>
                    <a:cxn ang="0">
                      <a:pos x="18" y="196"/>
                    </a:cxn>
                    <a:cxn ang="0">
                      <a:pos x="24" y="188"/>
                    </a:cxn>
                    <a:cxn ang="0">
                      <a:pos x="26" y="184"/>
                    </a:cxn>
                    <a:cxn ang="0">
                      <a:pos x="38" y="172"/>
                    </a:cxn>
                    <a:cxn ang="0">
                      <a:pos x="54" y="164"/>
                    </a:cxn>
                    <a:cxn ang="0">
                      <a:pos x="54" y="160"/>
                    </a:cxn>
                    <a:cxn ang="0">
                      <a:pos x="68" y="148"/>
                    </a:cxn>
                    <a:cxn ang="0">
                      <a:pos x="68" y="144"/>
                    </a:cxn>
                    <a:cxn ang="0">
                      <a:pos x="72" y="144"/>
                    </a:cxn>
                    <a:cxn ang="0">
                      <a:pos x="78" y="134"/>
                    </a:cxn>
                    <a:cxn ang="0">
                      <a:pos x="80" y="130"/>
                    </a:cxn>
                    <a:cxn ang="0">
                      <a:pos x="88" y="126"/>
                    </a:cxn>
                    <a:cxn ang="0">
                      <a:pos x="92" y="112"/>
                    </a:cxn>
                    <a:cxn ang="0">
                      <a:pos x="96" y="106"/>
                    </a:cxn>
                    <a:cxn ang="0">
                      <a:pos x="98" y="98"/>
                    </a:cxn>
                    <a:cxn ang="0">
                      <a:pos x="102" y="88"/>
                    </a:cxn>
                    <a:cxn ang="0">
                      <a:pos x="106" y="78"/>
                    </a:cxn>
                    <a:cxn ang="0">
                      <a:pos x="110" y="68"/>
                    </a:cxn>
                    <a:cxn ang="0">
                      <a:pos x="112" y="62"/>
                    </a:cxn>
                    <a:cxn ang="0">
                      <a:pos x="120" y="48"/>
                    </a:cxn>
                    <a:cxn ang="0">
                      <a:pos x="122" y="42"/>
                    </a:cxn>
                    <a:cxn ang="0">
                      <a:pos x="126" y="26"/>
                    </a:cxn>
                    <a:cxn ang="0">
                      <a:pos x="130" y="2"/>
                    </a:cxn>
                    <a:cxn ang="0">
                      <a:pos x="124" y="0"/>
                    </a:cxn>
                    <a:cxn ang="0">
                      <a:pos x="122" y="2"/>
                    </a:cxn>
                    <a:cxn ang="0">
                      <a:pos x="100" y="8"/>
                    </a:cxn>
                    <a:cxn ang="0">
                      <a:pos x="90" y="10"/>
                    </a:cxn>
                    <a:cxn ang="0">
                      <a:pos x="80" y="12"/>
                    </a:cxn>
                    <a:cxn ang="0">
                      <a:pos x="78" y="16"/>
                    </a:cxn>
                    <a:cxn ang="0">
                      <a:pos x="68" y="20"/>
                    </a:cxn>
                    <a:cxn ang="0">
                      <a:pos x="62" y="16"/>
                    </a:cxn>
                    <a:cxn ang="0">
                      <a:pos x="50" y="18"/>
                    </a:cxn>
                    <a:cxn ang="0">
                      <a:pos x="38" y="18"/>
                    </a:cxn>
                    <a:cxn ang="0">
                      <a:pos x="30" y="14"/>
                    </a:cxn>
                    <a:cxn ang="0">
                      <a:pos x="14" y="20"/>
                    </a:cxn>
                    <a:cxn ang="0">
                      <a:pos x="20" y="26"/>
                    </a:cxn>
                    <a:cxn ang="0">
                      <a:pos x="24" y="34"/>
                    </a:cxn>
                    <a:cxn ang="0">
                      <a:pos x="34" y="42"/>
                    </a:cxn>
                    <a:cxn ang="0">
                      <a:pos x="52" y="112"/>
                    </a:cxn>
                    <a:cxn ang="0">
                      <a:pos x="18" y="116"/>
                    </a:cxn>
                    <a:cxn ang="0">
                      <a:pos x="0" y="142"/>
                    </a:cxn>
                    <a:cxn ang="0">
                      <a:pos x="12" y="208"/>
                    </a:cxn>
                  </a:cxnLst>
                  <a:rect l="0" t="0" r="r" b="b"/>
                  <a:pathLst>
                    <a:path w="130" h="208">
                      <a:moveTo>
                        <a:pt x="12" y="208"/>
                      </a:moveTo>
                      <a:lnTo>
                        <a:pt x="12" y="208"/>
                      </a:lnTo>
                      <a:lnTo>
                        <a:pt x="14" y="202"/>
                      </a:lnTo>
                      <a:lnTo>
                        <a:pt x="14" y="202"/>
                      </a:lnTo>
                      <a:lnTo>
                        <a:pt x="14" y="202"/>
                      </a:lnTo>
                      <a:lnTo>
                        <a:pt x="14" y="200"/>
                      </a:lnTo>
                      <a:lnTo>
                        <a:pt x="14" y="200"/>
                      </a:lnTo>
                      <a:lnTo>
                        <a:pt x="18" y="196"/>
                      </a:lnTo>
                      <a:lnTo>
                        <a:pt x="18" y="196"/>
                      </a:lnTo>
                      <a:lnTo>
                        <a:pt x="18" y="192"/>
                      </a:lnTo>
                      <a:lnTo>
                        <a:pt x="18" y="192"/>
                      </a:lnTo>
                      <a:lnTo>
                        <a:pt x="24" y="188"/>
                      </a:lnTo>
                      <a:lnTo>
                        <a:pt x="24" y="188"/>
                      </a:lnTo>
                      <a:lnTo>
                        <a:pt x="26" y="184"/>
                      </a:lnTo>
                      <a:lnTo>
                        <a:pt x="26" y="184"/>
                      </a:lnTo>
                      <a:lnTo>
                        <a:pt x="32" y="180"/>
                      </a:lnTo>
                      <a:lnTo>
                        <a:pt x="32" y="180"/>
                      </a:lnTo>
                      <a:lnTo>
                        <a:pt x="38" y="172"/>
                      </a:lnTo>
                      <a:lnTo>
                        <a:pt x="38" y="172"/>
                      </a:lnTo>
                      <a:lnTo>
                        <a:pt x="46" y="168"/>
                      </a:lnTo>
                      <a:lnTo>
                        <a:pt x="54" y="164"/>
                      </a:lnTo>
                      <a:lnTo>
                        <a:pt x="54" y="164"/>
                      </a:lnTo>
                      <a:lnTo>
                        <a:pt x="54" y="160"/>
                      </a:lnTo>
                      <a:lnTo>
                        <a:pt x="54" y="160"/>
                      </a:lnTo>
                      <a:lnTo>
                        <a:pt x="62" y="154"/>
                      </a:lnTo>
                      <a:lnTo>
                        <a:pt x="64" y="150"/>
                      </a:lnTo>
                      <a:lnTo>
                        <a:pt x="68" y="148"/>
                      </a:lnTo>
                      <a:lnTo>
                        <a:pt x="68" y="148"/>
                      </a:lnTo>
                      <a:lnTo>
                        <a:pt x="68" y="146"/>
                      </a:lnTo>
                      <a:lnTo>
                        <a:pt x="68" y="144"/>
                      </a:lnTo>
                      <a:lnTo>
                        <a:pt x="68" y="144"/>
                      </a:lnTo>
                      <a:lnTo>
                        <a:pt x="72" y="144"/>
                      </a:lnTo>
                      <a:lnTo>
                        <a:pt x="72" y="144"/>
                      </a:lnTo>
                      <a:lnTo>
                        <a:pt x="78" y="138"/>
                      </a:lnTo>
                      <a:lnTo>
                        <a:pt x="78" y="138"/>
                      </a:lnTo>
                      <a:lnTo>
                        <a:pt x="78" y="134"/>
                      </a:lnTo>
                      <a:lnTo>
                        <a:pt x="78" y="130"/>
                      </a:lnTo>
                      <a:lnTo>
                        <a:pt x="80" y="130"/>
                      </a:lnTo>
                      <a:lnTo>
                        <a:pt x="80" y="130"/>
                      </a:lnTo>
                      <a:lnTo>
                        <a:pt x="84" y="128"/>
                      </a:lnTo>
                      <a:lnTo>
                        <a:pt x="88" y="126"/>
                      </a:lnTo>
                      <a:lnTo>
                        <a:pt x="88" y="126"/>
                      </a:lnTo>
                      <a:lnTo>
                        <a:pt x="88" y="120"/>
                      </a:lnTo>
                      <a:lnTo>
                        <a:pt x="92" y="112"/>
                      </a:lnTo>
                      <a:lnTo>
                        <a:pt x="92" y="112"/>
                      </a:lnTo>
                      <a:lnTo>
                        <a:pt x="96" y="110"/>
                      </a:lnTo>
                      <a:lnTo>
                        <a:pt x="96" y="110"/>
                      </a:lnTo>
                      <a:lnTo>
                        <a:pt x="96" y="106"/>
                      </a:lnTo>
                      <a:lnTo>
                        <a:pt x="96" y="102"/>
                      </a:lnTo>
                      <a:lnTo>
                        <a:pt x="96" y="102"/>
                      </a:lnTo>
                      <a:lnTo>
                        <a:pt x="98" y="98"/>
                      </a:lnTo>
                      <a:lnTo>
                        <a:pt x="102" y="94"/>
                      </a:lnTo>
                      <a:lnTo>
                        <a:pt x="102" y="94"/>
                      </a:lnTo>
                      <a:lnTo>
                        <a:pt x="102" y="88"/>
                      </a:lnTo>
                      <a:lnTo>
                        <a:pt x="102" y="88"/>
                      </a:lnTo>
                      <a:lnTo>
                        <a:pt x="106" y="78"/>
                      </a:lnTo>
                      <a:lnTo>
                        <a:pt x="106" y="78"/>
                      </a:lnTo>
                      <a:lnTo>
                        <a:pt x="108" y="68"/>
                      </a:lnTo>
                      <a:lnTo>
                        <a:pt x="110" y="68"/>
                      </a:lnTo>
                      <a:lnTo>
                        <a:pt x="110" y="68"/>
                      </a:lnTo>
                      <a:lnTo>
                        <a:pt x="110" y="64"/>
                      </a:lnTo>
                      <a:lnTo>
                        <a:pt x="112" y="62"/>
                      </a:lnTo>
                      <a:lnTo>
                        <a:pt x="112" y="62"/>
                      </a:lnTo>
                      <a:lnTo>
                        <a:pt x="120" y="52"/>
                      </a:lnTo>
                      <a:lnTo>
                        <a:pt x="120" y="52"/>
                      </a:lnTo>
                      <a:lnTo>
                        <a:pt x="120" y="48"/>
                      </a:lnTo>
                      <a:lnTo>
                        <a:pt x="120" y="44"/>
                      </a:lnTo>
                      <a:lnTo>
                        <a:pt x="122" y="42"/>
                      </a:lnTo>
                      <a:lnTo>
                        <a:pt x="122" y="42"/>
                      </a:lnTo>
                      <a:lnTo>
                        <a:pt x="122" y="38"/>
                      </a:lnTo>
                      <a:lnTo>
                        <a:pt x="122" y="38"/>
                      </a:lnTo>
                      <a:lnTo>
                        <a:pt x="126" y="26"/>
                      </a:lnTo>
                      <a:lnTo>
                        <a:pt x="126" y="26"/>
                      </a:lnTo>
                      <a:lnTo>
                        <a:pt x="128" y="14"/>
                      </a:lnTo>
                      <a:lnTo>
                        <a:pt x="130" y="2"/>
                      </a:lnTo>
                      <a:lnTo>
                        <a:pt x="130" y="2"/>
                      </a:lnTo>
                      <a:lnTo>
                        <a:pt x="126" y="0"/>
                      </a:lnTo>
                      <a:lnTo>
                        <a:pt x="124" y="0"/>
                      </a:lnTo>
                      <a:lnTo>
                        <a:pt x="124" y="0"/>
                      </a:lnTo>
                      <a:lnTo>
                        <a:pt x="122" y="2"/>
                      </a:lnTo>
                      <a:lnTo>
                        <a:pt x="122" y="2"/>
                      </a:lnTo>
                      <a:lnTo>
                        <a:pt x="108" y="8"/>
                      </a:lnTo>
                      <a:lnTo>
                        <a:pt x="108" y="8"/>
                      </a:lnTo>
                      <a:lnTo>
                        <a:pt x="100" y="8"/>
                      </a:lnTo>
                      <a:lnTo>
                        <a:pt x="94" y="8"/>
                      </a:lnTo>
                      <a:lnTo>
                        <a:pt x="94" y="8"/>
                      </a:lnTo>
                      <a:lnTo>
                        <a:pt x="90" y="10"/>
                      </a:lnTo>
                      <a:lnTo>
                        <a:pt x="90" y="10"/>
                      </a:lnTo>
                      <a:lnTo>
                        <a:pt x="84" y="12"/>
                      </a:lnTo>
                      <a:lnTo>
                        <a:pt x="80" y="12"/>
                      </a:lnTo>
                      <a:lnTo>
                        <a:pt x="80" y="12"/>
                      </a:lnTo>
                      <a:lnTo>
                        <a:pt x="78" y="16"/>
                      </a:lnTo>
                      <a:lnTo>
                        <a:pt x="78" y="16"/>
                      </a:lnTo>
                      <a:lnTo>
                        <a:pt x="70" y="18"/>
                      </a:lnTo>
                      <a:lnTo>
                        <a:pt x="68" y="20"/>
                      </a:lnTo>
                      <a:lnTo>
                        <a:pt x="68" y="20"/>
                      </a:lnTo>
                      <a:lnTo>
                        <a:pt x="66" y="20"/>
                      </a:lnTo>
                      <a:lnTo>
                        <a:pt x="64" y="18"/>
                      </a:lnTo>
                      <a:lnTo>
                        <a:pt x="62" y="16"/>
                      </a:lnTo>
                      <a:lnTo>
                        <a:pt x="62" y="16"/>
                      </a:lnTo>
                      <a:lnTo>
                        <a:pt x="56" y="16"/>
                      </a:lnTo>
                      <a:lnTo>
                        <a:pt x="50" y="18"/>
                      </a:lnTo>
                      <a:lnTo>
                        <a:pt x="38" y="20"/>
                      </a:lnTo>
                      <a:lnTo>
                        <a:pt x="38" y="20"/>
                      </a:lnTo>
                      <a:lnTo>
                        <a:pt x="38" y="18"/>
                      </a:lnTo>
                      <a:lnTo>
                        <a:pt x="38" y="18"/>
                      </a:lnTo>
                      <a:lnTo>
                        <a:pt x="34" y="16"/>
                      </a:lnTo>
                      <a:lnTo>
                        <a:pt x="30" y="14"/>
                      </a:lnTo>
                      <a:lnTo>
                        <a:pt x="24" y="6"/>
                      </a:lnTo>
                      <a:lnTo>
                        <a:pt x="18" y="14"/>
                      </a:lnTo>
                      <a:lnTo>
                        <a:pt x="14" y="20"/>
                      </a:lnTo>
                      <a:lnTo>
                        <a:pt x="14" y="20"/>
                      </a:lnTo>
                      <a:lnTo>
                        <a:pt x="20" y="26"/>
                      </a:lnTo>
                      <a:lnTo>
                        <a:pt x="20" y="26"/>
                      </a:lnTo>
                      <a:lnTo>
                        <a:pt x="22" y="30"/>
                      </a:lnTo>
                      <a:lnTo>
                        <a:pt x="24" y="34"/>
                      </a:lnTo>
                      <a:lnTo>
                        <a:pt x="24" y="34"/>
                      </a:lnTo>
                      <a:lnTo>
                        <a:pt x="28" y="38"/>
                      </a:lnTo>
                      <a:lnTo>
                        <a:pt x="34" y="42"/>
                      </a:lnTo>
                      <a:lnTo>
                        <a:pt x="34" y="42"/>
                      </a:lnTo>
                      <a:lnTo>
                        <a:pt x="70" y="58"/>
                      </a:lnTo>
                      <a:lnTo>
                        <a:pt x="88" y="58"/>
                      </a:lnTo>
                      <a:lnTo>
                        <a:pt x="52" y="112"/>
                      </a:lnTo>
                      <a:lnTo>
                        <a:pt x="36" y="112"/>
                      </a:lnTo>
                      <a:lnTo>
                        <a:pt x="30" y="116"/>
                      </a:lnTo>
                      <a:lnTo>
                        <a:pt x="18" y="116"/>
                      </a:lnTo>
                      <a:lnTo>
                        <a:pt x="14" y="120"/>
                      </a:lnTo>
                      <a:lnTo>
                        <a:pt x="6" y="136"/>
                      </a:lnTo>
                      <a:lnTo>
                        <a:pt x="0" y="142"/>
                      </a:lnTo>
                      <a:lnTo>
                        <a:pt x="0" y="198"/>
                      </a:lnTo>
                      <a:lnTo>
                        <a:pt x="10" y="208"/>
                      </a:lnTo>
                      <a:lnTo>
                        <a:pt x="12" y="208"/>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126" name="Freeform 46"/>
                <p:cNvSpPr>
                  <a:spLocks noChangeAspect="1" noEditPoints="1"/>
                </p:cNvSpPr>
                <p:nvPr/>
              </p:nvSpPr>
              <p:spPr bwMode="gray">
                <a:xfrm>
                  <a:off x="5151" y="2968"/>
                  <a:ext cx="71" cy="60"/>
                </a:xfrm>
                <a:custGeom>
                  <a:avLst/>
                  <a:gdLst/>
                  <a:ahLst/>
                  <a:cxnLst>
                    <a:cxn ang="0">
                      <a:pos x="66" y="60"/>
                    </a:cxn>
                    <a:cxn ang="0">
                      <a:pos x="66" y="64"/>
                    </a:cxn>
                    <a:cxn ang="0">
                      <a:pos x="70" y="66"/>
                    </a:cxn>
                    <a:cxn ang="0">
                      <a:pos x="78" y="70"/>
                    </a:cxn>
                    <a:cxn ang="0">
                      <a:pos x="78" y="68"/>
                    </a:cxn>
                    <a:cxn ang="0">
                      <a:pos x="76" y="68"/>
                    </a:cxn>
                    <a:cxn ang="0">
                      <a:pos x="66" y="60"/>
                    </a:cxn>
                    <a:cxn ang="0">
                      <a:pos x="42" y="44"/>
                    </a:cxn>
                    <a:cxn ang="0">
                      <a:pos x="42" y="46"/>
                    </a:cxn>
                    <a:cxn ang="0">
                      <a:pos x="42" y="50"/>
                    </a:cxn>
                    <a:cxn ang="0">
                      <a:pos x="50" y="52"/>
                    </a:cxn>
                    <a:cxn ang="0">
                      <a:pos x="58" y="52"/>
                    </a:cxn>
                    <a:cxn ang="0">
                      <a:pos x="56" y="48"/>
                    </a:cxn>
                    <a:cxn ang="0">
                      <a:pos x="42" y="44"/>
                    </a:cxn>
                    <a:cxn ang="0">
                      <a:pos x="54" y="30"/>
                    </a:cxn>
                    <a:cxn ang="0">
                      <a:pos x="58" y="40"/>
                    </a:cxn>
                    <a:cxn ang="0">
                      <a:pos x="62" y="44"/>
                    </a:cxn>
                    <a:cxn ang="0">
                      <a:pos x="62" y="46"/>
                    </a:cxn>
                    <a:cxn ang="0">
                      <a:pos x="66" y="46"/>
                    </a:cxn>
                    <a:cxn ang="0">
                      <a:pos x="56" y="30"/>
                    </a:cxn>
                    <a:cxn ang="0">
                      <a:pos x="12" y="20"/>
                    </a:cxn>
                    <a:cxn ang="0">
                      <a:pos x="10" y="26"/>
                    </a:cxn>
                    <a:cxn ang="0">
                      <a:pos x="14" y="30"/>
                    </a:cxn>
                    <a:cxn ang="0">
                      <a:pos x="16" y="30"/>
                    </a:cxn>
                    <a:cxn ang="0">
                      <a:pos x="18" y="30"/>
                    </a:cxn>
                    <a:cxn ang="0">
                      <a:pos x="16" y="22"/>
                    </a:cxn>
                    <a:cxn ang="0">
                      <a:pos x="12" y="20"/>
                    </a:cxn>
                    <a:cxn ang="0">
                      <a:pos x="28" y="12"/>
                    </a:cxn>
                    <a:cxn ang="0">
                      <a:pos x="26" y="16"/>
                    </a:cxn>
                    <a:cxn ang="0">
                      <a:pos x="42" y="28"/>
                    </a:cxn>
                    <a:cxn ang="0">
                      <a:pos x="42" y="26"/>
                    </a:cxn>
                    <a:cxn ang="0">
                      <a:pos x="38" y="22"/>
                    </a:cxn>
                    <a:cxn ang="0">
                      <a:pos x="36" y="16"/>
                    </a:cxn>
                    <a:cxn ang="0">
                      <a:pos x="28" y="12"/>
                    </a:cxn>
                    <a:cxn ang="0">
                      <a:pos x="0" y="0"/>
                    </a:cxn>
                    <a:cxn ang="0">
                      <a:pos x="2" y="4"/>
                    </a:cxn>
                    <a:cxn ang="0">
                      <a:pos x="6" y="10"/>
                    </a:cxn>
                    <a:cxn ang="0">
                      <a:pos x="12" y="10"/>
                    </a:cxn>
                    <a:cxn ang="0">
                      <a:pos x="10" y="8"/>
                    </a:cxn>
                    <a:cxn ang="0">
                      <a:pos x="0" y="0"/>
                    </a:cxn>
                  </a:cxnLst>
                  <a:rect l="0" t="0" r="r" b="b"/>
                  <a:pathLst>
                    <a:path w="78" h="70">
                      <a:moveTo>
                        <a:pt x="66" y="60"/>
                      </a:moveTo>
                      <a:lnTo>
                        <a:pt x="66" y="60"/>
                      </a:lnTo>
                      <a:lnTo>
                        <a:pt x="66" y="62"/>
                      </a:lnTo>
                      <a:lnTo>
                        <a:pt x="66" y="64"/>
                      </a:lnTo>
                      <a:lnTo>
                        <a:pt x="66" y="64"/>
                      </a:lnTo>
                      <a:lnTo>
                        <a:pt x="70" y="66"/>
                      </a:lnTo>
                      <a:lnTo>
                        <a:pt x="74" y="68"/>
                      </a:lnTo>
                      <a:lnTo>
                        <a:pt x="78" y="70"/>
                      </a:lnTo>
                      <a:lnTo>
                        <a:pt x="78" y="68"/>
                      </a:lnTo>
                      <a:lnTo>
                        <a:pt x="78" y="68"/>
                      </a:lnTo>
                      <a:lnTo>
                        <a:pt x="76" y="68"/>
                      </a:lnTo>
                      <a:lnTo>
                        <a:pt x="76" y="68"/>
                      </a:lnTo>
                      <a:lnTo>
                        <a:pt x="72" y="64"/>
                      </a:lnTo>
                      <a:lnTo>
                        <a:pt x="66" y="60"/>
                      </a:lnTo>
                      <a:lnTo>
                        <a:pt x="66" y="60"/>
                      </a:lnTo>
                      <a:close/>
                      <a:moveTo>
                        <a:pt x="42" y="44"/>
                      </a:moveTo>
                      <a:lnTo>
                        <a:pt x="42" y="44"/>
                      </a:lnTo>
                      <a:lnTo>
                        <a:pt x="42" y="46"/>
                      </a:lnTo>
                      <a:lnTo>
                        <a:pt x="42" y="50"/>
                      </a:lnTo>
                      <a:lnTo>
                        <a:pt x="42" y="50"/>
                      </a:lnTo>
                      <a:lnTo>
                        <a:pt x="46" y="52"/>
                      </a:lnTo>
                      <a:lnTo>
                        <a:pt x="50" y="52"/>
                      </a:lnTo>
                      <a:lnTo>
                        <a:pt x="58" y="52"/>
                      </a:lnTo>
                      <a:lnTo>
                        <a:pt x="58" y="52"/>
                      </a:lnTo>
                      <a:lnTo>
                        <a:pt x="56" y="48"/>
                      </a:lnTo>
                      <a:lnTo>
                        <a:pt x="56" y="48"/>
                      </a:lnTo>
                      <a:lnTo>
                        <a:pt x="42" y="44"/>
                      </a:lnTo>
                      <a:lnTo>
                        <a:pt x="42" y="44"/>
                      </a:lnTo>
                      <a:close/>
                      <a:moveTo>
                        <a:pt x="54" y="30"/>
                      </a:moveTo>
                      <a:lnTo>
                        <a:pt x="54" y="30"/>
                      </a:lnTo>
                      <a:lnTo>
                        <a:pt x="56" y="36"/>
                      </a:lnTo>
                      <a:lnTo>
                        <a:pt x="58" y="40"/>
                      </a:lnTo>
                      <a:lnTo>
                        <a:pt x="58" y="40"/>
                      </a:lnTo>
                      <a:lnTo>
                        <a:pt x="62" y="44"/>
                      </a:lnTo>
                      <a:lnTo>
                        <a:pt x="62" y="46"/>
                      </a:lnTo>
                      <a:lnTo>
                        <a:pt x="62" y="46"/>
                      </a:lnTo>
                      <a:lnTo>
                        <a:pt x="66" y="46"/>
                      </a:lnTo>
                      <a:lnTo>
                        <a:pt x="66" y="46"/>
                      </a:lnTo>
                      <a:lnTo>
                        <a:pt x="62" y="38"/>
                      </a:lnTo>
                      <a:lnTo>
                        <a:pt x="56" y="30"/>
                      </a:lnTo>
                      <a:lnTo>
                        <a:pt x="54" y="30"/>
                      </a:lnTo>
                      <a:close/>
                      <a:moveTo>
                        <a:pt x="12" y="20"/>
                      </a:moveTo>
                      <a:lnTo>
                        <a:pt x="12" y="20"/>
                      </a:lnTo>
                      <a:lnTo>
                        <a:pt x="10" y="26"/>
                      </a:lnTo>
                      <a:lnTo>
                        <a:pt x="14" y="30"/>
                      </a:lnTo>
                      <a:lnTo>
                        <a:pt x="14" y="30"/>
                      </a:lnTo>
                      <a:lnTo>
                        <a:pt x="14" y="30"/>
                      </a:lnTo>
                      <a:lnTo>
                        <a:pt x="16" y="30"/>
                      </a:lnTo>
                      <a:lnTo>
                        <a:pt x="18" y="30"/>
                      </a:lnTo>
                      <a:lnTo>
                        <a:pt x="18" y="30"/>
                      </a:lnTo>
                      <a:lnTo>
                        <a:pt x="18" y="26"/>
                      </a:lnTo>
                      <a:lnTo>
                        <a:pt x="16" y="22"/>
                      </a:lnTo>
                      <a:lnTo>
                        <a:pt x="16" y="22"/>
                      </a:lnTo>
                      <a:lnTo>
                        <a:pt x="12" y="20"/>
                      </a:lnTo>
                      <a:lnTo>
                        <a:pt x="12" y="20"/>
                      </a:lnTo>
                      <a:close/>
                      <a:moveTo>
                        <a:pt x="28" y="12"/>
                      </a:moveTo>
                      <a:lnTo>
                        <a:pt x="28" y="12"/>
                      </a:lnTo>
                      <a:lnTo>
                        <a:pt x="26" y="16"/>
                      </a:lnTo>
                      <a:lnTo>
                        <a:pt x="26" y="16"/>
                      </a:lnTo>
                      <a:lnTo>
                        <a:pt x="42" y="28"/>
                      </a:lnTo>
                      <a:lnTo>
                        <a:pt x="42" y="28"/>
                      </a:lnTo>
                      <a:lnTo>
                        <a:pt x="42" y="26"/>
                      </a:lnTo>
                      <a:lnTo>
                        <a:pt x="42" y="26"/>
                      </a:lnTo>
                      <a:lnTo>
                        <a:pt x="38" y="22"/>
                      </a:lnTo>
                      <a:lnTo>
                        <a:pt x="38" y="22"/>
                      </a:lnTo>
                      <a:lnTo>
                        <a:pt x="36" y="16"/>
                      </a:lnTo>
                      <a:lnTo>
                        <a:pt x="36" y="16"/>
                      </a:lnTo>
                      <a:lnTo>
                        <a:pt x="28" y="12"/>
                      </a:lnTo>
                      <a:lnTo>
                        <a:pt x="28" y="12"/>
                      </a:lnTo>
                      <a:close/>
                      <a:moveTo>
                        <a:pt x="0" y="0"/>
                      </a:moveTo>
                      <a:lnTo>
                        <a:pt x="0" y="0"/>
                      </a:lnTo>
                      <a:lnTo>
                        <a:pt x="2" y="4"/>
                      </a:lnTo>
                      <a:lnTo>
                        <a:pt x="4" y="8"/>
                      </a:lnTo>
                      <a:lnTo>
                        <a:pt x="6" y="10"/>
                      </a:lnTo>
                      <a:lnTo>
                        <a:pt x="12" y="10"/>
                      </a:lnTo>
                      <a:lnTo>
                        <a:pt x="12" y="10"/>
                      </a:lnTo>
                      <a:lnTo>
                        <a:pt x="10" y="8"/>
                      </a:lnTo>
                      <a:lnTo>
                        <a:pt x="10" y="8"/>
                      </a:lnTo>
                      <a:lnTo>
                        <a:pt x="0" y="0"/>
                      </a:lnTo>
                      <a:lnTo>
                        <a:pt x="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27" name="Freeform 47"/>
                <p:cNvSpPr>
                  <a:spLocks noChangeAspect="1"/>
                </p:cNvSpPr>
                <p:nvPr/>
              </p:nvSpPr>
              <p:spPr bwMode="gray">
                <a:xfrm>
                  <a:off x="3397" y="2144"/>
                  <a:ext cx="43" cy="39"/>
                </a:xfrm>
                <a:custGeom>
                  <a:avLst/>
                  <a:gdLst/>
                  <a:ahLst/>
                  <a:cxnLst>
                    <a:cxn ang="0">
                      <a:pos x="6" y="34"/>
                    </a:cxn>
                    <a:cxn ang="0">
                      <a:pos x="6" y="38"/>
                    </a:cxn>
                    <a:cxn ang="0">
                      <a:pos x="4" y="38"/>
                    </a:cxn>
                    <a:cxn ang="0">
                      <a:pos x="2" y="42"/>
                    </a:cxn>
                    <a:cxn ang="0">
                      <a:pos x="4" y="44"/>
                    </a:cxn>
                    <a:cxn ang="0">
                      <a:pos x="12" y="42"/>
                    </a:cxn>
                    <a:cxn ang="0">
                      <a:pos x="20" y="38"/>
                    </a:cxn>
                    <a:cxn ang="0">
                      <a:pos x="22" y="34"/>
                    </a:cxn>
                    <a:cxn ang="0">
                      <a:pos x="20" y="30"/>
                    </a:cxn>
                    <a:cxn ang="0">
                      <a:pos x="22" y="30"/>
                    </a:cxn>
                    <a:cxn ang="0">
                      <a:pos x="26" y="32"/>
                    </a:cxn>
                    <a:cxn ang="0">
                      <a:pos x="28" y="32"/>
                    </a:cxn>
                    <a:cxn ang="0">
                      <a:pos x="32" y="20"/>
                    </a:cxn>
                    <a:cxn ang="0">
                      <a:pos x="34" y="18"/>
                    </a:cxn>
                    <a:cxn ang="0">
                      <a:pos x="36" y="18"/>
                    </a:cxn>
                    <a:cxn ang="0">
                      <a:pos x="42" y="14"/>
                    </a:cxn>
                    <a:cxn ang="0">
                      <a:pos x="44" y="12"/>
                    </a:cxn>
                    <a:cxn ang="0">
                      <a:pos x="46" y="10"/>
                    </a:cxn>
                    <a:cxn ang="0">
                      <a:pos x="46" y="6"/>
                    </a:cxn>
                    <a:cxn ang="0">
                      <a:pos x="44" y="2"/>
                    </a:cxn>
                    <a:cxn ang="0">
                      <a:pos x="44" y="0"/>
                    </a:cxn>
                    <a:cxn ang="0">
                      <a:pos x="38" y="4"/>
                    </a:cxn>
                    <a:cxn ang="0">
                      <a:pos x="30" y="2"/>
                    </a:cxn>
                    <a:cxn ang="0">
                      <a:pos x="26" y="4"/>
                    </a:cxn>
                    <a:cxn ang="0">
                      <a:pos x="22" y="6"/>
                    </a:cxn>
                    <a:cxn ang="0">
                      <a:pos x="14" y="8"/>
                    </a:cxn>
                    <a:cxn ang="0">
                      <a:pos x="8" y="8"/>
                    </a:cxn>
                    <a:cxn ang="0">
                      <a:pos x="8" y="10"/>
                    </a:cxn>
                    <a:cxn ang="0">
                      <a:pos x="6" y="12"/>
                    </a:cxn>
                    <a:cxn ang="0">
                      <a:pos x="2" y="12"/>
                    </a:cxn>
                    <a:cxn ang="0">
                      <a:pos x="0" y="20"/>
                    </a:cxn>
                    <a:cxn ang="0">
                      <a:pos x="2" y="22"/>
                    </a:cxn>
                    <a:cxn ang="0">
                      <a:pos x="4" y="22"/>
                    </a:cxn>
                    <a:cxn ang="0">
                      <a:pos x="6" y="26"/>
                    </a:cxn>
                    <a:cxn ang="0">
                      <a:pos x="4" y="32"/>
                    </a:cxn>
                    <a:cxn ang="0">
                      <a:pos x="6" y="34"/>
                    </a:cxn>
                  </a:cxnLst>
                  <a:rect l="0" t="0" r="r" b="b"/>
                  <a:pathLst>
                    <a:path w="46" h="44">
                      <a:moveTo>
                        <a:pt x="6" y="34"/>
                      </a:moveTo>
                      <a:lnTo>
                        <a:pt x="6" y="34"/>
                      </a:lnTo>
                      <a:lnTo>
                        <a:pt x="6" y="36"/>
                      </a:lnTo>
                      <a:lnTo>
                        <a:pt x="6" y="38"/>
                      </a:lnTo>
                      <a:lnTo>
                        <a:pt x="4" y="38"/>
                      </a:lnTo>
                      <a:lnTo>
                        <a:pt x="4" y="38"/>
                      </a:lnTo>
                      <a:lnTo>
                        <a:pt x="4" y="42"/>
                      </a:lnTo>
                      <a:lnTo>
                        <a:pt x="2" y="42"/>
                      </a:lnTo>
                      <a:lnTo>
                        <a:pt x="2" y="42"/>
                      </a:lnTo>
                      <a:lnTo>
                        <a:pt x="4" y="44"/>
                      </a:lnTo>
                      <a:lnTo>
                        <a:pt x="4" y="44"/>
                      </a:lnTo>
                      <a:lnTo>
                        <a:pt x="12" y="42"/>
                      </a:lnTo>
                      <a:lnTo>
                        <a:pt x="16" y="40"/>
                      </a:lnTo>
                      <a:lnTo>
                        <a:pt x="20" y="38"/>
                      </a:lnTo>
                      <a:lnTo>
                        <a:pt x="20" y="38"/>
                      </a:lnTo>
                      <a:lnTo>
                        <a:pt x="22" y="34"/>
                      </a:lnTo>
                      <a:lnTo>
                        <a:pt x="20" y="30"/>
                      </a:lnTo>
                      <a:lnTo>
                        <a:pt x="20" y="30"/>
                      </a:lnTo>
                      <a:lnTo>
                        <a:pt x="22" y="28"/>
                      </a:lnTo>
                      <a:lnTo>
                        <a:pt x="22" y="30"/>
                      </a:lnTo>
                      <a:lnTo>
                        <a:pt x="24" y="32"/>
                      </a:lnTo>
                      <a:lnTo>
                        <a:pt x="26" y="32"/>
                      </a:lnTo>
                      <a:lnTo>
                        <a:pt x="26" y="32"/>
                      </a:lnTo>
                      <a:lnTo>
                        <a:pt x="28" y="32"/>
                      </a:lnTo>
                      <a:lnTo>
                        <a:pt x="30" y="28"/>
                      </a:lnTo>
                      <a:lnTo>
                        <a:pt x="32" y="20"/>
                      </a:lnTo>
                      <a:lnTo>
                        <a:pt x="32" y="20"/>
                      </a:lnTo>
                      <a:lnTo>
                        <a:pt x="34" y="18"/>
                      </a:lnTo>
                      <a:lnTo>
                        <a:pt x="36" y="18"/>
                      </a:lnTo>
                      <a:lnTo>
                        <a:pt x="36" y="18"/>
                      </a:lnTo>
                      <a:lnTo>
                        <a:pt x="40" y="18"/>
                      </a:lnTo>
                      <a:lnTo>
                        <a:pt x="42" y="14"/>
                      </a:lnTo>
                      <a:lnTo>
                        <a:pt x="42" y="14"/>
                      </a:lnTo>
                      <a:lnTo>
                        <a:pt x="44" y="12"/>
                      </a:lnTo>
                      <a:lnTo>
                        <a:pt x="46" y="10"/>
                      </a:lnTo>
                      <a:lnTo>
                        <a:pt x="46" y="10"/>
                      </a:lnTo>
                      <a:lnTo>
                        <a:pt x="46" y="10"/>
                      </a:lnTo>
                      <a:lnTo>
                        <a:pt x="46" y="6"/>
                      </a:lnTo>
                      <a:lnTo>
                        <a:pt x="46" y="6"/>
                      </a:lnTo>
                      <a:lnTo>
                        <a:pt x="44" y="2"/>
                      </a:lnTo>
                      <a:lnTo>
                        <a:pt x="44" y="0"/>
                      </a:lnTo>
                      <a:lnTo>
                        <a:pt x="44" y="0"/>
                      </a:lnTo>
                      <a:lnTo>
                        <a:pt x="38" y="4"/>
                      </a:lnTo>
                      <a:lnTo>
                        <a:pt x="38" y="4"/>
                      </a:lnTo>
                      <a:lnTo>
                        <a:pt x="34" y="4"/>
                      </a:lnTo>
                      <a:lnTo>
                        <a:pt x="30" y="2"/>
                      </a:lnTo>
                      <a:lnTo>
                        <a:pt x="30" y="2"/>
                      </a:lnTo>
                      <a:lnTo>
                        <a:pt x="26" y="4"/>
                      </a:lnTo>
                      <a:lnTo>
                        <a:pt x="22" y="6"/>
                      </a:lnTo>
                      <a:lnTo>
                        <a:pt x="22" y="6"/>
                      </a:lnTo>
                      <a:lnTo>
                        <a:pt x="20" y="10"/>
                      </a:lnTo>
                      <a:lnTo>
                        <a:pt x="14" y="8"/>
                      </a:lnTo>
                      <a:lnTo>
                        <a:pt x="14" y="8"/>
                      </a:lnTo>
                      <a:lnTo>
                        <a:pt x="8" y="8"/>
                      </a:lnTo>
                      <a:lnTo>
                        <a:pt x="8" y="10"/>
                      </a:lnTo>
                      <a:lnTo>
                        <a:pt x="8" y="10"/>
                      </a:lnTo>
                      <a:lnTo>
                        <a:pt x="6" y="12"/>
                      </a:lnTo>
                      <a:lnTo>
                        <a:pt x="6" y="12"/>
                      </a:lnTo>
                      <a:lnTo>
                        <a:pt x="2" y="12"/>
                      </a:lnTo>
                      <a:lnTo>
                        <a:pt x="2" y="12"/>
                      </a:lnTo>
                      <a:lnTo>
                        <a:pt x="0" y="16"/>
                      </a:lnTo>
                      <a:lnTo>
                        <a:pt x="0" y="20"/>
                      </a:lnTo>
                      <a:lnTo>
                        <a:pt x="2" y="22"/>
                      </a:lnTo>
                      <a:lnTo>
                        <a:pt x="2" y="22"/>
                      </a:lnTo>
                      <a:lnTo>
                        <a:pt x="4" y="22"/>
                      </a:lnTo>
                      <a:lnTo>
                        <a:pt x="4" y="22"/>
                      </a:lnTo>
                      <a:lnTo>
                        <a:pt x="6" y="26"/>
                      </a:lnTo>
                      <a:lnTo>
                        <a:pt x="6" y="26"/>
                      </a:lnTo>
                      <a:lnTo>
                        <a:pt x="4" y="30"/>
                      </a:lnTo>
                      <a:lnTo>
                        <a:pt x="4" y="32"/>
                      </a:lnTo>
                      <a:lnTo>
                        <a:pt x="6" y="32"/>
                      </a:lnTo>
                      <a:lnTo>
                        <a:pt x="6" y="3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28" name="Freeform 48"/>
                <p:cNvSpPr>
                  <a:spLocks noChangeAspect="1"/>
                </p:cNvSpPr>
                <p:nvPr/>
              </p:nvSpPr>
              <p:spPr bwMode="gray">
                <a:xfrm>
                  <a:off x="3442" y="2099"/>
                  <a:ext cx="88" cy="35"/>
                </a:xfrm>
                <a:custGeom>
                  <a:avLst/>
                  <a:gdLst/>
                  <a:ahLst/>
                  <a:cxnLst>
                    <a:cxn ang="0">
                      <a:pos x="92" y="26"/>
                    </a:cxn>
                    <a:cxn ang="0">
                      <a:pos x="90" y="32"/>
                    </a:cxn>
                    <a:cxn ang="0">
                      <a:pos x="84" y="30"/>
                    </a:cxn>
                    <a:cxn ang="0">
                      <a:pos x="82" y="28"/>
                    </a:cxn>
                    <a:cxn ang="0">
                      <a:pos x="74" y="30"/>
                    </a:cxn>
                    <a:cxn ang="0">
                      <a:pos x="68" y="30"/>
                    </a:cxn>
                    <a:cxn ang="0">
                      <a:pos x="62" y="30"/>
                    </a:cxn>
                    <a:cxn ang="0">
                      <a:pos x="56" y="34"/>
                    </a:cxn>
                    <a:cxn ang="0">
                      <a:pos x="54" y="36"/>
                    </a:cxn>
                    <a:cxn ang="0">
                      <a:pos x="50" y="34"/>
                    </a:cxn>
                    <a:cxn ang="0">
                      <a:pos x="50" y="32"/>
                    </a:cxn>
                    <a:cxn ang="0">
                      <a:pos x="40" y="34"/>
                    </a:cxn>
                    <a:cxn ang="0">
                      <a:pos x="34" y="36"/>
                    </a:cxn>
                    <a:cxn ang="0">
                      <a:pos x="34" y="40"/>
                    </a:cxn>
                    <a:cxn ang="0">
                      <a:pos x="34" y="40"/>
                    </a:cxn>
                    <a:cxn ang="0">
                      <a:pos x="28" y="40"/>
                    </a:cxn>
                    <a:cxn ang="0">
                      <a:pos x="16" y="38"/>
                    </a:cxn>
                    <a:cxn ang="0">
                      <a:pos x="10" y="36"/>
                    </a:cxn>
                    <a:cxn ang="0">
                      <a:pos x="4" y="28"/>
                    </a:cxn>
                    <a:cxn ang="0">
                      <a:pos x="0" y="26"/>
                    </a:cxn>
                    <a:cxn ang="0">
                      <a:pos x="4" y="20"/>
                    </a:cxn>
                    <a:cxn ang="0">
                      <a:pos x="4" y="18"/>
                    </a:cxn>
                    <a:cxn ang="0">
                      <a:pos x="10" y="14"/>
                    </a:cxn>
                    <a:cxn ang="0">
                      <a:pos x="10" y="14"/>
                    </a:cxn>
                    <a:cxn ang="0">
                      <a:pos x="12" y="10"/>
                    </a:cxn>
                    <a:cxn ang="0">
                      <a:pos x="12" y="8"/>
                    </a:cxn>
                    <a:cxn ang="0">
                      <a:pos x="20" y="6"/>
                    </a:cxn>
                    <a:cxn ang="0">
                      <a:pos x="26" y="6"/>
                    </a:cxn>
                    <a:cxn ang="0">
                      <a:pos x="34" y="6"/>
                    </a:cxn>
                    <a:cxn ang="0">
                      <a:pos x="40" y="10"/>
                    </a:cxn>
                    <a:cxn ang="0">
                      <a:pos x="46" y="12"/>
                    </a:cxn>
                    <a:cxn ang="0">
                      <a:pos x="50" y="10"/>
                    </a:cxn>
                    <a:cxn ang="0">
                      <a:pos x="52" y="8"/>
                    </a:cxn>
                    <a:cxn ang="0">
                      <a:pos x="58" y="6"/>
                    </a:cxn>
                    <a:cxn ang="0">
                      <a:pos x="62" y="4"/>
                    </a:cxn>
                    <a:cxn ang="0">
                      <a:pos x="68" y="0"/>
                    </a:cxn>
                    <a:cxn ang="0">
                      <a:pos x="72" y="0"/>
                    </a:cxn>
                    <a:cxn ang="0">
                      <a:pos x="80" y="6"/>
                    </a:cxn>
                    <a:cxn ang="0">
                      <a:pos x="82" y="6"/>
                    </a:cxn>
                    <a:cxn ang="0">
                      <a:pos x="88" y="12"/>
                    </a:cxn>
                    <a:cxn ang="0">
                      <a:pos x="90" y="14"/>
                    </a:cxn>
                    <a:cxn ang="0">
                      <a:pos x="90" y="18"/>
                    </a:cxn>
                    <a:cxn ang="0">
                      <a:pos x="96" y="24"/>
                    </a:cxn>
                  </a:cxnLst>
                  <a:rect l="0" t="0" r="r" b="b"/>
                  <a:pathLst>
                    <a:path w="96" h="40">
                      <a:moveTo>
                        <a:pt x="96" y="24"/>
                      </a:moveTo>
                      <a:lnTo>
                        <a:pt x="92" y="26"/>
                      </a:lnTo>
                      <a:lnTo>
                        <a:pt x="90" y="32"/>
                      </a:lnTo>
                      <a:lnTo>
                        <a:pt x="90" y="32"/>
                      </a:lnTo>
                      <a:lnTo>
                        <a:pt x="88" y="32"/>
                      </a:lnTo>
                      <a:lnTo>
                        <a:pt x="84" y="30"/>
                      </a:lnTo>
                      <a:lnTo>
                        <a:pt x="84" y="30"/>
                      </a:lnTo>
                      <a:lnTo>
                        <a:pt x="82" y="28"/>
                      </a:lnTo>
                      <a:lnTo>
                        <a:pt x="80" y="28"/>
                      </a:lnTo>
                      <a:lnTo>
                        <a:pt x="74" y="30"/>
                      </a:lnTo>
                      <a:lnTo>
                        <a:pt x="74" y="30"/>
                      </a:lnTo>
                      <a:lnTo>
                        <a:pt x="68" y="30"/>
                      </a:lnTo>
                      <a:lnTo>
                        <a:pt x="62" y="30"/>
                      </a:lnTo>
                      <a:lnTo>
                        <a:pt x="62" y="30"/>
                      </a:lnTo>
                      <a:lnTo>
                        <a:pt x="58" y="34"/>
                      </a:lnTo>
                      <a:lnTo>
                        <a:pt x="56" y="34"/>
                      </a:lnTo>
                      <a:lnTo>
                        <a:pt x="56" y="34"/>
                      </a:lnTo>
                      <a:lnTo>
                        <a:pt x="54" y="36"/>
                      </a:lnTo>
                      <a:lnTo>
                        <a:pt x="52" y="34"/>
                      </a:lnTo>
                      <a:lnTo>
                        <a:pt x="50" y="34"/>
                      </a:lnTo>
                      <a:lnTo>
                        <a:pt x="50" y="34"/>
                      </a:lnTo>
                      <a:lnTo>
                        <a:pt x="50" y="32"/>
                      </a:lnTo>
                      <a:lnTo>
                        <a:pt x="48" y="32"/>
                      </a:lnTo>
                      <a:lnTo>
                        <a:pt x="40" y="34"/>
                      </a:lnTo>
                      <a:lnTo>
                        <a:pt x="40" y="34"/>
                      </a:lnTo>
                      <a:lnTo>
                        <a:pt x="34" y="36"/>
                      </a:lnTo>
                      <a:lnTo>
                        <a:pt x="34" y="36"/>
                      </a:lnTo>
                      <a:lnTo>
                        <a:pt x="34" y="40"/>
                      </a:lnTo>
                      <a:lnTo>
                        <a:pt x="34" y="40"/>
                      </a:lnTo>
                      <a:lnTo>
                        <a:pt x="34" y="40"/>
                      </a:lnTo>
                      <a:lnTo>
                        <a:pt x="28" y="40"/>
                      </a:lnTo>
                      <a:lnTo>
                        <a:pt x="28" y="40"/>
                      </a:lnTo>
                      <a:lnTo>
                        <a:pt x="20" y="38"/>
                      </a:lnTo>
                      <a:lnTo>
                        <a:pt x="16" y="38"/>
                      </a:lnTo>
                      <a:lnTo>
                        <a:pt x="16" y="38"/>
                      </a:lnTo>
                      <a:lnTo>
                        <a:pt x="10" y="36"/>
                      </a:lnTo>
                      <a:lnTo>
                        <a:pt x="6" y="34"/>
                      </a:lnTo>
                      <a:lnTo>
                        <a:pt x="4" y="28"/>
                      </a:lnTo>
                      <a:lnTo>
                        <a:pt x="4" y="28"/>
                      </a:lnTo>
                      <a:lnTo>
                        <a:pt x="0" y="26"/>
                      </a:lnTo>
                      <a:lnTo>
                        <a:pt x="0" y="24"/>
                      </a:lnTo>
                      <a:lnTo>
                        <a:pt x="4" y="20"/>
                      </a:lnTo>
                      <a:lnTo>
                        <a:pt x="4" y="20"/>
                      </a:lnTo>
                      <a:lnTo>
                        <a:pt x="4" y="18"/>
                      </a:lnTo>
                      <a:lnTo>
                        <a:pt x="6" y="16"/>
                      </a:lnTo>
                      <a:lnTo>
                        <a:pt x="10" y="14"/>
                      </a:lnTo>
                      <a:lnTo>
                        <a:pt x="10" y="14"/>
                      </a:lnTo>
                      <a:lnTo>
                        <a:pt x="10" y="14"/>
                      </a:lnTo>
                      <a:lnTo>
                        <a:pt x="12" y="12"/>
                      </a:lnTo>
                      <a:lnTo>
                        <a:pt x="12" y="10"/>
                      </a:lnTo>
                      <a:lnTo>
                        <a:pt x="12" y="8"/>
                      </a:lnTo>
                      <a:lnTo>
                        <a:pt x="12" y="8"/>
                      </a:lnTo>
                      <a:lnTo>
                        <a:pt x="20" y="6"/>
                      </a:lnTo>
                      <a:lnTo>
                        <a:pt x="20" y="6"/>
                      </a:lnTo>
                      <a:lnTo>
                        <a:pt x="26" y="6"/>
                      </a:lnTo>
                      <a:lnTo>
                        <a:pt x="26" y="6"/>
                      </a:lnTo>
                      <a:lnTo>
                        <a:pt x="30" y="4"/>
                      </a:lnTo>
                      <a:lnTo>
                        <a:pt x="34" y="6"/>
                      </a:lnTo>
                      <a:lnTo>
                        <a:pt x="34" y="6"/>
                      </a:lnTo>
                      <a:lnTo>
                        <a:pt x="40" y="10"/>
                      </a:lnTo>
                      <a:lnTo>
                        <a:pt x="40" y="10"/>
                      </a:lnTo>
                      <a:lnTo>
                        <a:pt x="46" y="12"/>
                      </a:lnTo>
                      <a:lnTo>
                        <a:pt x="48" y="12"/>
                      </a:lnTo>
                      <a:lnTo>
                        <a:pt x="50" y="10"/>
                      </a:lnTo>
                      <a:lnTo>
                        <a:pt x="50" y="10"/>
                      </a:lnTo>
                      <a:lnTo>
                        <a:pt x="52" y="8"/>
                      </a:lnTo>
                      <a:lnTo>
                        <a:pt x="54" y="8"/>
                      </a:lnTo>
                      <a:lnTo>
                        <a:pt x="58" y="6"/>
                      </a:lnTo>
                      <a:lnTo>
                        <a:pt x="58" y="6"/>
                      </a:lnTo>
                      <a:lnTo>
                        <a:pt x="62" y="4"/>
                      </a:lnTo>
                      <a:lnTo>
                        <a:pt x="66" y="2"/>
                      </a:lnTo>
                      <a:lnTo>
                        <a:pt x="68" y="0"/>
                      </a:lnTo>
                      <a:lnTo>
                        <a:pt x="72" y="0"/>
                      </a:lnTo>
                      <a:lnTo>
                        <a:pt x="72" y="0"/>
                      </a:lnTo>
                      <a:lnTo>
                        <a:pt x="76" y="4"/>
                      </a:lnTo>
                      <a:lnTo>
                        <a:pt x="80" y="6"/>
                      </a:lnTo>
                      <a:lnTo>
                        <a:pt x="80" y="6"/>
                      </a:lnTo>
                      <a:lnTo>
                        <a:pt x="82" y="6"/>
                      </a:lnTo>
                      <a:lnTo>
                        <a:pt x="84" y="8"/>
                      </a:lnTo>
                      <a:lnTo>
                        <a:pt x="88" y="12"/>
                      </a:lnTo>
                      <a:lnTo>
                        <a:pt x="88" y="12"/>
                      </a:lnTo>
                      <a:lnTo>
                        <a:pt x="90" y="14"/>
                      </a:lnTo>
                      <a:lnTo>
                        <a:pt x="90" y="18"/>
                      </a:lnTo>
                      <a:lnTo>
                        <a:pt x="90" y="18"/>
                      </a:lnTo>
                      <a:lnTo>
                        <a:pt x="94" y="22"/>
                      </a:lnTo>
                      <a:lnTo>
                        <a:pt x="96" y="24"/>
                      </a:lnTo>
                      <a:lnTo>
                        <a:pt x="96" y="2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29" name="Freeform 49"/>
                <p:cNvSpPr>
                  <a:spLocks noChangeAspect="1"/>
                </p:cNvSpPr>
                <p:nvPr/>
              </p:nvSpPr>
              <p:spPr bwMode="gray">
                <a:xfrm>
                  <a:off x="3068" y="2715"/>
                  <a:ext cx="42" cy="50"/>
                </a:xfrm>
                <a:custGeom>
                  <a:avLst/>
                  <a:gdLst/>
                  <a:ahLst/>
                  <a:cxnLst>
                    <a:cxn ang="0">
                      <a:pos x="2" y="18"/>
                    </a:cxn>
                    <a:cxn ang="0">
                      <a:pos x="2" y="26"/>
                    </a:cxn>
                    <a:cxn ang="0">
                      <a:pos x="6" y="34"/>
                    </a:cxn>
                    <a:cxn ang="0">
                      <a:pos x="2" y="34"/>
                    </a:cxn>
                    <a:cxn ang="0">
                      <a:pos x="4" y="36"/>
                    </a:cxn>
                    <a:cxn ang="0">
                      <a:pos x="8" y="38"/>
                    </a:cxn>
                    <a:cxn ang="0">
                      <a:pos x="8" y="48"/>
                    </a:cxn>
                    <a:cxn ang="0">
                      <a:pos x="10" y="48"/>
                    </a:cxn>
                    <a:cxn ang="0">
                      <a:pos x="10" y="46"/>
                    </a:cxn>
                    <a:cxn ang="0">
                      <a:pos x="12" y="46"/>
                    </a:cxn>
                    <a:cxn ang="0">
                      <a:pos x="16" y="54"/>
                    </a:cxn>
                    <a:cxn ang="0">
                      <a:pos x="18" y="56"/>
                    </a:cxn>
                    <a:cxn ang="0">
                      <a:pos x="26" y="58"/>
                    </a:cxn>
                    <a:cxn ang="0">
                      <a:pos x="30" y="48"/>
                    </a:cxn>
                    <a:cxn ang="0">
                      <a:pos x="38" y="40"/>
                    </a:cxn>
                    <a:cxn ang="0">
                      <a:pos x="38" y="36"/>
                    </a:cxn>
                    <a:cxn ang="0">
                      <a:pos x="42" y="34"/>
                    </a:cxn>
                    <a:cxn ang="0">
                      <a:pos x="44" y="32"/>
                    </a:cxn>
                    <a:cxn ang="0">
                      <a:pos x="40" y="30"/>
                    </a:cxn>
                    <a:cxn ang="0">
                      <a:pos x="40" y="26"/>
                    </a:cxn>
                    <a:cxn ang="0">
                      <a:pos x="42" y="22"/>
                    </a:cxn>
                    <a:cxn ang="0">
                      <a:pos x="38" y="16"/>
                    </a:cxn>
                    <a:cxn ang="0">
                      <a:pos x="36" y="12"/>
                    </a:cxn>
                    <a:cxn ang="0">
                      <a:pos x="34" y="10"/>
                    </a:cxn>
                    <a:cxn ang="0">
                      <a:pos x="34" y="4"/>
                    </a:cxn>
                    <a:cxn ang="0">
                      <a:pos x="30" y="2"/>
                    </a:cxn>
                    <a:cxn ang="0">
                      <a:pos x="26" y="2"/>
                    </a:cxn>
                    <a:cxn ang="0">
                      <a:pos x="22" y="2"/>
                    </a:cxn>
                    <a:cxn ang="0">
                      <a:pos x="14" y="0"/>
                    </a:cxn>
                    <a:cxn ang="0">
                      <a:pos x="12" y="4"/>
                    </a:cxn>
                    <a:cxn ang="0">
                      <a:pos x="10" y="12"/>
                    </a:cxn>
                    <a:cxn ang="0">
                      <a:pos x="8" y="14"/>
                    </a:cxn>
                    <a:cxn ang="0">
                      <a:pos x="6" y="18"/>
                    </a:cxn>
                    <a:cxn ang="0">
                      <a:pos x="4" y="20"/>
                    </a:cxn>
                    <a:cxn ang="0">
                      <a:pos x="2" y="18"/>
                    </a:cxn>
                  </a:cxnLst>
                  <a:rect l="0" t="0" r="r" b="b"/>
                  <a:pathLst>
                    <a:path w="46" h="58">
                      <a:moveTo>
                        <a:pt x="2" y="18"/>
                      </a:moveTo>
                      <a:lnTo>
                        <a:pt x="2" y="18"/>
                      </a:lnTo>
                      <a:lnTo>
                        <a:pt x="0" y="22"/>
                      </a:lnTo>
                      <a:lnTo>
                        <a:pt x="2" y="26"/>
                      </a:lnTo>
                      <a:lnTo>
                        <a:pt x="6" y="34"/>
                      </a:lnTo>
                      <a:lnTo>
                        <a:pt x="6" y="34"/>
                      </a:lnTo>
                      <a:lnTo>
                        <a:pt x="4" y="34"/>
                      </a:lnTo>
                      <a:lnTo>
                        <a:pt x="2" y="34"/>
                      </a:lnTo>
                      <a:lnTo>
                        <a:pt x="4" y="36"/>
                      </a:lnTo>
                      <a:lnTo>
                        <a:pt x="4" y="36"/>
                      </a:lnTo>
                      <a:lnTo>
                        <a:pt x="8" y="38"/>
                      </a:lnTo>
                      <a:lnTo>
                        <a:pt x="8" y="38"/>
                      </a:lnTo>
                      <a:lnTo>
                        <a:pt x="8" y="44"/>
                      </a:lnTo>
                      <a:lnTo>
                        <a:pt x="8" y="48"/>
                      </a:lnTo>
                      <a:lnTo>
                        <a:pt x="8" y="48"/>
                      </a:lnTo>
                      <a:lnTo>
                        <a:pt x="10" y="48"/>
                      </a:lnTo>
                      <a:lnTo>
                        <a:pt x="10" y="48"/>
                      </a:lnTo>
                      <a:lnTo>
                        <a:pt x="10" y="46"/>
                      </a:lnTo>
                      <a:lnTo>
                        <a:pt x="12" y="46"/>
                      </a:lnTo>
                      <a:lnTo>
                        <a:pt x="12" y="46"/>
                      </a:lnTo>
                      <a:lnTo>
                        <a:pt x="14" y="52"/>
                      </a:lnTo>
                      <a:lnTo>
                        <a:pt x="16" y="54"/>
                      </a:lnTo>
                      <a:lnTo>
                        <a:pt x="18" y="56"/>
                      </a:lnTo>
                      <a:lnTo>
                        <a:pt x="18" y="56"/>
                      </a:lnTo>
                      <a:lnTo>
                        <a:pt x="26" y="58"/>
                      </a:lnTo>
                      <a:lnTo>
                        <a:pt x="26" y="58"/>
                      </a:lnTo>
                      <a:lnTo>
                        <a:pt x="28" y="54"/>
                      </a:lnTo>
                      <a:lnTo>
                        <a:pt x="30" y="48"/>
                      </a:lnTo>
                      <a:lnTo>
                        <a:pt x="30" y="48"/>
                      </a:lnTo>
                      <a:lnTo>
                        <a:pt x="38" y="40"/>
                      </a:lnTo>
                      <a:lnTo>
                        <a:pt x="38" y="40"/>
                      </a:lnTo>
                      <a:lnTo>
                        <a:pt x="38" y="36"/>
                      </a:lnTo>
                      <a:lnTo>
                        <a:pt x="42" y="34"/>
                      </a:lnTo>
                      <a:lnTo>
                        <a:pt x="42" y="34"/>
                      </a:lnTo>
                      <a:lnTo>
                        <a:pt x="44" y="34"/>
                      </a:lnTo>
                      <a:lnTo>
                        <a:pt x="44" y="32"/>
                      </a:lnTo>
                      <a:lnTo>
                        <a:pt x="46" y="30"/>
                      </a:lnTo>
                      <a:lnTo>
                        <a:pt x="40" y="30"/>
                      </a:lnTo>
                      <a:lnTo>
                        <a:pt x="40" y="30"/>
                      </a:lnTo>
                      <a:lnTo>
                        <a:pt x="40" y="26"/>
                      </a:lnTo>
                      <a:lnTo>
                        <a:pt x="42" y="22"/>
                      </a:lnTo>
                      <a:lnTo>
                        <a:pt x="42" y="22"/>
                      </a:lnTo>
                      <a:lnTo>
                        <a:pt x="38" y="16"/>
                      </a:lnTo>
                      <a:lnTo>
                        <a:pt x="38" y="16"/>
                      </a:lnTo>
                      <a:lnTo>
                        <a:pt x="38" y="14"/>
                      </a:lnTo>
                      <a:lnTo>
                        <a:pt x="36" y="12"/>
                      </a:lnTo>
                      <a:lnTo>
                        <a:pt x="34" y="12"/>
                      </a:lnTo>
                      <a:lnTo>
                        <a:pt x="34" y="10"/>
                      </a:lnTo>
                      <a:lnTo>
                        <a:pt x="34" y="10"/>
                      </a:lnTo>
                      <a:lnTo>
                        <a:pt x="34" y="4"/>
                      </a:lnTo>
                      <a:lnTo>
                        <a:pt x="30" y="2"/>
                      </a:lnTo>
                      <a:lnTo>
                        <a:pt x="30" y="2"/>
                      </a:lnTo>
                      <a:lnTo>
                        <a:pt x="28" y="2"/>
                      </a:lnTo>
                      <a:lnTo>
                        <a:pt x="26" y="2"/>
                      </a:lnTo>
                      <a:lnTo>
                        <a:pt x="22" y="2"/>
                      </a:lnTo>
                      <a:lnTo>
                        <a:pt x="22" y="2"/>
                      </a:lnTo>
                      <a:lnTo>
                        <a:pt x="16" y="0"/>
                      </a:lnTo>
                      <a:lnTo>
                        <a:pt x="14" y="0"/>
                      </a:lnTo>
                      <a:lnTo>
                        <a:pt x="12" y="4"/>
                      </a:lnTo>
                      <a:lnTo>
                        <a:pt x="12" y="4"/>
                      </a:lnTo>
                      <a:lnTo>
                        <a:pt x="12" y="10"/>
                      </a:lnTo>
                      <a:lnTo>
                        <a:pt x="10" y="12"/>
                      </a:lnTo>
                      <a:lnTo>
                        <a:pt x="8" y="14"/>
                      </a:lnTo>
                      <a:lnTo>
                        <a:pt x="8" y="14"/>
                      </a:lnTo>
                      <a:lnTo>
                        <a:pt x="6" y="16"/>
                      </a:lnTo>
                      <a:lnTo>
                        <a:pt x="6" y="18"/>
                      </a:lnTo>
                      <a:lnTo>
                        <a:pt x="4" y="20"/>
                      </a:lnTo>
                      <a:lnTo>
                        <a:pt x="4" y="20"/>
                      </a:lnTo>
                      <a:lnTo>
                        <a:pt x="2" y="18"/>
                      </a:lnTo>
                      <a:lnTo>
                        <a:pt x="2" y="18"/>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130" name="Freeform 50"/>
                <p:cNvSpPr>
                  <a:spLocks noChangeAspect="1"/>
                </p:cNvSpPr>
                <p:nvPr/>
              </p:nvSpPr>
              <p:spPr bwMode="gray">
                <a:xfrm>
                  <a:off x="3020" y="2616"/>
                  <a:ext cx="71" cy="67"/>
                </a:xfrm>
                <a:custGeom>
                  <a:avLst/>
                  <a:gdLst/>
                  <a:ahLst/>
                  <a:cxnLst>
                    <a:cxn ang="0">
                      <a:pos x="14" y="8"/>
                    </a:cxn>
                    <a:cxn ang="0">
                      <a:pos x="12" y="16"/>
                    </a:cxn>
                    <a:cxn ang="0">
                      <a:pos x="12" y="26"/>
                    </a:cxn>
                    <a:cxn ang="0">
                      <a:pos x="8" y="34"/>
                    </a:cxn>
                    <a:cxn ang="0">
                      <a:pos x="4" y="34"/>
                    </a:cxn>
                    <a:cxn ang="0">
                      <a:pos x="4" y="38"/>
                    </a:cxn>
                    <a:cxn ang="0">
                      <a:pos x="4" y="40"/>
                    </a:cxn>
                    <a:cxn ang="0">
                      <a:pos x="0" y="40"/>
                    </a:cxn>
                    <a:cxn ang="0">
                      <a:pos x="4" y="44"/>
                    </a:cxn>
                    <a:cxn ang="0">
                      <a:pos x="6" y="56"/>
                    </a:cxn>
                    <a:cxn ang="0">
                      <a:pos x="10" y="58"/>
                    </a:cxn>
                    <a:cxn ang="0">
                      <a:pos x="12" y="56"/>
                    </a:cxn>
                    <a:cxn ang="0">
                      <a:pos x="16" y="56"/>
                    </a:cxn>
                    <a:cxn ang="0">
                      <a:pos x="22" y="56"/>
                    </a:cxn>
                    <a:cxn ang="0">
                      <a:pos x="24" y="54"/>
                    </a:cxn>
                    <a:cxn ang="0">
                      <a:pos x="26" y="54"/>
                    </a:cxn>
                    <a:cxn ang="0">
                      <a:pos x="32" y="56"/>
                    </a:cxn>
                    <a:cxn ang="0">
                      <a:pos x="38" y="54"/>
                    </a:cxn>
                    <a:cxn ang="0">
                      <a:pos x="48" y="54"/>
                    </a:cxn>
                    <a:cxn ang="0">
                      <a:pos x="52" y="54"/>
                    </a:cxn>
                    <a:cxn ang="0">
                      <a:pos x="54" y="56"/>
                    </a:cxn>
                    <a:cxn ang="0">
                      <a:pos x="48" y="62"/>
                    </a:cxn>
                    <a:cxn ang="0">
                      <a:pos x="26" y="64"/>
                    </a:cxn>
                    <a:cxn ang="0">
                      <a:pos x="24" y="64"/>
                    </a:cxn>
                    <a:cxn ang="0">
                      <a:pos x="22" y="66"/>
                    </a:cxn>
                    <a:cxn ang="0">
                      <a:pos x="10" y="68"/>
                    </a:cxn>
                    <a:cxn ang="0">
                      <a:pos x="10" y="70"/>
                    </a:cxn>
                    <a:cxn ang="0">
                      <a:pos x="12" y="70"/>
                    </a:cxn>
                    <a:cxn ang="0">
                      <a:pos x="10" y="74"/>
                    </a:cxn>
                    <a:cxn ang="0">
                      <a:pos x="20" y="76"/>
                    </a:cxn>
                    <a:cxn ang="0">
                      <a:pos x="26" y="72"/>
                    </a:cxn>
                    <a:cxn ang="0">
                      <a:pos x="48" y="72"/>
                    </a:cxn>
                    <a:cxn ang="0">
                      <a:pos x="52" y="74"/>
                    </a:cxn>
                    <a:cxn ang="0">
                      <a:pos x="58" y="74"/>
                    </a:cxn>
                    <a:cxn ang="0">
                      <a:pos x="66" y="76"/>
                    </a:cxn>
                    <a:cxn ang="0">
                      <a:pos x="68" y="76"/>
                    </a:cxn>
                    <a:cxn ang="0">
                      <a:pos x="78" y="74"/>
                    </a:cxn>
                    <a:cxn ang="0">
                      <a:pos x="76" y="64"/>
                    </a:cxn>
                    <a:cxn ang="0">
                      <a:pos x="76" y="62"/>
                    </a:cxn>
                    <a:cxn ang="0">
                      <a:pos x="72" y="58"/>
                    </a:cxn>
                    <a:cxn ang="0">
                      <a:pos x="70" y="54"/>
                    </a:cxn>
                    <a:cxn ang="0">
                      <a:pos x="72" y="48"/>
                    </a:cxn>
                    <a:cxn ang="0">
                      <a:pos x="72" y="42"/>
                    </a:cxn>
                    <a:cxn ang="0">
                      <a:pos x="72" y="40"/>
                    </a:cxn>
                    <a:cxn ang="0">
                      <a:pos x="72" y="34"/>
                    </a:cxn>
                    <a:cxn ang="0">
                      <a:pos x="68" y="28"/>
                    </a:cxn>
                    <a:cxn ang="0">
                      <a:pos x="68" y="28"/>
                    </a:cxn>
                    <a:cxn ang="0">
                      <a:pos x="62" y="28"/>
                    </a:cxn>
                    <a:cxn ang="0">
                      <a:pos x="60" y="26"/>
                    </a:cxn>
                    <a:cxn ang="0">
                      <a:pos x="60" y="18"/>
                    </a:cxn>
                    <a:cxn ang="0">
                      <a:pos x="58" y="16"/>
                    </a:cxn>
                    <a:cxn ang="0">
                      <a:pos x="52" y="16"/>
                    </a:cxn>
                    <a:cxn ang="0">
                      <a:pos x="52" y="14"/>
                    </a:cxn>
                    <a:cxn ang="0">
                      <a:pos x="48" y="6"/>
                    </a:cxn>
                    <a:cxn ang="0">
                      <a:pos x="44" y="2"/>
                    </a:cxn>
                    <a:cxn ang="0">
                      <a:pos x="40" y="2"/>
                    </a:cxn>
                    <a:cxn ang="0">
                      <a:pos x="30" y="2"/>
                    </a:cxn>
                    <a:cxn ang="0">
                      <a:pos x="26" y="0"/>
                    </a:cxn>
                    <a:cxn ang="0">
                      <a:pos x="24" y="2"/>
                    </a:cxn>
                    <a:cxn ang="0">
                      <a:pos x="22" y="4"/>
                    </a:cxn>
                    <a:cxn ang="0">
                      <a:pos x="18" y="6"/>
                    </a:cxn>
                  </a:cxnLst>
                  <a:rect l="0" t="0" r="r" b="b"/>
                  <a:pathLst>
                    <a:path w="78" h="78">
                      <a:moveTo>
                        <a:pt x="14" y="8"/>
                      </a:moveTo>
                      <a:lnTo>
                        <a:pt x="14" y="8"/>
                      </a:lnTo>
                      <a:lnTo>
                        <a:pt x="12" y="16"/>
                      </a:lnTo>
                      <a:lnTo>
                        <a:pt x="12" y="16"/>
                      </a:lnTo>
                      <a:lnTo>
                        <a:pt x="12" y="22"/>
                      </a:lnTo>
                      <a:lnTo>
                        <a:pt x="12" y="26"/>
                      </a:lnTo>
                      <a:lnTo>
                        <a:pt x="8" y="34"/>
                      </a:lnTo>
                      <a:lnTo>
                        <a:pt x="8" y="34"/>
                      </a:lnTo>
                      <a:lnTo>
                        <a:pt x="6" y="34"/>
                      </a:lnTo>
                      <a:lnTo>
                        <a:pt x="4" y="34"/>
                      </a:lnTo>
                      <a:lnTo>
                        <a:pt x="4" y="34"/>
                      </a:lnTo>
                      <a:lnTo>
                        <a:pt x="4" y="38"/>
                      </a:lnTo>
                      <a:lnTo>
                        <a:pt x="4" y="40"/>
                      </a:lnTo>
                      <a:lnTo>
                        <a:pt x="4" y="40"/>
                      </a:lnTo>
                      <a:lnTo>
                        <a:pt x="2" y="40"/>
                      </a:lnTo>
                      <a:lnTo>
                        <a:pt x="0" y="40"/>
                      </a:lnTo>
                      <a:lnTo>
                        <a:pt x="4" y="44"/>
                      </a:lnTo>
                      <a:lnTo>
                        <a:pt x="4" y="44"/>
                      </a:lnTo>
                      <a:lnTo>
                        <a:pt x="6" y="50"/>
                      </a:lnTo>
                      <a:lnTo>
                        <a:pt x="6" y="56"/>
                      </a:lnTo>
                      <a:lnTo>
                        <a:pt x="6" y="56"/>
                      </a:lnTo>
                      <a:lnTo>
                        <a:pt x="10" y="58"/>
                      </a:lnTo>
                      <a:lnTo>
                        <a:pt x="10" y="58"/>
                      </a:lnTo>
                      <a:lnTo>
                        <a:pt x="12" y="56"/>
                      </a:lnTo>
                      <a:lnTo>
                        <a:pt x="16" y="56"/>
                      </a:lnTo>
                      <a:lnTo>
                        <a:pt x="16" y="56"/>
                      </a:lnTo>
                      <a:lnTo>
                        <a:pt x="18" y="56"/>
                      </a:lnTo>
                      <a:lnTo>
                        <a:pt x="22" y="56"/>
                      </a:lnTo>
                      <a:lnTo>
                        <a:pt x="22" y="56"/>
                      </a:lnTo>
                      <a:lnTo>
                        <a:pt x="24" y="54"/>
                      </a:lnTo>
                      <a:lnTo>
                        <a:pt x="26" y="54"/>
                      </a:lnTo>
                      <a:lnTo>
                        <a:pt x="26" y="54"/>
                      </a:lnTo>
                      <a:lnTo>
                        <a:pt x="30" y="56"/>
                      </a:lnTo>
                      <a:lnTo>
                        <a:pt x="32" y="56"/>
                      </a:lnTo>
                      <a:lnTo>
                        <a:pt x="38" y="54"/>
                      </a:lnTo>
                      <a:lnTo>
                        <a:pt x="38" y="54"/>
                      </a:lnTo>
                      <a:lnTo>
                        <a:pt x="48" y="54"/>
                      </a:lnTo>
                      <a:lnTo>
                        <a:pt x="48" y="54"/>
                      </a:lnTo>
                      <a:lnTo>
                        <a:pt x="52" y="54"/>
                      </a:lnTo>
                      <a:lnTo>
                        <a:pt x="52" y="54"/>
                      </a:lnTo>
                      <a:lnTo>
                        <a:pt x="54" y="56"/>
                      </a:lnTo>
                      <a:lnTo>
                        <a:pt x="54" y="56"/>
                      </a:lnTo>
                      <a:lnTo>
                        <a:pt x="52" y="62"/>
                      </a:lnTo>
                      <a:lnTo>
                        <a:pt x="48" y="62"/>
                      </a:lnTo>
                      <a:lnTo>
                        <a:pt x="48" y="62"/>
                      </a:lnTo>
                      <a:lnTo>
                        <a:pt x="26" y="64"/>
                      </a:lnTo>
                      <a:lnTo>
                        <a:pt x="26" y="64"/>
                      </a:lnTo>
                      <a:lnTo>
                        <a:pt x="24" y="64"/>
                      </a:lnTo>
                      <a:lnTo>
                        <a:pt x="22" y="64"/>
                      </a:lnTo>
                      <a:lnTo>
                        <a:pt x="22" y="66"/>
                      </a:lnTo>
                      <a:lnTo>
                        <a:pt x="10" y="68"/>
                      </a:lnTo>
                      <a:lnTo>
                        <a:pt x="10" y="68"/>
                      </a:lnTo>
                      <a:lnTo>
                        <a:pt x="10" y="70"/>
                      </a:lnTo>
                      <a:lnTo>
                        <a:pt x="10" y="70"/>
                      </a:lnTo>
                      <a:lnTo>
                        <a:pt x="12" y="70"/>
                      </a:lnTo>
                      <a:lnTo>
                        <a:pt x="12" y="70"/>
                      </a:lnTo>
                      <a:lnTo>
                        <a:pt x="10" y="72"/>
                      </a:lnTo>
                      <a:lnTo>
                        <a:pt x="10" y="74"/>
                      </a:lnTo>
                      <a:lnTo>
                        <a:pt x="14" y="78"/>
                      </a:lnTo>
                      <a:lnTo>
                        <a:pt x="20" y="76"/>
                      </a:lnTo>
                      <a:lnTo>
                        <a:pt x="26" y="72"/>
                      </a:lnTo>
                      <a:lnTo>
                        <a:pt x="26" y="72"/>
                      </a:lnTo>
                      <a:lnTo>
                        <a:pt x="36" y="72"/>
                      </a:lnTo>
                      <a:lnTo>
                        <a:pt x="48" y="72"/>
                      </a:lnTo>
                      <a:lnTo>
                        <a:pt x="48" y="72"/>
                      </a:lnTo>
                      <a:lnTo>
                        <a:pt x="52" y="74"/>
                      </a:lnTo>
                      <a:lnTo>
                        <a:pt x="58" y="74"/>
                      </a:lnTo>
                      <a:lnTo>
                        <a:pt x="58" y="74"/>
                      </a:lnTo>
                      <a:lnTo>
                        <a:pt x="62" y="74"/>
                      </a:lnTo>
                      <a:lnTo>
                        <a:pt x="66" y="76"/>
                      </a:lnTo>
                      <a:lnTo>
                        <a:pt x="66" y="76"/>
                      </a:lnTo>
                      <a:lnTo>
                        <a:pt x="68" y="76"/>
                      </a:lnTo>
                      <a:lnTo>
                        <a:pt x="72" y="76"/>
                      </a:lnTo>
                      <a:lnTo>
                        <a:pt x="78" y="74"/>
                      </a:lnTo>
                      <a:lnTo>
                        <a:pt x="78" y="74"/>
                      </a:lnTo>
                      <a:lnTo>
                        <a:pt x="76" y="64"/>
                      </a:lnTo>
                      <a:lnTo>
                        <a:pt x="76" y="64"/>
                      </a:lnTo>
                      <a:lnTo>
                        <a:pt x="76" y="62"/>
                      </a:lnTo>
                      <a:lnTo>
                        <a:pt x="72" y="58"/>
                      </a:lnTo>
                      <a:lnTo>
                        <a:pt x="72" y="58"/>
                      </a:lnTo>
                      <a:lnTo>
                        <a:pt x="70" y="56"/>
                      </a:lnTo>
                      <a:lnTo>
                        <a:pt x="70" y="54"/>
                      </a:lnTo>
                      <a:lnTo>
                        <a:pt x="70" y="54"/>
                      </a:lnTo>
                      <a:lnTo>
                        <a:pt x="72" y="48"/>
                      </a:lnTo>
                      <a:lnTo>
                        <a:pt x="72" y="44"/>
                      </a:lnTo>
                      <a:lnTo>
                        <a:pt x="72" y="42"/>
                      </a:lnTo>
                      <a:lnTo>
                        <a:pt x="72" y="42"/>
                      </a:lnTo>
                      <a:lnTo>
                        <a:pt x="72" y="40"/>
                      </a:lnTo>
                      <a:lnTo>
                        <a:pt x="70" y="38"/>
                      </a:lnTo>
                      <a:lnTo>
                        <a:pt x="72" y="34"/>
                      </a:lnTo>
                      <a:lnTo>
                        <a:pt x="72" y="34"/>
                      </a:lnTo>
                      <a:lnTo>
                        <a:pt x="68" y="28"/>
                      </a:lnTo>
                      <a:lnTo>
                        <a:pt x="68" y="28"/>
                      </a:lnTo>
                      <a:lnTo>
                        <a:pt x="68" y="28"/>
                      </a:lnTo>
                      <a:lnTo>
                        <a:pt x="64" y="28"/>
                      </a:lnTo>
                      <a:lnTo>
                        <a:pt x="62" y="28"/>
                      </a:lnTo>
                      <a:lnTo>
                        <a:pt x="60" y="26"/>
                      </a:lnTo>
                      <a:lnTo>
                        <a:pt x="60" y="26"/>
                      </a:lnTo>
                      <a:lnTo>
                        <a:pt x="60" y="20"/>
                      </a:lnTo>
                      <a:lnTo>
                        <a:pt x="60" y="18"/>
                      </a:lnTo>
                      <a:lnTo>
                        <a:pt x="58" y="16"/>
                      </a:lnTo>
                      <a:lnTo>
                        <a:pt x="58" y="16"/>
                      </a:lnTo>
                      <a:lnTo>
                        <a:pt x="54" y="16"/>
                      </a:lnTo>
                      <a:lnTo>
                        <a:pt x="52" y="16"/>
                      </a:lnTo>
                      <a:lnTo>
                        <a:pt x="52" y="14"/>
                      </a:lnTo>
                      <a:lnTo>
                        <a:pt x="52" y="14"/>
                      </a:lnTo>
                      <a:lnTo>
                        <a:pt x="50" y="8"/>
                      </a:lnTo>
                      <a:lnTo>
                        <a:pt x="48" y="6"/>
                      </a:lnTo>
                      <a:lnTo>
                        <a:pt x="48" y="6"/>
                      </a:lnTo>
                      <a:lnTo>
                        <a:pt x="44" y="2"/>
                      </a:lnTo>
                      <a:lnTo>
                        <a:pt x="44" y="2"/>
                      </a:lnTo>
                      <a:lnTo>
                        <a:pt x="40" y="2"/>
                      </a:lnTo>
                      <a:lnTo>
                        <a:pt x="40" y="2"/>
                      </a:lnTo>
                      <a:lnTo>
                        <a:pt x="30" y="2"/>
                      </a:lnTo>
                      <a:lnTo>
                        <a:pt x="30" y="2"/>
                      </a:lnTo>
                      <a:lnTo>
                        <a:pt x="26" y="0"/>
                      </a:lnTo>
                      <a:lnTo>
                        <a:pt x="24" y="0"/>
                      </a:lnTo>
                      <a:lnTo>
                        <a:pt x="24" y="2"/>
                      </a:lnTo>
                      <a:lnTo>
                        <a:pt x="24" y="2"/>
                      </a:lnTo>
                      <a:lnTo>
                        <a:pt x="22" y="4"/>
                      </a:lnTo>
                      <a:lnTo>
                        <a:pt x="20" y="4"/>
                      </a:lnTo>
                      <a:lnTo>
                        <a:pt x="18" y="6"/>
                      </a:lnTo>
                      <a:lnTo>
                        <a:pt x="14" y="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31" name="Freeform 51"/>
                <p:cNvSpPr>
                  <a:spLocks noChangeAspect="1"/>
                </p:cNvSpPr>
                <p:nvPr/>
              </p:nvSpPr>
              <p:spPr bwMode="gray">
                <a:xfrm>
                  <a:off x="3664" y="2396"/>
                  <a:ext cx="259" cy="235"/>
                </a:xfrm>
                <a:custGeom>
                  <a:avLst/>
                  <a:gdLst/>
                  <a:ahLst/>
                  <a:cxnLst>
                    <a:cxn ang="0">
                      <a:pos x="108" y="258"/>
                    </a:cxn>
                    <a:cxn ang="0">
                      <a:pos x="110" y="254"/>
                    </a:cxn>
                    <a:cxn ang="0">
                      <a:pos x="112" y="250"/>
                    </a:cxn>
                    <a:cxn ang="0">
                      <a:pos x="114" y="246"/>
                    </a:cxn>
                    <a:cxn ang="0">
                      <a:pos x="118" y="244"/>
                    </a:cxn>
                    <a:cxn ang="0">
                      <a:pos x="122" y="244"/>
                    </a:cxn>
                    <a:cxn ang="0">
                      <a:pos x="122" y="248"/>
                    </a:cxn>
                    <a:cxn ang="0">
                      <a:pos x="130" y="248"/>
                    </a:cxn>
                    <a:cxn ang="0">
                      <a:pos x="156" y="272"/>
                    </a:cxn>
                    <a:cxn ang="0">
                      <a:pos x="182" y="240"/>
                    </a:cxn>
                    <a:cxn ang="0">
                      <a:pos x="272" y="204"/>
                    </a:cxn>
                    <a:cxn ang="0">
                      <a:pos x="278" y="184"/>
                    </a:cxn>
                    <a:cxn ang="0">
                      <a:pos x="272" y="154"/>
                    </a:cxn>
                    <a:cxn ang="0">
                      <a:pos x="268" y="154"/>
                    </a:cxn>
                    <a:cxn ang="0">
                      <a:pos x="216" y="124"/>
                    </a:cxn>
                    <a:cxn ang="0">
                      <a:pos x="210" y="114"/>
                    </a:cxn>
                    <a:cxn ang="0">
                      <a:pos x="206" y="112"/>
                    </a:cxn>
                    <a:cxn ang="0">
                      <a:pos x="206" y="100"/>
                    </a:cxn>
                    <a:cxn ang="0">
                      <a:pos x="206" y="90"/>
                    </a:cxn>
                    <a:cxn ang="0">
                      <a:pos x="200" y="88"/>
                    </a:cxn>
                    <a:cxn ang="0">
                      <a:pos x="196" y="84"/>
                    </a:cxn>
                    <a:cxn ang="0">
                      <a:pos x="194" y="78"/>
                    </a:cxn>
                    <a:cxn ang="0">
                      <a:pos x="190" y="74"/>
                    </a:cxn>
                    <a:cxn ang="0">
                      <a:pos x="190" y="70"/>
                    </a:cxn>
                    <a:cxn ang="0">
                      <a:pos x="186" y="66"/>
                    </a:cxn>
                    <a:cxn ang="0">
                      <a:pos x="182" y="56"/>
                    </a:cxn>
                    <a:cxn ang="0">
                      <a:pos x="168" y="52"/>
                    </a:cxn>
                    <a:cxn ang="0">
                      <a:pos x="124" y="40"/>
                    </a:cxn>
                    <a:cxn ang="0">
                      <a:pos x="102" y="26"/>
                    </a:cxn>
                    <a:cxn ang="0">
                      <a:pos x="64" y="2"/>
                    </a:cxn>
                    <a:cxn ang="0">
                      <a:pos x="46" y="24"/>
                    </a:cxn>
                    <a:cxn ang="0">
                      <a:pos x="38" y="30"/>
                    </a:cxn>
                    <a:cxn ang="0">
                      <a:pos x="32" y="36"/>
                    </a:cxn>
                    <a:cxn ang="0">
                      <a:pos x="28" y="40"/>
                    </a:cxn>
                    <a:cxn ang="0">
                      <a:pos x="4" y="48"/>
                    </a:cxn>
                    <a:cxn ang="0">
                      <a:pos x="2" y="56"/>
                    </a:cxn>
                    <a:cxn ang="0">
                      <a:pos x="0" y="60"/>
                    </a:cxn>
                    <a:cxn ang="0">
                      <a:pos x="0" y="64"/>
                    </a:cxn>
                    <a:cxn ang="0">
                      <a:pos x="8" y="66"/>
                    </a:cxn>
                    <a:cxn ang="0">
                      <a:pos x="12" y="72"/>
                    </a:cxn>
                    <a:cxn ang="0">
                      <a:pos x="20" y="86"/>
                    </a:cxn>
                    <a:cxn ang="0">
                      <a:pos x="22" y="92"/>
                    </a:cxn>
                    <a:cxn ang="0">
                      <a:pos x="26" y="94"/>
                    </a:cxn>
                    <a:cxn ang="0">
                      <a:pos x="30" y="100"/>
                    </a:cxn>
                    <a:cxn ang="0">
                      <a:pos x="34" y="104"/>
                    </a:cxn>
                    <a:cxn ang="0">
                      <a:pos x="36" y="114"/>
                    </a:cxn>
                    <a:cxn ang="0">
                      <a:pos x="42" y="124"/>
                    </a:cxn>
                    <a:cxn ang="0">
                      <a:pos x="54" y="140"/>
                    </a:cxn>
                    <a:cxn ang="0">
                      <a:pos x="58" y="164"/>
                    </a:cxn>
                    <a:cxn ang="0">
                      <a:pos x="54" y="168"/>
                    </a:cxn>
                    <a:cxn ang="0">
                      <a:pos x="54" y="174"/>
                    </a:cxn>
                    <a:cxn ang="0">
                      <a:pos x="58" y="182"/>
                    </a:cxn>
                    <a:cxn ang="0">
                      <a:pos x="64" y="196"/>
                    </a:cxn>
                    <a:cxn ang="0">
                      <a:pos x="64" y="200"/>
                    </a:cxn>
                    <a:cxn ang="0">
                      <a:pos x="68" y="204"/>
                    </a:cxn>
                    <a:cxn ang="0">
                      <a:pos x="72" y="208"/>
                    </a:cxn>
                    <a:cxn ang="0">
                      <a:pos x="82" y="214"/>
                    </a:cxn>
                    <a:cxn ang="0">
                      <a:pos x="86" y="220"/>
                    </a:cxn>
                    <a:cxn ang="0">
                      <a:pos x="88" y="228"/>
                    </a:cxn>
                    <a:cxn ang="0">
                      <a:pos x="90" y="236"/>
                    </a:cxn>
                    <a:cxn ang="0">
                      <a:pos x="98" y="244"/>
                    </a:cxn>
                    <a:cxn ang="0">
                      <a:pos x="100" y="252"/>
                    </a:cxn>
                  </a:cxnLst>
                  <a:rect l="0" t="0" r="r" b="b"/>
                  <a:pathLst>
                    <a:path w="282" h="272">
                      <a:moveTo>
                        <a:pt x="106" y="258"/>
                      </a:moveTo>
                      <a:lnTo>
                        <a:pt x="106" y="258"/>
                      </a:lnTo>
                      <a:lnTo>
                        <a:pt x="108" y="258"/>
                      </a:lnTo>
                      <a:lnTo>
                        <a:pt x="110" y="254"/>
                      </a:lnTo>
                      <a:lnTo>
                        <a:pt x="110" y="254"/>
                      </a:lnTo>
                      <a:lnTo>
                        <a:pt x="110" y="254"/>
                      </a:lnTo>
                      <a:lnTo>
                        <a:pt x="112" y="252"/>
                      </a:lnTo>
                      <a:lnTo>
                        <a:pt x="112" y="252"/>
                      </a:lnTo>
                      <a:lnTo>
                        <a:pt x="112" y="250"/>
                      </a:lnTo>
                      <a:lnTo>
                        <a:pt x="112" y="250"/>
                      </a:lnTo>
                      <a:lnTo>
                        <a:pt x="114" y="248"/>
                      </a:lnTo>
                      <a:lnTo>
                        <a:pt x="114" y="246"/>
                      </a:lnTo>
                      <a:lnTo>
                        <a:pt x="114" y="246"/>
                      </a:lnTo>
                      <a:lnTo>
                        <a:pt x="116" y="244"/>
                      </a:lnTo>
                      <a:lnTo>
                        <a:pt x="118" y="244"/>
                      </a:lnTo>
                      <a:lnTo>
                        <a:pt x="118" y="244"/>
                      </a:lnTo>
                      <a:lnTo>
                        <a:pt x="120" y="244"/>
                      </a:lnTo>
                      <a:lnTo>
                        <a:pt x="122" y="244"/>
                      </a:lnTo>
                      <a:lnTo>
                        <a:pt x="122" y="246"/>
                      </a:lnTo>
                      <a:lnTo>
                        <a:pt x="122" y="248"/>
                      </a:lnTo>
                      <a:lnTo>
                        <a:pt x="122" y="248"/>
                      </a:lnTo>
                      <a:lnTo>
                        <a:pt x="126" y="248"/>
                      </a:lnTo>
                      <a:lnTo>
                        <a:pt x="130" y="248"/>
                      </a:lnTo>
                      <a:lnTo>
                        <a:pt x="130" y="248"/>
                      </a:lnTo>
                      <a:lnTo>
                        <a:pt x="144" y="250"/>
                      </a:lnTo>
                      <a:lnTo>
                        <a:pt x="154" y="254"/>
                      </a:lnTo>
                      <a:lnTo>
                        <a:pt x="156" y="272"/>
                      </a:lnTo>
                      <a:lnTo>
                        <a:pt x="156" y="272"/>
                      </a:lnTo>
                      <a:lnTo>
                        <a:pt x="164" y="262"/>
                      </a:lnTo>
                      <a:lnTo>
                        <a:pt x="182" y="240"/>
                      </a:lnTo>
                      <a:lnTo>
                        <a:pt x="228" y="224"/>
                      </a:lnTo>
                      <a:lnTo>
                        <a:pt x="228" y="224"/>
                      </a:lnTo>
                      <a:lnTo>
                        <a:pt x="272" y="204"/>
                      </a:lnTo>
                      <a:lnTo>
                        <a:pt x="272" y="204"/>
                      </a:lnTo>
                      <a:lnTo>
                        <a:pt x="276" y="198"/>
                      </a:lnTo>
                      <a:lnTo>
                        <a:pt x="278" y="184"/>
                      </a:lnTo>
                      <a:lnTo>
                        <a:pt x="282" y="164"/>
                      </a:lnTo>
                      <a:lnTo>
                        <a:pt x="272" y="154"/>
                      </a:lnTo>
                      <a:lnTo>
                        <a:pt x="272" y="154"/>
                      </a:lnTo>
                      <a:lnTo>
                        <a:pt x="272" y="154"/>
                      </a:lnTo>
                      <a:lnTo>
                        <a:pt x="268" y="154"/>
                      </a:lnTo>
                      <a:lnTo>
                        <a:pt x="268" y="154"/>
                      </a:lnTo>
                      <a:lnTo>
                        <a:pt x="224" y="146"/>
                      </a:lnTo>
                      <a:lnTo>
                        <a:pt x="224" y="132"/>
                      </a:lnTo>
                      <a:lnTo>
                        <a:pt x="216" y="124"/>
                      </a:lnTo>
                      <a:lnTo>
                        <a:pt x="216" y="118"/>
                      </a:lnTo>
                      <a:lnTo>
                        <a:pt x="210" y="114"/>
                      </a:lnTo>
                      <a:lnTo>
                        <a:pt x="210" y="114"/>
                      </a:lnTo>
                      <a:lnTo>
                        <a:pt x="208" y="114"/>
                      </a:lnTo>
                      <a:lnTo>
                        <a:pt x="208" y="114"/>
                      </a:lnTo>
                      <a:lnTo>
                        <a:pt x="206" y="112"/>
                      </a:lnTo>
                      <a:lnTo>
                        <a:pt x="206" y="110"/>
                      </a:lnTo>
                      <a:lnTo>
                        <a:pt x="206" y="110"/>
                      </a:lnTo>
                      <a:lnTo>
                        <a:pt x="206" y="100"/>
                      </a:lnTo>
                      <a:lnTo>
                        <a:pt x="206" y="100"/>
                      </a:lnTo>
                      <a:lnTo>
                        <a:pt x="206" y="96"/>
                      </a:lnTo>
                      <a:lnTo>
                        <a:pt x="206" y="90"/>
                      </a:lnTo>
                      <a:lnTo>
                        <a:pt x="204" y="90"/>
                      </a:lnTo>
                      <a:lnTo>
                        <a:pt x="204" y="90"/>
                      </a:lnTo>
                      <a:lnTo>
                        <a:pt x="200" y="88"/>
                      </a:lnTo>
                      <a:lnTo>
                        <a:pt x="198" y="84"/>
                      </a:lnTo>
                      <a:lnTo>
                        <a:pt x="198" y="84"/>
                      </a:lnTo>
                      <a:lnTo>
                        <a:pt x="196" y="84"/>
                      </a:lnTo>
                      <a:lnTo>
                        <a:pt x="194" y="82"/>
                      </a:lnTo>
                      <a:lnTo>
                        <a:pt x="194" y="82"/>
                      </a:lnTo>
                      <a:lnTo>
                        <a:pt x="194" y="78"/>
                      </a:lnTo>
                      <a:lnTo>
                        <a:pt x="194" y="74"/>
                      </a:lnTo>
                      <a:lnTo>
                        <a:pt x="194" y="74"/>
                      </a:lnTo>
                      <a:lnTo>
                        <a:pt x="190" y="74"/>
                      </a:lnTo>
                      <a:lnTo>
                        <a:pt x="190" y="74"/>
                      </a:lnTo>
                      <a:lnTo>
                        <a:pt x="190" y="70"/>
                      </a:lnTo>
                      <a:lnTo>
                        <a:pt x="190" y="70"/>
                      </a:lnTo>
                      <a:lnTo>
                        <a:pt x="186" y="70"/>
                      </a:lnTo>
                      <a:lnTo>
                        <a:pt x="186" y="70"/>
                      </a:lnTo>
                      <a:lnTo>
                        <a:pt x="186" y="66"/>
                      </a:lnTo>
                      <a:lnTo>
                        <a:pt x="186" y="66"/>
                      </a:lnTo>
                      <a:lnTo>
                        <a:pt x="182" y="56"/>
                      </a:lnTo>
                      <a:lnTo>
                        <a:pt x="182" y="56"/>
                      </a:lnTo>
                      <a:lnTo>
                        <a:pt x="182" y="52"/>
                      </a:lnTo>
                      <a:lnTo>
                        <a:pt x="180" y="52"/>
                      </a:lnTo>
                      <a:lnTo>
                        <a:pt x="168" y="52"/>
                      </a:lnTo>
                      <a:lnTo>
                        <a:pt x="166" y="46"/>
                      </a:lnTo>
                      <a:lnTo>
                        <a:pt x="148" y="42"/>
                      </a:lnTo>
                      <a:lnTo>
                        <a:pt x="124" y="40"/>
                      </a:lnTo>
                      <a:lnTo>
                        <a:pt x="114" y="34"/>
                      </a:lnTo>
                      <a:lnTo>
                        <a:pt x="112" y="26"/>
                      </a:lnTo>
                      <a:lnTo>
                        <a:pt x="102" y="26"/>
                      </a:lnTo>
                      <a:lnTo>
                        <a:pt x="102" y="20"/>
                      </a:lnTo>
                      <a:lnTo>
                        <a:pt x="64" y="0"/>
                      </a:lnTo>
                      <a:lnTo>
                        <a:pt x="64" y="2"/>
                      </a:lnTo>
                      <a:lnTo>
                        <a:pt x="36" y="10"/>
                      </a:lnTo>
                      <a:lnTo>
                        <a:pt x="46" y="24"/>
                      </a:lnTo>
                      <a:lnTo>
                        <a:pt x="46" y="24"/>
                      </a:lnTo>
                      <a:lnTo>
                        <a:pt x="42" y="26"/>
                      </a:lnTo>
                      <a:lnTo>
                        <a:pt x="40" y="28"/>
                      </a:lnTo>
                      <a:lnTo>
                        <a:pt x="38" y="30"/>
                      </a:lnTo>
                      <a:lnTo>
                        <a:pt x="38" y="30"/>
                      </a:lnTo>
                      <a:lnTo>
                        <a:pt x="36" y="32"/>
                      </a:lnTo>
                      <a:lnTo>
                        <a:pt x="32" y="36"/>
                      </a:lnTo>
                      <a:lnTo>
                        <a:pt x="32" y="36"/>
                      </a:lnTo>
                      <a:lnTo>
                        <a:pt x="30" y="40"/>
                      </a:lnTo>
                      <a:lnTo>
                        <a:pt x="28" y="40"/>
                      </a:lnTo>
                      <a:lnTo>
                        <a:pt x="18" y="48"/>
                      </a:lnTo>
                      <a:lnTo>
                        <a:pt x="4" y="48"/>
                      </a:lnTo>
                      <a:lnTo>
                        <a:pt x="4" y="48"/>
                      </a:lnTo>
                      <a:lnTo>
                        <a:pt x="0" y="56"/>
                      </a:lnTo>
                      <a:lnTo>
                        <a:pt x="2" y="56"/>
                      </a:lnTo>
                      <a:lnTo>
                        <a:pt x="2" y="56"/>
                      </a:lnTo>
                      <a:lnTo>
                        <a:pt x="2" y="60"/>
                      </a:lnTo>
                      <a:lnTo>
                        <a:pt x="2" y="60"/>
                      </a:lnTo>
                      <a:lnTo>
                        <a:pt x="0" y="60"/>
                      </a:lnTo>
                      <a:lnTo>
                        <a:pt x="0" y="62"/>
                      </a:lnTo>
                      <a:lnTo>
                        <a:pt x="0" y="64"/>
                      </a:lnTo>
                      <a:lnTo>
                        <a:pt x="0" y="64"/>
                      </a:lnTo>
                      <a:lnTo>
                        <a:pt x="6" y="66"/>
                      </a:lnTo>
                      <a:lnTo>
                        <a:pt x="6" y="66"/>
                      </a:lnTo>
                      <a:lnTo>
                        <a:pt x="8" y="66"/>
                      </a:lnTo>
                      <a:lnTo>
                        <a:pt x="10" y="68"/>
                      </a:lnTo>
                      <a:lnTo>
                        <a:pt x="12" y="72"/>
                      </a:lnTo>
                      <a:lnTo>
                        <a:pt x="12" y="72"/>
                      </a:lnTo>
                      <a:lnTo>
                        <a:pt x="16" y="84"/>
                      </a:lnTo>
                      <a:lnTo>
                        <a:pt x="16" y="84"/>
                      </a:lnTo>
                      <a:lnTo>
                        <a:pt x="20" y="86"/>
                      </a:lnTo>
                      <a:lnTo>
                        <a:pt x="22" y="88"/>
                      </a:lnTo>
                      <a:lnTo>
                        <a:pt x="22" y="88"/>
                      </a:lnTo>
                      <a:lnTo>
                        <a:pt x="22" y="92"/>
                      </a:lnTo>
                      <a:lnTo>
                        <a:pt x="22" y="92"/>
                      </a:lnTo>
                      <a:lnTo>
                        <a:pt x="26" y="94"/>
                      </a:lnTo>
                      <a:lnTo>
                        <a:pt x="26" y="94"/>
                      </a:lnTo>
                      <a:lnTo>
                        <a:pt x="26" y="98"/>
                      </a:lnTo>
                      <a:lnTo>
                        <a:pt x="26" y="98"/>
                      </a:lnTo>
                      <a:lnTo>
                        <a:pt x="30" y="100"/>
                      </a:lnTo>
                      <a:lnTo>
                        <a:pt x="32" y="102"/>
                      </a:lnTo>
                      <a:lnTo>
                        <a:pt x="32" y="104"/>
                      </a:lnTo>
                      <a:lnTo>
                        <a:pt x="34" y="104"/>
                      </a:lnTo>
                      <a:lnTo>
                        <a:pt x="34" y="104"/>
                      </a:lnTo>
                      <a:lnTo>
                        <a:pt x="36" y="108"/>
                      </a:lnTo>
                      <a:lnTo>
                        <a:pt x="36" y="114"/>
                      </a:lnTo>
                      <a:lnTo>
                        <a:pt x="38" y="120"/>
                      </a:lnTo>
                      <a:lnTo>
                        <a:pt x="40" y="124"/>
                      </a:lnTo>
                      <a:lnTo>
                        <a:pt x="42" y="124"/>
                      </a:lnTo>
                      <a:lnTo>
                        <a:pt x="42" y="124"/>
                      </a:lnTo>
                      <a:lnTo>
                        <a:pt x="48" y="132"/>
                      </a:lnTo>
                      <a:lnTo>
                        <a:pt x="54" y="140"/>
                      </a:lnTo>
                      <a:lnTo>
                        <a:pt x="54" y="140"/>
                      </a:lnTo>
                      <a:lnTo>
                        <a:pt x="56" y="152"/>
                      </a:lnTo>
                      <a:lnTo>
                        <a:pt x="58" y="164"/>
                      </a:lnTo>
                      <a:lnTo>
                        <a:pt x="58" y="164"/>
                      </a:lnTo>
                      <a:lnTo>
                        <a:pt x="54" y="168"/>
                      </a:lnTo>
                      <a:lnTo>
                        <a:pt x="54" y="168"/>
                      </a:lnTo>
                      <a:lnTo>
                        <a:pt x="54" y="170"/>
                      </a:lnTo>
                      <a:lnTo>
                        <a:pt x="54" y="174"/>
                      </a:lnTo>
                      <a:lnTo>
                        <a:pt x="54" y="174"/>
                      </a:lnTo>
                      <a:lnTo>
                        <a:pt x="58" y="174"/>
                      </a:lnTo>
                      <a:lnTo>
                        <a:pt x="58" y="174"/>
                      </a:lnTo>
                      <a:lnTo>
                        <a:pt x="58" y="182"/>
                      </a:lnTo>
                      <a:lnTo>
                        <a:pt x="60" y="192"/>
                      </a:lnTo>
                      <a:lnTo>
                        <a:pt x="60" y="192"/>
                      </a:lnTo>
                      <a:lnTo>
                        <a:pt x="64" y="196"/>
                      </a:lnTo>
                      <a:lnTo>
                        <a:pt x="64" y="196"/>
                      </a:lnTo>
                      <a:lnTo>
                        <a:pt x="64" y="200"/>
                      </a:lnTo>
                      <a:lnTo>
                        <a:pt x="64" y="200"/>
                      </a:lnTo>
                      <a:lnTo>
                        <a:pt x="66" y="202"/>
                      </a:lnTo>
                      <a:lnTo>
                        <a:pt x="66" y="202"/>
                      </a:lnTo>
                      <a:lnTo>
                        <a:pt x="68" y="204"/>
                      </a:lnTo>
                      <a:lnTo>
                        <a:pt x="70" y="208"/>
                      </a:lnTo>
                      <a:lnTo>
                        <a:pt x="70" y="208"/>
                      </a:lnTo>
                      <a:lnTo>
                        <a:pt x="72" y="208"/>
                      </a:lnTo>
                      <a:lnTo>
                        <a:pt x="74" y="206"/>
                      </a:lnTo>
                      <a:lnTo>
                        <a:pt x="74" y="206"/>
                      </a:lnTo>
                      <a:lnTo>
                        <a:pt x="82" y="214"/>
                      </a:lnTo>
                      <a:lnTo>
                        <a:pt x="82" y="214"/>
                      </a:lnTo>
                      <a:lnTo>
                        <a:pt x="86" y="220"/>
                      </a:lnTo>
                      <a:lnTo>
                        <a:pt x="86" y="220"/>
                      </a:lnTo>
                      <a:lnTo>
                        <a:pt x="86" y="224"/>
                      </a:lnTo>
                      <a:lnTo>
                        <a:pt x="86" y="224"/>
                      </a:lnTo>
                      <a:lnTo>
                        <a:pt x="88" y="228"/>
                      </a:lnTo>
                      <a:lnTo>
                        <a:pt x="90" y="232"/>
                      </a:lnTo>
                      <a:lnTo>
                        <a:pt x="90" y="232"/>
                      </a:lnTo>
                      <a:lnTo>
                        <a:pt x="90" y="236"/>
                      </a:lnTo>
                      <a:lnTo>
                        <a:pt x="90" y="240"/>
                      </a:lnTo>
                      <a:lnTo>
                        <a:pt x="90" y="240"/>
                      </a:lnTo>
                      <a:lnTo>
                        <a:pt x="98" y="244"/>
                      </a:lnTo>
                      <a:lnTo>
                        <a:pt x="98" y="244"/>
                      </a:lnTo>
                      <a:lnTo>
                        <a:pt x="100" y="252"/>
                      </a:lnTo>
                      <a:lnTo>
                        <a:pt x="100" y="252"/>
                      </a:lnTo>
                      <a:lnTo>
                        <a:pt x="106" y="258"/>
                      </a:lnTo>
                      <a:lnTo>
                        <a:pt x="106" y="25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32" name="Freeform 52"/>
                <p:cNvSpPr>
                  <a:spLocks noChangeAspect="1"/>
                </p:cNvSpPr>
                <p:nvPr/>
              </p:nvSpPr>
              <p:spPr bwMode="gray">
                <a:xfrm>
                  <a:off x="3589" y="2890"/>
                  <a:ext cx="29" cy="22"/>
                </a:xfrm>
                <a:custGeom>
                  <a:avLst/>
                  <a:gdLst/>
                  <a:ahLst/>
                  <a:cxnLst>
                    <a:cxn ang="0">
                      <a:pos x="2" y="12"/>
                    </a:cxn>
                    <a:cxn ang="0">
                      <a:pos x="2" y="12"/>
                    </a:cxn>
                    <a:cxn ang="0">
                      <a:pos x="2" y="12"/>
                    </a:cxn>
                    <a:cxn ang="0">
                      <a:pos x="2" y="12"/>
                    </a:cxn>
                    <a:cxn ang="0">
                      <a:pos x="0" y="14"/>
                    </a:cxn>
                    <a:cxn ang="0">
                      <a:pos x="0" y="16"/>
                    </a:cxn>
                    <a:cxn ang="0">
                      <a:pos x="0" y="16"/>
                    </a:cxn>
                    <a:cxn ang="0">
                      <a:pos x="0" y="18"/>
                    </a:cxn>
                    <a:cxn ang="0">
                      <a:pos x="2" y="20"/>
                    </a:cxn>
                    <a:cxn ang="0">
                      <a:pos x="6" y="22"/>
                    </a:cxn>
                    <a:cxn ang="0">
                      <a:pos x="6" y="22"/>
                    </a:cxn>
                    <a:cxn ang="0">
                      <a:pos x="8" y="20"/>
                    </a:cxn>
                    <a:cxn ang="0">
                      <a:pos x="10" y="18"/>
                    </a:cxn>
                    <a:cxn ang="0">
                      <a:pos x="12" y="20"/>
                    </a:cxn>
                    <a:cxn ang="0">
                      <a:pos x="12" y="20"/>
                    </a:cxn>
                    <a:cxn ang="0">
                      <a:pos x="14" y="26"/>
                    </a:cxn>
                    <a:cxn ang="0">
                      <a:pos x="14" y="26"/>
                    </a:cxn>
                    <a:cxn ang="0">
                      <a:pos x="18" y="24"/>
                    </a:cxn>
                    <a:cxn ang="0">
                      <a:pos x="18" y="24"/>
                    </a:cxn>
                    <a:cxn ang="0">
                      <a:pos x="20" y="22"/>
                    </a:cxn>
                    <a:cxn ang="0">
                      <a:pos x="20" y="20"/>
                    </a:cxn>
                    <a:cxn ang="0">
                      <a:pos x="20" y="18"/>
                    </a:cxn>
                    <a:cxn ang="0">
                      <a:pos x="22" y="18"/>
                    </a:cxn>
                    <a:cxn ang="0">
                      <a:pos x="22" y="18"/>
                    </a:cxn>
                    <a:cxn ang="0">
                      <a:pos x="28" y="20"/>
                    </a:cxn>
                    <a:cxn ang="0">
                      <a:pos x="30" y="20"/>
                    </a:cxn>
                    <a:cxn ang="0">
                      <a:pos x="30" y="20"/>
                    </a:cxn>
                    <a:cxn ang="0">
                      <a:pos x="32" y="20"/>
                    </a:cxn>
                    <a:cxn ang="0">
                      <a:pos x="32" y="16"/>
                    </a:cxn>
                    <a:cxn ang="0">
                      <a:pos x="32" y="16"/>
                    </a:cxn>
                    <a:cxn ang="0">
                      <a:pos x="32" y="8"/>
                    </a:cxn>
                    <a:cxn ang="0">
                      <a:pos x="28" y="0"/>
                    </a:cxn>
                    <a:cxn ang="0">
                      <a:pos x="28" y="0"/>
                    </a:cxn>
                    <a:cxn ang="0">
                      <a:pos x="26" y="2"/>
                    </a:cxn>
                    <a:cxn ang="0">
                      <a:pos x="22" y="4"/>
                    </a:cxn>
                    <a:cxn ang="0">
                      <a:pos x="22" y="4"/>
                    </a:cxn>
                    <a:cxn ang="0">
                      <a:pos x="18" y="6"/>
                    </a:cxn>
                    <a:cxn ang="0">
                      <a:pos x="14" y="4"/>
                    </a:cxn>
                    <a:cxn ang="0">
                      <a:pos x="14" y="4"/>
                    </a:cxn>
                    <a:cxn ang="0">
                      <a:pos x="6" y="0"/>
                    </a:cxn>
                    <a:cxn ang="0">
                      <a:pos x="6" y="0"/>
                    </a:cxn>
                    <a:cxn ang="0">
                      <a:pos x="6" y="2"/>
                    </a:cxn>
                    <a:cxn ang="0">
                      <a:pos x="6" y="2"/>
                    </a:cxn>
                    <a:cxn ang="0">
                      <a:pos x="8" y="4"/>
                    </a:cxn>
                    <a:cxn ang="0">
                      <a:pos x="6" y="12"/>
                    </a:cxn>
                    <a:cxn ang="0">
                      <a:pos x="6" y="12"/>
                    </a:cxn>
                    <a:cxn ang="0">
                      <a:pos x="2" y="12"/>
                    </a:cxn>
                    <a:cxn ang="0">
                      <a:pos x="2" y="12"/>
                    </a:cxn>
                  </a:cxnLst>
                  <a:rect l="0" t="0" r="r" b="b"/>
                  <a:pathLst>
                    <a:path w="32" h="26">
                      <a:moveTo>
                        <a:pt x="2" y="12"/>
                      </a:moveTo>
                      <a:lnTo>
                        <a:pt x="2" y="12"/>
                      </a:lnTo>
                      <a:lnTo>
                        <a:pt x="2" y="12"/>
                      </a:lnTo>
                      <a:lnTo>
                        <a:pt x="2" y="12"/>
                      </a:lnTo>
                      <a:lnTo>
                        <a:pt x="0" y="14"/>
                      </a:lnTo>
                      <a:lnTo>
                        <a:pt x="0" y="16"/>
                      </a:lnTo>
                      <a:lnTo>
                        <a:pt x="0" y="16"/>
                      </a:lnTo>
                      <a:lnTo>
                        <a:pt x="0" y="18"/>
                      </a:lnTo>
                      <a:lnTo>
                        <a:pt x="2" y="20"/>
                      </a:lnTo>
                      <a:lnTo>
                        <a:pt x="6" y="22"/>
                      </a:lnTo>
                      <a:lnTo>
                        <a:pt x="6" y="22"/>
                      </a:lnTo>
                      <a:lnTo>
                        <a:pt x="8" y="20"/>
                      </a:lnTo>
                      <a:lnTo>
                        <a:pt x="10" y="18"/>
                      </a:lnTo>
                      <a:lnTo>
                        <a:pt x="12" y="20"/>
                      </a:lnTo>
                      <a:lnTo>
                        <a:pt x="12" y="20"/>
                      </a:lnTo>
                      <a:lnTo>
                        <a:pt x="14" y="26"/>
                      </a:lnTo>
                      <a:lnTo>
                        <a:pt x="14" y="26"/>
                      </a:lnTo>
                      <a:lnTo>
                        <a:pt x="18" y="24"/>
                      </a:lnTo>
                      <a:lnTo>
                        <a:pt x="18" y="24"/>
                      </a:lnTo>
                      <a:lnTo>
                        <a:pt x="20" y="22"/>
                      </a:lnTo>
                      <a:lnTo>
                        <a:pt x="20" y="20"/>
                      </a:lnTo>
                      <a:lnTo>
                        <a:pt x="20" y="18"/>
                      </a:lnTo>
                      <a:lnTo>
                        <a:pt x="22" y="18"/>
                      </a:lnTo>
                      <a:lnTo>
                        <a:pt x="22" y="18"/>
                      </a:lnTo>
                      <a:lnTo>
                        <a:pt x="28" y="20"/>
                      </a:lnTo>
                      <a:lnTo>
                        <a:pt x="30" y="20"/>
                      </a:lnTo>
                      <a:lnTo>
                        <a:pt x="30" y="20"/>
                      </a:lnTo>
                      <a:lnTo>
                        <a:pt x="32" y="20"/>
                      </a:lnTo>
                      <a:lnTo>
                        <a:pt x="32" y="16"/>
                      </a:lnTo>
                      <a:lnTo>
                        <a:pt x="32" y="16"/>
                      </a:lnTo>
                      <a:lnTo>
                        <a:pt x="32" y="8"/>
                      </a:lnTo>
                      <a:lnTo>
                        <a:pt x="28" y="0"/>
                      </a:lnTo>
                      <a:lnTo>
                        <a:pt x="28" y="0"/>
                      </a:lnTo>
                      <a:lnTo>
                        <a:pt x="26" y="2"/>
                      </a:lnTo>
                      <a:lnTo>
                        <a:pt x="22" y="4"/>
                      </a:lnTo>
                      <a:lnTo>
                        <a:pt x="22" y="4"/>
                      </a:lnTo>
                      <a:lnTo>
                        <a:pt x="18" y="6"/>
                      </a:lnTo>
                      <a:lnTo>
                        <a:pt x="14" y="4"/>
                      </a:lnTo>
                      <a:lnTo>
                        <a:pt x="14" y="4"/>
                      </a:lnTo>
                      <a:lnTo>
                        <a:pt x="6" y="0"/>
                      </a:lnTo>
                      <a:lnTo>
                        <a:pt x="6" y="0"/>
                      </a:lnTo>
                      <a:lnTo>
                        <a:pt x="6" y="2"/>
                      </a:lnTo>
                      <a:lnTo>
                        <a:pt x="6" y="2"/>
                      </a:lnTo>
                      <a:lnTo>
                        <a:pt x="8" y="4"/>
                      </a:lnTo>
                      <a:lnTo>
                        <a:pt x="6" y="12"/>
                      </a:lnTo>
                      <a:lnTo>
                        <a:pt x="6" y="12"/>
                      </a:lnTo>
                      <a:lnTo>
                        <a:pt x="2" y="12"/>
                      </a:lnTo>
                      <a:lnTo>
                        <a:pt x="2" y="1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33" name="Line 53"/>
                <p:cNvSpPr>
                  <a:spLocks noChangeAspect="1" noChangeShapeType="1"/>
                </p:cNvSpPr>
                <p:nvPr/>
              </p:nvSpPr>
              <p:spPr bwMode="gray">
                <a:xfrm>
                  <a:off x="4805" y="1664"/>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34" name="Line 54"/>
                <p:cNvSpPr>
                  <a:spLocks noChangeAspect="1" noChangeShapeType="1"/>
                </p:cNvSpPr>
                <p:nvPr/>
              </p:nvSpPr>
              <p:spPr bwMode="gray">
                <a:xfrm>
                  <a:off x="4805" y="1664"/>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35" name="Line 55"/>
                <p:cNvSpPr>
                  <a:spLocks noChangeAspect="1" noChangeShapeType="1"/>
                </p:cNvSpPr>
                <p:nvPr/>
              </p:nvSpPr>
              <p:spPr bwMode="gray">
                <a:xfrm>
                  <a:off x="4811" y="1664"/>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36" name="Line 56"/>
                <p:cNvSpPr>
                  <a:spLocks noChangeAspect="1" noChangeShapeType="1"/>
                </p:cNvSpPr>
                <p:nvPr/>
              </p:nvSpPr>
              <p:spPr bwMode="gray">
                <a:xfrm>
                  <a:off x="4811" y="1664"/>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37" name="Line 57"/>
                <p:cNvSpPr>
                  <a:spLocks noChangeAspect="1" noChangeShapeType="1"/>
                </p:cNvSpPr>
                <p:nvPr/>
              </p:nvSpPr>
              <p:spPr bwMode="gray">
                <a:xfrm>
                  <a:off x="4807" y="1666"/>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38" name="Line 58"/>
                <p:cNvSpPr>
                  <a:spLocks noChangeAspect="1" noChangeShapeType="1"/>
                </p:cNvSpPr>
                <p:nvPr/>
              </p:nvSpPr>
              <p:spPr bwMode="gray">
                <a:xfrm>
                  <a:off x="4807" y="1666"/>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39" name="Line 59"/>
                <p:cNvSpPr>
                  <a:spLocks noChangeAspect="1" noChangeShapeType="1"/>
                </p:cNvSpPr>
                <p:nvPr/>
              </p:nvSpPr>
              <p:spPr bwMode="gray">
                <a:xfrm>
                  <a:off x="4803" y="1644"/>
                  <a:ext cx="1" cy="0"/>
                </a:xfrm>
                <a:prstGeom prst="line">
                  <a:avLst/>
                </a:prstGeom>
                <a:noFill/>
                <a:ln w="3175">
                  <a:solidFill>
                    <a:schemeClr val="bg1"/>
                  </a:solidFill>
                  <a:round/>
                  <a:headEnd/>
                  <a:tailEnd/>
                </a:ln>
              </p:spPr>
              <p:txBody>
                <a:bodyPr/>
                <a:lstStyle/>
                <a:p>
                  <a:endParaRPr lang="en-US">
                    <a:solidFill>
                      <a:schemeClr val="bg2"/>
                    </a:solidFill>
                  </a:endParaRPr>
                </a:p>
              </p:txBody>
            </p:sp>
            <p:sp>
              <p:nvSpPr>
                <p:cNvPr id="2094140" name="Line 60"/>
                <p:cNvSpPr>
                  <a:spLocks noChangeAspect="1" noChangeShapeType="1"/>
                </p:cNvSpPr>
                <p:nvPr/>
              </p:nvSpPr>
              <p:spPr bwMode="gray">
                <a:xfrm>
                  <a:off x="4803" y="1644"/>
                  <a:ext cx="1" cy="0"/>
                </a:xfrm>
                <a:prstGeom prst="line">
                  <a:avLst/>
                </a:prstGeom>
                <a:noFill/>
                <a:ln w="3175">
                  <a:solidFill>
                    <a:schemeClr val="bg1"/>
                  </a:solidFill>
                  <a:round/>
                  <a:headEnd/>
                  <a:tailEnd/>
                </a:ln>
              </p:spPr>
              <p:txBody>
                <a:bodyPr/>
                <a:lstStyle/>
                <a:p>
                  <a:endParaRPr lang="en-US">
                    <a:solidFill>
                      <a:schemeClr val="bg2"/>
                    </a:solidFill>
                  </a:endParaRPr>
                </a:p>
              </p:txBody>
            </p:sp>
            <p:sp>
              <p:nvSpPr>
                <p:cNvPr id="2094141" name="Line 61"/>
                <p:cNvSpPr>
                  <a:spLocks noChangeAspect="1" noChangeShapeType="1"/>
                </p:cNvSpPr>
                <p:nvPr/>
              </p:nvSpPr>
              <p:spPr bwMode="gray">
                <a:xfrm>
                  <a:off x="4807" y="1654"/>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42" name="Line 62"/>
                <p:cNvSpPr>
                  <a:spLocks noChangeAspect="1" noChangeShapeType="1"/>
                </p:cNvSpPr>
                <p:nvPr/>
              </p:nvSpPr>
              <p:spPr bwMode="gray">
                <a:xfrm>
                  <a:off x="4807" y="1654"/>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43" name="Line 63"/>
                <p:cNvSpPr>
                  <a:spLocks noChangeAspect="1" noChangeShapeType="1"/>
                </p:cNvSpPr>
                <p:nvPr/>
              </p:nvSpPr>
              <p:spPr bwMode="gray">
                <a:xfrm>
                  <a:off x="4809" y="1656"/>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44" name="Line 64"/>
                <p:cNvSpPr>
                  <a:spLocks noChangeAspect="1" noChangeShapeType="1"/>
                </p:cNvSpPr>
                <p:nvPr/>
              </p:nvSpPr>
              <p:spPr bwMode="gray">
                <a:xfrm>
                  <a:off x="4809" y="1656"/>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45" name="Line 65"/>
                <p:cNvSpPr>
                  <a:spLocks noChangeAspect="1" noChangeShapeType="1"/>
                </p:cNvSpPr>
                <p:nvPr/>
              </p:nvSpPr>
              <p:spPr bwMode="gray">
                <a:xfrm>
                  <a:off x="4802" y="1642"/>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46" name="Line 66"/>
                <p:cNvSpPr>
                  <a:spLocks noChangeAspect="1" noChangeShapeType="1"/>
                </p:cNvSpPr>
                <p:nvPr/>
              </p:nvSpPr>
              <p:spPr bwMode="gray">
                <a:xfrm>
                  <a:off x="4802" y="1642"/>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47" name="Line 67"/>
                <p:cNvSpPr>
                  <a:spLocks noChangeAspect="1" noChangeShapeType="1"/>
                </p:cNvSpPr>
                <p:nvPr/>
              </p:nvSpPr>
              <p:spPr bwMode="gray">
                <a:xfrm>
                  <a:off x="4796" y="1637"/>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48" name="Line 68"/>
                <p:cNvSpPr>
                  <a:spLocks noChangeAspect="1" noChangeShapeType="1"/>
                </p:cNvSpPr>
                <p:nvPr/>
              </p:nvSpPr>
              <p:spPr bwMode="gray">
                <a:xfrm>
                  <a:off x="4796" y="1637"/>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49" name="Line 69"/>
                <p:cNvSpPr>
                  <a:spLocks noChangeAspect="1" noChangeShapeType="1"/>
                </p:cNvSpPr>
                <p:nvPr/>
              </p:nvSpPr>
              <p:spPr bwMode="gray">
                <a:xfrm>
                  <a:off x="4800" y="1640"/>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50" name="Line 70"/>
                <p:cNvSpPr>
                  <a:spLocks noChangeAspect="1" noChangeShapeType="1"/>
                </p:cNvSpPr>
                <p:nvPr/>
              </p:nvSpPr>
              <p:spPr bwMode="gray">
                <a:xfrm>
                  <a:off x="4800" y="1640"/>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51" name="Line 71"/>
                <p:cNvSpPr>
                  <a:spLocks noChangeAspect="1" noChangeShapeType="1"/>
                </p:cNvSpPr>
                <p:nvPr/>
              </p:nvSpPr>
              <p:spPr bwMode="gray">
                <a:xfrm>
                  <a:off x="4787" y="1659"/>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52" name="Line 72"/>
                <p:cNvSpPr>
                  <a:spLocks noChangeAspect="1" noChangeShapeType="1"/>
                </p:cNvSpPr>
                <p:nvPr/>
              </p:nvSpPr>
              <p:spPr bwMode="gray">
                <a:xfrm>
                  <a:off x="4787" y="1659"/>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53" name="Line 73"/>
                <p:cNvSpPr>
                  <a:spLocks noChangeAspect="1" noChangeShapeType="1"/>
                </p:cNvSpPr>
                <p:nvPr/>
              </p:nvSpPr>
              <p:spPr bwMode="gray">
                <a:xfrm>
                  <a:off x="4787" y="1654"/>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54" name="Line 74"/>
                <p:cNvSpPr>
                  <a:spLocks noChangeAspect="1" noChangeShapeType="1"/>
                </p:cNvSpPr>
                <p:nvPr/>
              </p:nvSpPr>
              <p:spPr bwMode="gray">
                <a:xfrm>
                  <a:off x="4787" y="1654"/>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55" name="Line 75"/>
                <p:cNvSpPr>
                  <a:spLocks noChangeAspect="1" noChangeShapeType="1"/>
                </p:cNvSpPr>
                <p:nvPr/>
              </p:nvSpPr>
              <p:spPr bwMode="gray">
                <a:xfrm>
                  <a:off x="4791" y="1644"/>
                  <a:ext cx="0" cy="0"/>
                </a:xfrm>
                <a:prstGeom prst="line">
                  <a:avLst/>
                </a:prstGeom>
                <a:noFill/>
                <a:ln w="3175">
                  <a:solidFill>
                    <a:schemeClr val="bg1"/>
                  </a:solidFill>
                  <a:round/>
                  <a:headEnd/>
                  <a:tailEnd/>
                </a:ln>
              </p:spPr>
              <p:txBody>
                <a:bodyPr/>
                <a:lstStyle/>
                <a:p>
                  <a:endParaRPr lang="en-US">
                    <a:solidFill>
                      <a:schemeClr val="bg2"/>
                    </a:solidFill>
                  </a:endParaRPr>
                </a:p>
              </p:txBody>
            </p:sp>
            <p:sp>
              <p:nvSpPr>
                <p:cNvPr id="2094156" name="Line 76"/>
                <p:cNvSpPr>
                  <a:spLocks noChangeAspect="1" noChangeShapeType="1"/>
                </p:cNvSpPr>
                <p:nvPr/>
              </p:nvSpPr>
              <p:spPr bwMode="gray">
                <a:xfrm>
                  <a:off x="4791" y="1644"/>
                  <a:ext cx="0" cy="0"/>
                </a:xfrm>
                <a:prstGeom prst="line">
                  <a:avLst/>
                </a:prstGeom>
                <a:noFill/>
                <a:ln w="3175">
                  <a:solidFill>
                    <a:schemeClr val="bg1"/>
                  </a:solidFill>
                  <a:round/>
                  <a:headEnd/>
                  <a:tailEnd/>
                </a:ln>
              </p:spPr>
              <p:txBody>
                <a:bodyPr/>
                <a:lstStyle/>
                <a:p>
                  <a:endParaRPr lang="en-US">
                    <a:solidFill>
                      <a:schemeClr val="bg2"/>
                    </a:solidFill>
                  </a:endParaRPr>
                </a:p>
              </p:txBody>
            </p:sp>
            <p:sp>
              <p:nvSpPr>
                <p:cNvPr id="2094157" name="Line 77"/>
                <p:cNvSpPr>
                  <a:spLocks noChangeAspect="1" noChangeShapeType="1"/>
                </p:cNvSpPr>
                <p:nvPr/>
              </p:nvSpPr>
              <p:spPr bwMode="gray">
                <a:xfrm>
                  <a:off x="4785" y="1644"/>
                  <a:ext cx="1" cy="0"/>
                </a:xfrm>
                <a:prstGeom prst="line">
                  <a:avLst/>
                </a:prstGeom>
                <a:noFill/>
                <a:ln w="3175">
                  <a:solidFill>
                    <a:schemeClr val="bg1"/>
                  </a:solidFill>
                  <a:round/>
                  <a:headEnd/>
                  <a:tailEnd/>
                </a:ln>
              </p:spPr>
              <p:txBody>
                <a:bodyPr/>
                <a:lstStyle/>
                <a:p>
                  <a:endParaRPr lang="en-US">
                    <a:solidFill>
                      <a:schemeClr val="bg2"/>
                    </a:solidFill>
                  </a:endParaRPr>
                </a:p>
              </p:txBody>
            </p:sp>
            <p:sp>
              <p:nvSpPr>
                <p:cNvPr id="2094158" name="Line 78"/>
                <p:cNvSpPr>
                  <a:spLocks noChangeAspect="1" noChangeShapeType="1"/>
                </p:cNvSpPr>
                <p:nvPr/>
              </p:nvSpPr>
              <p:spPr bwMode="gray">
                <a:xfrm>
                  <a:off x="4785" y="1644"/>
                  <a:ext cx="1" cy="0"/>
                </a:xfrm>
                <a:prstGeom prst="line">
                  <a:avLst/>
                </a:prstGeom>
                <a:noFill/>
                <a:ln w="3175">
                  <a:solidFill>
                    <a:schemeClr val="bg1"/>
                  </a:solidFill>
                  <a:round/>
                  <a:headEnd/>
                  <a:tailEnd/>
                </a:ln>
              </p:spPr>
              <p:txBody>
                <a:bodyPr/>
                <a:lstStyle/>
                <a:p>
                  <a:endParaRPr lang="en-US">
                    <a:solidFill>
                      <a:schemeClr val="bg2"/>
                    </a:solidFill>
                  </a:endParaRPr>
                </a:p>
              </p:txBody>
            </p:sp>
            <p:sp>
              <p:nvSpPr>
                <p:cNvPr id="2094159" name="Line 79"/>
                <p:cNvSpPr>
                  <a:spLocks noChangeAspect="1" noChangeShapeType="1"/>
                </p:cNvSpPr>
                <p:nvPr/>
              </p:nvSpPr>
              <p:spPr bwMode="gray">
                <a:xfrm>
                  <a:off x="4796" y="1654"/>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60" name="Line 80"/>
                <p:cNvSpPr>
                  <a:spLocks noChangeAspect="1" noChangeShapeType="1"/>
                </p:cNvSpPr>
                <p:nvPr/>
              </p:nvSpPr>
              <p:spPr bwMode="gray">
                <a:xfrm>
                  <a:off x="4796" y="1654"/>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61" name="Line 81"/>
                <p:cNvSpPr>
                  <a:spLocks noChangeAspect="1" noChangeShapeType="1"/>
                </p:cNvSpPr>
                <p:nvPr/>
              </p:nvSpPr>
              <p:spPr bwMode="gray">
                <a:xfrm>
                  <a:off x="4798" y="1649"/>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62" name="Line 82"/>
                <p:cNvSpPr>
                  <a:spLocks noChangeAspect="1" noChangeShapeType="1"/>
                </p:cNvSpPr>
                <p:nvPr/>
              </p:nvSpPr>
              <p:spPr bwMode="gray">
                <a:xfrm>
                  <a:off x="4798" y="1649"/>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63" name="Line 83"/>
                <p:cNvSpPr>
                  <a:spLocks noChangeAspect="1" noChangeShapeType="1"/>
                </p:cNvSpPr>
                <p:nvPr/>
              </p:nvSpPr>
              <p:spPr bwMode="gray">
                <a:xfrm>
                  <a:off x="4814" y="1666"/>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64" name="Line 84"/>
                <p:cNvSpPr>
                  <a:spLocks noChangeAspect="1" noChangeShapeType="1"/>
                </p:cNvSpPr>
                <p:nvPr/>
              </p:nvSpPr>
              <p:spPr bwMode="gray">
                <a:xfrm>
                  <a:off x="4814" y="1666"/>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65" name="Line 85"/>
                <p:cNvSpPr>
                  <a:spLocks noChangeAspect="1" noChangeShapeType="1"/>
                </p:cNvSpPr>
                <p:nvPr/>
              </p:nvSpPr>
              <p:spPr bwMode="gray">
                <a:xfrm>
                  <a:off x="4752" y="1644"/>
                  <a:ext cx="1" cy="0"/>
                </a:xfrm>
                <a:prstGeom prst="line">
                  <a:avLst/>
                </a:prstGeom>
                <a:noFill/>
                <a:ln w="3175">
                  <a:solidFill>
                    <a:schemeClr val="bg1"/>
                  </a:solidFill>
                  <a:round/>
                  <a:headEnd/>
                  <a:tailEnd/>
                </a:ln>
              </p:spPr>
              <p:txBody>
                <a:bodyPr/>
                <a:lstStyle/>
                <a:p>
                  <a:endParaRPr lang="en-US">
                    <a:solidFill>
                      <a:schemeClr val="bg2"/>
                    </a:solidFill>
                  </a:endParaRPr>
                </a:p>
              </p:txBody>
            </p:sp>
            <p:sp>
              <p:nvSpPr>
                <p:cNvPr id="2094166" name="Line 86"/>
                <p:cNvSpPr>
                  <a:spLocks noChangeAspect="1" noChangeShapeType="1"/>
                </p:cNvSpPr>
                <p:nvPr/>
              </p:nvSpPr>
              <p:spPr bwMode="gray">
                <a:xfrm>
                  <a:off x="4752" y="1644"/>
                  <a:ext cx="1" cy="0"/>
                </a:xfrm>
                <a:prstGeom prst="line">
                  <a:avLst/>
                </a:prstGeom>
                <a:noFill/>
                <a:ln w="3175">
                  <a:solidFill>
                    <a:schemeClr val="bg1"/>
                  </a:solidFill>
                  <a:round/>
                  <a:headEnd/>
                  <a:tailEnd/>
                </a:ln>
              </p:spPr>
              <p:txBody>
                <a:bodyPr/>
                <a:lstStyle/>
                <a:p>
                  <a:endParaRPr lang="en-US">
                    <a:solidFill>
                      <a:schemeClr val="bg2"/>
                    </a:solidFill>
                  </a:endParaRPr>
                </a:p>
              </p:txBody>
            </p:sp>
            <p:sp>
              <p:nvSpPr>
                <p:cNvPr id="2094167" name="Line 87"/>
                <p:cNvSpPr>
                  <a:spLocks noChangeAspect="1" noChangeShapeType="1"/>
                </p:cNvSpPr>
                <p:nvPr/>
              </p:nvSpPr>
              <p:spPr bwMode="gray">
                <a:xfrm>
                  <a:off x="4752" y="1645"/>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68" name="Line 88"/>
                <p:cNvSpPr>
                  <a:spLocks noChangeAspect="1" noChangeShapeType="1"/>
                </p:cNvSpPr>
                <p:nvPr/>
              </p:nvSpPr>
              <p:spPr bwMode="gray">
                <a:xfrm>
                  <a:off x="4752" y="1645"/>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69" name="Freeform 89"/>
                <p:cNvSpPr>
                  <a:spLocks noChangeAspect="1"/>
                </p:cNvSpPr>
                <p:nvPr/>
              </p:nvSpPr>
              <p:spPr bwMode="gray">
                <a:xfrm>
                  <a:off x="4552" y="2044"/>
                  <a:ext cx="1" cy="2"/>
                </a:xfrm>
                <a:custGeom>
                  <a:avLst/>
                  <a:gdLst/>
                  <a:ahLst/>
                  <a:cxnLst>
                    <a:cxn ang="0">
                      <a:pos x="0" y="0"/>
                    </a:cxn>
                    <a:cxn ang="0">
                      <a:pos x="0" y="0"/>
                    </a:cxn>
                    <a:cxn ang="0">
                      <a:pos x="0" y="2"/>
                    </a:cxn>
                    <a:cxn ang="0">
                      <a:pos x="2" y="2"/>
                    </a:cxn>
                    <a:cxn ang="0">
                      <a:pos x="2" y="2"/>
                    </a:cxn>
                    <a:cxn ang="0">
                      <a:pos x="2" y="0"/>
                    </a:cxn>
                    <a:cxn ang="0">
                      <a:pos x="2" y="0"/>
                    </a:cxn>
                    <a:cxn ang="0">
                      <a:pos x="0" y="0"/>
                    </a:cxn>
                    <a:cxn ang="0">
                      <a:pos x="0" y="0"/>
                    </a:cxn>
                  </a:cxnLst>
                  <a:rect l="0" t="0" r="r" b="b"/>
                  <a:pathLst>
                    <a:path w="2" h="2">
                      <a:moveTo>
                        <a:pt x="0" y="0"/>
                      </a:moveTo>
                      <a:lnTo>
                        <a:pt x="0" y="0"/>
                      </a:lnTo>
                      <a:lnTo>
                        <a:pt x="0" y="2"/>
                      </a:lnTo>
                      <a:lnTo>
                        <a:pt x="2" y="2"/>
                      </a:lnTo>
                      <a:lnTo>
                        <a:pt x="2" y="2"/>
                      </a:lnTo>
                      <a:lnTo>
                        <a:pt x="2" y="0"/>
                      </a:lnTo>
                      <a:lnTo>
                        <a:pt x="2" y="0"/>
                      </a:lnTo>
                      <a:lnTo>
                        <a:pt x="0" y="0"/>
                      </a:lnTo>
                      <a:lnTo>
                        <a:pt x="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70" name="Line 90"/>
                <p:cNvSpPr>
                  <a:spLocks noChangeAspect="1" noChangeShapeType="1"/>
                </p:cNvSpPr>
                <p:nvPr/>
              </p:nvSpPr>
              <p:spPr bwMode="gray">
                <a:xfrm>
                  <a:off x="4783" y="1651"/>
                  <a:ext cx="1" cy="0"/>
                </a:xfrm>
                <a:prstGeom prst="line">
                  <a:avLst/>
                </a:prstGeom>
                <a:noFill/>
                <a:ln w="3175">
                  <a:solidFill>
                    <a:schemeClr val="bg1"/>
                  </a:solidFill>
                  <a:round/>
                  <a:headEnd/>
                  <a:tailEnd/>
                </a:ln>
              </p:spPr>
              <p:txBody>
                <a:bodyPr/>
                <a:lstStyle/>
                <a:p>
                  <a:endParaRPr lang="en-US">
                    <a:solidFill>
                      <a:schemeClr val="bg2"/>
                    </a:solidFill>
                  </a:endParaRPr>
                </a:p>
              </p:txBody>
            </p:sp>
            <p:sp>
              <p:nvSpPr>
                <p:cNvPr id="2094171" name="Line 91"/>
                <p:cNvSpPr>
                  <a:spLocks noChangeAspect="1" noChangeShapeType="1"/>
                </p:cNvSpPr>
                <p:nvPr/>
              </p:nvSpPr>
              <p:spPr bwMode="gray">
                <a:xfrm>
                  <a:off x="4783" y="1651"/>
                  <a:ext cx="1" cy="0"/>
                </a:xfrm>
                <a:prstGeom prst="line">
                  <a:avLst/>
                </a:prstGeom>
                <a:noFill/>
                <a:ln w="3175">
                  <a:solidFill>
                    <a:schemeClr val="bg1"/>
                  </a:solidFill>
                  <a:round/>
                  <a:headEnd/>
                  <a:tailEnd/>
                </a:ln>
              </p:spPr>
              <p:txBody>
                <a:bodyPr/>
                <a:lstStyle/>
                <a:p>
                  <a:endParaRPr lang="en-US">
                    <a:solidFill>
                      <a:schemeClr val="bg2"/>
                    </a:solidFill>
                  </a:endParaRPr>
                </a:p>
              </p:txBody>
            </p:sp>
            <p:sp>
              <p:nvSpPr>
                <p:cNvPr id="2094172" name="Line 92"/>
                <p:cNvSpPr>
                  <a:spLocks noChangeAspect="1" noChangeShapeType="1"/>
                </p:cNvSpPr>
                <p:nvPr/>
              </p:nvSpPr>
              <p:spPr bwMode="gray">
                <a:xfrm>
                  <a:off x="4745" y="1649"/>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73" name="Line 93"/>
                <p:cNvSpPr>
                  <a:spLocks noChangeAspect="1" noChangeShapeType="1"/>
                </p:cNvSpPr>
                <p:nvPr/>
              </p:nvSpPr>
              <p:spPr bwMode="gray">
                <a:xfrm>
                  <a:off x="4745" y="1649"/>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74" name="Line 94"/>
                <p:cNvSpPr>
                  <a:spLocks noChangeAspect="1" noChangeShapeType="1"/>
                </p:cNvSpPr>
                <p:nvPr/>
              </p:nvSpPr>
              <p:spPr bwMode="gray">
                <a:xfrm>
                  <a:off x="4493" y="1668"/>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75" name="Line 95"/>
                <p:cNvSpPr>
                  <a:spLocks noChangeAspect="1" noChangeShapeType="1"/>
                </p:cNvSpPr>
                <p:nvPr/>
              </p:nvSpPr>
              <p:spPr bwMode="gray">
                <a:xfrm>
                  <a:off x="4493" y="1668"/>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76" name="Line 96"/>
                <p:cNvSpPr>
                  <a:spLocks noChangeAspect="1" noChangeShapeType="1"/>
                </p:cNvSpPr>
                <p:nvPr/>
              </p:nvSpPr>
              <p:spPr bwMode="gray">
                <a:xfrm>
                  <a:off x="4493" y="1670"/>
                  <a:ext cx="1" cy="0"/>
                </a:xfrm>
                <a:prstGeom prst="line">
                  <a:avLst/>
                </a:prstGeom>
                <a:noFill/>
                <a:ln w="3175">
                  <a:solidFill>
                    <a:schemeClr val="bg1"/>
                  </a:solidFill>
                  <a:round/>
                  <a:headEnd/>
                  <a:tailEnd/>
                </a:ln>
              </p:spPr>
              <p:txBody>
                <a:bodyPr/>
                <a:lstStyle/>
                <a:p>
                  <a:endParaRPr lang="en-US">
                    <a:solidFill>
                      <a:schemeClr val="bg2"/>
                    </a:solidFill>
                  </a:endParaRPr>
                </a:p>
              </p:txBody>
            </p:sp>
            <p:sp>
              <p:nvSpPr>
                <p:cNvPr id="2094177" name="Line 97"/>
                <p:cNvSpPr>
                  <a:spLocks noChangeAspect="1" noChangeShapeType="1"/>
                </p:cNvSpPr>
                <p:nvPr/>
              </p:nvSpPr>
              <p:spPr bwMode="gray">
                <a:xfrm>
                  <a:off x="4493" y="1670"/>
                  <a:ext cx="1" cy="0"/>
                </a:xfrm>
                <a:prstGeom prst="line">
                  <a:avLst/>
                </a:prstGeom>
                <a:noFill/>
                <a:ln w="3175">
                  <a:solidFill>
                    <a:schemeClr val="bg1"/>
                  </a:solidFill>
                  <a:round/>
                  <a:headEnd/>
                  <a:tailEnd/>
                </a:ln>
              </p:spPr>
              <p:txBody>
                <a:bodyPr/>
                <a:lstStyle/>
                <a:p>
                  <a:endParaRPr lang="en-US">
                    <a:solidFill>
                      <a:schemeClr val="bg2"/>
                    </a:solidFill>
                  </a:endParaRPr>
                </a:p>
              </p:txBody>
            </p:sp>
            <p:sp>
              <p:nvSpPr>
                <p:cNvPr id="2094178" name="Line 98"/>
                <p:cNvSpPr>
                  <a:spLocks noChangeAspect="1" noChangeShapeType="1"/>
                </p:cNvSpPr>
                <p:nvPr/>
              </p:nvSpPr>
              <p:spPr bwMode="gray">
                <a:xfrm>
                  <a:off x="4509" y="1657"/>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79" name="Line 99"/>
                <p:cNvSpPr>
                  <a:spLocks noChangeAspect="1" noChangeShapeType="1"/>
                </p:cNvSpPr>
                <p:nvPr/>
              </p:nvSpPr>
              <p:spPr bwMode="gray">
                <a:xfrm>
                  <a:off x="4509" y="1657"/>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80" name="Line 100"/>
                <p:cNvSpPr>
                  <a:spLocks noChangeAspect="1" noChangeShapeType="1"/>
                </p:cNvSpPr>
                <p:nvPr/>
              </p:nvSpPr>
              <p:spPr bwMode="gray">
                <a:xfrm>
                  <a:off x="4513" y="1661"/>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81" name="Line 101"/>
                <p:cNvSpPr>
                  <a:spLocks noChangeAspect="1" noChangeShapeType="1"/>
                </p:cNvSpPr>
                <p:nvPr/>
              </p:nvSpPr>
              <p:spPr bwMode="gray">
                <a:xfrm>
                  <a:off x="4513" y="1661"/>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82" name="Line 102"/>
                <p:cNvSpPr>
                  <a:spLocks noChangeAspect="1" noChangeShapeType="1"/>
                </p:cNvSpPr>
                <p:nvPr/>
              </p:nvSpPr>
              <p:spPr bwMode="gray">
                <a:xfrm>
                  <a:off x="4596" y="1633"/>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83" name="Line 103"/>
                <p:cNvSpPr>
                  <a:spLocks noChangeAspect="1" noChangeShapeType="1"/>
                </p:cNvSpPr>
                <p:nvPr/>
              </p:nvSpPr>
              <p:spPr bwMode="gray">
                <a:xfrm>
                  <a:off x="4596" y="1633"/>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184" name="Freeform 104"/>
                <p:cNvSpPr>
                  <a:spLocks noChangeAspect="1" noEditPoints="1"/>
                </p:cNvSpPr>
                <p:nvPr/>
              </p:nvSpPr>
              <p:spPr bwMode="gray">
                <a:xfrm>
                  <a:off x="3478" y="1533"/>
                  <a:ext cx="2090" cy="717"/>
                </a:xfrm>
                <a:custGeom>
                  <a:avLst/>
                  <a:gdLst/>
                  <a:ahLst/>
                  <a:cxnLst>
                    <a:cxn ang="0">
                      <a:pos x="1636" y="652"/>
                    </a:cxn>
                    <a:cxn ang="0">
                      <a:pos x="2270" y="316"/>
                    </a:cxn>
                    <a:cxn ang="0">
                      <a:pos x="2196" y="336"/>
                    </a:cxn>
                    <a:cxn ang="0">
                      <a:pos x="2106" y="336"/>
                    </a:cxn>
                    <a:cxn ang="0">
                      <a:pos x="2054" y="400"/>
                    </a:cxn>
                    <a:cxn ang="0">
                      <a:pos x="1960" y="426"/>
                    </a:cxn>
                    <a:cxn ang="0">
                      <a:pos x="1912" y="518"/>
                    </a:cxn>
                    <a:cxn ang="0">
                      <a:pos x="1830" y="616"/>
                    </a:cxn>
                    <a:cxn ang="0">
                      <a:pos x="1904" y="426"/>
                    </a:cxn>
                    <a:cxn ang="0">
                      <a:pos x="1896" y="418"/>
                    </a:cxn>
                    <a:cxn ang="0">
                      <a:pos x="1820" y="424"/>
                    </a:cxn>
                    <a:cxn ang="0">
                      <a:pos x="1760" y="450"/>
                    </a:cxn>
                    <a:cxn ang="0">
                      <a:pos x="1650" y="450"/>
                    </a:cxn>
                    <a:cxn ang="0">
                      <a:pos x="1556" y="548"/>
                    </a:cxn>
                    <a:cxn ang="0">
                      <a:pos x="1620" y="616"/>
                    </a:cxn>
                    <a:cxn ang="0">
                      <a:pos x="1554" y="762"/>
                    </a:cxn>
                    <a:cxn ang="0">
                      <a:pos x="1498" y="756"/>
                    </a:cxn>
                    <a:cxn ang="0">
                      <a:pos x="1342" y="608"/>
                    </a:cxn>
                    <a:cxn ang="0">
                      <a:pos x="1038" y="650"/>
                    </a:cxn>
                    <a:cxn ang="0">
                      <a:pos x="692" y="570"/>
                    </a:cxn>
                    <a:cxn ang="0">
                      <a:pos x="492" y="630"/>
                    </a:cxn>
                    <a:cxn ang="0">
                      <a:pos x="392" y="650"/>
                    </a:cxn>
                    <a:cxn ang="0">
                      <a:pos x="386" y="730"/>
                    </a:cxn>
                    <a:cxn ang="0">
                      <a:pos x="374" y="816"/>
                    </a:cxn>
                    <a:cxn ang="0">
                      <a:pos x="254" y="766"/>
                    </a:cxn>
                    <a:cxn ang="0">
                      <a:pos x="276" y="684"/>
                    </a:cxn>
                    <a:cxn ang="0">
                      <a:pos x="180" y="608"/>
                    </a:cxn>
                    <a:cxn ang="0">
                      <a:pos x="114" y="510"/>
                    </a:cxn>
                    <a:cxn ang="0">
                      <a:pos x="118" y="418"/>
                    </a:cxn>
                    <a:cxn ang="0">
                      <a:pos x="138" y="244"/>
                    </a:cxn>
                    <a:cxn ang="0">
                      <a:pos x="210" y="222"/>
                    </a:cxn>
                    <a:cxn ang="0">
                      <a:pos x="204" y="280"/>
                    </a:cxn>
                    <a:cxn ang="0">
                      <a:pos x="212" y="322"/>
                    </a:cxn>
                    <a:cxn ang="0">
                      <a:pos x="276" y="318"/>
                    </a:cxn>
                    <a:cxn ang="0">
                      <a:pos x="338" y="240"/>
                    </a:cxn>
                    <a:cxn ang="0">
                      <a:pos x="436" y="244"/>
                    </a:cxn>
                    <a:cxn ang="0">
                      <a:pos x="512" y="242"/>
                    </a:cxn>
                    <a:cxn ang="0">
                      <a:pos x="600" y="218"/>
                    </a:cxn>
                    <a:cxn ang="0">
                      <a:pos x="642" y="200"/>
                    </a:cxn>
                    <a:cxn ang="0">
                      <a:pos x="714" y="198"/>
                    </a:cxn>
                    <a:cxn ang="0">
                      <a:pos x="704" y="294"/>
                    </a:cxn>
                    <a:cxn ang="0">
                      <a:pos x="788" y="268"/>
                    </a:cxn>
                    <a:cxn ang="0">
                      <a:pos x="738" y="150"/>
                    </a:cxn>
                    <a:cxn ang="0">
                      <a:pos x="782" y="164"/>
                    </a:cxn>
                    <a:cxn ang="0">
                      <a:pos x="880" y="218"/>
                    </a:cxn>
                    <a:cxn ang="0">
                      <a:pos x="834" y="108"/>
                    </a:cxn>
                    <a:cxn ang="0">
                      <a:pos x="916" y="70"/>
                    </a:cxn>
                    <a:cxn ang="0">
                      <a:pos x="1036" y="46"/>
                    </a:cxn>
                    <a:cxn ang="0">
                      <a:pos x="1104" y="8"/>
                    </a:cxn>
                    <a:cxn ang="0">
                      <a:pos x="1212" y="24"/>
                    </a:cxn>
                    <a:cxn ang="0">
                      <a:pos x="1188" y="116"/>
                    </a:cxn>
                    <a:cxn ang="0">
                      <a:pos x="1208" y="108"/>
                    </a:cxn>
                    <a:cxn ang="0">
                      <a:pos x="1320" y="126"/>
                    </a:cxn>
                    <a:cxn ang="0">
                      <a:pos x="1406" y="108"/>
                    </a:cxn>
                    <a:cxn ang="0">
                      <a:pos x="1434" y="164"/>
                    </a:cxn>
                    <a:cxn ang="0">
                      <a:pos x="1506" y="168"/>
                    </a:cxn>
                    <a:cxn ang="0">
                      <a:pos x="1604" y="172"/>
                    </a:cxn>
                    <a:cxn ang="0">
                      <a:pos x="1690" y="156"/>
                    </a:cxn>
                    <a:cxn ang="0">
                      <a:pos x="1754" y="188"/>
                    </a:cxn>
                    <a:cxn ang="0">
                      <a:pos x="1890" y="228"/>
                    </a:cxn>
                    <a:cxn ang="0">
                      <a:pos x="2024" y="226"/>
                    </a:cxn>
                    <a:cxn ang="0">
                      <a:pos x="2158" y="246"/>
                    </a:cxn>
                    <a:cxn ang="0">
                      <a:pos x="26" y="556"/>
                    </a:cxn>
                  </a:cxnLst>
                  <a:rect l="0" t="0" r="r" b="b"/>
                  <a:pathLst>
                    <a:path w="2274" h="828">
                      <a:moveTo>
                        <a:pt x="1666" y="666"/>
                      </a:moveTo>
                      <a:lnTo>
                        <a:pt x="1666" y="666"/>
                      </a:lnTo>
                      <a:lnTo>
                        <a:pt x="1668" y="674"/>
                      </a:lnTo>
                      <a:lnTo>
                        <a:pt x="1668" y="674"/>
                      </a:lnTo>
                      <a:lnTo>
                        <a:pt x="1664" y="670"/>
                      </a:lnTo>
                      <a:lnTo>
                        <a:pt x="1658" y="666"/>
                      </a:lnTo>
                      <a:lnTo>
                        <a:pt x="1656" y="666"/>
                      </a:lnTo>
                      <a:lnTo>
                        <a:pt x="1652" y="666"/>
                      </a:lnTo>
                      <a:lnTo>
                        <a:pt x="1650" y="668"/>
                      </a:lnTo>
                      <a:lnTo>
                        <a:pt x="1648" y="672"/>
                      </a:lnTo>
                      <a:lnTo>
                        <a:pt x="1648" y="672"/>
                      </a:lnTo>
                      <a:lnTo>
                        <a:pt x="1648" y="678"/>
                      </a:lnTo>
                      <a:lnTo>
                        <a:pt x="1648" y="682"/>
                      </a:lnTo>
                      <a:lnTo>
                        <a:pt x="1648" y="682"/>
                      </a:lnTo>
                      <a:lnTo>
                        <a:pt x="1644" y="692"/>
                      </a:lnTo>
                      <a:lnTo>
                        <a:pt x="1642" y="702"/>
                      </a:lnTo>
                      <a:lnTo>
                        <a:pt x="1642" y="702"/>
                      </a:lnTo>
                      <a:lnTo>
                        <a:pt x="1644" y="710"/>
                      </a:lnTo>
                      <a:lnTo>
                        <a:pt x="1648" y="720"/>
                      </a:lnTo>
                      <a:lnTo>
                        <a:pt x="1652" y="722"/>
                      </a:lnTo>
                      <a:lnTo>
                        <a:pt x="1652" y="722"/>
                      </a:lnTo>
                      <a:lnTo>
                        <a:pt x="1652" y="728"/>
                      </a:lnTo>
                      <a:lnTo>
                        <a:pt x="1654" y="734"/>
                      </a:lnTo>
                      <a:lnTo>
                        <a:pt x="1650" y="736"/>
                      </a:lnTo>
                      <a:lnTo>
                        <a:pt x="1650" y="736"/>
                      </a:lnTo>
                      <a:lnTo>
                        <a:pt x="1650" y="734"/>
                      </a:lnTo>
                      <a:lnTo>
                        <a:pt x="1648" y="730"/>
                      </a:lnTo>
                      <a:lnTo>
                        <a:pt x="1648" y="730"/>
                      </a:lnTo>
                      <a:lnTo>
                        <a:pt x="1646" y="728"/>
                      </a:lnTo>
                      <a:lnTo>
                        <a:pt x="1646" y="728"/>
                      </a:lnTo>
                      <a:lnTo>
                        <a:pt x="1644" y="726"/>
                      </a:lnTo>
                      <a:lnTo>
                        <a:pt x="1644" y="726"/>
                      </a:lnTo>
                      <a:lnTo>
                        <a:pt x="1642" y="722"/>
                      </a:lnTo>
                      <a:lnTo>
                        <a:pt x="1642" y="722"/>
                      </a:lnTo>
                      <a:lnTo>
                        <a:pt x="1640" y="722"/>
                      </a:lnTo>
                      <a:lnTo>
                        <a:pt x="1640" y="722"/>
                      </a:lnTo>
                      <a:lnTo>
                        <a:pt x="1638" y="724"/>
                      </a:lnTo>
                      <a:lnTo>
                        <a:pt x="1636" y="726"/>
                      </a:lnTo>
                      <a:lnTo>
                        <a:pt x="1634" y="732"/>
                      </a:lnTo>
                      <a:lnTo>
                        <a:pt x="1634" y="732"/>
                      </a:lnTo>
                      <a:lnTo>
                        <a:pt x="1634" y="734"/>
                      </a:lnTo>
                      <a:lnTo>
                        <a:pt x="1634" y="734"/>
                      </a:lnTo>
                      <a:lnTo>
                        <a:pt x="1630" y="734"/>
                      </a:lnTo>
                      <a:lnTo>
                        <a:pt x="1630" y="734"/>
                      </a:lnTo>
                      <a:lnTo>
                        <a:pt x="1632" y="722"/>
                      </a:lnTo>
                      <a:lnTo>
                        <a:pt x="1634" y="720"/>
                      </a:lnTo>
                      <a:lnTo>
                        <a:pt x="1634" y="720"/>
                      </a:lnTo>
                      <a:lnTo>
                        <a:pt x="1634" y="716"/>
                      </a:lnTo>
                      <a:lnTo>
                        <a:pt x="1634" y="710"/>
                      </a:lnTo>
                      <a:lnTo>
                        <a:pt x="1636" y="708"/>
                      </a:lnTo>
                      <a:lnTo>
                        <a:pt x="1636" y="708"/>
                      </a:lnTo>
                      <a:lnTo>
                        <a:pt x="1636" y="696"/>
                      </a:lnTo>
                      <a:lnTo>
                        <a:pt x="1636" y="696"/>
                      </a:lnTo>
                      <a:lnTo>
                        <a:pt x="1634" y="682"/>
                      </a:lnTo>
                      <a:lnTo>
                        <a:pt x="1634" y="682"/>
                      </a:lnTo>
                      <a:lnTo>
                        <a:pt x="1636" y="680"/>
                      </a:lnTo>
                      <a:lnTo>
                        <a:pt x="1636" y="680"/>
                      </a:lnTo>
                      <a:lnTo>
                        <a:pt x="1634" y="670"/>
                      </a:lnTo>
                      <a:lnTo>
                        <a:pt x="1634" y="670"/>
                      </a:lnTo>
                      <a:lnTo>
                        <a:pt x="1636" y="660"/>
                      </a:lnTo>
                      <a:lnTo>
                        <a:pt x="1636" y="652"/>
                      </a:lnTo>
                      <a:lnTo>
                        <a:pt x="1636" y="652"/>
                      </a:lnTo>
                      <a:lnTo>
                        <a:pt x="1634" y="644"/>
                      </a:lnTo>
                      <a:lnTo>
                        <a:pt x="1634" y="644"/>
                      </a:lnTo>
                      <a:lnTo>
                        <a:pt x="1636" y="636"/>
                      </a:lnTo>
                      <a:lnTo>
                        <a:pt x="1634" y="630"/>
                      </a:lnTo>
                      <a:lnTo>
                        <a:pt x="1634" y="630"/>
                      </a:lnTo>
                      <a:lnTo>
                        <a:pt x="1632" y="622"/>
                      </a:lnTo>
                      <a:lnTo>
                        <a:pt x="1632" y="622"/>
                      </a:lnTo>
                      <a:lnTo>
                        <a:pt x="1632" y="616"/>
                      </a:lnTo>
                      <a:lnTo>
                        <a:pt x="1634" y="612"/>
                      </a:lnTo>
                      <a:lnTo>
                        <a:pt x="1634" y="612"/>
                      </a:lnTo>
                      <a:lnTo>
                        <a:pt x="1634" y="608"/>
                      </a:lnTo>
                      <a:lnTo>
                        <a:pt x="1632" y="604"/>
                      </a:lnTo>
                      <a:lnTo>
                        <a:pt x="1632" y="604"/>
                      </a:lnTo>
                      <a:lnTo>
                        <a:pt x="1636" y="602"/>
                      </a:lnTo>
                      <a:lnTo>
                        <a:pt x="1636" y="602"/>
                      </a:lnTo>
                      <a:lnTo>
                        <a:pt x="1636" y="596"/>
                      </a:lnTo>
                      <a:lnTo>
                        <a:pt x="1636" y="596"/>
                      </a:lnTo>
                      <a:lnTo>
                        <a:pt x="1644" y="592"/>
                      </a:lnTo>
                      <a:lnTo>
                        <a:pt x="1644" y="592"/>
                      </a:lnTo>
                      <a:lnTo>
                        <a:pt x="1642" y="574"/>
                      </a:lnTo>
                      <a:lnTo>
                        <a:pt x="1642" y="574"/>
                      </a:lnTo>
                      <a:lnTo>
                        <a:pt x="1646" y="574"/>
                      </a:lnTo>
                      <a:lnTo>
                        <a:pt x="1646" y="574"/>
                      </a:lnTo>
                      <a:lnTo>
                        <a:pt x="1648" y="570"/>
                      </a:lnTo>
                      <a:lnTo>
                        <a:pt x="1648" y="570"/>
                      </a:lnTo>
                      <a:lnTo>
                        <a:pt x="1652" y="576"/>
                      </a:lnTo>
                      <a:lnTo>
                        <a:pt x="1652" y="576"/>
                      </a:lnTo>
                      <a:lnTo>
                        <a:pt x="1652" y="582"/>
                      </a:lnTo>
                      <a:lnTo>
                        <a:pt x="1650" y="584"/>
                      </a:lnTo>
                      <a:lnTo>
                        <a:pt x="1650" y="588"/>
                      </a:lnTo>
                      <a:lnTo>
                        <a:pt x="1650" y="592"/>
                      </a:lnTo>
                      <a:lnTo>
                        <a:pt x="1650" y="592"/>
                      </a:lnTo>
                      <a:lnTo>
                        <a:pt x="1650" y="596"/>
                      </a:lnTo>
                      <a:lnTo>
                        <a:pt x="1654" y="600"/>
                      </a:lnTo>
                      <a:lnTo>
                        <a:pt x="1656" y="604"/>
                      </a:lnTo>
                      <a:lnTo>
                        <a:pt x="1656" y="608"/>
                      </a:lnTo>
                      <a:lnTo>
                        <a:pt x="1656" y="608"/>
                      </a:lnTo>
                      <a:lnTo>
                        <a:pt x="1652" y="618"/>
                      </a:lnTo>
                      <a:lnTo>
                        <a:pt x="1652" y="618"/>
                      </a:lnTo>
                      <a:lnTo>
                        <a:pt x="1652" y="618"/>
                      </a:lnTo>
                      <a:lnTo>
                        <a:pt x="1652" y="618"/>
                      </a:lnTo>
                      <a:lnTo>
                        <a:pt x="1654" y="620"/>
                      </a:lnTo>
                      <a:lnTo>
                        <a:pt x="1654" y="620"/>
                      </a:lnTo>
                      <a:lnTo>
                        <a:pt x="1652" y="626"/>
                      </a:lnTo>
                      <a:lnTo>
                        <a:pt x="1652" y="634"/>
                      </a:lnTo>
                      <a:lnTo>
                        <a:pt x="1652" y="634"/>
                      </a:lnTo>
                      <a:lnTo>
                        <a:pt x="1654" y="638"/>
                      </a:lnTo>
                      <a:lnTo>
                        <a:pt x="1656" y="644"/>
                      </a:lnTo>
                      <a:lnTo>
                        <a:pt x="1656" y="644"/>
                      </a:lnTo>
                      <a:lnTo>
                        <a:pt x="1654" y="648"/>
                      </a:lnTo>
                      <a:lnTo>
                        <a:pt x="1654" y="650"/>
                      </a:lnTo>
                      <a:lnTo>
                        <a:pt x="1654" y="654"/>
                      </a:lnTo>
                      <a:lnTo>
                        <a:pt x="1658" y="660"/>
                      </a:lnTo>
                      <a:lnTo>
                        <a:pt x="1658" y="660"/>
                      </a:lnTo>
                      <a:lnTo>
                        <a:pt x="1662" y="660"/>
                      </a:lnTo>
                      <a:lnTo>
                        <a:pt x="1662" y="660"/>
                      </a:lnTo>
                      <a:lnTo>
                        <a:pt x="1662" y="662"/>
                      </a:lnTo>
                      <a:lnTo>
                        <a:pt x="1664" y="666"/>
                      </a:lnTo>
                      <a:lnTo>
                        <a:pt x="1666" y="666"/>
                      </a:lnTo>
                      <a:close/>
                      <a:moveTo>
                        <a:pt x="2270" y="316"/>
                      </a:moveTo>
                      <a:lnTo>
                        <a:pt x="2270" y="316"/>
                      </a:lnTo>
                      <a:lnTo>
                        <a:pt x="2270" y="316"/>
                      </a:lnTo>
                      <a:lnTo>
                        <a:pt x="2270" y="318"/>
                      </a:lnTo>
                      <a:lnTo>
                        <a:pt x="2270" y="322"/>
                      </a:lnTo>
                      <a:lnTo>
                        <a:pt x="2270" y="322"/>
                      </a:lnTo>
                      <a:lnTo>
                        <a:pt x="2266" y="322"/>
                      </a:lnTo>
                      <a:lnTo>
                        <a:pt x="2266" y="322"/>
                      </a:lnTo>
                      <a:lnTo>
                        <a:pt x="2264" y="328"/>
                      </a:lnTo>
                      <a:lnTo>
                        <a:pt x="2264" y="328"/>
                      </a:lnTo>
                      <a:lnTo>
                        <a:pt x="2260" y="328"/>
                      </a:lnTo>
                      <a:lnTo>
                        <a:pt x="2260" y="326"/>
                      </a:lnTo>
                      <a:lnTo>
                        <a:pt x="2260" y="326"/>
                      </a:lnTo>
                      <a:lnTo>
                        <a:pt x="2256" y="324"/>
                      </a:lnTo>
                      <a:lnTo>
                        <a:pt x="2256" y="324"/>
                      </a:lnTo>
                      <a:lnTo>
                        <a:pt x="2242" y="324"/>
                      </a:lnTo>
                      <a:lnTo>
                        <a:pt x="2242" y="330"/>
                      </a:lnTo>
                      <a:lnTo>
                        <a:pt x="2242" y="330"/>
                      </a:lnTo>
                      <a:lnTo>
                        <a:pt x="2248" y="328"/>
                      </a:lnTo>
                      <a:lnTo>
                        <a:pt x="2248" y="328"/>
                      </a:lnTo>
                      <a:lnTo>
                        <a:pt x="2248" y="336"/>
                      </a:lnTo>
                      <a:lnTo>
                        <a:pt x="2248" y="336"/>
                      </a:lnTo>
                      <a:lnTo>
                        <a:pt x="2240" y="338"/>
                      </a:lnTo>
                      <a:lnTo>
                        <a:pt x="2240" y="338"/>
                      </a:lnTo>
                      <a:lnTo>
                        <a:pt x="2242" y="340"/>
                      </a:lnTo>
                      <a:lnTo>
                        <a:pt x="2242" y="340"/>
                      </a:lnTo>
                      <a:lnTo>
                        <a:pt x="2242" y="342"/>
                      </a:lnTo>
                      <a:lnTo>
                        <a:pt x="2242" y="344"/>
                      </a:lnTo>
                      <a:lnTo>
                        <a:pt x="2242" y="344"/>
                      </a:lnTo>
                      <a:lnTo>
                        <a:pt x="2244" y="348"/>
                      </a:lnTo>
                      <a:lnTo>
                        <a:pt x="2244" y="348"/>
                      </a:lnTo>
                      <a:lnTo>
                        <a:pt x="2248" y="352"/>
                      </a:lnTo>
                      <a:lnTo>
                        <a:pt x="2248" y="352"/>
                      </a:lnTo>
                      <a:lnTo>
                        <a:pt x="2240" y="350"/>
                      </a:lnTo>
                      <a:lnTo>
                        <a:pt x="2240" y="352"/>
                      </a:lnTo>
                      <a:lnTo>
                        <a:pt x="2240" y="352"/>
                      </a:lnTo>
                      <a:lnTo>
                        <a:pt x="2238" y="352"/>
                      </a:lnTo>
                      <a:lnTo>
                        <a:pt x="2236" y="350"/>
                      </a:lnTo>
                      <a:lnTo>
                        <a:pt x="2234" y="350"/>
                      </a:lnTo>
                      <a:lnTo>
                        <a:pt x="2234" y="350"/>
                      </a:lnTo>
                      <a:lnTo>
                        <a:pt x="2234" y="346"/>
                      </a:lnTo>
                      <a:lnTo>
                        <a:pt x="2234" y="346"/>
                      </a:lnTo>
                      <a:lnTo>
                        <a:pt x="2232" y="346"/>
                      </a:lnTo>
                      <a:lnTo>
                        <a:pt x="2232" y="346"/>
                      </a:lnTo>
                      <a:lnTo>
                        <a:pt x="2232" y="348"/>
                      </a:lnTo>
                      <a:lnTo>
                        <a:pt x="2230" y="348"/>
                      </a:lnTo>
                      <a:lnTo>
                        <a:pt x="2230" y="348"/>
                      </a:lnTo>
                      <a:lnTo>
                        <a:pt x="2230" y="350"/>
                      </a:lnTo>
                      <a:lnTo>
                        <a:pt x="2230" y="350"/>
                      </a:lnTo>
                      <a:lnTo>
                        <a:pt x="2224" y="352"/>
                      </a:lnTo>
                      <a:lnTo>
                        <a:pt x="2224" y="352"/>
                      </a:lnTo>
                      <a:lnTo>
                        <a:pt x="2224" y="348"/>
                      </a:lnTo>
                      <a:lnTo>
                        <a:pt x="2224" y="348"/>
                      </a:lnTo>
                      <a:lnTo>
                        <a:pt x="2216" y="342"/>
                      </a:lnTo>
                      <a:lnTo>
                        <a:pt x="2208" y="340"/>
                      </a:lnTo>
                      <a:lnTo>
                        <a:pt x="2208" y="340"/>
                      </a:lnTo>
                      <a:lnTo>
                        <a:pt x="2206" y="342"/>
                      </a:lnTo>
                      <a:lnTo>
                        <a:pt x="2204" y="342"/>
                      </a:lnTo>
                      <a:lnTo>
                        <a:pt x="2204" y="342"/>
                      </a:lnTo>
                      <a:lnTo>
                        <a:pt x="2200" y="340"/>
                      </a:lnTo>
                      <a:lnTo>
                        <a:pt x="2196" y="336"/>
                      </a:lnTo>
                      <a:lnTo>
                        <a:pt x="2196" y="336"/>
                      </a:lnTo>
                      <a:lnTo>
                        <a:pt x="2198" y="332"/>
                      </a:lnTo>
                      <a:lnTo>
                        <a:pt x="2198" y="332"/>
                      </a:lnTo>
                      <a:lnTo>
                        <a:pt x="2196" y="330"/>
                      </a:lnTo>
                      <a:lnTo>
                        <a:pt x="2196" y="326"/>
                      </a:lnTo>
                      <a:lnTo>
                        <a:pt x="2192" y="320"/>
                      </a:lnTo>
                      <a:lnTo>
                        <a:pt x="2190" y="320"/>
                      </a:lnTo>
                      <a:lnTo>
                        <a:pt x="2190" y="320"/>
                      </a:lnTo>
                      <a:lnTo>
                        <a:pt x="2186" y="320"/>
                      </a:lnTo>
                      <a:lnTo>
                        <a:pt x="2180" y="320"/>
                      </a:lnTo>
                      <a:lnTo>
                        <a:pt x="2180" y="320"/>
                      </a:lnTo>
                      <a:lnTo>
                        <a:pt x="2180" y="318"/>
                      </a:lnTo>
                      <a:lnTo>
                        <a:pt x="2178" y="318"/>
                      </a:lnTo>
                      <a:lnTo>
                        <a:pt x="2178" y="318"/>
                      </a:lnTo>
                      <a:lnTo>
                        <a:pt x="2176" y="320"/>
                      </a:lnTo>
                      <a:lnTo>
                        <a:pt x="2176" y="322"/>
                      </a:lnTo>
                      <a:lnTo>
                        <a:pt x="2176" y="322"/>
                      </a:lnTo>
                      <a:lnTo>
                        <a:pt x="2170" y="324"/>
                      </a:lnTo>
                      <a:lnTo>
                        <a:pt x="2164" y="326"/>
                      </a:lnTo>
                      <a:lnTo>
                        <a:pt x="2164" y="326"/>
                      </a:lnTo>
                      <a:lnTo>
                        <a:pt x="2160" y="322"/>
                      </a:lnTo>
                      <a:lnTo>
                        <a:pt x="2160" y="322"/>
                      </a:lnTo>
                      <a:lnTo>
                        <a:pt x="2154" y="320"/>
                      </a:lnTo>
                      <a:lnTo>
                        <a:pt x="2154" y="320"/>
                      </a:lnTo>
                      <a:lnTo>
                        <a:pt x="2154" y="316"/>
                      </a:lnTo>
                      <a:lnTo>
                        <a:pt x="2158" y="312"/>
                      </a:lnTo>
                      <a:lnTo>
                        <a:pt x="2158" y="310"/>
                      </a:lnTo>
                      <a:lnTo>
                        <a:pt x="2158" y="310"/>
                      </a:lnTo>
                      <a:lnTo>
                        <a:pt x="2156" y="308"/>
                      </a:lnTo>
                      <a:lnTo>
                        <a:pt x="2154" y="306"/>
                      </a:lnTo>
                      <a:lnTo>
                        <a:pt x="2154" y="304"/>
                      </a:lnTo>
                      <a:lnTo>
                        <a:pt x="2156" y="302"/>
                      </a:lnTo>
                      <a:lnTo>
                        <a:pt x="2156" y="302"/>
                      </a:lnTo>
                      <a:lnTo>
                        <a:pt x="2150" y="300"/>
                      </a:lnTo>
                      <a:lnTo>
                        <a:pt x="2150" y="300"/>
                      </a:lnTo>
                      <a:lnTo>
                        <a:pt x="2146" y="304"/>
                      </a:lnTo>
                      <a:lnTo>
                        <a:pt x="2146" y="306"/>
                      </a:lnTo>
                      <a:lnTo>
                        <a:pt x="2146" y="306"/>
                      </a:lnTo>
                      <a:lnTo>
                        <a:pt x="2148" y="308"/>
                      </a:lnTo>
                      <a:lnTo>
                        <a:pt x="2148" y="312"/>
                      </a:lnTo>
                      <a:lnTo>
                        <a:pt x="2146" y="312"/>
                      </a:lnTo>
                      <a:lnTo>
                        <a:pt x="2146" y="312"/>
                      </a:lnTo>
                      <a:lnTo>
                        <a:pt x="2144" y="316"/>
                      </a:lnTo>
                      <a:lnTo>
                        <a:pt x="2144" y="316"/>
                      </a:lnTo>
                      <a:lnTo>
                        <a:pt x="2152" y="320"/>
                      </a:lnTo>
                      <a:lnTo>
                        <a:pt x="2152" y="320"/>
                      </a:lnTo>
                      <a:lnTo>
                        <a:pt x="2152" y="322"/>
                      </a:lnTo>
                      <a:lnTo>
                        <a:pt x="2152" y="322"/>
                      </a:lnTo>
                      <a:lnTo>
                        <a:pt x="2146" y="328"/>
                      </a:lnTo>
                      <a:lnTo>
                        <a:pt x="2146" y="328"/>
                      </a:lnTo>
                      <a:lnTo>
                        <a:pt x="2148" y="330"/>
                      </a:lnTo>
                      <a:lnTo>
                        <a:pt x="2146" y="334"/>
                      </a:lnTo>
                      <a:lnTo>
                        <a:pt x="2146" y="334"/>
                      </a:lnTo>
                      <a:lnTo>
                        <a:pt x="2140" y="338"/>
                      </a:lnTo>
                      <a:lnTo>
                        <a:pt x="2132" y="340"/>
                      </a:lnTo>
                      <a:lnTo>
                        <a:pt x="2132" y="340"/>
                      </a:lnTo>
                      <a:lnTo>
                        <a:pt x="2126" y="340"/>
                      </a:lnTo>
                      <a:lnTo>
                        <a:pt x="2120" y="338"/>
                      </a:lnTo>
                      <a:lnTo>
                        <a:pt x="2108" y="334"/>
                      </a:lnTo>
                      <a:lnTo>
                        <a:pt x="2108" y="334"/>
                      </a:lnTo>
                      <a:lnTo>
                        <a:pt x="2106" y="336"/>
                      </a:lnTo>
                      <a:lnTo>
                        <a:pt x="2106" y="336"/>
                      </a:lnTo>
                      <a:lnTo>
                        <a:pt x="2100" y="336"/>
                      </a:lnTo>
                      <a:lnTo>
                        <a:pt x="2094" y="336"/>
                      </a:lnTo>
                      <a:lnTo>
                        <a:pt x="2094" y="336"/>
                      </a:lnTo>
                      <a:lnTo>
                        <a:pt x="2092" y="338"/>
                      </a:lnTo>
                      <a:lnTo>
                        <a:pt x="2100" y="338"/>
                      </a:lnTo>
                      <a:lnTo>
                        <a:pt x="2100" y="338"/>
                      </a:lnTo>
                      <a:lnTo>
                        <a:pt x="2106" y="342"/>
                      </a:lnTo>
                      <a:lnTo>
                        <a:pt x="2110" y="338"/>
                      </a:lnTo>
                      <a:lnTo>
                        <a:pt x="2110" y="338"/>
                      </a:lnTo>
                      <a:lnTo>
                        <a:pt x="2112" y="344"/>
                      </a:lnTo>
                      <a:lnTo>
                        <a:pt x="2112" y="344"/>
                      </a:lnTo>
                      <a:lnTo>
                        <a:pt x="2108" y="344"/>
                      </a:lnTo>
                      <a:lnTo>
                        <a:pt x="2108" y="344"/>
                      </a:lnTo>
                      <a:lnTo>
                        <a:pt x="2106" y="350"/>
                      </a:lnTo>
                      <a:lnTo>
                        <a:pt x="2106" y="350"/>
                      </a:lnTo>
                      <a:lnTo>
                        <a:pt x="2112" y="348"/>
                      </a:lnTo>
                      <a:lnTo>
                        <a:pt x="2116" y="348"/>
                      </a:lnTo>
                      <a:lnTo>
                        <a:pt x="2116" y="348"/>
                      </a:lnTo>
                      <a:lnTo>
                        <a:pt x="2122" y="360"/>
                      </a:lnTo>
                      <a:lnTo>
                        <a:pt x="2122" y="360"/>
                      </a:lnTo>
                      <a:lnTo>
                        <a:pt x="2124" y="360"/>
                      </a:lnTo>
                      <a:lnTo>
                        <a:pt x="2124" y="360"/>
                      </a:lnTo>
                      <a:lnTo>
                        <a:pt x="2126" y="366"/>
                      </a:lnTo>
                      <a:lnTo>
                        <a:pt x="2128" y="368"/>
                      </a:lnTo>
                      <a:lnTo>
                        <a:pt x="2128" y="368"/>
                      </a:lnTo>
                      <a:lnTo>
                        <a:pt x="2126" y="370"/>
                      </a:lnTo>
                      <a:lnTo>
                        <a:pt x="2126" y="372"/>
                      </a:lnTo>
                      <a:lnTo>
                        <a:pt x="2126" y="372"/>
                      </a:lnTo>
                      <a:lnTo>
                        <a:pt x="2132" y="374"/>
                      </a:lnTo>
                      <a:lnTo>
                        <a:pt x="2132" y="374"/>
                      </a:lnTo>
                      <a:lnTo>
                        <a:pt x="2132" y="376"/>
                      </a:lnTo>
                      <a:lnTo>
                        <a:pt x="2132" y="376"/>
                      </a:lnTo>
                      <a:lnTo>
                        <a:pt x="2132" y="378"/>
                      </a:lnTo>
                      <a:lnTo>
                        <a:pt x="2132" y="382"/>
                      </a:lnTo>
                      <a:lnTo>
                        <a:pt x="2132" y="382"/>
                      </a:lnTo>
                      <a:lnTo>
                        <a:pt x="2134" y="384"/>
                      </a:lnTo>
                      <a:lnTo>
                        <a:pt x="2134" y="384"/>
                      </a:lnTo>
                      <a:lnTo>
                        <a:pt x="2128" y="388"/>
                      </a:lnTo>
                      <a:lnTo>
                        <a:pt x="2124" y="390"/>
                      </a:lnTo>
                      <a:lnTo>
                        <a:pt x="2120" y="388"/>
                      </a:lnTo>
                      <a:lnTo>
                        <a:pt x="2120" y="388"/>
                      </a:lnTo>
                      <a:lnTo>
                        <a:pt x="2114" y="384"/>
                      </a:lnTo>
                      <a:lnTo>
                        <a:pt x="2114" y="384"/>
                      </a:lnTo>
                      <a:lnTo>
                        <a:pt x="2104" y="386"/>
                      </a:lnTo>
                      <a:lnTo>
                        <a:pt x="2104" y="386"/>
                      </a:lnTo>
                      <a:lnTo>
                        <a:pt x="2102" y="386"/>
                      </a:lnTo>
                      <a:lnTo>
                        <a:pt x="2100" y="384"/>
                      </a:lnTo>
                      <a:lnTo>
                        <a:pt x="2098" y="386"/>
                      </a:lnTo>
                      <a:lnTo>
                        <a:pt x="2098" y="386"/>
                      </a:lnTo>
                      <a:lnTo>
                        <a:pt x="2090" y="388"/>
                      </a:lnTo>
                      <a:lnTo>
                        <a:pt x="2080" y="392"/>
                      </a:lnTo>
                      <a:lnTo>
                        <a:pt x="2080" y="392"/>
                      </a:lnTo>
                      <a:lnTo>
                        <a:pt x="2080" y="394"/>
                      </a:lnTo>
                      <a:lnTo>
                        <a:pt x="2080" y="394"/>
                      </a:lnTo>
                      <a:lnTo>
                        <a:pt x="2072" y="396"/>
                      </a:lnTo>
                      <a:lnTo>
                        <a:pt x="2066" y="398"/>
                      </a:lnTo>
                      <a:lnTo>
                        <a:pt x="2066" y="398"/>
                      </a:lnTo>
                      <a:lnTo>
                        <a:pt x="2060" y="404"/>
                      </a:lnTo>
                      <a:lnTo>
                        <a:pt x="2060" y="404"/>
                      </a:lnTo>
                      <a:lnTo>
                        <a:pt x="2054" y="400"/>
                      </a:lnTo>
                      <a:lnTo>
                        <a:pt x="2054" y="400"/>
                      </a:lnTo>
                      <a:lnTo>
                        <a:pt x="2054" y="406"/>
                      </a:lnTo>
                      <a:lnTo>
                        <a:pt x="2052" y="410"/>
                      </a:lnTo>
                      <a:lnTo>
                        <a:pt x="2048" y="410"/>
                      </a:lnTo>
                      <a:lnTo>
                        <a:pt x="2042" y="406"/>
                      </a:lnTo>
                      <a:lnTo>
                        <a:pt x="2042" y="406"/>
                      </a:lnTo>
                      <a:lnTo>
                        <a:pt x="2046" y="412"/>
                      </a:lnTo>
                      <a:lnTo>
                        <a:pt x="2046" y="412"/>
                      </a:lnTo>
                      <a:lnTo>
                        <a:pt x="2042" y="416"/>
                      </a:lnTo>
                      <a:lnTo>
                        <a:pt x="2042" y="416"/>
                      </a:lnTo>
                      <a:lnTo>
                        <a:pt x="2040" y="416"/>
                      </a:lnTo>
                      <a:lnTo>
                        <a:pt x="2038" y="416"/>
                      </a:lnTo>
                      <a:lnTo>
                        <a:pt x="2038" y="416"/>
                      </a:lnTo>
                      <a:lnTo>
                        <a:pt x="2032" y="418"/>
                      </a:lnTo>
                      <a:lnTo>
                        <a:pt x="2032" y="420"/>
                      </a:lnTo>
                      <a:lnTo>
                        <a:pt x="2032" y="420"/>
                      </a:lnTo>
                      <a:lnTo>
                        <a:pt x="2032" y="420"/>
                      </a:lnTo>
                      <a:lnTo>
                        <a:pt x="2032" y="424"/>
                      </a:lnTo>
                      <a:lnTo>
                        <a:pt x="2032" y="424"/>
                      </a:lnTo>
                      <a:lnTo>
                        <a:pt x="2028" y="424"/>
                      </a:lnTo>
                      <a:lnTo>
                        <a:pt x="2024" y="426"/>
                      </a:lnTo>
                      <a:lnTo>
                        <a:pt x="2024" y="428"/>
                      </a:lnTo>
                      <a:lnTo>
                        <a:pt x="2024" y="428"/>
                      </a:lnTo>
                      <a:lnTo>
                        <a:pt x="2020" y="432"/>
                      </a:lnTo>
                      <a:lnTo>
                        <a:pt x="2020" y="432"/>
                      </a:lnTo>
                      <a:lnTo>
                        <a:pt x="2018" y="438"/>
                      </a:lnTo>
                      <a:lnTo>
                        <a:pt x="2016" y="442"/>
                      </a:lnTo>
                      <a:lnTo>
                        <a:pt x="2016" y="442"/>
                      </a:lnTo>
                      <a:lnTo>
                        <a:pt x="2004" y="436"/>
                      </a:lnTo>
                      <a:lnTo>
                        <a:pt x="2004" y="436"/>
                      </a:lnTo>
                      <a:lnTo>
                        <a:pt x="2004" y="434"/>
                      </a:lnTo>
                      <a:lnTo>
                        <a:pt x="2004" y="430"/>
                      </a:lnTo>
                      <a:lnTo>
                        <a:pt x="2004" y="430"/>
                      </a:lnTo>
                      <a:lnTo>
                        <a:pt x="2002" y="430"/>
                      </a:lnTo>
                      <a:lnTo>
                        <a:pt x="1998" y="430"/>
                      </a:lnTo>
                      <a:lnTo>
                        <a:pt x="1998" y="430"/>
                      </a:lnTo>
                      <a:lnTo>
                        <a:pt x="1994" y="426"/>
                      </a:lnTo>
                      <a:lnTo>
                        <a:pt x="1988" y="422"/>
                      </a:lnTo>
                      <a:lnTo>
                        <a:pt x="1988" y="422"/>
                      </a:lnTo>
                      <a:lnTo>
                        <a:pt x="1984" y="422"/>
                      </a:lnTo>
                      <a:lnTo>
                        <a:pt x="1982" y="424"/>
                      </a:lnTo>
                      <a:lnTo>
                        <a:pt x="1982" y="426"/>
                      </a:lnTo>
                      <a:lnTo>
                        <a:pt x="1982" y="426"/>
                      </a:lnTo>
                      <a:lnTo>
                        <a:pt x="1978" y="426"/>
                      </a:lnTo>
                      <a:lnTo>
                        <a:pt x="1978" y="426"/>
                      </a:lnTo>
                      <a:lnTo>
                        <a:pt x="1976" y="428"/>
                      </a:lnTo>
                      <a:lnTo>
                        <a:pt x="1976" y="428"/>
                      </a:lnTo>
                      <a:lnTo>
                        <a:pt x="1976" y="428"/>
                      </a:lnTo>
                      <a:lnTo>
                        <a:pt x="1974" y="428"/>
                      </a:lnTo>
                      <a:lnTo>
                        <a:pt x="1974" y="428"/>
                      </a:lnTo>
                      <a:lnTo>
                        <a:pt x="1974" y="432"/>
                      </a:lnTo>
                      <a:lnTo>
                        <a:pt x="1966" y="442"/>
                      </a:lnTo>
                      <a:lnTo>
                        <a:pt x="1966" y="442"/>
                      </a:lnTo>
                      <a:lnTo>
                        <a:pt x="1962" y="444"/>
                      </a:lnTo>
                      <a:lnTo>
                        <a:pt x="1960" y="444"/>
                      </a:lnTo>
                      <a:lnTo>
                        <a:pt x="1958" y="442"/>
                      </a:lnTo>
                      <a:lnTo>
                        <a:pt x="1958" y="436"/>
                      </a:lnTo>
                      <a:lnTo>
                        <a:pt x="1958" y="436"/>
                      </a:lnTo>
                      <a:lnTo>
                        <a:pt x="1960" y="430"/>
                      </a:lnTo>
                      <a:lnTo>
                        <a:pt x="1962" y="426"/>
                      </a:lnTo>
                      <a:lnTo>
                        <a:pt x="1960" y="426"/>
                      </a:lnTo>
                      <a:lnTo>
                        <a:pt x="1960" y="426"/>
                      </a:lnTo>
                      <a:lnTo>
                        <a:pt x="1956" y="432"/>
                      </a:lnTo>
                      <a:lnTo>
                        <a:pt x="1956" y="432"/>
                      </a:lnTo>
                      <a:lnTo>
                        <a:pt x="1944" y="438"/>
                      </a:lnTo>
                      <a:lnTo>
                        <a:pt x="1944" y="438"/>
                      </a:lnTo>
                      <a:lnTo>
                        <a:pt x="1944" y="442"/>
                      </a:lnTo>
                      <a:lnTo>
                        <a:pt x="1944" y="442"/>
                      </a:lnTo>
                      <a:lnTo>
                        <a:pt x="1940" y="442"/>
                      </a:lnTo>
                      <a:lnTo>
                        <a:pt x="1940" y="442"/>
                      </a:lnTo>
                      <a:lnTo>
                        <a:pt x="1938" y="440"/>
                      </a:lnTo>
                      <a:lnTo>
                        <a:pt x="1938" y="440"/>
                      </a:lnTo>
                      <a:lnTo>
                        <a:pt x="1936" y="440"/>
                      </a:lnTo>
                      <a:lnTo>
                        <a:pt x="1932" y="440"/>
                      </a:lnTo>
                      <a:lnTo>
                        <a:pt x="1932" y="440"/>
                      </a:lnTo>
                      <a:lnTo>
                        <a:pt x="1930" y="438"/>
                      </a:lnTo>
                      <a:lnTo>
                        <a:pt x="1930" y="438"/>
                      </a:lnTo>
                      <a:lnTo>
                        <a:pt x="1928" y="438"/>
                      </a:lnTo>
                      <a:lnTo>
                        <a:pt x="1928" y="438"/>
                      </a:lnTo>
                      <a:lnTo>
                        <a:pt x="1926" y="444"/>
                      </a:lnTo>
                      <a:lnTo>
                        <a:pt x="1922" y="448"/>
                      </a:lnTo>
                      <a:lnTo>
                        <a:pt x="1922" y="448"/>
                      </a:lnTo>
                      <a:lnTo>
                        <a:pt x="1922" y="448"/>
                      </a:lnTo>
                      <a:lnTo>
                        <a:pt x="1922" y="450"/>
                      </a:lnTo>
                      <a:lnTo>
                        <a:pt x="1922" y="454"/>
                      </a:lnTo>
                      <a:lnTo>
                        <a:pt x="1922" y="454"/>
                      </a:lnTo>
                      <a:lnTo>
                        <a:pt x="1920" y="454"/>
                      </a:lnTo>
                      <a:lnTo>
                        <a:pt x="1920" y="454"/>
                      </a:lnTo>
                      <a:lnTo>
                        <a:pt x="1920" y="458"/>
                      </a:lnTo>
                      <a:lnTo>
                        <a:pt x="1920" y="458"/>
                      </a:lnTo>
                      <a:lnTo>
                        <a:pt x="1918" y="458"/>
                      </a:lnTo>
                      <a:lnTo>
                        <a:pt x="1916" y="458"/>
                      </a:lnTo>
                      <a:lnTo>
                        <a:pt x="1916" y="458"/>
                      </a:lnTo>
                      <a:lnTo>
                        <a:pt x="1916" y="462"/>
                      </a:lnTo>
                      <a:lnTo>
                        <a:pt x="1916" y="462"/>
                      </a:lnTo>
                      <a:lnTo>
                        <a:pt x="1912" y="464"/>
                      </a:lnTo>
                      <a:lnTo>
                        <a:pt x="1912" y="464"/>
                      </a:lnTo>
                      <a:lnTo>
                        <a:pt x="1908" y="468"/>
                      </a:lnTo>
                      <a:lnTo>
                        <a:pt x="1904" y="474"/>
                      </a:lnTo>
                      <a:lnTo>
                        <a:pt x="1904" y="478"/>
                      </a:lnTo>
                      <a:lnTo>
                        <a:pt x="1906" y="486"/>
                      </a:lnTo>
                      <a:lnTo>
                        <a:pt x="1906" y="486"/>
                      </a:lnTo>
                      <a:lnTo>
                        <a:pt x="1908" y="488"/>
                      </a:lnTo>
                      <a:lnTo>
                        <a:pt x="1908" y="486"/>
                      </a:lnTo>
                      <a:lnTo>
                        <a:pt x="1908" y="486"/>
                      </a:lnTo>
                      <a:lnTo>
                        <a:pt x="1918" y="488"/>
                      </a:lnTo>
                      <a:lnTo>
                        <a:pt x="1918" y="488"/>
                      </a:lnTo>
                      <a:lnTo>
                        <a:pt x="1918" y="492"/>
                      </a:lnTo>
                      <a:lnTo>
                        <a:pt x="1918" y="492"/>
                      </a:lnTo>
                      <a:lnTo>
                        <a:pt x="1916" y="498"/>
                      </a:lnTo>
                      <a:lnTo>
                        <a:pt x="1916" y="498"/>
                      </a:lnTo>
                      <a:lnTo>
                        <a:pt x="1912" y="500"/>
                      </a:lnTo>
                      <a:lnTo>
                        <a:pt x="1910" y="500"/>
                      </a:lnTo>
                      <a:lnTo>
                        <a:pt x="1910" y="500"/>
                      </a:lnTo>
                      <a:lnTo>
                        <a:pt x="1910" y="504"/>
                      </a:lnTo>
                      <a:lnTo>
                        <a:pt x="1910" y="508"/>
                      </a:lnTo>
                      <a:lnTo>
                        <a:pt x="1910" y="508"/>
                      </a:lnTo>
                      <a:lnTo>
                        <a:pt x="1908" y="510"/>
                      </a:lnTo>
                      <a:lnTo>
                        <a:pt x="1908" y="514"/>
                      </a:lnTo>
                      <a:lnTo>
                        <a:pt x="1908" y="514"/>
                      </a:lnTo>
                      <a:lnTo>
                        <a:pt x="1910" y="516"/>
                      </a:lnTo>
                      <a:lnTo>
                        <a:pt x="1912" y="518"/>
                      </a:lnTo>
                      <a:lnTo>
                        <a:pt x="1912" y="518"/>
                      </a:lnTo>
                      <a:lnTo>
                        <a:pt x="1912" y="522"/>
                      </a:lnTo>
                      <a:lnTo>
                        <a:pt x="1912" y="522"/>
                      </a:lnTo>
                      <a:lnTo>
                        <a:pt x="1920" y="522"/>
                      </a:lnTo>
                      <a:lnTo>
                        <a:pt x="1920" y="522"/>
                      </a:lnTo>
                      <a:lnTo>
                        <a:pt x="1920" y="528"/>
                      </a:lnTo>
                      <a:lnTo>
                        <a:pt x="1920" y="528"/>
                      </a:lnTo>
                      <a:lnTo>
                        <a:pt x="1918" y="532"/>
                      </a:lnTo>
                      <a:lnTo>
                        <a:pt x="1918" y="532"/>
                      </a:lnTo>
                      <a:lnTo>
                        <a:pt x="1914" y="530"/>
                      </a:lnTo>
                      <a:lnTo>
                        <a:pt x="1910" y="528"/>
                      </a:lnTo>
                      <a:lnTo>
                        <a:pt x="1910" y="528"/>
                      </a:lnTo>
                      <a:lnTo>
                        <a:pt x="1906" y="532"/>
                      </a:lnTo>
                      <a:lnTo>
                        <a:pt x="1906" y="532"/>
                      </a:lnTo>
                      <a:lnTo>
                        <a:pt x="1900" y="534"/>
                      </a:lnTo>
                      <a:lnTo>
                        <a:pt x="1900" y="534"/>
                      </a:lnTo>
                      <a:lnTo>
                        <a:pt x="1896" y="552"/>
                      </a:lnTo>
                      <a:lnTo>
                        <a:pt x="1896" y="552"/>
                      </a:lnTo>
                      <a:lnTo>
                        <a:pt x="1902" y="554"/>
                      </a:lnTo>
                      <a:lnTo>
                        <a:pt x="1904" y="558"/>
                      </a:lnTo>
                      <a:lnTo>
                        <a:pt x="1904" y="558"/>
                      </a:lnTo>
                      <a:lnTo>
                        <a:pt x="1904" y="562"/>
                      </a:lnTo>
                      <a:lnTo>
                        <a:pt x="1902" y="562"/>
                      </a:lnTo>
                      <a:lnTo>
                        <a:pt x="1902" y="562"/>
                      </a:lnTo>
                      <a:lnTo>
                        <a:pt x="1900" y="566"/>
                      </a:lnTo>
                      <a:lnTo>
                        <a:pt x="1898" y="568"/>
                      </a:lnTo>
                      <a:lnTo>
                        <a:pt x="1898" y="568"/>
                      </a:lnTo>
                      <a:lnTo>
                        <a:pt x="1894" y="568"/>
                      </a:lnTo>
                      <a:lnTo>
                        <a:pt x="1888" y="568"/>
                      </a:lnTo>
                      <a:lnTo>
                        <a:pt x="1884" y="568"/>
                      </a:lnTo>
                      <a:lnTo>
                        <a:pt x="1880" y="572"/>
                      </a:lnTo>
                      <a:lnTo>
                        <a:pt x="1880" y="572"/>
                      </a:lnTo>
                      <a:lnTo>
                        <a:pt x="1872" y="584"/>
                      </a:lnTo>
                      <a:lnTo>
                        <a:pt x="1872" y="584"/>
                      </a:lnTo>
                      <a:lnTo>
                        <a:pt x="1872" y="592"/>
                      </a:lnTo>
                      <a:lnTo>
                        <a:pt x="1872" y="598"/>
                      </a:lnTo>
                      <a:lnTo>
                        <a:pt x="1872" y="600"/>
                      </a:lnTo>
                      <a:lnTo>
                        <a:pt x="1872" y="600"/>
                      </a:lnTo>
                      <a:lnTo>
                        <a:pt x="1868" y="600"/>
                      </a:lnTo>
                      <a:lnTo>
                        <a:pt x="1864" y="600"/>
                      </a:lnTo>
                      <a:lnTo>
                        <a:pt x="1864" y="600"/>
                      </a:lnTo>
                      <a:lnTo>
                        <a:pt x="1862" y="602"/>
                      </a:lnTo>
                      <a:lnTo>
                        <a:pt x="1860" y="604"/>
                      </a:lnTo>
                      <a:lnTo>
                        <a:pt x="1860" y="604"/>
                      </a:lnTo>
                      <a:lnTo>
                        <a:pt x="1856" y="604"/>
                      </a:lnTo>
                      <a:lnTo>
                        <a:pt x="1856" y="604"/>
                      </a:lnTo>
                      <a:lnTo>
                        <a:pt x="1856" y="608"/>
                      </a:lnTo>
                      <a:lnTo>
                        <a:pt x="1856" y="612"/>
                      </a:lnTo>
                      <a:lnTo>
                        <a:pt x="1856" y="618"/>
                      </a:lnTo>
                      <a:lnTo>
                        <a:pt x="1856" y="622"/>
                      </a:lnTo>
                      <a:lnTo>
                        <a:pt x="1856" y="622"/>
                      </a:lnTo>
                      <a:lnTo>
                        <a:pt x="1836" y="638"/>
                      </a:lnTo>
                      <a:lnTo>
                        <a:pt x="1836" y="638"/>
                      </a:lnTo>
                      <a:lnTo>
                        <a:pt x="1834" y="638"/>
                      </a:lnTo>
                      <a:lnTo>
                        <a:pt x="1834" y="638"/>
                      </a:lnTo>
                      <a:lnTo>
                        <a:pt x="1834" y="634"/>
                      </a:lnTo>
                      <a:lnTo>
                        <a:pt x="1834" y="634"/>
                      </a:lnTo>
                      <a:lnTo>
                        <a:pt x="1830" y="630"/>
                      </a:lnTo>
                      <a:lnTo>
                        <a:pt x="1830" y="630"/>
                      </a:lnTo>
                      <a:lnTo>
                        <a:pt x="1830" y="624"/>
                      </a:lnTo>
                      <a:lnTo>
                        <a:pt x="1830" y="616"/>
                      </a:lnTo>
                      <a:lnTo>
                        <a:pt x="1830" y="616"/>
                      </a:lnTo>
                      <a:lnTo>
                        <a:pt x="1826" y="608"/>
                      </a:lnTo>
                      <a:lnTo>
                        <a:pt x="1826" y="608"/>
                      </a:lnTo>
                      <a:lnTo>
                        <a:pt x="1824" y="598"/>
                      </a:lnTo>
                      <a:lnTo>
                        <a:pt x="1824" y="598"/>
                      </a:lnTo>
                      <a:lnTo>
                        <a:pt x="1824" y="584"/>
                      </a:lnTo>
                      <a:lnTo>
                        <a:pt x="1824" y="572"/>
                      </a:lnTo>
                      <a:lnTo>
                        <a:pt x="1824" y="572"/>
                      </a:lnTo>
                      <a:lnTo>
                        <a:pt x="1822" y="566"/>
                      </a:lnTo>
                      <a:lnTo>
                        <a:pt x="1820" y="558"/>
                      </a:lnTo>
                      <a:lnTo>
                        <a:pt x="1820" y="558"/>
                      </a:lnTo>
                      <a:lnTo>
                        <a:pt x="1818" y="548"/>
                      </a:lnTo>
                      <a:lnTo>
                        <a:pt x="1818" y="536"/>
                      </a:lnTo>
                      <a:lnTo>
                        <a:pt x="1818" y="536"/>
                      </a:lnTo>
                      <a:lnTo>
                        <a:pt x="1822" y="528"/>
                      </a:lnTo>
                      <a:lnTo>
                        <a:pt x="1822" y="528"/>
                      </a:lnTo>
                      <a:lnTo>
                        <a:pt x="1822" y="522"/>
                      </a:lnTo>
                      <a:lnTo>
                        <a:pt x="1824" y="518"/>
                      </a:lnTo>
                      <a:lnTo>
                        <a:pt x="1824" y="518"/>
                      </a:lnTo>
                      <a:lnTo>
                        <a:pt x="1826" y="516"/>
                      </a:lnTo>
                      <a:lnTo>
                        <a:pt x="1826" y="516"/>
                      </a:lnTo>
                      <a:lnTo>
                        <a:pt x="1830" y="512"/>
                      </a:lnTo>
                      <a:lnTo>
                        <a:pt x="1836" y="512"/>
                      </a:lnTo>
                      <a:lnTo>
                        <a:pt x="1836" y="512"/>
                      </a:lnTo>
                      <a:lnTo>
                        <a:pt x="1838" y="494"/>
                      </a:lnTo>
                      <a:lnTo>
                        <a:pt x="1838" y="494"/>
                      </a:lnTo>
                      <a:lnTo>
                        <a:pt x="1834" y="492"/>
                      </a:lnTo>
                      <a:lnTo>
                        <a:pt x="1834" y="490"/>
                      </a:lnTo>
                      <a:lnTo>
                        <a:pt x="1834" y="490"/>
                      </a:lnTo>
                      <a:lnTo>
                        <a:pt x="1846" y="490"/>
                      </a:lnTo>
                      <a:lnTo>
                        <a:pt x="1846" y="490"/>
                      </a:lnTo>
                      <a:lnTo>
                        <a:pt x="1848" y="488"/>
                      </a:lnTo>
                      <a:lnTo>
                        <a:pt x="1852" y="484"/>
                      </a:lnTo>
                      <a:lnTo>
                        <a:pt x="1852" y="484"/>
                      </a:lnTo>
                      <a:lnTo>
                        <a:pt x="1854" y="484"/>
                      </a:lnTo>
                      <a:lnTo>
                        <a:pt x="1858" y="486"/>
                      </a:lnTo>
                      <a:lnTo>
                        <a:pt x="1858" y="486"/>
                      </a:lnTo>
                      <a:lnTo>
                        <a:pt x="1860" y="482"/>
                      </a:lnTo>
                      <a:lnTo>
                        <a:pt x="1862" y="480"/>
                      </a:lnTo>
                      <a:lnTo>
                        <a:pt x="1862" y="480"/>
                      </a:lnTo>
                      <a:lnTo>
                        <a:pt x="1868" y="474"/>
                      </a:lnTo>
                      <a:lnTo>
                        <a:pt x="1874" y="468"/>
                      </a:lnTo>
                      <a:lnTo>
                        <a:pt x="1874" y="468"/>
                      </a:lnTo>
                      <a:lnTo>
                        <a:pt x="1874" y="466"/>
                      </a:lnTo>
                      <a:lnTo>
                        <a:pt x="1874" y="466"/>
                      </a:lnTo>
                      <a:lnTo>
                        <a:pt x="1878" y="460"/>
                      </a:lnTo>
                      <a:lnTo>
                        <a:pt x="1878" y="460"/>
                      </a:lnTo>
                      <a:lnTo>
                        <a:pt x="1884" y="458"/>
                      </a:lnTo>
                      <a:lnTo>
                        <a:pt x="1884" y="458"/>
                      </a:lnTo>
                      <a:lnTo>
                        <a:pt x="1886" y="454"/>
                      </a:lnTo>
                      <a:lnTo>
                        <a:pt x="1886" y="452"/>
                      </a:lnTo>
                      <a:lnTo>
                        <a:pt x="1886" y="452"/>
                      </a:lnTo>
                      <a:lnTo>
                        <a:pt x="1892" y="450"/>
                      </a:lnTo>
                      <a:lnTo>
                        <a:pt x="1896" y="442"/>
                      </a:lnTo>
                      <a:lnTo>
                        <a:pt x="1896" y="442"/>
                      </a:lnTo>
                      <a:lnTo>
                        <a:pt x="1896" y="438"/>
                      </a:lnTo>
                      <a:lnTo>
                        <a:pt x="1896" y="438"/>
                      </a:lnTo>
                      <a:lnTo>
                        <a:pt x="1902" y="436"/>
                      </a:lnTo>
                      <a:lnTo>
                        <a:pt x="1902" y="428"/>
                      </a:lnTo>
                      <a:lnTo>
                        <a:pt x="1902" y="428"/>
                      </a:lnTo>
                      <a:lnTo>
                        <a:pt x="1904" y="426"/>
                      </a:lnTo>
                      <a:lnTo>
                        <a:pt x="1904" y="426"/>
                      </a:lnTo>
                      <a:lnTo>
                        <a:pt x="1910" y="426"/>
                      </a:lnTo>
                      <a:lnTo>
                        <a:pt x="1910" y="426"/>
                      </a:lnTo>
                      <a:lnTo>
                        <a:pt x="1914" y="422"/>
                      </a:lnTo>
                      <a:lnTo>
                        <a:pt x="1914" y="422"/>
                      </a:lnTo>
                      <a:lnTo>
                        <a:pt x="1920" y="422"/>
                      </a:lnTo>
                      <a:lnTo>
                        <a:pt x="1928" y="422"/>
                      </a:lnTo>
                      <a:lnTo>
                        <a:pt x="1928" y="422"/>
                      </a:lnTo>
                      <a:lnTo>
                        <a:pt x="1928" y="418"/>
                      </a:lnTo>
                      <a:lnTo>
                        <a:pt x="1932" y="418"/>
                      </a:lnTo>
                      <a:lnTo>
                        <a:pt x="1932" y="418"/>
                      </a:lnTo>
                      <a:lnTo>
                        <a:pt x="1930" y="412"/>
                      </a:lnTo>
                      <a:lnTo>
                        <a:pt x="1932" y="406"/>
                      </a:lnTo>
                      <a:lnTo>
                        <a:pt x="1932" y="406"/>
                      </a:lnTo>
                      <a:lnTo>
                        <a:pt x="1934" y="402"/>
                      </a:lnTo>
                      <a:lnTo>
                        <a:pt x="1934" y="402"/>
                      </a:lnTo>
                      <a:lnTo>
                        <a:pt x="1934" y="398"/>
                      </a:lnTo>
                      <a:lnTo>
                        <a:pt x="1932" y="394"/>
                      </a:lnTo>
                      <a:lnTo>
                        <a:pt x="1932" y="392"/>
                      </a:lnTo>
                      <a:lnTo>
                        <a:pt x="1932" y="392"/>
                      </a:lnTo>
                      <a:lnTo>
                        <a:pt x="1936" y="390"/>
                      </a:lnTo>
                      <a:lnTo>
                        <a:pt x="1936" y="390"/>
                      </a:lnTo>
                      <a:lnTo>
                        <a:pt x="1940" y="386"/>
                      </a:lnTo>
                      <a:lnTo>
                        <a:pt x="1946" y="388"/>
                      </a:lnTo>
                      <a:lnTo>
                        <a:pt x="1946" y="388"/>
                      </a:lnTo>
                      <a:lnTo>
                        <a:pt x="1950" y="386"/>
                      </a:lnTo>
                      <a:lnTo>
                        <a:pt x="1950" y="386"/>
                      </a:lnTo>
                      <a:lnTo>
                        <a:pt x="1944" y="382"/>
                      </a:lnTo>
                      <a:lnTo>
                        <a:pt x="1940" y="380"/>
                      </a:lnTo>
                      <a:lnTo>
                        <a:pt x="1936" y="380"/>
                      </a:lnTo>
                      <a:lnTo>
                        <a:pt x="1936" y="380"/>
                      </a:lnTo>
                      <a:lnTo>
                        <a:pt x="1930" y="382"/>
                      </a:lnTo>
                      <a:lnTo>
                        <a:pt x="1930" y="382"/>
                      </a:lnTo>
                      <a:lnTo>
                        <a:pt x="1926" y="384"/>
                      </a:lnTo>
                      <a:lnTo>
                        <a:pt x="1926" y="384"/>
                      </a:lnTo>
                      <a:lnTo>
                        <a:pt x="1926" y="388"/>
                      </a:lnTo>
                      <a:lnTo>
                        <a:pt x="1926" y="388"/>
                      </a:lnTo>
                      <a:lnTo>
                        <a:pt x="1924" y="390"/>
                      </a:lnTo>
                      <a:lnTo>
                        <a:pt x="1922" y="390"/>
                      </a:lnTo>
                      <a:lnTo>
                        <a:pt x="1922" y="390"/>
                      </a:lnTo>
                      <a:lnTo>
                        <a:pt x="1924" y="400"/>
                      </a:lnTo>
                      <a:lnTo>
                        <a:pt x="1924" y="400"/>
                      </a:lnTo>
                      <a:lnTo>
                        <a:pt x="1924" y="400"/>
                      </a:lnTo>
                      <a:lnTo>
                        <a:pt x="1926" y="400"/>
                      </a:lnTo>
                      <a:lnTo>
                        <a:pt x="1926" y="402"/>
                      </a:lnTo>
                      <a:lnTo>
                        <a:pt x="1926" y="402"/>
                      </a:lnTo>
                      <a:lnTo>
                        <a:pt x="1920" y="404"/>
                      </a:lnTo>
                      <a:lnTo>
                        <a:pt x="1918" y="404"/>
                      </a:lnTo>
                      <a:lnTo>
                        <a:pt x="1918" y="402"/>
                      </a:lnTo>
                      <a:lnTo>
                        <a:pt x="1914" y="400"/>
                      </a:lnTo>
                      <a:lnTo>
                        <a:pt x="1914" y="400"/>
                      </a:lnTo>
                      <a:lnTo>
                        <a:pt x="1910" y="402"/>
                      </a:lnTo>
                      <a:lnTo>
                        <a:pt x="1906" y="404"/>
                      </a:lnTo>
                      <a:lnTo>
                        <a:pt x="1900" y="408"/>
                      </a:lnTo>
                      <a:lnTo>
                        <a:pt x="1900" y="408"/>
                      </a:lnTo>
                      <a:lnTo>
                        <a:pt x="1900" y="412"/>
                      </a:lnTo>
                      <a:lnTo>
                        <a:pt x="1898" y="414"/>
                      </a:lnTo>
                      <a:lnTo>
                        <a:pt x="1898" y="414"/>
                      </a:lnTo>
                      <a:lnTo>
                        <a:pt x="1896" y="414"/>
                      </a:lnTo>
                      <a:lnTo>
                        <a:pt x="1896" y="414"/>
                      </a:lnTo>
                      <a:lnTo>
                        <a:pt x="1896" y="414"/>
                      </a:lnTo>
                      <a:lnTo>
                        <a:pt x="1896" y="418"/>
                      </a:lnTo>
                      <a:lnTo>
                        <a:pt x="1896" y="418"/>
                      </a:lnTo>
                      <a:lnTo>
                        <a:pt x="1890" y="420"/>
                      </a:lnTo>
                      <a:lnTo>
                        <a:pt x="1890" y="420"/>
                      </a:lnTo>
                      <a:lnTo>
                        <a:pt x="1884" y="428"/>
                      </a:lnTo>
                      <a:lnTo>
                        <a:pt x="1882" y="426"/>
                      </a:lnTo>
                      <a:lnTo>
                        <a:pt x="1882" y="426"/>
                      </a:lnTo>
                      <a:lnTo>
                        <a:pt x="1882" y="422"/>
                      </a:lnTo>
                      <a:lnTo>
                        <a:pt x="1882" y="422"/>
                      </a:lnTo>
                      <a:lnTo>
                        <a:pt x="1882" y="422"/>
                      </a:lnTo>
                      <a:lnTo>
                        <a:pt x="1884" y="422"/>
                      </a:lnTo>
                      <a:lnTo>
                        <a:pt x="1884" y="422"/>
                      </a:lnTo>
                      <a:lnTo>
                        <a:pt x="1884" y="418"/>
                      </a:lnTo>
                      <a:lnTo>
                        <a:pt x="1886" y="418"/>
                      </a:lnTo>
                      <a:lnTo>
                        <a:pt x="1886" y="418"/>
                      </a:lnTo>
                      <a:lnTo>
                        <a:pt x="1886" y="416"/>
                      </a:lnTo>
                      <a:lnTo>
                        <a:pt x="1884" y="416"/>
                      </a:lnTo>
                      <a:lnTo>
                        <a:pt x="1882" y="420"/>
                      </a:lnTo>
                      <a:lnTo>
                        <a:pt x="1882" y="420"/>
                      </a:lnTo>
                      <a:lnTo>
                        <a:pt x="1876" y="420"/>
                      </a:lnTo>
                      <a:lnTo>
                        <a:pt x="1876" y="420"/>
                      </a:lnTo>
                      <a:lnTo>
                        <a:pt x="1878" y="414"/>
                      </a:lnTo>
                      <a:lnTo>
                        <a:pt x="1880" y="408"/>
                      </a:lnTo>
                      <a:lnTo>
                        <a:pt x="1880" y="408"/>
                      </a:lnTo>
                      <a:lnTo>
                        <a:pt x="1882" y="408"/>
                      </a:lnTo>
                      <a:lnTo>
                        <a:pt x="1884" y="408"/>
                      </a:lnTo>
                      <a:lnTo>
                        <a:pt x="1884" y="408"/>
                      </a:lnTo>
                      <a:lnTo>
                        <a:pt x="1884" y="398"/>
                      </a:lnTo>
                      <a:lnTo>
                        <a:pt x="1884" y="398"/>
                      </a:lnTo>
                      <a:lnTo>
                        <a:pt x="1876" y="404"/>
                      </a:lnTo>
                      <a:lnTo>
                        <a:pt x="1876" y="404"/>
                      </a:lnTo>
                      <a:lnTo>
                        <a:pt x="1876" y="404"/>
                      </a:lnTo>
                      <a:lnTo>
                        <a:pt x="1872" y="404"/>
                      </a:lnTo>
                      <a:lnTo>
                        <a:pt x="1872" y="404"/>
                      </a:lnTo>
                      <a:lnTo>
                        <a:pt x="1870" y="402"/>
                      </a:lnTo>
                      <a:lnTo>
                        <a:pt x="1866" y="398"/>
                      </a:lnTo>
                      <a:lnTo>
                        <a:pt x="1866" y="398"/>
                      </a:lnTo>
                      <a:lnTo>
                        <a:pt x="1860" y="398"/>
                      </a:lnTo>
                      <a:lnTo>
                        <a:pt x="1856" y="400"/>
                      </a:lnTo>
                      <a:lnTo>
                        <a:pt x="1856" y="400"/>
                      </a:lnTo>
                      <a:lnTo>
                        <a:pt x="1848" y="400"/>
                      </a:lnTo>
                      <a:lnTo>
                        <a:pt x="1842" y="402"/>
                      </a:lnTo>
                      <a:lnTo>
                        <a:pt x="1842" y="402"/>
                      </a:lnTo>
                      <a:lnTo>
                        <a:pt x="1840" y="404"/>
                      </a:lnTo>
                      <a:lnTo>
                        <a:pt x="1838" y="406"/>
                      </a:lnTo>
                      <a:lnTo>
                        <a:pt x="1838" y="406"/>
                      </a:lnTo>
                      <a:lnTo>
                        <a:pt x="1836" y="404"/>
                      </a:lnTo>
                      <a:lnTo>
                        <a:pt x="1834" y="404"/>
                      </a:lnTo>
                      <a:lnTo>
                        <a:pt x="1834" y="404"/>
                      </a:lnTo>
                      <a:lnTo>
                        <a:pt x="1834" y="408"/>
                      </a:lnTo>
                      <a:lnTo>
                        <a:pt x="1832" y="412"/>
                      </a:lnTo>
                      <a:lnTo>
                        <a:pt x="1828" y="414"/>
                      </a:lnTo>
                      <a:lnTo>
                        <a:pt x="1826" y="414"/>
                      </a:lnTo>
                      <a:lnTo>
                        <a:pt x="1826" y="414"/>
                      </a:lnTo>
                      <a:lnTo>
                        <a:pt x="1826" y="414"/>
                      </a:lnTo>
                      <a:lnTo>
                        <a:pt x="1826" y="416"/>
                      </a:lnTo>
                      <a:lnTo>
                        <a:pt x="1828" y="420"/>
                      </a:lnTo>
                      <a:lnTo>
                        <a:pt x="1824" y="420"/>
                      </a:lnTo>
                      <a:lnTo>
                        <a:pt x="1824" y="420"/>
                      </a:lnTo>
                      <a:lnTo>
                        <a:pt x="1824" y="424"/>
                      </a:lnTo>
                      <a:lnTo>
                        <a:pt x="1824" y="424"/>
                      </a:lnTo>
                      <a:lnTo>
                        <a:pt x="1820" y="424"/>
                      </a:lnTo>
                      <a:lnTo>
                        <a:pt x="1818" y="424"/>
                      </a:lnTo>
                      <a:lnTo>
                        <a:pt x="1818" y="424"/>
                      </a:lnTo>
                      <a:lnTo>
                        <a:pt x="1814" y="428"/>
                      </a:lnTo>
                      <a:lnTo>
                        <a:pt x="1814" y="428"/>
                      </a:lnTo>
                      <a:lnTo>
                        <a:pt x="1808" y="430"/>
                      </a:lnTo>
                      <a:lnTo>
                        <a:pt x="1808" y="430"/>
                      </a:lnTo>
                      <a:lnTo>
                        <a:pt x="1806" y="432"/>
                      </a:lnTo>
                      <a:lnTo>
                        <a:pt x="1806" y="434"/>
                      </a:lnTo>
                      <a:lnTo>
                        <a:pt x="1804" y="440"/>
                      </a:lnTo>
                      <a:lnTo>
                        <a:pt x="1804" y="440"/>
                      </a:lnTo>
                      <a:lnTo>
                        <a:pt x="1800" y="440"/>
                      </a:lnTo>
                      <a:lnTo>
                        <a:pt x="1800" y="440"/>
                      </a:lnTo>
                      <a:lnTo>
                        <a:pt x="1800" y="442"/>
                      </a:lnTo>
                      <a:lnTo>
                        <a:pt x="1800" y="446"/>
                      </a:lnTo>
                      <a:lnTo>
                        <a:pt x="1798" y="452"/>
                      </a:lnTo>
                      <a:lnTo>
                        <a:pt x="1798" y="452"/>
                      </a:lnTo>
                      <a:lnTo>
                        <a:pt x="1800" y="452"/>
                      </a:lnTo>
                      <a:lnTo>
                        <a:pt x="1802" y="454"/>
                      </a:lnTo>
                      <a:lnTo>
                        <a:pt x="1802" y="454"/>
                      </a:lnTo>
                      <a:lnTo>
                        <a:pt x="1806" y="450"/>
                      </a:lnTo>
                      <a:lnTo>
                        <a:pt x="1806" y="450"/>
                      </a:lnTo>
                      <a:lnTo>
                        <a:pt x="1812" y="452"/>
                      </a:lnTo>
                      <a:lnTo>
                        <a:pt x="1814" y="452"/>
                      </a:lnTo>
                      <a:lnTo>
                        <a:pt x="1814" y="452"/>
                      </a:lnTo>
                      <a:lnTo>
                        <a:pt x="1814" y="458"/>
                      </a:lnTo>
                      <a:lnTo>
                        <a:pt x="1814" y="458"/>
                      </a:lnTo>
                      <a:lnTo>
                        <a:pt x="1806" y="460"/>
                      </a:lnTo>
                      <a:lnTo>
                        <a:pt x="1800" y="462"/>
                      </a:lnTo>
                      <a:lnTo>
                        <a:pt x="1800" y="462"/>
                      </a:lnTo>
                      <a:lnTo>
                        <a:pt x="1800" y="460"/>
                      </a:lnTo>
                      <a:lnTo>
                        <a:pt x="1798" y="458"/>
                      </a:lnTo>
                      <a:lnTo>
                        <a:pt x="1798" y="458"/>
                      </a:lnTo>
                      <a:lnTo>
                        <a:pt x="1796" y="458"/>
                      </a:lnTo>
                      <a:lnTo>
                        <a:pt x="1796" y="458"/>
                      </a:lnTo>
                      <a:lnTo>
                        <a:pt x="1794" y="460"/>
                      </a:lnTo>
                      <a:lnTo>
                        <a:pt x="1794" y="460"/>
                      </a:lnTo>
                      <a:lnTo>
                        <a:pt x="1790" y="462"/>
                      </a:lnTo>
                      <a:lnTo>
                        <a:pt x="1790" y="462"/>
                      </a:lnTo>
                      <a:lnTo>
                        <a:pt x="1788" y="466"/>
                      </a:lnTo>
                      <a:lnTo>
                        <a:pt x="1788" y="466"/>
                      </a:lnTo>
                      <a:lnTo>
                        <a:pt x="1780" y="462"/>
                      </a:lnTo>
                      <a:lnTo>
                        <a:pt x="1778" y="468"/>
                      </a:lnTo>
                      <a:lnTo>
                        <a:pt x="1778" y="468"/>
                      </a:lnTo>
                      <a:lnTo>
                        <a:pt x="1770" y="468"/>
                      </a:lnTo>
                      <a:lnTo>
                        <a:pt x="1766" y="468"/>
                      </a:lnTo>
                      <a:lnTo>
                        <a:pt x="1764" y="464"/>
                      </a:lnTo>
                      <a:lnTo>
                        <a:pt x="1762" y="458"/>
                      </a:lnTo>
                      <a:lnTo>
                        <a:pt x="1762" y="458"/>
                      </a:lnTo>
                      <a:lnTo>
                        <a:pt x="1770" y="458"/>
                      </a:lnTo>
                      <a:lnTo>
                        <a:pt x="1776" y="458"/>
                      </a:lnTo>
                      <a:lnTo>
                        <a:pt x="1778" y="454"/>
                      </a:lnTo>
                      <a:lnTo>
                        <a:pt x="1778" y="454"/>
                      </a:lnTo>
                      <a:lnTo>
                        <a:pt x="1774" y="452"/>
                      </a:lnTo>
                      <a:lnTo>
                        <a:pt x="1770" y="448"/>
                      </a:lnTo>
                      <a:lnTo>
                        <a:pt x="1770" y="448"/>
                      </a:lnTo>
                      <a:lnTo>
                        <a:pt x="1768" y="444"/>
                      </a:lnTo>
                      <a:lnTo>
                        <a:pt x="1768" y="444"/>
                      </a:lnTo>
                      <a:lnTo>
                        <a:pt x="1762" y="446"/>
                      </a:lnTo>
                      <a:lnTo>
                        <a:pt x="1762" y="446"/>
                      </a:lnTo>
                      <a:lnTo>
                        <a:pt x="1762" y="448"/>
                      </a:lnTo>
                      <a:lnTo>
                        <a:pt x="1760" y="450"/>
                      </a:lnTo>
                      <a:lnTo>
                        <a:pt x="1760" y="450"/>
                      </a:lnTo>
                      <a:lnTo>
                        <a:pt x="1758" y="448"/>
                      </a:lnTo>
                      <a:lnTo>
                        <a:pt x="1758" y="448"/>
                      </a:lnTo>
                      <a:lnTo>
                        <a:pt x="1758" y="448"/>
                      </a:lnTo>
                      <a:lnTo>
                        <a:pt x="1758" y="448"/>
                      </a:lnTo>
                      <a:lnTo>
                        <a:pt x="1756" y="448"/>
                      </a:lnTo>
                      <a:lnTo>
                        <a:pt x="1756" y="446"/>
                      </a:lnTo>
                      <a:lnTo>
                        <a:pt x="1756" y="446"/>
                      </a:lnTo>
                      <a:lnTo>
                        <a:pt x="1752" y="446"/>
                      </a:lnTo>
                      <a:lnTo>
                        <a:pt x="1746" y="448"/>
                      </a:lnTo>
                      <a:lnTo>
                        <a:pt x="1746" y="448"/>
                      </a:lnTo>
                      <a:lnTo>
                        <a:pt x="1740" y="444"/>
                      </a:lnTo>
                      <a:lnTo>
                        <a:pt x="1736" y="444"/>
                      </a:lnTo>
                      <a:lnTo>
                        <a:pt x="1732" y="446"/>
                      </a:lnTo>
                      <a:lnTo>
                        <a:pt x="1732" y="446"/>
                      </a:lnTo>
                      <a:lnTo>
                        <a:pt x="1732" y="448"/>
                      </a:lnTo>
                      <a:lnTo>
                        <a:pt x="1734" y="452"/>
                      </a:lnTo>
                      <a:lnTo>
                        <a:pt x="1734" y="452"/>
                      </a:lnTo>
                      <a:lnTo>
                        <a:pt x="1732" y="452"/>
                      </a:lnTo>
                      <a:lnTo>
                        <a:pt x="1732" y="454"/>
                      </a:lnTo>
                      <a:lnTo>
                        <a:pt x="1732" y="454"/>
                      </a:lnTo>
                      <a:lnTo>
                        <a:pt x="1734" y="454"/>
                      </a:lnTo>
                      <a:lnTo>
                        <a:pt x="1734" y="456"/>
                      </a:lnTo>
                      <a:lnTo>
                        <a:pt x="1732" y="458"/>
                      </a:lnTo>
                      <a:lnTo>
                        <a:pt x="1730" y="458"/>
                      </a:lnTo>
                      <a:lnTo>
                        <a:pt x="1730" y="458"/>
                      </a:lnTo>
                      <a:lnTo>
                        <a:pt x="1728" y="458"/>
                      </a:lnTo>
                      <a:lnTo>
                        <a:pt x="1728" y="456"/>
                      </a:lnTo>
                      <a:lnTo>
                        <a:pt x="1726" y="454"/>
                      </a:lnTo>
                      <a:lnTo>
                        <a:pt x="1726" y="454"/>
                      </a:lnTo>
                      <a:lnTo>
                        <a:pt x="1724" y="454"/>
                      </a:lnTo>
                      <a:lnTo>
                        <a:pt x="1722" y="454"/>
                      </a:lnTo>
                      <a:lnTo>
                        <a:pt x="1718" y="456"/>
                      </a:lnTo>
                      <a:lnTo>
                        <a:pt x="1718" y="456"/>
                      </a:lnTo>
                      <a:lnTo>
                        <a:pt x="1710" y="456"/>
                      </a:lnTo>
                      <a:lnTo>
                        <a:pt x="1704" y="452"/>
                      </a:lnTo>
                      <a:lnTo>
                        <a:pt x="1704" y="450"/>
                      </a:lnTo>
                      <a:lnTo>
                        <a:pt x="1704" y="450"/>
                      </a:lnTo>
                      <a:lnTo>
                        <a:pt x="1700" y="450"/>
                      </a:lnTo>
                      <a:lnTo>
                        <a:pt x="1698" y="456"/>
                      </a:lnTo>
                      <a:lnTo>
                        <a:pt x="1698" y="456"/>
                      </a:lnTo>
                      <a:lnTo>
                        <a:pt x="1696" y="458"/>
                      </a:lnTo>
                      <a:lnTo>
                        <a:pt x="1692" y="458"/>
                      </a:lnTo>
                      <a:lnTo>
                        <a:pt x="1692" y="456"/>
                      </a:lnTo>
                      <a:lnTo>
                        <a:pt x="1692" y="456"/>
                      </a:lnTo>
                      <a:lnTo>
                        <a:pt x="1692" y="450"/>
                      </a:lnTo>
                      <a:lnTo>
                        <a:pt x="1692" y="450"/>
                      </a:lnTo>
                      <a:lnTo>
                        <a:pt x="1684" y="448"/>
                      </a:lnTo>
                      <a:lnTo>
                        <a:pt x="1676" y="446"/>
                      </a:lnTo>
                      <a:lnTo>
                        <a:pt x="1656" y="450"/>
                      </a:lnTo>
                      <a:lnTo>
                        <a:pt x="1656" y="450"/>
                      </a:lnTo>
                      <a:lnTo>
                        <a:pt x="1658" y="446"/>
                      </a:lnTo>
                      <a:lnTo>
                        <a:pt x="1658" y="446"/>
                      </a:lnTo>
                      <a:lnTo>
                        <a:pt x="1656" y="444"/>
                      </a:lnTo>
                      <a:lnTo>
                        <a:pt x="1656" y="446"/>
                      </a:lnTo>
                      <a:lnTo>
                        <a:pt x="1656" y="446"/>
                      </a:lnTo>
                      <a:lnTo>
                        <a:pt x="1652" y="444"/>
                      </a:lnTo>
                      <a:lnTo>
                        <a:pt x="1650" y="444"/>
                      </a:lnTo>
                      <a:lnTo>
                        <a:pt x="1650" y="444"/>
                      </a:lnTo>
                      <a:lnTo>
                        <a:pt x="1650" y="450"/>
                      </a:lnTo>
                      <a:lnTo>
                        <a:pt x="1650" y="450"/>
                      </a:lnTo>
                      <a:lnTo>
                        <a:pt x="1646" y="450"/>
                      </a:lnTo>
                      <a:lnTo>
                        <a:pt x="1642" y="452"/>
                      </a:lnTo>
                      <a:lnTo>
                        <a:pt x="1642" y="452"/>
                      </a:lnTo>
                      <a:lnTo>
                        <a:pt x="1640" y="454"/>
                      </a:lnTo>
                      <a:lnTo>
                        <a:pt x="1636" y="458"/>
                      </a:lnTo>
                      <a:lnTo>
                        <a:pt x="1636" y="458"/>
                      </a:lnTo>
                      <a:lnTo>
                        <a:pt x="1634" y="456"/>
                      </a:lnTo>
                      <a:lnTo>
                        <a:pt x="1632" y="456"/>
                      </a:lnTo>
                      <a:lnTo>
                        <a:pt x="1632" y="456"/>
                      </a:lnTo>
                      <a:lnTo>
                        <a:pt x="1632" y="458"/>
                      </a:lnTo>
                      <a:lnTo>
                        <a:pt x="1632" y="462"/>
                      </a:lnTo>
                      <a:lnTo>
                        <a:pt x="1632" y="462"/>
                      </a:lnTo>
                      <a:lnTo>
                        <a:pt x="1630" y="464"/>
                      </a:lnTo>
                      <a:lnTo>
                        <a:pt x="1626" y="466"/>
                      </a:lnTo>
                      <a:lnTo>
                        <a:pt x="1626" y="466"/>
                      </a:lnTo>
                      <a:lnTo>
                        <a:pt x="1622" y="476"/>
                      </a:lnTo>
                      <a:lnTo>
                        <a:pt x="1618" y="488"/>
                      </a:lnTo>
                      <a:lnTo>
                        <a:pt x="1618" y="488"/>
                      </a:lnTo>
                      <a:lnTo>
                        <a:pt x="1610" y="490"/>
                      </a:lnTo>
                      <a:lnTo>
                        <a:pt x="1610" y="490"/>
                      </a:lnTo>
                      <a:lnTo>
                        <a:pt x="1608" y="494"/>
                      </a:lnTo>
                      <a:lnTo>
                        <a:pt x="1608" y="496"/>
                      </a:lnTo>
                      <a:lnTo>
                        <a:pt x="1608" y="496"/>
                      </a:lnTo>
                      <a:lnTo>
                        <a:pt x="1606" y="496"/>
                      </a:lnTo>
                      <a:lnTo>
                        <a:pt x="1606" y="496"/>
                      </a:lnTo>
                      <a:lnTo>
                        <a:pt x="1602" y="500"/>
                      </a:lnTo>
                      <a:lnTo>
                        <a:pt x="1602" y="500"/>
                      </a:lnTo>
                      <a:lnTo>
                        <a:pt x="1596" y="502"/>
                      </a:lnTo>
                      <a:lnTo>
                        <a:pt x="1596" y="502"/>
                      </a:lnTo>
                      <a:lnTo>
                        <a:pt x="1596" y="504"/>
                      </a:lnTo>
                      <a:lnTo>
                        <a:pt x="1594" y="504"/>
                      </a:lnTo>
                      <a:lnTo>
                        <a:pt x="1594" y="504"/>
                      </a:lnTo>
                      <a:lnTo>
                        <a:pt x="1592" y="508"/>
                      </a:lnTo>
                      <a:lnTo>
                        <a:pt x="1590" y="510"/>
                      </a:lnTo>
                      <a:lnTo>
                        <a:pt x="1590" y="510"/>
                      </a:lnTo>
                      <a:lnTo>
                        <a:pt x="1588" y="510"/>
                      </a:lnTo>
                      <a:lnTo>
                        <a:pt x="1588" y="508"/>
                      </a:lnTo>
                      <a:lnTo>
                        <a:pt x="1588" y="508"/>
                      </a:lnTo>
                      <a:lnTo>
                        <a:pt x="1586" y="510"/>
                      </a:lnTo>
                      <a:lnTo>
                        <a:pt x="1586" y="510"/>
                      </a:lnTo>
                      <a:lnTo>
                        <a:pt x="1586" y="512"/>
                      </a:lnTo>
                      <a:lnTo>
                        <a:pt x="1586" y="514"/>
                      </a:lnTo>
                      <a:lnTo>
                        <a:pt x="1586" y="514"/>
                      </a:lnTo>
                      <a:lnTo>
                        <a:pt x="1584" y="518"/>
                      </a:lnTo>
                      <a:lnTo>
                        <a:pt x="1584" y="518"/>
                      </a:lnTo>
                      <a:lnTo>
                        <a:pt x="1584" y="524"/>
                      </a:lnTo>
                      <a:lnTo>
                        <a:pt x="1584" y="524"/>
                      </a:lnTo>
                      <a:lnTo>
                        <a:pt x="1580" y="526"/>
                      </a:lnTo>
                      <a:lnTo>
                        <a:pt x="1576" y="528"/>
                      </a:lnTo>
                      <a:lnTo>
                        <a:pt x="1576" y="528"/>
                      </a:lnTo>
                      <a:lnTo>
                        <a:pt x="1576" y="530"/>
                      </a:lnTo>
                      <a:lnTo>
                        <a:pt x="1576" y="532"/>
                      </a:lnTo>
                      <a:lnTo>
                        <a:pt x="1576" y="532"/>
                      </a:lnTo>
                      <a:lnTo>
                        <a:pt x="1572" y="534"/>
                      </a:lnTo>
                      <a:lnTo>
                        <a:pt x="1572" y="534"/>
                      </a:lnTo>
                      <a:lnTo>
                        <a:pt x="1568" y="538"/>
                      </a:lnTo>
                      <a:lnTo>
                        <a:pt x="1564" y="542"/>
                      </a:lnTo>
                      <a:lnTo>
                        <a:pt x="1564" y="542"/>
                      </a:lnTo>
                      <a:lnTo>
                        <a:pt x="1560" y="544"/>
                      </a:lnTo>
                      <a:lnTo>
                        <a:pt x="1560" y="544"/>
                      </a:lnTo>
                      <a:lnTo>
                        <a:pt x="1556" y="548"/>
                      </a:lnTo>
                      <a:lnTo>
                        <a:pt x="1554" y="552"/>
                      </a:lnTo>
                      <a:lnTo>
                        <a:pt x="1554" y="552"/>
                      </a:lnTo>
                      <a:lnTo>
                        <a:pt x="1550" y="554"/>
                      </a:lnTo>
                      <a:lnTo>
                        <a:pt x="1550" y="554"/>
                      </a:lnTo>
                      <a:lnTo>
                        <a:pt x="1546" y="558"/>
                      </a:lnTo>
                      <a:lnTo>
                        <a:pt x="1544" y="566"/>
                      </a:lnTo>
                      <a:lnTo>
                        <a:pt x="1544" y="566"/>
                      </a:lnTo>
                      <a:lnTo>
                        <a:pt x="1554" y="566"/>
                      </a:lnTo>
                      <a:lnTo>
                        <a:pt x="1564" y="566"/>
                      </a:lnTo>
                      <a:lnTo>
                        <a:pt x="1564" y="566"/>
                      </a:lnTo>
                      <a:lnTo>
                        <a:pt x="1564" y="586"/>
                      </a:lnTo>
                      <a:lnTo>
                        <a:pt x="1564" y="586"/>
                      </a:lnTo>
                      <a:lnTo>
                        <a:pt x="1568" y="586"/>
                      </a:lnTo>
                      <a:lnTo>
                        <a:pt x="1568" y="586"/>
                      </a:lnTo>
                      <a:lnTo>
                        <a:pt x="1570" y="578"/>
                      </a:lnTo>
                      <a:lnTo>
                        <a:pt x="1570" y="578"/>
                      </a:lnTo>
                      <a:lnTo>
                        <a:pt x="1574" y="582"/>
                      </a:lnTo>
                      <a:lnTo>
                        <a:pt x="1576" y="584"/>
                      </a:lnTo>
                      <a:lnTo>
                        <a:pt x="1572" y="592"/>
                      </a:lnTo>
                      <a:lnTo>
                        <a:pt x="1572" y="592"/>
                      </a:lnTo>
                      <a:lnTo>
                        <a:pt x="1576" y="592"/>
                      </a:lnTo>
                      <a:lnTo>
                        <a:pt x="1576" y="592"/>
                      </a:lnTo>
                      <a:lnTo>
                        <a:pt x="1580" y="588"/>
                      </a:lnTo>
                      <a:lnTo>
                        <a:pt x="1582" y="584"/>
                      </a:lnTo>
                      <a:lnTo>
                        <a:pt x="1582" y="584"/>
                      </a:lnTo>
                      <a:lnTo>
                        <a:pt x="1588" y="586"/>
                      </a:lnTo>
                      <a:lnTo>
                        <a:pt x="1588" y="586"/>
                      </a:lnTo>
                      <a:lnTo>
                        <a:pt x="1588" y="576"/>
                      </a:lnTo>
                      <a:lnTo>
                        <a:pt x="1588" y="576"/>
                      </a:lnTo>
                      <a:lnTo>
                        <a:pt x="1594" y="578"/>
                      </a:lnTo>
                      <a:lnTo>
                        <a:pt x="1600" y="578"/>
                      </a:lnTo>
                      <a:lnTo>
                        <a:pt x="1600" y="578"/>
                      </a:lnTo>
                      <a:lnTo>
                        <a:pt x="1602" y="582"/>
                      </a:lnTo>
                      <a:lnTo>
                        <a:pt x="1602" y="582"/>
                      </a:lnTo>
                      <a:lnTo>
                        <a:pt x="1610" y="584"/>
                      </a:lnTo>
                      <a:lnTo>
                        <a:pt x="1610" y="584"/>
                      </a:lnTo>
                      <a:lnTo>
                        <a:pt x="1610" y="586"/>
                      </a:lnTo>
                      <a:lnTo>
                        <a:pt x="1610" y="590"/>
                      </a:lnTo>
                      <a:lnTo>
                        <a:pt x="1618" y="596"/>
                      </a:lnTo>
                      <a:lnTo>
                        <a:pt x="1618" y="596"/>
                      </a:lnTo>
                      <a:lnTo>
                        <a:pt x="1620" y="594"/>
                      </a:lnTo>
                      <a:lnTo>
                        <a:pt x="1620" y="594"/>
                      </a:lnTo>
                      <a:lnTo>
                        <a:pt x="1620" y="598"/>
                      </a:lnTo>
                      <a:lnTo>
                        <a:pt x="1620" y="598"/>
                      </a:lnTo>
                      <a:lnTo>
                        <a:pt x="1628" y="600"/>
                      </a:lnTo>
                      <a:lnTo>
                        <a:pt x="1628" y="600"/>
                      </a:lnTo>
                      <a:lnTo>
                        <a:pt x="1630" y="598"/>
                      </a:lnTo>
                      <a:lnTo>
                        <a:pt x="1630" y="604"/>
                      </a:lnTo>
                      <a:lnTo>
                        <a:pt x="1630" y="604"/>
                      </a:lnTo>
                      <a:lnTo>
                        <a:pt x="1624" y="602"/>
                      </a:lnTo>
                      <a:lnTo>
                        <a:pt x="1622" y="602"/>
                      </a:lnTo>
                      <a:lnTo>
                        <a:pt x="1620" y="602"/>
                      </a:lnTo>
                      <a:lnTo>
                        <a:pt x="1620" y="602"/>
                      </a:lnTo>
                      <a:lnTo>
                        <a:pt x="1618" y="610"/>
                      </a:lnTo>
                      <a:lnTo>
                        <a:pt x="1618" y="610"/>
                      </a:lnTo>
                      <a:lnTo>
                        <a:pt x="1620" y="612"/>
                      </a:lnTo>
                      <a:lnTo>
                        <a:pt x="1620" y="612"/>
                      </a:lnTo>
                      <a:lnTo>
                        <a:pt x="1620" y="616"/>
                      </a:lnTo>
                      <a:lnTo>
                        <a:pt x="1620" y="616"/>
                      </a:lnTo>
                      <a:lnTo>
                        <a:pt x="1620" y="614"/>
                      </a:lnTo>
                      <a:lnTo>
                        <a:pt x="1620" y="616"/>
                      </a:lnTo>
                      <a:lnTo>
                        <a:pt x="1620" y="618"/>
                      </a:lnTo>
                      <a:lnTo>
                        <a:pt x="1620" y="618"/>
                      </a:lnTo>
                      <a:lnTo>
                        <a:pt x="1622" y="618"/>
                      </a:lnTo>
                      <a:lnTo>
                        <a:pt x="1622" y="620"/>
                      </a:lnTo>
                      <a:lnTo>
                        <a:pt x="1622" y="620"/>
                      </a:lnTo>
                      <a:lnTo>
                        <a:pt x="1620" y="622"/>
                      </a:lnTo>
                      <a:lnTo>
                        <a:pt x="1620" y="622"/>
                      </a:lnTo>
                      <a:lnTo>
                        <a:pt x="1620" y="626"/>
                      </a:lnTo>
                      <a:lnTo>
                        <a:pt x="1620" y="626"/>
                      </a:lnTo>
                      <a:lnTo>
                        <a:pt x="1616" y="630"/>
                      </a:lnTo>
                      <a:lnTo>
                        <a:pt x="1612" y="634"/>
                      </a:lnTo>
                      <a:lnTo>
                        <a:pt x="1612" y="634"/>
                      </a:lnTo>
                      <a:lnTo>
                        <a:pt x="1614" y="640"/>
                      </a:lnTo>
                      <a:lnTo>
                        <a:pt x="1612" y="644"/>
                      </a:lnTo>
                      <a:lnTo>
                        <a:pt x="1612" y="644"/>
                      </a:lnTo>
                      <a:lnTo>
                        <a:pt x="1612" y="648"/>
                      </a:lnTo>
                      <a:lnTo>
                        <a:pt x="1614" y="648"/>
                      </a:lnTo>
                      <a:lnTo>
                        <a:pt x="1614" y="648"/>
                      </a:lnTo>
                      <a:lnTo>
                        <a:pt x="1612" y="656"/>
                      </a:lnTo>
                      <a:lnTo>
                        <a:pt x="1612" y="656"/>
                      </a:lnTo>
                      <a:lnTo>
                        <a:pt x="1614" y="658"/>
                      </a:lnTo>
                      <a:lnTo>
                        <a:pt x="1614" y="664"/>
                      </a:lnTo>
                      <a:lnTo>
                        <a:pt x="1614" y="664"/>
                      </a:lnTo>
                      <a:lnTo>
                        <a:pt x="1612" y="668"/>
                      </a:lnTo>
                      <a:lnTo>
                        <a:pt x="1610" y="672"/>
                      </a:lnTo>
                      <a:lnTo>
                        <a:pt x="1610" y="672"/>
                      </a:lnTo>
                      <a:lnTo>
                        <a:pt x="1610" y="674"/>
                      </a:lnTo>
                      <a:lnTo>
                        <a:pt x="1612" y="676"/>
                      </a:lnTo>
                      <a:lnTo>
                        <a:pt x="1612" y="676"/>
                      </a:lnTo>
                      <a:lnTo>
                        <a:pt x="1610" y="678"/>
                      </a:lnTo>
                      <a:lnTo>
                        <a:pt x="1610" y="678"/>
                      </a:lnTo>
                      <a:lnTo>
                        <a:pt x="1608" y="682"/>
                      </a:lnTo>
                      <a:lnTo>
                        <a:pt x="1608" y="686"/>
                      </a:lnTo>
                      <a:lnTo>
                        <a:pt x="1608" y="686"/>
                      </a:lnTo>
                      <a:lnTo>
                        <a:pt x="1606" y="688"/>
                      </a:lnTo>
                      <a:lnTo>
                        <a:pt x="1602" y="692"/>
                      </a:lnTo>
                      <a:lnTo>
                        <a:pt x="1596" y="696"/>
                      </a:lnTo>
                      <a:lnTo>
                        <a:pt x="1596" y="696"/>
                      </a:lnTo>
                      <a:lnTo>
                        <a:pt x="1596" y="700"/>
                      </a:lnTo>
                      <a:lnTo>
                        <a:pt x="1594" y="704"/>
                      </a:lnTo>
                      <a:lnTo>
                        <a:pt x="1594" y="704"/>
                      </a:lnTo>
                      <a:lnTo>
                        <a:pt x="1594" y="706"/>
                      </a:lnTo>
                      <a:lnTo>
                        <a:pt x="1592" y="706"/>
                      </a:lnTo>
                      <a:lnTo>
                        <a:pt x="1592" y="706"/>
                      </a:lnTo>
                      <a:lnTo>
                        <a:pt x="1588" y="712"/>
                      </a:lnTo>
                      <a:lnTo>
                        <a:pt x="1584" y="718"/>
                      </a:lnTo>
                      <a:lnTo>
                        <a:pt x="1584" y="718"/>
                      </a:lnTo>
                      <a:lnTo>
                        <a:pt x="1584" y="720"/>
                      </a:lnTo>
                      <a:lnTo>
                        <a:pt x="1586" y="722"/>
                      </a:lnTo>
                      <a:lnTo>
                        <a:pt x="1580" y="734"/>
                      </a:lnTo>
                      <a:lnTo>
                        <a:pt x="1580" y="734"/>
                      </a:lnTo>
                      <a:lnTo>
                        <a:pt x="1574" y="738"/>
                      </a:lnTo>
                      <a:lnTo>
                        <a:pt x="1574" y="738"/>
                      </a:lnTo>
                      <a:lnTo>
                        <a:pt x="1572" y="744"/>
                      </a:lnTo>
                      <a:lnTo>
                        <a:pt x="1572" y="744"/>
                      </a:lnTo>
                      <a:lnTo>
                        <a:pt x="1566" y="744"/>
                      </a:lnTo>
                      <a:lnTo>
                        <a:pt x="1558" y="754"/>
                      </a:lnTo>
                      <a:lnTo>
                        <a:pt x="1558" y="754"/>
                      </a:lnTo>
                      <a:lnTo>
                        <a:pt x="1556" y="760"/>
                      </a:lnTo>
                      <a:lnTo>
                        <a:pt x="1556" y="760"/>
                      </a:lnTo>
                      <a:lnTo>
                        <a:pt x="1554" y="762"/>
                      </a:lnTo>
                      <a:lnTo>
                        <a:pt x="1552" y="762"/>
                      </a:lnTo>
                      <a:lnTo>
                        <a:pt x="1552" y="762"/>
                      </a:lnTo>
                      <a:lnTo>
                        <a:pt x="1552" y="766"/>
                      </a:lnTo>
                      <a:lnTo>
                        <a:pt x="1552" y="766"/>
                      </a:lnTo>
                      <a:lnTo>
                        <a:pt x="1548" y="768"/>
                      </a:lnTo>
                      <a:lnTo>
                        <a:pt x="1548" y="768"/>
                      </a:lnTo>
                      <a:lnTo>
                        <a:pt x="1548" y="772"/>
                      </a:lnTo>
                      <a:lnTo>
                        <a:pt x="1546" y="778"/>
                      </a:lnTo>
                      <a:lnTo>
                        <a:pt x="1546" y="778"/>
                      </a:lnTo>
                      <a:lnTo>
                        <a:pt x="1542" y="778"/>
                      </a:lnTo>
                      <a:lnTo>
                        <a:pt x="1542" y="778"/>
                      </a:lnTo>
                      <a:lnTo>
                        <a:pt x="1540" y="782"/>
                      </a:lnTo>
                      <a:lnTo>
                        <a:pt x="1540" y="782"/>
                      </a:lnTo>
                      <a:lnTo>
                        <a:pt x="1540" y="782"/>
                      </a:lnTo>
                      <a:lnTo>
                        <a:pt x="1532" y="790"/>
                      </a:lnTo>
                      <a:lnTo>
                        <a:pt x="1526" y="798"/>
                      </a:lnTo>
                      <a:lnTo>
                        <a:pt x="1526" y="798"/>
                      </a:lnTo>
                      <a:lnTo>
                        <a:pt x="1524" y="800"/>
                      </a:lnTo>
                      <a:lnTo>
                        <a:pt x="1522" y="798"/>
                      </a:lnTo>
                      <a:lnTo>
                        <a:pt x="1518" y="796"/>
                      </a:lnTo>
                      <a:lnTo>
                        <a:pt x="1514" y="796"/>
                      </a:lnTo>
                      <a:lnTo>
                        <a:pt x="1514" y="796"/>
                      </a:lnTo>
                      <a:lnTo>
                        <a:pt x="1512" y="792"/>
                      </a:lnTo>
                      <a:lnTo>
                        <a:pt x="1510" y="792"/>
                      </a:lnTo>
                      <a:lnTo>
                        <a:pt x="1510" y="792"/>
                      </a:lnTo>
                      <a:lnTo>
                        <a:pt x="1508" y="788"/>
                      </a:lnTo>
                      <a:lnTo>
                        <a:pt x="1510" y="782"/>
                      </a:lnTo>
                      <a:lnTo>
                        <a:pt x="1510" y="782"/>
                      </a:lnTo>
                      <a:lnTo>
                        <a:pt x="1506" y="784"/>
                      </a:lnTo>
                      <a:lnTo>
                        <a:pt x="1506" y="784"/>
                      </a:lnTo>
                      <a:lnTo>
                        <a:pt x="1504" y="784"/>
                      </a:lnTo>
                      <a:lnTo>
                        <a:pt x="1502" y="784"/>
                      </a:lnTo>
                      <a:lnTo>
                        <a:pt x="1502" y="782"/>
                      </a:lnTo>
                      <a:lnTo>
                        <a:pt x="1502" y="780"/>
                      </a:lnTo>
                      <a:lnTo>
                        <a:pt x="1502" y="780"/>
                      </a:lnTo>
                      <a:lnTo>
                        <a:pt x="1498" y="780"/>
                      </a:lnTo>
                      <a:lnTo>
                        <a:pt x="1498" y="780"/>
                      </a:lnTo>
                      <a:lnTo>
                        <a:pt x="1496" y="786"/>
                      </a:lnTo>
                      <a:lnTo>
                        <a:pt x="1492" y="790"/>
                      </a:lnTo>
                      <a:lnTo>
                        <a:pt x="1492" y="790"/>
                      </a:lnTo>
                      <a:lnTo>
                        <a:pt x="1490" y="790"/>
                      </a:lnTo>
                      <a:lnTo>
                        <a:pt x="1490" y="790"/>
                      </a:lnTo>
                      <a:lnTo>
                        <a:pt x="1488" y="796"/>
                      </a:lnTo>
                      <a:lnTo>
                        <a:pt x="1488" y="796"/>
                      </a:lnTo>
                      <a:lnTo>
                        <a:pt x="1484" y="796"/>
                      </a:lnTo>
                      <a:lnTo>
                        <a:pt x="1484" y="794"/>
                      </a:lnTo>
                      <a:lnTo>
                        <a:pt x="1486" y="790"/>
                      </a:lnTo>
                      <a:lnTo>
                        <a:pt x="1486" y="784"/>
                      </a:lnTo>
                      <a:lnTo>
                        <a:pt x="1488" y="782"/>
                      </a:lnTo>
                      <a:lnTo>
                        <a:pt x="1490" y="776"/>
                      </a:lnTo>
                      <a:lnTo>
                        <a:pt x="1488" y="766"/>
                      </a:lnTo>
                      <a:lnTo>
                        <a:pt x="1490" y="760"/>
                      </a:lnTo>
                      <a:lnTo>
                        <a:pt x="1490" y="754"/>
                      </a:lnTo>
                      <a:lnTo>
                        <a:pt x="1494" y="750"/>
                      </a:lnTo>
                      <a:lnTo>
                        <a:pt x="1498" y="748"/>
                      </a:lnTo>
                      <a:lnTo>
                        <a:pt x="1498" y="748"/>
                      </a:lnTo>
                      <a:lnTo>
                        <a:pt x="1502" y="750"/>
                      </a:lnTo>
                      <a:lnTo>
                        <a:pt x="1502" y="750"/>
                      </a:lnTo>
                      <a:lnTo>
                        <a:pt x="1500" y="754"/>
                      </a:lnTo>
                      <a:lnTo>
                        <a:pt x="1498" y="756"/>
                      </a:lnTo>
                      <a:lnTo>
                        <a:pt x="1498" y="756"/>
                      </a:lnTo>
                      <a:lnTo>
                        <a:pt x="1500" y="760"/>
                      </a:lnTo>
                      <a:lnTo>
                        <a:pt x="1502" y="762"/>
                      </a:lnTo>
                      <a:lnTo>
                        <a:pt x="1502" y="762"/>
                      </a:lnTo>
                      <a:lnTo>
                        <a:pt x="1506" y="762"/>
                      </a:lnTo>
                      <a:lnTo>
                        <a:pt x="1506" y="762"/>
                      </a:lnTo>
                      <a:lnTo>
                        <a:pt x="1506" y="750"/>
                      </a:lnTo>
                      <a:lnTo>
                        <a:pt x="1506" y="750"/>
                      </a:lnTo>
                      <a:lnTo>
                        <a:pt x="1510" y="746"/>
                      </a:lnTo>
                      <a:lnTo>
                        <a:pt x="1516" y="742"/>
                      </a:lnTo>
                      <a:lnTo>
                        <a:pt x="1518" y="738"/>
                      </a:lnTo>
                      <a:lnTo>
                        <a:pt x="1522" y="736"/>
                      </a:lnTo>
                      <a:lnTo>
                        <a:pt x="1526" y="730"/>
                      </a:lnTo>
                      <a:lnTo>
                        <a:pt x="1530" y="724"/>
                      </a:lnTo>
                      <a:lnTo>
                        <a:pt x="1532" y="714"/>
                      </a:lnTo>
                      <a:lnTo>
                        <a:pt x="1532" y="708"/>
                      </a:lnTo>
                      <a:lnTo>
                        <a:pt x="1536" y="706"/>
                      </a:lnTo>
                      <a:lnTo>
                        <a:pt x="1536" y="698"/>
                      </a:lnTo>
                      <a:lnTo>
                        <a:pt x="1532" y="694"/>
                      </a:lnTo>
                      <a:lnTo>
                        <a:pt x="1532" y="690"/>
                      </a:lnTo>
                      <a:lnTo>
                        <a:pt x="1536" y="682"/>
                      </a:lnTo>
                      <a:lnTo>
                        <a:pt x="1528" y="684"/>
                      </a:lnTo>
                      <a:lnTo>
                        <a:pt x="1526" y="688"/>
                      </a:lnTo>
                      <a:lnTo>
                        <a:pt x="1520" y="690"/>
                      </a:lnTo>
                      <a:lnTo>
                        <a:pt x="1516" y="690"/>
                      </a:lnTo>
                      <a:lnTo>
                        <a:pt x="1510" y="694"/>
                      </a:lnTo>
                      <a:lnTo>
                        <a:pt x="1506" y="698"/>
                      </a:lnTo>
                      <a:lnTo>
                        <a:pt x="1500" y="700"/>
                      </a:lnTo>
                      <a:lnTo>
                        <a:pt x="1496" y="702"/>
                      </a:lnTo>
                      <a:lnTo>
                        <a:pt x="1490" y="698"/>
                      </a:lnTo>
                      <a:lnTo>
                        <a:pt x="1484" y="696"/>
                      </a:lnTo>
                      <a:lnTo>
                        <a:pt x="1482" y="690"/>
                      </a:lnTo>
                      <a:lnTo>
                        <a:pt x="1482" y="684"/>
                      </a:lnTo>
                      <a:lnTo>
                        <a:pt x="1480" y="678"/>
                      </a:lnTo>
                      <a:lnTo>
                        <a:pt x="1474" y="672"/>
                      </a:lnTo>
                      <a:lnTo>
                        <a:pt x="1472" y="666"/>
                      </a:lnTo>
                      <a:lnTo>
                        <a:pt x="1470" y="660"/>
                      </a:lnTo>
                      <a:lnTo>
                        <a:pt x="1466" y="656"/>
                      </a:lnTo>
                      <a:lnTo>
                        <a:pt x="1458" y="654"/>
                      </a:lnTo>
                      <a:lnTo>
                        <a:pt x="1452" y="652"/>
                      </a:lnTo>
                      <a:lnTo>
                        <a:pt x="1446" y="652"/>
                      </a:lnTo>
                      <a:lnTo>
                        <a:pt x="1442" y="648"/>
                      </a:lnTo>
                      <a:lnTo>
                        <a:pt x="1438" y="640"/>
                      </a:lnTo>
                      <a:lnTo>
                        <a:pt x="1432" y="630"/>
                      </a:lnTo>
                      <a:lnTo>
                        <a:pt x="1430" y="622"/>
                      </a:lnTo>
                      <a:lnTo>
                        <a:pt x="1430" y="616"/>
                      </a:lnTo>
                      <a:lnTo>
                        <a:pt x="1424" y="610"/>
                      </a:lnTo>
                      <a:lnTo>
                        <a:pt x="1422" y="604"/>
                      </a:lnTo>
                      <a:lnTo>
                        <a:pt x="1414" y="598"/>
                      </a:lnTo>
                      <a:lnTo>
                        <a:pt x="1404" y="598"/>
                      </a:lnTo>
                      <a:lnTo>
                        <a:pt x="1400" y="592"/>
                      </a:lnTo>
                      <a:lnTo>
                        <a:pt x="1394" y="588"/>
                      </a:lnTo>
                      <a:lnTo>
                        <a:pt x="1388" y="584"/>
                      </a:lnTo>
                      <a:lnTo>
                        <a:pt x="1380" y="582"/>
                      </a:lnTo>
                      <a:lnTo>
                        <a:pt x="1376" y="584"/>
                      </a:lnTo>
                      <a:lnTo>
                        <a:pt x="1370" y="586"/>
                      </a:lnTo>
                      <a:lnTo>
                        <a:pt x="1362" y="586"/>
                      </a:lnTo>
                      <a:lnTo>
                        <a:pt x="1356" y="590"/>
                      </a:lnTo>
                      <a:lnTo>
                        <a:pt x="1350" y="596"/>
                      </a:lnTo>
                      <a:lnTo>
                        <a:pt x="1346" y="602"/>
                      </a:lnTo>
                      <a:lnTo>
                        <a:pt x="1344" y="604"/>
                      </a:lnTo>
                      <a:lnTo>
                        <a:pt x="1342" y="608"/>
                      </a:lnTo>
                      <a:lnTo>
                        <a:pt x="1348" y="606"/>
                      </a:lnTo>
                      <a:lnTo>
                        <a:pt x="1348" y="614"/>
                      </a:lnTo>
                      <a:lnTo>
                        <a:pt x="1348" y="620"/>
                      </a:lnTo>
                      <a:lnTo>
                        <a:pt x="1344" y="624"/>
                      </a:lnTo>
                      <a:lnTo>
                        <a:pt x="1346" y="630"/>
                      </a:lnTo>
                      <a:lnTo>
                        <a:pt x="1340" y="638"/>
                      </a:lnTo>
                      <a:lnTo>
                        <a:pt x="1336" y="644"/>
                      </a:lnTo>
                      <a:lnTo>
                        <a:pt x="1336" y="644"/>
                      </a:lnTo>
                      <a:lnTo>
                        <a:pt x="1332" y="648"/>
                      </a:lnTo>
                      <a:lnTo>
                        <a:pt x="1330" y="650"/>
                      </a:lnTo>
                      <a:lnTo>
                        <a:pt x="1330" y="652"/>
                      </a:lnTo>
                      <a:lnTo>
                        <a:pt x="1332" y="654"/>
                      </a:lnTo>
                      <a:lnTo>
                        <a:pt x="1332" y="654"/>
                      </a:lnTo>
                      <a:lnTo>
                        <a:pt x="1330" y="656"/>
                      </a:lnTo>
                      <a:lnTo>
                        <a:pt x="1326" y="658"/>
                      </a:lnTo>
                      <a:lnTo>
                        <a:pt x="1322" y="660"/>
                      </a:lnTo>
                      <a:lnTo>
                        <a:pt x="1312" y="666"/>
                      </a:lnTo>
                      <a:lnTo>
                        <a:pt x="1306" y="662"/>
                      </a:lnTo>
                      <a:lnTo>
                        <a:pt x="1298" y="658"/>
                      </a:lnTo>
                      <a:lnTo>
                        <a:pt x="1292" y="660"/>
                      </a:lnTo>
                      <a:lnTo>
                        <a:pt x="1282" y="658"/>
                      </a:lnTo>
                      <a:lnTo>
                        <a:pt x="1276" y="658"/>
                      </a:lnTo>
                      <a:lnTo>
                        <a:pt x="1266" y="652"/>
                      </a:lnTo>
                      <a:lnTo>
                        <a:pt x="1262" y="654"/>
                      </a:lnTo>
                      <a:lnTo>
                        <a:pt x="1250" y="662"/>
                      </a:lnTo>
                      <a:lnTo>
                        <a:pt x="1238" y="664"/>
                      </a:lnTo>
                      <a:lnTo>
                        <a:pt x="1232" y="668"/>
                      </a:lnTo>
                      <a:lnTo>
                        <a:pt x="1222" y="670"/>
                      </a:lnTo>
                      <a:lnTo>
                        <a:pt x="1212" y="668"/>
                      </a:lnTo>
                      <a:lnTo>
                        <a:pt x="1206" y="666"/>
                      </a:lnTo>
                      <a:lnTo>
                        <a:pt x="1200" y="668"/>
                      </a:lnTo>
                      <a:lnTo>
                        <a:pt x="1194" y="668"/>
                      </a:lnTo>
                      <a:lnTo>
                        <a:pt x="1188" y="664"/>
                      </a:lnTo>
                      <a:lnTo>
                        <a:pt x="1182" y="664"/>
                      </a:lnTo>
                      <a:lnTo>
                        <a:pt x="1176" y="660"/>
                      </a:lnTo>
                      <a:lnTo>
                        <a:pt x="1176" y="654"/>
                      </a:lnTo>
                      <a:lnTo>
                        <a:pt x="1170" y="654"/>
                      </a:lnTo>
                      <a:lnTo>
                        <a:pt x="1158" y="650"/>
                      </a:lnTo>
                      <a:lnTo>
                        <a:pt x="1150" y="648"/>
                      </a:lnTo>
                      <a:lnTo>
                        <a:pt x="1144" y="652"/>
                      </a:lnTo>
                      <a:lnTo>
                        <a:pt x="1138" y="654"/>
                      </a:lnTo>
                      <a:lnTo>
                        <a:pt x="1132" y="654"/>
                      </a:lnTo>
                      <a:lnTo>
                        <a:pt x="1126" y="654"/>
                      </a:lnTo>
                      <a:lnTo>
                        <a:pt x="1116" y="648"/>
                      </a:lnTo>
                      <a:lnTo>
                        <a:pt x="1112" y="646"/>
                      </a:lnTo>
                      <a:lnTo>
                        <a:pt x="1108" y="636"/>
                      </a:lnTo>
                      <a:lnTo>
                        <a:pt x="1100" y="630"/>
                      </a:lnTo>
                      <a:lnTo>
                        <a:pt x="1088" y="620"/>
                      </a:lnTo>
                      <a:lnTo>
                        <a:pt x="1078" y="618"/>
                      </a:lnTo>
                      <a:lnTo>
                        <a:pt x="1074" y="614"/>
                      </a:lnTo>
                      <a:lnTo>
                        <a:pt x="1064" y="614"/>
                      </a:lnTo>
                      <a:lnTo>
                        <a:pt x="1058" y="612"/>
                      </a:lnTo>
                      <a:lnTo>
                        <a:pt x="1048" y="612"/>
                      </a:lnTo>
                      <a:lnTo>
                        <a:pt x="1046" y="616"/>
                      </a:lnTo>
                      <a:lnTo>
                        <a:pt x="1042" y="622"/>
                      </a:lnTo>
                      <a:lnTo>
                        <a:pt x="1040" y="628"/>
                      </a:lnTo>
                      <a:lnTo>
                        <a:pt x="1046" y="632"/>
                      </a:lnTo>
                      <a:lnTo>
                        <a:pt x="1050" y="638"/>
                      </a:lnTo>
                      <a:lnTo>
                        <a:pt x="1052" y="646"/>
                      </a:lnTo>
                      <a:lnTo>
                        <a:pt x="1048" y="650"/>
                      </a:lnTo>
                      <a:lnTo>
                        <a:pt x="1038" y="650"/>
                      </a:lnTo>
                      <a:lnTo>
                        <a:pt x="1026" y="650"/>
                      </a:lnTo>
                      <a:lnTo>
                        <a:pt x="1016" y="650"/>
                      </a:lnTo>
                      <a:lnTo>
                        <a:pt x="1008" y="648"/>
                      </a:lnTo>
                      <a:lnTo>
                        <a:pt x="1000" y="644"/>
                      </a:lnTo>
                      <a:lnTo>
                        <a:pt x="990" y="640"/>
                      </a:lnTo>
                      <a:lnTo>
                        <a:pt x="982" y="642"/>
                      </a:lnTo>
                      <a:lnTo>
                        <a:pt x="980" y="638"/>
                      </a:lnTo>
                      <a:lnTo>
                        <a:pt x="972" y="638"/>
                      </a:lnTo>
                      <a:lnTo>
                        <a:pt x="962" y="638"/>
                      </a:lnTo>
                      <a:lnTo>
                        <a:pt x="958" y="642"/>
                      </a:lnTo>
                      <a:lnTo>
                        <a:pt x="950" y="646"/>
                      </a:lnTo>
                      <a:lnTo>
                        <a:pt x="942" y="648"/>
                      </a:lnTo>
                      <a:lnTo>
                        <a:pt x="938" y="652"/>
                      </a:lnTo>
                      <a:lnTo>
                        <a:pt x="934" y="656"/>
                      </a:lnTo>
                      <a:lnTo>
                        <a:pt x="934" y="660"/>
                      </a:lnTo>
                      <a:lnTo>
                        <a:pt x="932" y="664"/>
                      </a:lnTo>
                      <a:lnTo>
                        <a:pt x="926" y="666"/>
                      </a:lnTo>
                      <a:lnTo>
                        <a:pt x="920" y="668"/>
                      </a:lnTo>
                      <a:lnTo>
                        <a:pt x="914" y="672"/>
                      </a:lnTo>
                      <a:lnTo>
                        <a:pt x="904" y="670"/>
                      </a:lnTo>
                      <a:lnTo>
                        <a:pt x="902" y="666"/>
                      </a:lnTo>
                      <a:lnTo>
                        <a:pt x="896" y="662"/>
                      </a:lnTo>
                      <a:lnTo>
                        <a:pt x="894" y="654"/>
                      </a:lnTo>
                      <a:lnTo>
                        <a:pt x="886" y="654"/>
                      </a:lnTo>
                      <a:lnTo>
                        <a:pt x="876" y="656"/>
                      </a:lnTo>
                      <a:lnTo>
                        <a:pt x="860" y="664"/>
                      </a:lnTo>
                      <a:lnTo>
                        <a:pt x="850" y="666"/>
                      </a:lnTo>
                      <a:lnTo>
                        <a:pt x="844" y="662"/>
                      </a:lnTo>
                      <a:lnTo>
                        <a:pt x="840" y="658"/>
                      </a:lnTo>
                      <a:lnTo>
                        <a:pt x="838" y="648"/>
                      </a:lnTo>
                      <a:lnTo>
                        <a:pt x="836" y="640"/>
                      </a:lnTo>
                      <a:lnTo>
                        <a:pt x="836" y="640"/>
                      </a:lnTo>
                      <a:lnTo>
                        <a:pt x="830" y="634"/>
                      </a:lnTo>
                      <a:lnTo>
                        <a:pt x="826" y="630"/>
                      </a:lnTo>
                      <a:lnTo>
                        <a:pt x="822" y="628"/>
                      </a:lnTo>
                      <a:lnTo>
                        <a:pt x="808" y="628"/>
                      </a:lnTo>
                      <a:lnTo>
                        <a:pt x="808" y="628"/>
                      </a:lnTo>
                      <a:lnTo>
                        <a:pt x="804" y="630"/>
                      </a:lnTo>
                      <a:lnTo>
                        <a:pt x="796" y="632"/>
                      </a:lnTo>
                      <a:lnTo>
                        <a:pt x="796" y="632"/>
                      </a:lnTo>
                      <a:lnTo>
                        <a:pt x="792" y="630"/>
                      </a:lnTo>
                      <a:lnTo>
                        <a:pt x="790" y="626"/>
                      </a:lnTo>
                      <a:lnTo>
                        <a:pt x="786" y="622"/>
                      </a:lnTo>
                      <a:lnTo>
                        <a:pt x="780" y="606"/>
                      </a:lnTo>
                      <a:lnTo>
                        <a:pt x="770" y="584"/>
                      </a:lnTo>
                      <a:lnTo>
                        <a:pt x="760" y="568"/>
                      </a:lnTo>
                      <a:lnTo>
                        <a:pt x="762" y="562"/>
                      </a:lnTo>
                      <a:lnTo>
                        <a:pt x="760" y="560"/>
                      </a:lnTo>
                      <a:lnTo>
                        <a:pt x="748" y="562"/>
                      </a:lnTo>
                      <a:lnTo>
                        <a:pt x="738" y="566"/>
                      </a:lnTo>
                      <a:lnTo>
                        <a:pt x="724" y="572"/>
                      </a:lnTo>
                      <a:lnTo>
                        <a:pt x="714" y="576"/>
                      </a:lnTo>
                      <a:lnTo>
                        <a:pt x="702" y="576"/>
                      </a:lnTo>
                      <a:lnTo>
                        <a:pt x="702" y="576"/>
                      </a:lnTo>
                      <a:lnTo>
                        <a:pt x="702" y="574"/>
                      </a:lnTo>
                      <a:lnTo>
                        <a:pt x="702" y="570"/>
                      </a:lnTo>
                      <a:lnTo>
                        <a:pt x="702" y="570"/>
                      </a:lnTo>
                      <a:lnTo>
                        <a:pt x="700" y="568"/>
                      </a:lnTo>
                      <a:lnTo>
                        <a:pt x="698" y="568"/>
                      </a:lnTo>
                      <a:lnTo>
                        <a:pt x="698" y="568"/>
                      </a:lnTo>
                      <a:lnTo>
                        <a:pt x="692" y="570"/>
                      </a:lnTo>
                      <a:lnTo>
                        <a:pt x="690" y="568"/>
                      </a:lnTo>
                      <a:lnTo>
                        <a:pt x="682" y="562"/>
                      </a:lnTo>
                      <a:lnTo>
                        <a:pt x="676" y="570"/>
                      </a:lnTo>
                      <a:lnTo>
                        <a:pt x="670" y="572"/>
                      </a:lnTo>
                      <a:lnTo>
                        <a:pt x="664" y="566"/>
                      </a:lnTo>
                      <a:lnTo>
                        <a:pt x="660" y="564"/>
                      </a:lnTo>
                      <a:lnTo>
                        <a:pt x="662" y="558"/>
                      </a:lnTo>
                      <a:lnTo>
                        <a:pt x="662" y="554"/>
                      </a:lnTo>
                      <a:lnTo>
                        <a:pt x="656" y="552"/>
                      </a:lnTo>
                      <a:lnTo>
                        <a:pt x="654" y="548"/>
                      </a:lnTo>
                      <a:lnTo>
                        <a:pt x="648" y="550"/>
                      </a:lnTo>
                      <a:lnTo>
                        <a:pt x="638" y="552"/>
                      </a:lnTo>
                      <a:lnTo>
                        <a:pt x="626" y="560"/>
                      </a:lnTo>
                      <a:lnTo>
                        <a:pt x="622" y="560"/>
                      </a:lnTo>
                      <a:lnTo>
                        <a:pt x="608" y="564"/>
                      </a:lnTo>
                      <a:lnTo>
                        <a:pt x="596" y="562"/>
                      </a:lnTo>
                      <a:lnTo>
                        <a:pt x="586" y="566"/>
                      </a:lnTo>
                      <a:lnTo>
                        <a:pt x="574" y="568"/>
                      </a:lnTo>
                      <a:lnTo>
                        <a:pt x="568" y="566"/>
                      </a:lnTo>
                      <a:lnTo>
                        <a:pt x="560" y="564"/>
                      </a:lnTo>
                      <a:lnTo>
                        <a:pt x="552" y="560"/>
                      </a:lnTo>
                      <a:lnTo>
                        <a:pt x="546" y="564"/>
                      </a:lnTo>
                      <a:lnTo>
                        <a:pt x="548" y="568"/>
                      </a:lnTo>
                      <a:lnTo>
                        <a:pt x="548" y="576"/>
                      </a:lnTo>
                      <a:lnTo>
                        <a:pt x="542" y="582"/>
                      </a:lnTo>
                      <a:lnTo>
                        <a:pt x="542" y="590"/>
                      </a:lnTo>
                      <a:lnTo>
                        <a:pt x="538" y="596"/>
                      </a:lnTo>
                      <a:lnTo>
                        <a:pt x="538" y="602"/>
                      </a:lnTo>
                      <a:lnTo>
                        <a:pt x="544" y="610"/>
                      </a:lnTo>
                      <a:lnTo>
                        <a:pt x="546" y="614"/>
                      </a:lnTo>
                      <a:lnTo>
                        <a:pt x="540" y="624"/>
                      </a:lnTo>
                      <a:lnTo>
                        <a:pt x="546" y="628"/>
                      </a:lnTo>
                      <a:lnTo>
                        <a:pt x="546" y="628"/>
                      </a:lnTo>
                      <a:lnTo>
                        <a:pt x="548" y="628"/>
                      </a:lnTo>
                      <a:lnTo>
                        <a:pt x="554" y="634"/>
                      </a:lnTo>
                      <a:lnTo>
                        <a:pt x="554" y="634"/>
                      </a:lnTo>
                      <a:lnTo>
                        <a:pt x="554" y="638"/>
                      </a:lnTo>
                      <a:lnTo>
                        <a:pt x="552" y="640"/>
                      </a:lnTo>
                      <a:lnTo>
                        <a:pt x="548" y="642"/>
                      </a:lnTo>
                      <a:lnTo>
                        <a:pt x="542" y="642"/>
                      </a:lnTo>
                      <a:lnTo>
                        <a:pt x="534" y="640"/>
                      </a:lnTo>
                      <a:lnTo>
                        <a:pt x="534" y="640"/>
                      </a:lnTo>
                      <a:lnTo>
                        <a:pt x="532" y="636"/>
                      </a:lnTo>
                      <a:lnTo>
                        <a:pt x="528" y="628"/>
                      </a:lnTo>
                      <a:lnTo>
                        <a:pt x="528" y="628"/>
                      </a:lnTo>
                      <a:lnTo>
                        <a:pt x="526" y="628"/>
                      </a:lnTo>
                      <a:lnTo>
                        <a:pt x="524" y="628"/>
                      </a:lnTo>
                      <a:lnTo>
                        <a:pt x="522" y="630"/>
                      </a:lnTo>
                      <a:lnTo>
                        <a:pt x="522" y="630"/>
                      </a:lnTo>
                      <a:lnTo>
                        <a:pt x="520" y="630"/>
                      </a:lnTo>
                      <a:lnTo>
                        <a:pt x="518" y="628"/>
                      </a:lnTo>
                      <a:lnTo>
                        <a:pt x="518" y="626"/>
                      </a:lnTo>
                      <a:lnTo>
                        <a:pt x="514" y="626"/>
                      </a:lnTo>
                      <a:lnTo>
                        <a:pt x="514" y="626"/>
                      </a:lnTo>
                      <a:lnTo>
                        <a:pt x="508" y="630"/>
                      </a:lnTo>
                      <a:lnTo>
                        <a:pt x="504" y="634"/>
                      </a:lnTo>
                      <a:lnTo>
                        <a:pt x="504" y="634"/>
                      </a:lnTo>
                      <a:lnTo>
                        <a:pt x="502" y="634"/>
                      </a:lnTo>
                      <a:lnTo>
                        <a:pt x="498" y="634"/>
                      </a:lnTo>
                      <a:lnTo>
                        <a:pt x="492" y="630"/>
                      </a:lnTo>
                      <a:lnTo>
                        <a:pt x="492" y="630"/>
                      </a:lnTo>
                      <a:lnTo>
                        <a:pt x="488" y="630"/>
                      </a:lnTo>
                      <a:lnTo>
                        <a:pt x="486" y="630"/>
                      </a:lnTo>
                      <a:lnTo>
                        <a:pt x="484" y="632"/>
                      </a:lnTo>
                      <a:lnTo>
                        <a:pt x="484" y="632"/>
                      </a:lnTo>
                      <a:lnTo>
                        <a:pt x="484" y="634"/>
                      </a:lnTo>
                      <a:lnTo>
                        <a:pt x="484" y="636"/>
                      </a:lnTo>
                      <a:lnTo>
                        <a:pt x="484" y="640"/>
                      </a:lnTo>
                      <a:lnTo>
                        <a:pt x="476" y="638"/>
                      </a:lnTo>
                      <a:lnTo>
                        <a:pt x="476" y="638"/>
                      </a:lnTo>
                      <a:lnTo>
                        <a:pt x="478" y="636"/>
                      </a:lnTo>
                      <a:lnTo>
                        <a:pt x="480" y="634"/>
                      </a:lnTo>
                      <a:lnTo>
                        <a:pt x="478" y="630"/>
                      </a:lnTo>
                      <a:lnTo>
                        <a:pt x="478" y="630"/>
                      </a:lnTo>
                      <a:lnTo>
                        <a:pt x="478" y="628"/>
                      </a:lnTo>
                      <a:lnTo>
                        <a:pt x="476" y="628"/>
                      </a:lnTo>
                      <a:lnTo>
                        <a:pt x="470" y="628"/>
                      </a:lnTo>
                      <a:lnTo>
                        <a:pt x="470" y="628"/>
                      </a:lnTo>
                      <a:lnTo>
                        <a:pt x="468" y="628"/>
                      </a:lnTo>
                      <a:lnTo>
                        <a:pt x="466" y="624"/>
                      </a:lnTo>
                      <a:lnTo>
                        <a:pt x="466" y="624"/>
                      </a:lnTo>
                      <a:lnTo>
                        <a:pt x="462" y="620"/>
                      </a:lnTo>
                      <a:lnTo>
                        <a:pt x="458" y="618"/>
                      </a:lnTo>
                      <a:lnTo>
                        <a:pt x="458" y="618"/>
                      </a:lnTo>
                      <a:lnTo>
                        <a:pt x="454" y="616"/>
                      </a:lnTo>
                      <a:lnTo>
                        <a:pt x="450" y="616"/>
                      </a:lnTo>
                      <a:lnTo>
                        <a:pt x="450" y="616"/>
                      </a:lnTo>
                      <a:lnTo>
                        <a:pt x="450" y="614"/>
                      </a:lnTo>
                      <a:lnTo>
                        <a:pt x="450" y="610"/>
                      </a:lnTo>
                      <a:lnTo>
                        <a:pt x="450" y="610"/>
                      </a:lnTo>
                      <a:lnTo>
                        <a:pt x="446" y="608"/>
                      </a:lnTo>
                      <a:lnTo>
                        <a:pt x="442" y="606"/>
                      </a:lnTo>
                      <a:lnTo>
                        <a:pt x="442" y="606"/>
                      </a:lnTo>
                      <a:lnTo>
                        <a:pt x="442" y="606"/>
                      </a:lnTo>
                      <a:lnTo>
                        <a:pt x="442" y="608"/>
                      </a:lnTo>
                      <a:lnTo>
                        <a:pt x="442" y="610"/>
                      </a:lnTo>
                      <a:lnTo>
                        <a:pt x="436" y="610"/>
                      </a:lnTo>
                      <a:lnTo>
                        <a:pt x="436" y="606"/>
                      </a:lnTo>
                      <a:lnTo>
                        <a:pt x="424" y="608"/>
                      </a:lnTo>
                      <a:lnTo>
                        <a:pt x="424" y="608"/>
                      </a:lnTo>
                      <a:lnTo>
                        <a:pt x="426" y="610"/>
                      </a:lnTo>
                      <a:lnTo>
                        <a:pt x="426" y="610"/>
                      </a:lnTo>
                      <a:lnTo>
                        <a:pt x="426" y="612"/>
                      </a:lnTo>
                      <a:lnTo>
                        <a:pt x="426" y="612"/>
                      </a:lnTo>
                      <a:lnTo>
                        <a:pt x="416" y="624"/>
                      </a:lnTo>
                      <a:lnTo>
                        <a:pt x="416" y="624"/>
                      </a:lnTo>
                      <a:lnTo>
                        <a:pt x="412" y="624"/>
                      </a:lnTo>
                      <a:lnTo>
                        <a:pt x="406" y="624"/>
                      </a:lnTo>
                      <a:lnTo>
                        <a:pt x="406" y="624"/>
                      </a:lnTo>
                      <a:lnTo>
                        <a:pt x="404" y="624"/>
                      </a:lnTo>
                      <a:lnTo>
                        <a:pt x="402" y="624"/>
                      </a:lnTo>
                      <a:lnTo>
                        <a:pt x="402" y="626"/>
                      </a:lnTo>
                      <a:lnTo>
                        <a:pt x="400" y="628"/>
                      </a:lnTo>
                      <a:lnTo>
                        <a:pt x="400" y="628"/>
                      </a:lnTo>
                      <a:lnTo>
                        <a:pt x="398" y="628"/>
                      </a:lnTo>
                      <a:lnTo>
                        <a:pt x="396" y="632"/>
                      </a:lnTo>
                      <a:lnTo>
                        <a:pt x="396" y="638"/>
                      </a:lnTo>
                      <a:lnTo>
                        <a:pt x="396" y="638"/>
                      </a:lnTo>
                      <a:lnTo>
                        <a:pt x="396" y="640"/>
                      </a:lnTo>
                      <a:lnTo>
                        <a:pt x="398" y="642"/>
                      </a:lnTo>
                      <a:lnTo>
                        <a:pt x="402" y="646"/>
                      </a:lnTo>
                      <a:lnTo>
                        <a:pt x="392" y="650"/>
                      </a:lnTo>
                      <a:lnTo>
                        <a:pt x="392" y="650"/>
                      </a:lnTo>
                      <a:lnTo>
                        <a:pt x="388" y="640"/>
                      </a:lnTo>
                      <a:lnTo>
                        <a:pt x="388" y="640"/>
                      </a:lnTo>
                      <a:lnTo>
                        <a:pt x="388" y="640"/>
                      </a:lnTo>
                      <a:lnTo>
                        <a:pt x="384" y="640"/>
                      </a:lnTo>
                      <a:lnTo>
                        <a:pt x="382" y="646"/>
                      </a:lnTo>
                      <a:lnTo>
                        <a:pt x="382" y="646"/>
                      </a:lnTo>
                      <a:lnTo>
                        <a:pt x="380" y="646"/>
                      </a:lnTo>
                      <a:lnTo>
                        <a:pt x="378" y="648"/>
                      </a:lnTo>
                      <a:lnTo>
                        <a:pt x="376" y="648"/>
                      </a:lnTo>
                      <a:lnTo>
                        <a:pt x="376" y="648"/>
                      </a:lnTo>
                      <a:lnTo>
                        <a:pt x="376" y="648"/>
                      </a:lnTo>
                      <a:lnTo>
                        <a:pt x="376" y="654"/>
                      </a:lnTo>
                      <a:lnTo>
                        <a:pt x="374" y="658"/>
                      </a:lnTo>
                      <a:lnTo>
                        <a:pt x="372" y="662"/>
                      </a:lnTo>
                      <a:lnTo>
                        <a:pt x="372" y="662"/>
                      </a:lnTo>
                      <a:lnTo>
                        <a:pt x="374" y="662"/>
                      </a:lnTo>
                      <a:lnTo>
                        <a:pt x="376" y="664"/>
                      </a:lnTo>
                      <a:lnTo>
                        <a:pt x="376" y="664"/>
                      </a:lnTo>
                      <a:lnTo>
                        <a:pt x="376" y="666"/>
                      </a:lnTo>
                      <a:lnTo>
                        <a:pt x="374" y="668"/>
                      </a:lnTo>
                      <a:lnTo>
                        <a:pt x="374" y="670"/>
                      </a:lnTo>
                      <a:lnTo>
                        <a:pt x="374" y="670"/>
                      </a:lnTo>
                      <a:lnTo>
                        <a:pt x="368" y="678"/>
                      </a:lnTo>
                      <a:lnTo>
                        <a:pt x="368" y="678"/>
                      </a:lnTo>
                      <a:lnTo>
                        <a:pt x="366" y="680"/>
                      </a:lnTo>
                      <a:lnTo>
                        <a:pt x="368" y="682"/>
                      </a:lnTo>
                      <a:lnTo>
                        <a:pt x="372" y="686"/>
                      </a:lnTo>
                      <a:lnTo>
                        <a:pt x="372" y="686"/>
                      </a:lnTo>
                      <a:lnTo>
                        <a:pt x="374" y="688"/>
                      </a:lnTo>
                      <a:lnTo>
                        <a:pt x="374" y="690"/>
                      </a:lnTo>
                      <a:lnTo>
                        <a:pt x="374" y="696"/>
                      </a:lnTo>
                      <a:lnTo>
                        <a:pt x="374" y="696"/>
                      </a:lnTo>
                      <a:lnTo>
                        <a:pt x="376" y="698"/>
                      </a:lnTo>
                      <a:lnTo>
                        <a:pt x="378" y="698"/>
                      </a:lnTo>
                      <a:lnTo>
                        <a:pt x="382" y="696"/>
                      </a:lnTo>
                      <a:lnTo>
                        <a:pt x="386" y="708"/>
                      </a:lnTo>
                      <a:lnTo>
                        <a:pt x="386" y="708"/>
                      </a:lnTo>
                      <a:lnTo>
                        <a:pt x="388" y="710"/>
                      </a:lnTo>
                      <a:lnTo>
                        <a:pt x="386" y="714"/>
                      </a:lnTo>
                      <a:lnTo>
                        <a:pt x="386" y="714"/>
                      </a:lnTo>
                      <a:lnTo>
                        <a:pt x="386" y="716"/>
                      </a:lnTo>
                      <a:lnTo>
                        <a:pt x="388" y="720"/>
                      </a:lnTo>
                      <a:lnTo>
                        <a:pt x="388" y="722"/>
                      </a:lnTo>
                      <a:lnTo>
                        <a:pt x="388" y="722"/>
                      </a:lnTo>
                      <a:lnTo>
                        <a:pt x="388" y="726"/>
                      </a:lnTo>
                      <a:lnTo>
                        <a:pt x="388" y="726"/>
                      </a:lnTo>
                      <a:lnTo>
                        <a:pt x="384" y="726"/>
                      </a:lnTo>
                      <a:lnTo>
                        <a:pt x="384" y="726"/>
                      </a:lnTo>
                      <a:lnTo>
                        <a:pt x="384" y="724"/>
                      </a:lnTo>
                      <a:lnTo>
                        <a:pt x="382" y="722"/>
                      </a:lnTo>
                      <a:lnTo>
                        <a:pt x="382" y="722"/>
                      </a:lnTo>
                      <a:lnTo>
                        <a:pt x="382" y="724"/>
                      </a:lnTo>
                      <a:lnTo>
                        <a:pt x="382" y="724"/>
                      </a:lnTo>
                      <a:lnTo>
                        <a:pt x="382" y="724"/>
                      </a:lnTo>
                      <a:lnTo>
                        <a:pt x="382" y="726"/>
                      </a:lnTo>
                      <a:lnTo>
                        <a:pt x="382" y="726"/>
                      </a:lnTo>
                      <a:lnTo>
                        <a:pt x="386" y="726"/>
                      </a:lnTo>
                      <a:lnTo>
                        <a:pt x="386" y="726"/>
                      </a:lnTo>
                      <a:lnTo>
                        <a:pt x="386" y="730"/>
                      </a:lnTo>
                      <a:lnTo>
                        <a:pt x="386" y="730"/>
                      </a:lnTo>
                      <a:lnTo>
                        <a:pt x="382" y="734"/>
                      </a:lnTo>
                      <a:lnTo>
                        <a:pt x="382" y="734"/>
                      </a:lnTo>
                      <a:lnTo>
                        <a:pt x="380" y="732"/>
                      </a:lnTo>
                      <a:lnTo>
                        <a:pt x="382" y="730"/>
                      </a:lnTo>
                      <a:lnTo>
                        <a:pt x="382" y="730"/>
                      </a:lnTo>
                      <a:lnTo>
                        <a:pt x="378" y="730"/>
                      </a:lnTo>
                      <a:lnTo>
                        <a:pt x="378" y="730"/>
                      </a:lnTo>
                      <a:lnTo>
                        <a:pt x="378" y="726"/>
                      </a:lnTo>
                      <a:lnTo>
                        <a:pt x="376" y="726"/>
                      </a:lnTo>
                      <a:lnTo>
                        <a:pt x="376" y="726"/>
                      </a:lnTo>
                      <a:lnTo>
                        <a:pt x="376" y="728"/>
                      </a:lnTo>
                      <a:lnTo>
                        <a:pt x="376" y="728"/>
                      </a:lnTo>
                      <a:lnTo>
                        <a:pt x="372" y="730"/>
                      </a:lnTo>
                      <a:lnTo>
                        <a:pt x="372" y="730"/>
                      </a:lnTo>
                      <a:lnTo>
                        <a:pt x="370" y="730"/>
                      </a:lnTo>
                      <a:lnTo>
                        <a:pt x="370" y="730"/>
                      </a:lnTo>
                      <a:lnTo>
                        <a:pt x="368" y="730"/>
                      </a:lnTo>
                      <a:lnTo>
                        <a:pt x="368" y="732"/>
                      </a:lnTo>
                      <a:lnTo>
                        <a:pt x="370" y="732"/>
                      </a:lnTo>
                      <a:lnTo>
                        <a:pt x="368" y="732"/>
                      </a:lnTo>
                      <a:lnTo>
                        <a:pt x="368" y="734"/>
                      </a:lnTo>
                      <a:lnTo>
                        <a:pt x="368" y="734"/>
                      </a:lnTo>
                      <a:lnTo>
                        <a:pt x="370" y="736"/>
                      </a:lnTo>
                      <a:lnTo>
                        <a:pt x="370" y="736"/>
                      </a:lnTo>
                      <a:lnTo>
                        <a:pt x="366" y="740"/>
                      </a:lnTo>
                      <a:lnTo>
                        <a:pt x="366" y="740"/>
                      </a:lnTo>
                      <a:lnTo>
                        <a:pt x="362" y="750"/>
                      </a:lnTo>
                      <a:lnTo>
                        <a:pt x="362" y="750"/>
                      </a:lnTo>
                      <a:lnTo>
                        <a:pt x="362" y="756"/>
                      </a:lnTo>
                      <a:lnTo>
                        <a:pt x="362" y="756"/>
                      </a:lnTo>
                      <a:lnTo>
                        <a:pt x="360" y="758"/>
                      </a:lnTo>
                      <a:lnTo>
                        <a:pt x="360" y="758"/>
                      </a:lnTo>
                      <a:lnTo>
                        <a:pt x="360" y="762"/>
                      </a:lnTo>
                      <a:lnTo>
                        <a:pt x="360" y="764"/>
                      </a:lnTo>
                      <a:lnTo>
                        <a:pt x="358" y="766"/>
                      </a:lnTo>
                      <a:lnTo>
                        <a:pt x="358" y="766"/>
                      </a:lnTo>
                      <a:lnTo>
                        <a:pt x="370" y="766"/>
                      </a:lnTo>
                      <a:lnTo>
                        <a:pt x="370" y="766"/>
                      </a:lnTo>
                      <a:lnTo>
                        <a:pt x="370" y="776"/>
                      </a:lnTo>
                      <a:lnTo>
                        <a:pt x="372" y="778"/>
                      </a:lnTo>
                      <a:lnTo>
                        <a:pt x="372" y="778"/>
                      </a:lnTo>
                      <a:lnTo>
                        <a:pt x="372" y="792"/>
                      </a:lnTo>
                      <a:lnTo>
                        <a:pt x="372" y="792"/>
                      </a:lnTo>
                      <a:lnTo>
                        <a:pt x="376" y="796"/>
                      </a:lnTo>
                      <a:lnTo>
                        <a:pt x="380" y="800"/>
                      </a:lnTo>
                      <a:lnTo>
                        <a:pt x="380" y="800"/>
                      </a:lnTo>
                      <a:lnTo>
                        <a:pt x="380" y="804"/>
                      </a:lnTo>
                      <a:lnTo>
                        <a:pt x="382" y="808"/>
                      </a:lnTo>
                      <a:lnTo>
                        <a:pt x="382" y="808"/>
                      </a:lnTo>
                      <a:lnTo>
                        <a:pt x="390" y="814"/>
                      </a:lnTo>
                      <a:lnTo>
                        <a:pt x="390" y="814"/>
                      </a:lnTo>
                      <a:lnTo>
                        <a:pt x="392" y="818"/>
                      </a:lnTo>
                      <a:lnTo>
                        <a:pt x="392" y="818"/>
                      </a:lnTo>
                      <a:lnTo>
                        <a:pt x="390" y="824"/>
                      </a:lnTo>
                      <a:lnTo>
                        <a:pt x="384" y="828"/>
                      </a:lnTo>
                      <a:lnTo>
                        <a:pt x="384" y="828"/>
                      </a:lnTo>
                      <a:lnTo>
                        <a:pt x="382" y="826"/>
                      </a:lnTo>
                      <a:lnTo>
                        <a:pt x="380" y="822"/>
                      </a:lnTo>
                      <a:lnTo>
                        <a:pt x="380" y="822"/>
                      </a:lnTo>
                      <a:lnTo>
                        <a:pt x="378" y="818"/>
                      </a:lnTo>
                      <a:lnTo>
                        <a:pt x="374" y="816"/>
                      </a:lnTo>
                      <a:lnTo>
                        <a:pt x="374" y="816"/>
                      </a:lnTo>
                      <a:lnTo>
                        <a:pt x="368" y="810"/>
                      </a:lnTo>
                      <a:lnTo>
                        <a:pt x="368" y="810"/>
                      </a:lnTo>
                      <a:lnTo>
                        <a:pt x="364" y="806"/>
                      </a:lnTo>
                      <a:lnTo>
                        <a:pt x="364" y="806"/>
                      </a:lnTo>
                      <a:lnTo>
                        <a:pt x="362" y="804"/>
                      </a:lnTo>
                      <a:lnTo>
                        <a:pt x="360" y="804"/>
                      </a:lnTo>
                      <a:lnTo>
                        <a:pt x="356" y="804"/>
                      </a:lnTo>
                      <a:lnTo>
                        <a:pt x="356" y="804"/>
                      </a:lnTo>
                      <a:lnTo>
                        <a:pt x="356" y="804"/>
                      </a:lnTo>
                      <a:lnTo>
                        <a:pt x="356" y="802"/>
                      </a:lnTo>
                      <a:lnTo>
                        <a:pt x="356" y="800"/>
                      </a:lnTo>
                      <a:lnTo>
                        <a:pt x="356" y="798"/>
                      </a:lnTo>
                      <a:lnTo>
                        <a:pt x="356" y="798"/>
                      </a:lnTo>
                      <a:lnTo>
                        <a:pt x="352" y="796"/>
                      </a:lnTo>
                      <a:lnTo>
                        <a:pt x="350" y="794"/>
                      </a:lnTo>
                      <a:lnTo>
                        <a:pt x="350" y="794"/>
                      </a:lnTo>
                      <a:lnTo>
                        <a:pt x="348" y="792"/>
                      </a:lnTo>
                      <a:lnTo>
                        <a:pt x="346" y="788"/>
                      </a:lnTo>
                      <a:lnTo>
                        <a:pt x="346" y="788"/>
                      </a:lnTo>
                      <a:lnTo>
                        <a:pt x="342" y="786"/>
                      </a:lnTo>
                      <a:lnTo>
                        <a:pt x="338" y="788"/>
                      </a:lnTo>
                      <a:lnTo>
                        <a:pt x="338" y="788"/>
                      </a:lnTo>
                      <a:lnTo>
                        <a:pt x="334" y="790"/>
                      </a:lnTo>
                      <a:lnTo>
                        <a:pt x="334" y="790"/>
                      </a:lnTo>
                      <a:lnTo>
                        <a:pt x="332" y="790"/>
                      </a:lnTo>
                      <a:lnTo>
                        <a:pt x="332" y="790"/>
                      </a:lnTo>
                      <a:lnTo>
                        <a:pt x="330" y="788"/>
                      </a:lnTo>
                      <a:lnTo>
                        <a:pt x="328" y="788"/>
                      </a:lnTo>
                      <a:lnTo>
                        <a:pt x="322" y="790"/>
                      </a:lnTo>
                      <a:lnTo>
                        <a:pt x="322" y="790"/>
                      </a:lnTo>
                      <a:lnTo>
                        <a:pt x="318" y="790"/>
                      </a:lnTo>
                      <a:lnTo>
                        <a:pt x="316" y="788"/>
                      </a:lnTo>
                      <a:lnTo>
                        <a:pt x="312" y="782"/>
                      </a:lnTo>
                      <a:lnTo>
                        <a:pt x="312" y="782"/>
                      </a:lnTo>
                      <a:lnTo>
                        <a:pt x="308" y="780"/>
                      </a:lnTo>
                      <a:lnTo>
                        <a:pt x="304" y="778"/>
                      </a:lnTo>
                      <a:lnTo>
                        <a:pt x="304" y="778"/>
                      </a:lnTo>
                      <a:lnTo>
                        <a:pt x="300" y="778"/>
                      </a:lnTo>
                      <a:lnTo>
                        <a:pt x="294" y="778"/>
                      </a:lnTo>
                      <a:lnTo>
                        <a:pt x="294" y="778"/>
                      </a:lnTo>
                      <a:lnTo>
                        <a:pt x="288" y="778"/>
                      </a:lnTo>
                      <a:lnTo>
                        <a:pt x="286" y="774"/>
                      </a:lnTo>
                      <a:lnTo>
                        <a:pt x="286" y="774"/>
                      </a:lnTo>
                      <a:lnTo>
                        <a:pt x="284" y="774"/>
                      </a:lnTo>
                      <a:lnTo>
                        <a:pt x="280" y="774"/>
                      </a:lnTo>
                      <a:lnTo>
                        <a:pt x="276" y="776"/>
                      </a:lnTo>
                      <a:lnTo>
                        <a:pt x="276" y="776"/>
                      </a:lnTo>
                      <a:lnTo>
                        <a:pt x="272" y="780"/>
                      </a:lnTo>
                      <a:lnTo>
                        <a:pt x="272" y="784"/>
                      </a:lnTo>
                      <a:lnTo>
                        <a:pt x="272" y="784"/>
                      </a:lnTo>
                      <a:lnTo>
                        <a:pt x="270" y="782"/>
                      </a:lnTo>
                      <a:lnTo>
                        <a:pt x="270" y="782"/>
                      </a:lnTo>
                      <a:lnTo>
                        <a:pt x="266" y="778"/>
                      </a:lnTo>
                      <a:lnTo>
                        <a:pt x="262" y="774"/>
                      </a:lnTo>
                      <a:lnTo>
                        <a:pt x="262" y="774"/>
                      </a:lnTo>
                      <a:lnTo>
                        <a:pt x="260" y="772"/>
                      </a:lnTo>
                      <a:lnTo>
                        <a:pt x="256" y="772"/>
                      </a:lnTo>
                      <a:lnTo>
                        <a:pt x="256" y="772"/>
                      </a:lnTo>
                      <a:lnTo>
                        <a:pt x="254" y="766"/>
                      </a:lnTo>
                      <a:lnTo>
                        <a:pt x="254" y="766"/>
                      </a:lnTo>
                      <a:lnTo>
                        <a:pt x="250" y="764"/>
                      </a:lnTo>
                      <a:lnTo>
                        <a:pt x="250" y="764"/>
                      </a:lnTo>
                      <a:lnTo>
                        <a:pt x="248" y="760"/>
                      </a:lnTo>
                      <a:lnTo>
                        <a:pt x="248" y="760"/>
                      </a:lnTo>
                      <a:lnTo>
                        <a:pt x="246" y="760"/>
                      </a:lnTo>
                      <a:lnTo>
                        <a:pt x="244" y="760"/>
                      </a:lnTo>
                      <a:lnTo>
                        <a:pt x="244" y="760"/>
                      </a:lnTo>
                      <a:lnTo>
                        <a:pt x="240" y="754"/>
                      </a:lnTo>
                      <a:lnTo>
                        <a:pt x="240" y="754"/>
                      </a:lnTo>
                      <a:lnTo>
                        <a:pt x="240" y="750"/>
                      </a:lnTo>
                      <a:lnTo>
                        <a:pt x="240" y="750"/>
                      </a:lnTo>
                      <a:lnTo>
                        <a:pt x="230" y="754"/>
                      </a:lnTo>
                      <a:lnTo>
                        <a:pt x="230" y="754"/>
                      </a:lnTo>
                      <a:lnTo>
                        <a:pt x="230" y="750"/>
                      </a:lnTo>
                      <a:lnTo>
                        <a:pt x="230" y="750"/>
                      </a:lnTo>
                      <a:lnTo>
                        <a:pt x="236" y="748"/>
                      </a:lnTo>
                      <a:lnTo>
                        <a:pt x="236" y="748"/>
                      </a:lnTo>
                      <a:lnTo>
                        <a:pt x="236" y="744"/>
                      </a:lnTo>
                      <a:lnTo>
                        <a:pt x="236" y="744"/>
                      </a:lnTo>
                      <a:lnTo>
                        <a:pt x="244" y="744"/>
                      </a:lnTo>
                      <a:lnTo>
                        <a:pt x="244" y="744"/>
                      </a:lnTo>
                      <a:lnTo>
                        <a:pt x="244" y="740"/>
                      </a:lnTo>
                      <a:lnTo>
                        <a:pt x="244" y="740"/>
                      </a:lnTo>
                      <a:lnTo>
                        <a:pt x="248" y="738"/>
                      </a:lnTo>
                      <a:lnTo>
                        <a:pt x="248" y="738"/>
                      </a:lnTo>
                      <a:lnTo>
                        <a:pt x="250" y="734"/>
                      </a:lnTo>
                      <a:lnTo>
                        <a:pt x="250" y="732"/>
                      </a:lnTo>
                      <a:lnTo>
                        <a:pt x="250" y="732"/>
                      </a:lnTo>
                      <a:lnTo>
                        <a:pt x="244" y="730"/>
                      </a:lnTo>
                      <a:lnTo>
                        <a:pt x="244" y="730"/>
                      </a:lnTo>
                      <a:lnTo>
                        <a:pt x="242" y="726"/>
                      </a:lnTo>
                      <a:lnTo>
                        <a:pt x="242" y="726"/>
                      </a:lnTo>
                      <a:lnTo>
                        <a:pt x="252" y="726"/>
                      </a:lnTo>
                      <a:lnTo>
                        <a:pt x="252" y="726"/>
                      </a:lnTo>
                      <a:lnTo>
                        <a:pt x="252" y="720"/>
                      </a:lnTo>
                      <a:lnTo>
                        <a:pt x="252" y="720"/>
                      </a:lnTo>
                      <a:lnTo>
                        <a:pt x="254" y="720"/>
                      </a:lnTo>
                      <a:lnTo>
                        <a:pt x="256" y="720"/>
                      </a:lnTo>
                      <a:lnTo>
                        <a:pt x="256" y="720"/>
                      </a:lnTo>
                      <a:lnTo>
                        <a:pt x="258" y="718"/>
                      </a:lnTo>
                      <a:lnTo>
                        <a:pt x="260" y="716"/>
                      </a:lnTo>
                      <a:lnTo>
                        <a:pt x="260" y="716"/>
                      </a:lnTo>
                      <a:lnTo>
                        <a:pt x="268" y="712"/>
                      </a:lnTo>
                      <a:lnTo>
                        <a:pt x="268" y="710"/>
                      </a:lnTo>
                      <a:lnTo>
                        <a:pt x="268" y="710"/>
                      </a:lnTo>
                      <a:lnTo>
                        <a:pt x="266" y="710"/>
                      </a:lnTo>
                      <a:lnTo>
                        <a:pt x="266" y="710"/>
                      </a:lnTo>
                      <a:lnTo>
                        <a:pt x="264" y="712"/>
                      </a:lnTo>
                      <a:lnTo>
                        <a:pt x="264" y="712"/>
                      </a:lnTo>
                      <a:lnTo>
                        <a:pt x="260" y="712"/>
                      </a:lnTo>
                      <a:lnTo>
                        <a:pt x="262" y="708"/>
                      </a:lnTo>
                      <a:lnTo>
                        <a:pt x="264" y="704"/>
                      </a:lnTo>
                      <a:lnTo>
                        <a:pt x="264" y="704"/>
                      </a:lnTo>
                      <a:lnTo>
                        <a:pt x="270" y="702"/>
                      </a:lnTo>
                      <a:lnTo>
                        <a:pt x="274" y="702"/>
                      </a:lnTo>
                      <a:lnTo>
                        <a:pt x="276" y="700"/>
                      </a:lnTo>
                      <a:lnTo>
                        <a:pt x="276" y="700"/>
                      </a:lnTo>
                      <a:lnTo>
                        <a:pt x="278" y="690"/>
                      </a:lnTo>
                      <a:lnTo>
                        <a:pt x="278" y="690"/>
                      </a:lnTo>
                      <a:lnTo>
                        <a:pt x="278" y="686"/>
                      </a:lnTo>
                      <a:lnTo>
                        <a:pt x="276" y="684"/>
                      </a:lnTo>
                      <a:lnTo>
                        <a:pt x="276" y="684"/>
                      </a:lnTo>
                      <a:lnTo>
                        <a:pt x="276" y="680"/>
                      </a:lnTo>
                      <a:lnTo>
                        <a:pt x="276" y="678"/>
                      </a:lnTo>
                      <a:lnTo>
                        <a:pt x="276" y="676"/>
                      </a:lnTo>
                      <a:lnTo>
                        <a:pt x="274" y="674"/>
                      </a:lnTo>
                      <a:lnTo>
                        <a:pt x="274" y="674"/>
                      </a:lnTo>
                      <a:lnTo>
                        <a:pt x="272" y="672"/>
                      </a:lnTo>
                      <a:lnTo>
                        <a:pt x="274" y="672"/>
                      </a:lnTo>
                      <a:lnTo>
                        <a:pt x="276" y="668"/>
                      </a:lnTo>
                      <a:lnTo>
                        <a:pt x="276" y="668"/>
                      </a:lnTo>
                      <a:lnTo>
                        <a:pt x="276" y="666"/>
                      </a:lnTo>
                      <a:lnTo>
                        <a:pt x="274" y="666"/>
                      </a:lnTo>
                      <a:lnTo>
                        <a:pt x="270" y="664"/>
                      </a:lnTo>
                      <a:lnTo>
                        <a:pt x="270" y="664"/>
                      </a:lnTo>
                      <a:lnTo>
                        <a:pt x="270" y="662"/>
                      </a:lnTo>
                      <a:lnTo>
                        <a:pt x="270" y="662"/>
                      </a:lnTo>
                      <a:lnTo>
                        <a:pt x="272" y="660"/>
                      </a:lnTo>
                      <a:lnTo>
                        <a:pt x="270" y="656"/>
                      </a:lnTo>
                      <a:lnTo>
                        <a:pt x="270" y="656"/>
                      </a:lnTo>
                      <a:lnTo>
                        <a:pt x="252" y="650"/>
                      </a:lnTo>
                      <a:lnTo>
                        <a:pt x="252" y="650"/>
                      </a:lnTo>
                      <a:lnTo>
                        <a:pt x="248" y="648"/>
                      </a:lnTo>
                      <a:lnTo>
                        <a:pt x="244" y="646"/>
                      </a:lnTo>
                      <a:lnTo>
                        <a:pt x="244" y="646"/>
                      </a:lnTo>
                      <a:lnTo>
                        <a:pt x="242" y="644"/>
                      </a:lnTo>
                      <a:lnTo>
                        <a:pt x="242" y="642"/>
                      </a:lnTo>
                      <a:lnTo>
                        <a:pt x="242" y="642"/>
                      </a:lnTo>
                      <a:lnTo>
                        <a:pt x="238" y="640"/>
                      </a:lnTo>
                      <a:lnTo>
                        <a:pt x="234" y="640"/>
                      </a:lnTo>
                      <a:lnTo>
                        <a:pt x="234" y="640"/>
                      </a:lnTo>
                      <a:lnTo>
                        <a:pt x="230" y="642"/>
                      </a:lnTo>
                      <a:lnTo>
                        <a:pt x="230" y="642"/>
                      </a:lnTo>
                      <a:lnTo>
                        <a:pt x="222" y="646"/>
                      </a:lnTo>
                      <a:lnTo>
                        <a:pt x="222" y="646"/>
                      </a:lnTo>
                      <a:lnTo>
                        <a:pt x="220" y="642"/>
                      </a:lnTo>
                      <a:lnTo>
                        <a:pt x="220" y="638"/>
                      </a:lnTo>
                      <a:lnTo>
                        <a:pt x="218" y="636"/>
                      </a:lnTo>
                      <a:lnTo>
                        <a:pt x="218" y="636"/>
                      </a:lnTo>
                      <a:lnTo>
                        <a:pt x="212" y="634"/>
                      </a:lnTo>
                      <a:lnTo>
                        <a:pt x="212" y="634"/>
                      </a:lnTo>
                      <a:lnTo>
                        <a:pt x="210" y="630"/>
                      </a:lnTo>
                      <a:lnTo>
                        <a:pt x="210" y="628"/>
                      </a:lnTo>
                      <a:lnTo>
                        <a:pt x="208" y="628"/>
                      </a:lnTo>
                      <a:lnTo>
                        <a:pt x="208" y="628"/>
                      </a:lnTo>
                      <a:lnTo>
                        <a:pt x="204" y="630"/>
                      </a:lnTo>
                      <a:lnTo>
                        <a:pt x="198" y="626"/>
                      </a:lnTo>
                      <a:lnTo>
                        <a:pt x="198" y="626"/>
                      </a:lnTo>
                      <a:lnTo>
                        <a:pt x="194" y="626"/>
                      </a:lnTo>
                      <a:lnTo>
                        <a:pt x="190" y="626"/>
                      </a:lnTo>
                      <a:lnTo>
                        <a:pt x="190" y="626"/>
                      </a:lnTo>
                      <a:lnTo>
                        <a:pt x="188" y="626"/>
                      </a:lnTo>
                      <a:lnTo>
                        <a:pt x="186" y="624"/>
                      </a:lnTo>
                      <a:lnTo>
                        <a:pt x="186" y="622"/>
                      </a:lnTo>
                      <a:lnTo>
                        <a:pt x="186" y="620"/>
                      </a:lnTo>
                      <a:lnTo>
                        <a:pt x="186" y="620"/>
                      </a:lnTo>
                      <a:lnTo>
                        <a:pt x="184" y="620"/>
                      </a:lnTo>
                      <a:lnTo>
                        <a:pt x="184" y="618"/>
                      </a:lnTo>
                      <a:lnTo>
                        <a:pt x="182" y="614"/>
                      </a:lnTo>
                      <a:lnTo>
                        <a:pt x="182" y="614"/>
                      </a:lnTo>
                      <a:lnTo>
                        <a:pt x="182" y="612"/>
                      </a:lnTo>
                      <a:lnTo>
                        <a:pt x="180" y="608"/>
                      </a:lnTo>
                      <a:lnTo>
                        <a:pt x="180" y="608"/>
                      </a:lnTo>
                      <a:lnTo>
                        <a:pt x="180" y="606"/>
                      </a:lnTo>
                      <a:lnTo>
                        <a:pt x="178" y="606"/>
                      </a:lnTo>
                      <a:lnTo>
                        <a:pt x="174" y="606"/>
                      </a:lnTo>
                      <a:lnTo>
                        <a:pt x="174" y="606"/>
                      </a:lnTo>
                      <a:lnTo>
                        <a:pt x="170" y="604"/>
                      </a:lnTo>
                      <a:lnTo>
                        <a:pt x="170" y="604"/>
                      </a:lnTo>
                      <a:lnTo>
                        <a:pt x="168" y="606"/>
                      </a:lnTo>
                      <a:lnTo>
                        <a:pt x="168" y="606"/>
                      </a:lnTo>
                      <a:lnTo>
                        <a:pt x="166" y="608"/>
                      </a:lnTo>
                      <a:lnTo>
                        <a:pt x="162" y="608"/>
                      </a:lnTo>
                      <a:lnTo>
                        <a:pt x="160" y="604"/>
                      </a:lnTo>
                      <a:lnTo>
                        <a:pt x="160" y="588"/>
                      </a:lnTo>
                      <a:lnTo>
                        <a:pt x="160" y="588"/>
                      </a:lnTo>
                      <a:lnTo>
                        <a:pt x="158" y="586"/>
                      </a:lnTo>
                      <a:lnTo>
                        <a:pt x="156" y="584"/>
                      </a:lnTo>
                      <a:lnTo>
                        <a:pt x="154" y="584"/>
                      </a:lnTo>
                      <a:lnTo>
                        <a:pt x="154" y="580"/>
                      </a:lnTo>
                      <a:lnTo>
                        <a:pt x="154" y="580"/>
                      </a:lnTo>
                      <a:lnTo>
                        <a:pt x="156" y="578"/>
                      </a:lnTo>
                      <a:lnTo>
                        <a:pt x="158" y="578"/>
                      </a:lnTo>
                      <a:lnTo>
                        <a:pt x="162" y="580"/>
                      </a:lnTo>
                      <a:lnTo>
                        <a:pt x="164" y="580"/>
                      </a:lnTo>
                      <a:lnTo>
                        <a:pt x="164" y="580"/>
                      </a:lnTo>
                      <a:lnTo>
                        <a:pt x="166" y="578"/>
                      </a:lnTo>
                      <a:lnTo>
                        <a:pt x="166" y="576"/>
                      </a:lnTo>
                      <a:lnTo>
                        <a:pt x="164" y="570"/>
                      </a:lnTo>
                      <a:lnTo>
                        <a:pt x="164" y="570"/>
                      </a:lnTo>
                      <a:lnTo>
                        <a:pt x="160" y="566"/>
                      </a:lnTo>
                      <a:lnTo>
                        <a:pt x="156" y="562"/>
                      </a:lnTo>
                      <a:lnTo>
                        <a:pt x="156" y="562"/>
                      </a:lnTo>
                      <a:lnTo>
                        <a:pt x="154" y="560"/>
                      </a:lnTo>
                      <a:lnTo>
                        <a:pt x="154" y="558"/>
                      </a:lnTo>
                      <a:lnTo>
                        <a:pt x="154" y="550"/>
                      </a:lnTo>
                      <a:lnTo>
                        <a:pt x="154" y="550"/>
                      </a:lnTo>
                      <a:lnTo>
                        <a:pt x="152" y="544"/>
                      </a:lnTo>
                      <a:lnTo>
                        <a:pt x="150" y="540"/>
                      </a:lnTo>
                      <a:lnTo>
                        <a:pt x="150" y="540"/>
                      </a:lnTo>
                      <a:lnTo>
                        <a:pt x="150" y="536"/>
                      </a:lnTo>
                      <a:lnTo>
                        <a:pt x="148" y="536"/>
                      </a:lnTo>
                      <a:lnTo>
                        <a:pt x="146" y="534"/>
                      </a:lnTo>
                      <a:lnTo>
                        <a:pt x="146" y="532"/>
                      </a:lnTo>
                      <a:lnTo>
                        <a:pt x="146" y="532"/>
                      </a:lnTo>
                      <a:lnTo>
                        <a:pt x="144" y="530"/>
                      </a:lnTo>
                      <a:lnTo>
                        <a:pt x="142" y="530"/>
                      </a:lnTo>
                      <a:lnTo>
                        <a:pt x="138" y="528"/>
                      </a:lnTo>
                      <a:lnTo>
                        <a:pt x="138" y="528"/>
                      </a:lnTo>
                      <a:lnTo>
                        <a:pt x="132" y="526"/>
                      </a:lnTo>
                      <a:lnTo>
                        <a:pt x="132" y="526"/>
                      </a:lnTo>
                      <a:lnTo>
                        <a:pt x="130" y="526"/>
                      </a:lnTo>
                      <a:lnTo>
                        <a:pt x="126" y="528"/>
                      </a:lnTo>
                      <a:lnTo>
                        <a:pt x="126" y="528"/>
                      </a:lnTo>
                      <a:lnTo>
                        <a:pt x="124" y="528"/>
                      </a:lnTo>
                      <a:lnTo>
                        <a:pt x="124" y="526"/>
                      </a:lnTo>
                      <a:lnTo>
                        <a:pt x="122" y="524"/>
                      </a:lnTo>
                      <a:lnTo>
                        <a:pt x="122" y="524"/>
                      </a:lnTo>
                      <a:lnTo>
                        <a:pt x="120" y="518"/>
                      </a:lnTo>
                      <a:lnTo>
                        <a:pt x="120" y="518"/>
                      </a:lnTo>
                      <a:lnTo>
                        <a:pt x="116" y="512"/>
                      </a:lnTo>
                      <a:lnTo>
                        <a:pt x="116" y="512"/>
                      </a:lnTo>
                      <a:lnTo>
                        <a:pt x="114" y="510"/>
                      </a:lnTo>
                      <a:lnTo>
                        <a:pt x="112" y="510"/>
                      </a:lnTo>
                      <a:lnTo>
                        <a:pt x="112" y="510"/>
                      </a:lnTo>
                      <a:lnTo>
                        <a:pt x="110" y="508"/>
                      </a:lnTo>
                      <a:lnTo>
                        <a:pt x="110" y="508"/>
                      </a:lnTo>
                      <a:lnTo>
                        <a:pt x="110" y="498"/>
                      </a:lnTo>
                      <a:lnTo>
                        <a:pt x="110" y="498"/>
                      </a:lnTo>
                      <a:lnTo>
                        <a:pt x="106" y="500"/>
                      </a:lnTo>
                      <a:lnTo>
                        <a:pt x="104" y="500"/>
                      </a:lnTo>
                      <a:lnTo>
                        <a:pt x="102" y="498"/>
                      </a:lnTo>
                      <a:lnTo>
                        <a:pt x="102" y="498"/>
                      </a:lnTo>
                      <a:lnTo>
                        <a:pt x="102" y="494"/>
                      </a:lnTo>
                      <a:lnTo>
                        <a:pt x="100" y="494"/>
                      </a:lnTo>
                      <a:lnTo>
                        <a:pt x="100" y="494"/>
                      </a:lnTo>
                      <a:lnTo>
                        <a:pt x="102" y="490"/>
                      </a:lnTo>
                      <a:lnTo>
                        <a:pt x="102" y="486"/>
                      </a:lnTo>
                      <a:lnTo>
                        <a:pt x="104" y="486"/>
                      </a:lnTo>
                      <a:lnTo>
                        <a:pt x="104" y="486"/>
                      </a:lnTo>
                      <a:lnTo>
                        <a:pt x="108" y="482"/>
                      </a:lnTo>
                      <a:lnTo>
                        <a:pt x="110" y="480"/>
                      </a:lnTo>
                      <a:lnTo>
                        <a:pt x="110" y="480"/>
                      </a:lnTo>
                      <a:lnTo>
                        <a:pt x="112" y="480"/>
                      </a:lnTo>
                      <a:lnTo>
                        <a:pt x="112" y="480"/>
                      </a:lnTo>
                      <a:lnTo>
                        <a:pt x="114" y="470"/>
                      </a:lnTo>
                      <a:lnTo>
                        <a:pt x="112" y="462"/>
                      </a:lnTo>
                      <a:lnTo>
                        <a:pt x="116" y="460"/>
                      </a:lnTo>
                      <a:lnTo>
                        <a:pt x="116" y="460"/>
                      </a:lnTo>
                      <a:lnTo>
                        <a:pt x="116" y="458"/>
                      </a:lnTo>
                      <a:lnTo>
                        <a:pt x="118" y="456"/>
                      </a:lnTo>
                      <a:lnTo>
                        <a:pt x="118" y="456"/>
                      </a:lnTo>
                      <a:lnTo>
                        <a:pt x="116" y="452"/>
                      </a:lnTo>
                      <a:lnTo>
                        <a:pt x="114" y="450"/>
                      </a:lnTo>
                      <a:lnTo>
                        <a:pt x="114" y="450"/>
                      </a:lnTo>
                      <a:lnTo>
                        <a:pt x="118" y="440"/>
                      </a:lnTo>
                      <a:lnTo>
                        <a:pt x="118" y="440"/>
                      </a:lnTo>
                      <a:lnTo>
                        <a:pt x="120" y="442"/>
                      </a:lnTo>
                      <a:lnTo>
                        <a:pt x="120" y="442"/>
                      </a:lnTo>
                      <a:lnTo>
                        <a:pt x="120" y="442"/>
                      </a:lnTo>
                      <a:lnTo>
                        <a:pt x="122" y="440"/>
                      </a:lnTo>
                      <a:lnTo>
                        <a:pt x="122" y="440"/>
                      </a:lnTo>
                      <a:lnTo>
                        <a:pt x="126" y="442"/>
                      </a:lnTo>
                      <a:lnTo>
                        <a:pt x="130" y="442"/>
                      </a:lnTo>
                      <a:lnTo>
                        <a:pt x="130" y="442"/>
                      </a:lnTo>
                      <a:lnTo>
                        <a:pt x="132" y="440"/>
                      </a:lnTo>
                      <a:lnTo>
                        <a:pt x="136" y="436"/>
                      </a:lnTo>
                      <a:lnTo>
                        <a:pt x="136" y="436"/>
                      </a:lnTo>
                      <a:lnTo>
                        <a:pt x="140" y="438"/>
                      </a:lnTo>
                      <a:lnTo>
                        <a:pt x="142" y="438"/>
                      </a:lnTo>
                      <a:lnTo>
                        <a:pt x="142" y="438"/>
                      </a:lnTo>
                      <a:lnTo>
                        <a:pt x="146" y="438"/>
                      </a:lnTo>
                      <a:lnTo>
                        <a:pt x="148" y="436"/>
                      </a:lnTo>
                      <a:lnTo>
                        <a:pt x="148" y="436"/>
                      </a:lnTo>
                      <a:lnTo>
                        <a:pt x="144" y="436"/>
                      </a:lnTo>
                      <a:lnTo>
                        <a:pt x="144" y="436"/>
                      </a:lnTo>
                      <a:lnTo>
                        <a:pt x="142" y="432"/>
                      </a:lnTo>
                      <a:lnTo>
                        <a:pt x="138" y="428"/>
                      </a:lnTo>
                      <a:lnTo>
                        <a:pt x="138" y="428"/>
                      </a:lnTo>
                      <a:lnTo>
                        <a:pt x="128" y="430"/>
                      </a:lnTo>
                      <a:lnTo>
                        <a:pt x="128" y="430"/>
                      </a:lnTo>
                      <a:lnTo>
                        <a:pt x="116" y="420"/>
                      </a:lnTo>
                      <a:lnTo>
                        <a:pt x="116" y="420"/>
                      </a:lnTo>
                      <a:lnTo>
                        <a:pt x="118" y="418"/>
                      </a:lnTo>
                      <a:lnTo>
                        <a:pt x="118" y="418"/>
                      </a:lnTo>
                      <a:lnTo>
                        <a:pt x="118" y="418"/>
                      </a:lnTo>
                      <a:lnTo>
                        <a:pt x="118" y="416"/>
                      </a:lnTo>
                      <a:lnTo>
                        <a:pt x="118" y="416"/>
                      </a:lnTo>
                      <a:lnTo>
                        <a:pt x="110" y="420"/>
                      </a:lnTo>
                      <a:lnTo>
                        <a:pt x="110" y="420"/>
                      </a:lnTo>
                      <a:lnTo>
                        <a:pt x="110" y="420"/>
                      </a:lnTo>
                      <a:lnTo>
                        <a:pt x="108" y="420"/>
                      </a:lnTo>
                      <a:lnTo>
                        <a:pt x="108" y="420"/>
                      </a:lnTo>
                      <a:lnTo>
                        <a:pt x="116" y="414"/>
                      </a:lnTo>
                      <a:lnTo>
                        <a:pt x="116" y="414"/>
                      </a:lnTo>
                      <a:lnTo>
                        <a:pt x="140" y="398"/>
                      </a:lnTo>
                      <a:lnTo>
                        <a:pt x="156" y="388"/>
                      </a:lnTo>
                      <a:lnTo>
                        <a:pt x="162" y="382"/>
                      </a:lnTo>
                      <a:lnTo>
                        <a:pt x="162" y="382"/>
                      </a:lnTo>
                      <a:lnTo>
                        <a:pt x="162" y="378"/>
                      </a:lnTo>
                      <a:lnTo>
                        <a:pt x="160" y="372"/>
                      </a:lnTo>
                      <a:lnTo>
                        <a:pt x="160" y="372"/>
                      </a:lnTo>
                      <a:lnTo>
                        <a:pt x="160" y="370"/>
                      </a:lnTo>
                      <a:lnTo>
                        <a:pt x="158" y="370"/>
                      </a:lnTo>
                      <a:lnTo>
                        <a:pt x="152" y="368"/>
                      </a:lnTo>
                      <a:lnTo>
                        <a:pt x="152" y="368"/>
                      </a:lnTo>
                      <a:lnTo>
                        <a:pt x="150" y="366"/>
                      </a:lnTo>
                      <a:lnTo>
                        <a:pt x="150" y="364"/>
                      </a:lnTo>
                      <a:lnTo>
                        <a:pt x="150" y="358"/>
                      </a:lnTo>
                      <a:lnTo>
                        <a:pt x="150" y="358"/>
                      </a:lnTo>
                      <a:lnTo>
                        <a:pt x="150" y="354"/>
                      </a:lnTo>
                      <a:lnTo>
                        <a:pt x="154" y="350"/>
                      </a:lnTo>
                      <a:lnTo>
                        <a:pt x="154" y="350"/>
                      </a:lnTo>
                      <a:lnTo>
                        <a:pt x="154" y="348"/>
                      </a:lnTo>
                      <a:lnTo>
                        <a:pt x="154" y="346"/>
                      </a:lnTo>
                      <a:lnTo>
                        <a:pt x="152" y="340"/>
                      </a:lnTo>
                      <a:lnTo>
                        <a:pt x="152" y="340"/>
                      </a:lnTo>
                      <a:lnTo>
                        <a:pt x="150" y="336"/>
                      </a:lnTo>
                      <a:lnTo>
                        <a:pt x="148" y="334"/>
                      </a:lnTo>
                      <a:lnTo>
                        <a:pt x="148" y="334"/>
                      </a:lnTo>
                      <a:lnTo>
                        <a:pt x="144" y="330"/>
                      </a:lnTo>
                      <a:lnTo>
                        <a:pt x="144" y="326"/>
                      </a:lnTo>
                      <a:lnTo>
                        <a:pt x="144" y="326"/>
                      </a:lnTo>
                      <a:lnTo>
                        <a:pt x="142" y="318"/>
                      </a:lnTo>
                      <a:lnTo>
                        <a:pt x="142" y="318"/>
                      </a:lnTo>
                      <a:lnTo>
                        <a:pt x="142" y="314"/>
                      </a:lnTo>
                      <a:lnTo>
                        <a:pt x="142" y="310"/>
                      </a:lnTo>
                      <a:lnTo>
                        <a:pt x="142" y="310"/>
                      </a:lnTo>
                      <a:lnTo>
                        <a:pt x="144" y="308"/>
                      </a:lnTo>
                      <a:lnTo>
                        <a:pt x="142" y="306"/>
                      </a:lnTo>
                      <a:lnTo>
                        <a:pt x="142" y="302"/>
                      </a:lnTo>
                      <a:lnTo>
                        <a:pt x="142" y="302"/>
                      </a:lnTo>
                      <a:lnTo>
                        <a:pt x="142" y="298"/>
                      </a:lnTo>
                      <a:lnTo>
                        <a:pt x="140" y="294"/>
                      </a:lnTo>
                      <a:lnTo>
                        <a:pt x="140" y="294"/>
                      </a:lnTo>
                      <a:lnTo>
                        <a:pt x="134" y="268"/>
                      </a:lnTo>
                      <a:lnTo>
                        <a:pt x="134" y="268"/>
                      </a:lnTo>
                      <a:lnTo>
                        <a:pt x="134" y="266"/>
                      </a:lnTo>
                      <a:lnTo>
                        <a:pt x="136" y="262"/>
                      </a:lnTo>
                      <a:lnTo>
                        <a:pt x="142" y="256"/>
                      </a:lnTo>
                      <a:lnTo>
                        <a:pt x="142" y="256"/>
                      </a:lnTo>
                      <a:lnTo>
                        <a:pt x="142" y="252"/>
                      </a:lnTo>
                      <a:lnTo>
                        <a:pt x="140" y="248"/>
                      </a:lnTo>
                      <a:lnTo>
                        <a:pt x="138" y="244"/>
                      </a:lnTo>
                      <a:lnTo>
                        <a:pt x="138" y="244"/>
                      </a:lnTo>
                      <a:lnTo>
                        <a:pt x="136" y="246"/>
                      </a:lnTo>
                      <a:lnTo>
                        <a:pt x="134" y="244"/>
                      </a:lnTo>
                      <a:lnTo>
                        <a:pt x="134" y="244"/>
                      </a:lnTo>
                      <a:lnTo>
                        <a:pt x="132" y="240"/>
                      </a:lnTo>
                      <a:lnTo>
                        <a:pt x="132" y="234"/>
                      </a:lnTo>
                      <a:lnTo>
                        <a:pt x="134" y="226"/>
                      </a:lnTo>
                      <a:lnTo>
                        <a:pt x="138" y="222"/>
                      </a:lnTo>
                      <a:lnTo>
                        <a:pt x="138" y="224"/>
                      </a:lnTo>
                      <a:lnTo>
                        <a:pt x="138" y="224"/>
                      </a:lnTo>
                      <a:lnTo>
                        <a:pt x="140" y="226"/>
                      </a:lnTo>
                      <a:lnTo>
                        <a:pt x="140" y="226"/>
                      </a:lnTo>
                      <a:lnTo>
                        <a:pt x="142" y="226"/>
                      </a:lnTo>
                      <a:lnTo>
                        <a:pt x="142" y="226"/>
                      </a:lnTo>
                      <a:lnTo>
                        <a:pt x="144" y="220"/>
                      </a:lnTo>
                      <a:lnTo>
                        <a:pt x="144" y="216"/>
                      </a:lnTo>
                      <a:lnTo>
                        <a:pt x="144" y="216"/>
                      </a:lnTo>
                      <a:lnTo>
                        <a:pt x="144" y="210"/>
                      </a:lnTo>
                      <a:lnTo>
                        <a:pt x="142" y="208"/>
                      </a:lnTo>
                      <a:lnTo>
                        <a:pt x="142" y="208"/>
                      </a:lnTo>
                      <a:lnTo>
                        <a:pt x="144" y="208"/>
                      </a:lnTo>
                      <a:lnTo>
                        <a:pt x="146" y="208"/>
                      </a:lnTo>
                      <a:lnTo>
                        <a:pt x="146" y="208"/>
                      </a:lnTo>
                      <a:lnTo>
                        <a:pt x="146" y="208"/>
                      </a:lnTo>
                      <a:lnTo>
                        <a:pt x="148" y="206"/>
                      </a:lnTo>
                      <a:lnTo>
                        <a:pt x="152" y="204"/>
                      </a:lnTo>
                      <a:lnTo>
                        <a:pt x="156" y="202"/>
                      </a:lnTo>
                      <a:lnTo>
                        <a:pt x="156" y="202"/>
                      </a:lnTo>
                      <a:lnTo>
                        <a:pt x="160" y="202"/>
                      </a:lnTo>
                      <a:lnTo>
                        <a:pt x="160" y="202"/>
                      </a:lnTo>
                      <a:lnTo>
                        <a:pt x="162" y="204"/>
                      </a:lnTo>
                      <a:lnTo>
                        <a:pt x="164" y="206"/>
                      </a:lnTo>
                      <a:lnTo>
                        <a:pt x="164" y="202"/>
                      </a:lnTo>
                      <a:lnTo>
                        <a:pt x="164" y="202"/>
                      </a:lnTo>
                      <a:lnTo>
                        <a:pt x="168" y="202"/>
                      </a:lnTo>
                      <a:lnTo>
                        <a:pt x="168" y="202"/>
                      </a:lnTo>
                      <a:lnTo>
                        <a:pt x="168" y="200"/>
                      </a:lnTo>
                      <a:lnTo>
                        <a:pt x="168" y="200"/>
                      </a:lnTo>
                      <a:lnTo>
                        <a:pt x="170" y="200"/>
                      </a:lnTo>
                      <a:lnTo>
                        <a:pt x="170" y="200"/>
                      </a:lnTo>
                      <a:lnTo>
                        <a:pt x="180" y="206"/>
                      </a:lnTo>
                      <a:lnTo>
                        <a:pt x="180" y="206"/>
                      </a:lnTo>
                      <a:lnTo>
                        <a:pt x="172" y="210"/>
                      </a:lnTo>
                      <a:lnTo>
                        <a:pt x="172" y="210"/>
                      </a:lnTo>
                      <a:lnTo>
                        <a:pt x="172" y="212"/>
                      </a:lnTo>
                      <a:lnTo>
                        <a:pt x="172" y="212"/>
                      </a:lnTo>
                      <a:lnTo>
                        <a:pt x="178" y="214"/>
                      </a:lnTo>
                      <a:lnTo>
                        <a:pt x="182" y="214"/>
                      </a:lnTo>
                      <a:lnTo>
                        <a:pt x="182" y="214"/>
                      </a:lnTo>
                      <a:lnTo>
                        <a:pt x="186" y="214"/>
                      </a:lnTo>
                      <a:lnTo>
                        <a:pt x="186" y="214"/>
                      </a:lnTo>
                      <a:lnTo>
                        <a:pt x="188" y="214"/>
                      </a:lnTo>
                      <a:lnTo>
                        <a:pt x="190" y="214"/>
                      </a:lnTo>
                      <a:lnTo>
                        <a:pt x="190" y="214"/>
                      </a:lnTo>
                      <a:lnTo>
                        <a:pt x="190" y="216"/>
                      </a:lnTo>
                      <a:lnTo>
                        <a:pt x="190" y="216"/>
                      </a:lnTo>
                      <a:lnTo>
                        <a:pt x="196" y="216"/>
                      </a:lnTo>
                      <a:lnTo>
                        <a:pt x="204" y="218"/>
                      </a:lnTo>
                      <a:lnTo>
                        <a:pt x="204" y="218"/>
                      </a:lnTo>
                      <a:lnTo>
                        <a:pt x="208" y="222"/>
                      </a:lnTo>
                      <a:lnTo>
                        <a:pt x="208" y="222"/>
                      </a:lnTo>
                      <a:lnTo>
                        <a:pt x="210" y="222"/>
                      </a:lnTo>
                      <a:lnTo>
                        <a:pt x="214" y="222"/>
                      </a:lnTo>
                      <a:lnTo>
                        <a:pt x="214" y="222"/>
                      </a:lnTo>
                      <a:lnTo>
                        <a:pt x="216" y="224"/>
                      </a:lnTo>
                      <a:lnTo>
                        <a:pt x="218" y="226"/>
                      </a:lnTo>
                      <a:lnTo>
                        <a:pt x="218" y="226"/>
                      </a:lnTo>
                      <a:lnTo>
                        <a:pt x="220" y="226"/>
                      </a:lnTo>
                      <a:lnTo>
                        <a:pt x="222" y="226"/>
                      </a:lnTo>
                      <a:lnTo>
                        <a:pt x="222" y="226"/>
                      </a:lnTo>
                      <a:lnTo>
                        <a:pt x="226" y="228"/>
                      </a:lnTo>
                      <a:lnTo>
                        <a:pt x="232" y="230"/>
                      </a:lnTo>
                      <a:lnTo>
                        <a:pt x="232" y="230"/>
                      </a:lnTo>
                      <a:lnTo>
                        <a:pt x="238" y="232"/>
                      </a:lnTo>
                      <a:lnTo>
                        <a:pt x="238" y="232"/>
                      </a:lnTo>
                      <a:lnTo>
                        <a:pt x="242" y="236"/>
                      </a:lnTo>
                      <a:lnTo>
                        <a:pt x="242" y="236"/>
                      </a:lnTo>
                      <a:lnTo>
                        <a:pt x="248" y="236"/>
                      </a:lnTo>
                      <a:lnTo>
                        <a:pt x="248" y="236"/>
                      </a:lnTo>
                      <a:lnTo>
                        <a:pt x="256" y="242"/>
                      </a:lnTo>
                      <a:lnTo>
                        <a:pt x="262" y="250"/>
                      </a:lnTo>
                      <a:lnTo>
                        <a:pt x="262" y="250"/>
                      </a:lnTo>
                      <a:lnTo>
                        <a:pt x="266" y="248"/>
                      </a:lnTo>
                      <a:lnTo>
                        <a:pt x="266" y="248"/>
                      </a:lnTo>
                      <a:lnTo>
                        <a:pt x="268" y="250"/>
                      </a:lnTo>
                      <a:lnTo>
                        <a:pt x="270" y="254"/>
                      </a:lnTo>
                      <a:lnTo>
                        <a:pt x="270" y="254"/>
                      </a:lnTo>
                      <a:lnTo>
                        <a:pt x="276" y="254"/>
                      </a:lnTo>
                      <a:lnTo>
                        <a:pt x="286" y="264"/>
                      </a:lnTo>
                      <a:lnTo>
                        <a:pt x="286" y="264"/>
                      </a:lnTo>
                      <a:lnTo>
                        <a:pt x="288" y="270"/>
                      </a:lnTo>
                      <a:lnTo>
                        <a:pt x="288" y="274"/>
                      </a:lnTo>
                      <a:lnTo>
                        <a:pt x="286" y="280"/>
                      </a:lnTo>
                      <a:lnTo>
                        <a:pt x="284" y="282"/>
                      </a:lnTo>
                      <a:lnTo>
                        <a:pt x="284" y="282"/>
                      </a:lnTo>
                      <a:lnTo>
                        <a:pt x="282" y="284"/>
                      </a:lnTo>
                      <a:lnTo>
                        <a:pt x="280" y="286"/>
                      </a:lnTo>
                      <a:lnTo>
                        <a:pt x="280" y="286"/>
                      </a:lnTo>
                      <a:lnTo>
                        <a:pt x="280" y="288"/>
                      </a:lnTo>
                      <a:lnTo>
                        <a:pt x="278" y="288"/>
                      </a:lnTo>
                      <a:lnTo>
                        <a:pt x="276" y="288"/>
                      </a:lnTo>
                      <a:lnTo>
                        <a:pt x="276" y="288"/>
                      </a:lnTo>
                      <a:lnTo>
                        <a:pt x="272" y="294"/>
                      </a:lnTo>
                      <a:lnTo>
                        <a:pt x="272" y="294"/>
                      </a:lnTo>
                      <a:lnTo>
                        <a:pt x="266" y="296"/>
                      </a:lnTo>
                      <a:lnTo>
                        <a:pt x="266" y="296"/>
                      </a:lnTo>
                      <a:lnTo>
                        <a:pt x="262" y="298"/>
                      </a:lnTo>
                      <a:lnTo>
                        <a:pt x="262" y="298"/>
                      </a:lnTo>
                      <a:lnTo>
                        <a:pt x="258" y="298"/>
                      </a:lnTo>
                      <a:lnTo>
                        <a:pt x="256" y="298"/>
                      </a:lnTo>
                      <a:lnTo>
                        <a:pt x="256" y="298"/>
                      </a:lnTo>
                      <a:lnTo>
                        <a:pt x="244" y="296"/>
                      </a:lnTo>
                      <a:lnTo>
                        <a:pt x="232" y="296"/>
                      </a:lnTo>
                      <a:lnTo>
                        <a:pt x="232" y="296"/>
                      </a:lnTo>
                      <a:lnTo>
                        <a:pt x="226" y="292"/>
                      </a:lnTo>
                      <a:lnTo>
                        <a:pt x="226" y="292"/>
                      </a:lnTo>
                      <a:lnTo>
                        <a:pt x="218" y="292"/>
                      </a:lnTo>
                      <a:lnTo>
                        <a:pt x="216" y="290"/>
                      </a:lnTo>
                      <a:lnTo>
                        <a:pt x="216" y="290"/>
                      </a:lnTo>
                      <a:lnTo>
                        <a:pt x="212" y="288"/>
                      </a:lnTo>
                      <a:lnTo>
                        <a:pt x="208" y="288"/>
                      </a:lnTo>
                      <a:lnTo>
                        <a:pt x="208" y="288"/>
                      </a:lnTo>
                      <a:lnTo>
                        <a:pt x="204" y="280"/>
                      </a:lnTo>
                      <a:lnTo>
                        <a:pt x="202" y="282"/>
                      </a:lnTo>
                      <a:lnTo>
                        <a:pt x="202" y="282"/>
                      </a:lnTo>
                      <a:lnTo>
                        <a:pt x="202" y="286"/>
                      </a:lnTo>
                      <a:lnTo>
                        <a:pt x="200" y="286"/>
                      </a:lnTo>
                      <a:lnTo>
                        <a:pt x="200" y="286"/>
                      </a:lnTo>
                      <a:lnTo>
                        <a:pt x="200" y="284"/>
                      </a:lnTo>
                      <a:lnTo>
                        <a:pt x="200" y="284"/>
                      </a:lnTo>
                      <a:lnTo>
                        <a:pt x="194" y="282"/>
                      </a:lnTo>
                      <a:lnTo>
                        <a:pt x="194" y="282"/>
                      </a:lnTo>
                      <a:lnTo>
                        <a:pt x="192" y="278"/>
                      </a:lnTo>
                      <a:lnTo>
                        <a:pt x="192" y="278"/>
                      </a:lnTo>
                      <a:lnTo>
                        <a:pt x="188" y="278"/>
                      </a:lnTo>
                      <a:lnTo>
                        <a:pt x="182" y="278"/>
                      </a:lnTo>
                      <a:lnTo>
                        <a:pt x="182" y="278"/>
                      </a:lnTo>
                      <a:lnTo>
                        <a:pt x="180" y="274"/>
                      </a:lnTo>
                      <a:lnTo>
                        <a:pt x="178" y="270"/>
                      </a:lnTo>
                      <a:lnTo>
                        <a:pt x="178" y="270"/>
                      </a:lnTo>
                      <a:lnTo>
                        <a:pt x="172" y="268"/>
                      </a:lnTo>
                      <a:lnTo>
                        <a:pt x="172" y="268"/>
                      </a:lnTo>
                      <a:lnTo>
                        <a:pt x="170" y="270"/>
                      </a:lnTo>
                      <a:lnTo>
                        <a:pt x="172" y="270"/>
                      </a:lnTo>
                      <a:lnTo>
                        <a:pt x="172" y="270"/>
                      </a:lnTo>
                      <a:lnTo>
                        <a:pt x="176" y="278"/>
                      </a:lnTo>
                      <a:lnTo>
                        <a:pt x="178" y="280"/>
                      </a:lnTo>
                      <a:lnTo>
                        <a:pt x="176" y="282"/>
                      </a:lnTo>
                      <a:lnTo>
                        <a:pt x="176" y="282"/>
                      </a:lnTo>
                      <a:lnTo>
                        <a:pt x="182" y="282"/>
                      </a:lnTo>
                      <a:lnTo>
                        <a:pt x="184" y="284"/>
                      </a:lnTo>
                      <a:lnTo>
                        <a:pt x="180" y="286"/>
                      </a:lnTo>
                      <a:lnTo>
                        <a:pt x="180" y="288"/>
                      </a:lnTo>
                      <a:lnTo>
                        <a:pt x="180" y="288"/>
                      </a:lnTo>
                      <a:lnTo>
                        <a:pt x="182" y="290"/>
                      </a:lnTo>
                      <a:lnTo>
                        <a:pt x="182" y="292"/>
                      </a:lnTo>
                      <a:lnTo>
                        <a:pt x="182" y="292"/>
                      </a:lnTo>
                      <a:lnTo>
                        <a:pt x="186" y="292"/>
                      </a:lnTo>
                      <a:lnTo>
                        <a:pt x="188" y="290"/>
                      </a:lnTo>
                      <a:lnTo>
                        <a:pt x="188" y="294"/>
                      </a:lnTo>
                      <a:lnTo>
                        <a:pt x="188" y="294"/>
                      </a:lnTo>
                      <a:lnTo>
                        <a:pt x="182" y="294"/>
                      </a:lnTo>
                      <a:lnTo>
                        <a:pt x="182" y="294"/>
                      </a:lnTo>
                      <a:lnTo>
                        <a:pt x="186" y="296"/>
                      </a:lnTo>
                      <a:lnTo>
                        <a:pt x="186" y="296"/>
                      </a:lnTo>
                      <a:lnTo>
                        <a:pt x="196" y="298"/>
                      </a:lnTo>
                      <a:lnTo>
                        <a:pt x="198" y="300"/>
                      </a:lnTo>
                      <a:lnTo>
                        <a:pt x="198" y="300"/>
                      </a:lnTo>
                      <a:lnTo>
                        <a:pt x="202" y="300"/>
                      </a:lnTo>
                      <a:lnTo>
                        <a:pt x="206" y="300"/>
                      </a:lnTo>
                      <a:lnTo>
                        <a:pt x="206" y="300"/>
                      </a:lnTo>
                      <a:lnTo>
                        <a:pt x="206" y="304"/>
                      </a:lnTo>
                      <a:lnTo>
                        <a:pt x="208" y="306"/>
                      </a:lnTo>
                      <a:lnTo>
                        <a:pt x="208" y="306"/>
                      </a:lnTo>
                      <a:lnTo>
                        <a:pt x="212" y="306"/>
                      </a:lnTo>
                      <a:lnTo>
                        <a:pt x="212" y="306"/>
                      </a:lnTo>
                      <a:lnTo>
                        <a:pt x="212" y="308"/>
                      </a:lnTo>
                      <a:lnTo>
                        <a:pt x="212" y="310"/>
                      </a:lnTo>
                      <a:lnTo>
                        <a:pt x="212" y="310"/>
                      </a:lnTo>
                      <a:lnTo>
                        <a:pt x="210" y="312"/>
                      </a:lnTo>
                      <a:lnTo>
                        <a:pt x="210" y="318"/>
                      </a:lnTo>
                      <a:lnTo>
                        <a:pt x="210" y="318"/>
                      </a:lnTo>
                      <a:lnTo>
                        <a:pt x="212" y="322"/>
                      </a:lnTo>
                      <a:lnTo>
                        <a:pt x="212" y="322"/>
                      </a:lnTo>
                      <a:lnTo>
                        <a:pt x="214" y="342"/>
                      </a:lnTo>
                      <a:lnTo>
                        <a:pt x="214" y="342"/>
                      </a:lnTo>
                      <a:lnTo>
                        <a:pt x="216" y="342"/>
                      </a:lnTo>
                      <a:lnTo>
                        <a:pt x="218" y="344"/>
                      </a:lnTo>
                      <a:lnTo>
                        <a:pt x="220" y="342"/>
                      </a:lnTo>
                      <a:lnTo>
                        <a:pt x="220" y="342"/>
                      </a:lnTo>
                      <a:lnTo>
                        <a:pt x="220" y="342"/>
                      </a:lnTo>
                      <a:lnTo>
                        <a:pt x="220" y="342"/>
                      </a:lnTo>
                      <a:lnTo>
                        <a:pt x="222" y="340"/>
                      </a:lnTo>
                      <a:lnTo>
                        <a:pt x="222" y="340"/>
                      </a:lnTo>
                      <a:lnTo>
                        <a:pt x="226" y="344"/>
                      </a:lnTo>
                      <a:lnTo>
                        <a:pt x="226" y="344"/>
                      </a:lnTo>
                      <a:lnTo>
                        <a:pt x="226" y="352"/>
                      </a:lnTo>
                      <a:lnTo>
                        <a:pt x="226" y="352"/>
                      </a:lnTo>
                      <a:lnTo>
                        <a:pt x="234" y="350"/>
                      </a:lnTo>
                      <a:lnTo>
                        <a:pt x="240" y="352"/>
                      </a:lnTo>
                      <a:lnTo>
                        <a:pt x="240" y="352"/>
                      </a:lnTo>
                      <a:lnTo>
                        <a:pt x="244" y="354"/>
                      </a:lnTo>
                      <a:lnTo>
                        <a:pt x="244" y="356"/>
                      </a:lnTo>
                      <a:lnTo>
                        <a:pt x="244" y="356"/>
                      </a:lnTo>
                      <a:lnTo>
                        <a:pt x="246" y="356"/>
                      </a:lnTo>
                      <a:lnTo>
                        <a:pt x="248" y="354"/>
                      </a:lnTo>
                      <a:lnTo>
                        <a:pt x="248" y="352"/>
                      </a:lnTo>
                      <a:lnTo>
                        <a:pt x="248" y="352"/>
                      </a:lnTo>
                      <a:lnTo>
                        <a:pt x="252" y="352"/>
                      </a:lnTo>
                      <a:lnTo>
                        <a:pt x="252" y="352"/>
                      </a:lnTo>
                      <a:lnTo>
                        <a:pt x="252" y="350"/>
                      </a:lnTo>
                      <a:lnTo>
                        <a:pt x="252" y="338"/>
                      </a:lnTo>
                      <a:lnTo>
                        <a:pt x="252" y="338"/>
                      </a:lnTo>
                      <a:lnTo>
                        <a:pt x="246" y="336"/>
                      </a:lnTo>
                      <a:lnTo>
                        <a:pt x="246" y="336"/>
                      </a:lnTo>
                      <a:lnTo>
                        <a:pt x="242" y="330"/>
                      </a:lnTo>
                      <a:lnTo>
                        <a:pt x="240" y="324"/>
                      </a:lnTo>
                      <a:lnTo>
                        <a:pt x="240" y="324"/>
                      </a:lnTo>
                      <a:lnTo>
                        <a:pt x="244" y="324"/>
                      </a:lnTo>
                      <a:lnTo>
                        <a:pt x="244" y="324"/>
                      </a:lnTo>
                      <a:lnTo>
                        <a:pt x="244" y="318"/>
                      </a:lnTo>
                      <a:lnTo>
                        <a:pt x="244" y="318"/>
                      </a:lnTo>
                      <a:lnTo>
                        <a:pt x="242" y="318"/>
                      </a:lnTo>
                      <a:lnTo>
                        <a:pt x="242" y="316"/>
                      </a:lnTo>
                      <a:lnTo>
                        <a:pt x="244" y="316"/>
                      </a:lnTo>
                      <a:lnTo>
                        <a:pt x="248" y="316"/>
                      </a:lnTo>
                      <a:lnTo>
                        <a:pt x="248" y="316"/>
                      </a:lnTo>
                      <a:lnTo>
                        <a:pt x="250" y="318"/>
                      </a:lnTo>
                      <a:lnTo>
                        <a:pt x="252" y="320"/>
                      </a:lnTo>
                      <a:lnTo>
                        <a:pt x="252" y="320"/>
                      </a:lnTo>
                      <a:lnTo>
                        <a:pt x="260" y="324"/>
                      </a:lnTo>
                      <a:lnTo>
                        <a:pt x="260" y="324"/>
                      </a:lnTo>
                      <a:lnTo>
                        <a:pt x="260" y="326"/>
                      </a:lnTo>
                      <a:lnTo>
                        <a:pt x="260" y="326"/>
                      </a:lnTo>
                      <a:lnTo>
                        <a:pt x="264" y="328"/>
                      </a:lnTo>
                      <a:lnTo>
                        <a:pt x="268" y="328"/>
                      </a:lnTo>
                      <a:lnTo>
                        <a:pt x="268" y="328"/>
                      </a:lnTo>
                      <a:lnTo>
                        <a:pt x="272" y="330"/>
                      </a:lnTo>
                      <a:lnTo>
                        <a:pt x="272" y="330"/>
                      </a:lnTo>
                      <a:lnTo>
                        <a:pt x="284" y="332"/>
                      </a:lnTo>
                      <a:lnTo>
                        <a:pt x="284" y="332"/>
                      </a:lnTo>
                      <a:lnTo>
                        <a:pt x="282" y="328"/>
                      </a:lnTo>
                      <a:lnTo>
                        <a:pt x="280" y="322"/>
                      </a:lnTo>
                      <a:lnTo>
                        <a:pt x="280" y="322"/>
                      </a:lnTo>
                      <a:lnTo>
                        <a:pt x="276" y="318"/>
                      </a:lnTo>
                      <a:lnTo>
                        <a:pt x="274" y="316"/>
                      </a:lnTo>
                      <a:lnTo>
                        <a:pt x="272" y="314"/>
                      </a:lnTo>
                      <a:lnTo>
                        <a:pt x="272" y="314"/>
                      </a:lnTo>
                      <a:lnTo>
                        <a:pt x="272" y="310"/>
                      </a:lnTo>
                      <a:lnTo>
                        <a:pt x="272" y="310"/>
                      </a:lnTo>
                      <a:lnTo>
                        <a:pt x="278" y="306"/>
                      </a:lnTo>
                      <a:lnTo>
                        <a:pt x="284" y="302"/>
                      </a:lnTo>
                      <a:lnTo>
                        <a:pt x="284" y="302"/>
                      </a:lnTo>
                      <a:lnTo>
                        <a:pt x="286" y="296"/>
                      </a:lnTo>
                      <a:lnTo>
                        <a:pt x="286" y="296"/>
                      </a:lnTo>
                      <a:lnTo>
                        <a:pt x="288" y="296"/>
                      </a:lnTo>
                      <a:lnTo>
                        <a:pt x="292" y="296"/>
                      </a:lnTo>
                      <a:lnTo>
                        <a:pt x="292" y="296"/>
                      </a:lnTo>
                      <a:lnTo>
                        <a:pt x="296" y="292"/>
                      </a:lnTo>
                      <a:lnTo>
                        <a:pt x="298" y="290"/>
                      </a:lnTo>
                      <a:lnTo>
                        <a:pt x="302" y="290"/>
                      </a:lnTo>
                      <a:lnTo>
                        <a:pt x="302" y="290"/>
                      </a:lnTo>
                      <a:lnTo>
                        <a:pt x="306" y="294"/>
                      </a:lnTo>
                      <a:lnTo>
                        <a:pt x="306" y="294"/>
                      </a:lnTo>
                      <a:lnTo>
                        <a:pt x="310" y="294"/>
                      </a:lnTo>
                      <a:lnTo>
                        <a:pt x="310" y="294"/>
                      </a:lnTo>
                      <a:lnTo>
                        <a:pt x="314" y="300"/>
                      </a:lnTo>
                      <a:lnTo>
                        <a:pt x="314" y="302"/>
                      </a:lnTo>
                      <a:lnTo>
                        <a:pt x="314" y="302"/>
                      </a:lnTo>
                      <a:lnTo>
                        <a:pt x="320" y="302"/>
                      </a:lnTo>
                      <a:lnTo>
                        <a:pt x="320" y="302"/>
                      </a:lnTo>
                      <a:lnTo>
                        <a:pt x="320" y="294"/>
                      </a:lnTo>
                      <a:lnTo>
                        <a:pt x="324" y="286"/>
                      </a:lnTo>
                      <a:lnTo>
                        <a:pt x="324" y="286"/>
                      </a:lnTo>
                      <a:lnTo>
                        <a:pt x="328" y="282"/>
                      </a:lnTo>
                      <a:lnTo>
                        <a:pt x="328" y="282"/>
                      </a:lnTo>
                      <a:lnTo>
                        <a:pt x="328" y="280"/>
                      </a:lnTo>
                      <a:lnTo>
                        <a:pt x="328" y="280"/>
                      </a:lnTo>
                      <a:lnTo>
                        <a:pt x="328" y="280"/>
                      </a:lnTo>
                      <a:lnTo>
                        <a:pt x="328" y="276"/>
                      </a:lnTo>
                      <a:lnTo>
                        <a:pt x="328" y="276"/>
                      </a:lnTo>
                      <a:lnTo>
                        <a:pt x="324" y="272"/>
                      </a:lnTo>
                      <a:lnTo>
                        <a:pt x="322" y="270"/>
                      </a:lnTo>
                      <a:lnTo>
                        <a:pt x="322" y="266"/>
                      </a:lnTo>
                      <a:lnTo>
                        <a:pt x="322" y="266"/>
                      </a:lnTo>
                      <a:lnTo>
                        <a:pt x="324" y="264"/>
                      </a:lnTo>
                      <a:lnTo>
                        <a:pt x="326" y="260"/>
                      </a:lnTo>
                      <a:lnTo>
                        <a:pt x="326" y="260"/>
                      </a:lnTo>
                      <a:lnTo>
                        <a:pt x="328" y="260"/>
                      </a:lnTo>
                      <a:lnTo>
                        <a:pt x="328" y="260"/>
                      </a:lnTo>
                      <a:lnTo>
                        <a:pt x="328" y="256"/>
                      </a:lnTo>
                      <a:lnTo>
                        <a:pt x="328" y="256"/>
                      </a:lnTo>
                      <a:lnTo>
                        <a:pt x="330" y="256"/>
                      </a:lnTo>
                      <a:lnTo>
                        <a:pt x="330" y="256"/>
                      </a:lnTo>
                      <a:lnTo>
                        <a:pt x="332" y="250"/>
                      </a:lnTo>
                      <a:lnTo>
                        <a:pt x="332" y="246"/>
                      </a:lnTo>
                      <a:lnTo>
                        <a:pt x="332" y="246"/>
                      </a:lnTo>
                      <a:lnTo>
                        <a:pt x="328" y="242"/>
                      </a:lnTo>
                      <a:lnTo>
                        <a:pt x="322" y="236"/>
                      </a:lnTo>
                      <a:lnTo>
                        <a:pt x="322" y="236"/>
                      </a:lnTo>
                      <a:lnTo>
                        <a:pt x="322" y="232"/>
                      </a:lnTo>
                      <a:lnTo>
                        <a:pt x="322" y="232"/>
                      </a:lnTo>
                      <a:lnTo>
                        <a:pt x="328" y="236"/>
                      </a:lnTo>
                      <a:lnTo>
                        <a:pt x="336" y="238"/>
                      </a:lnTo>
                      <a:lnTo>
                        <a:pt x="338" y="240"/>
                      </a:lnTo>
                      <a:lnTo>
                        <a:pt x="338" y="240"/>
                      </a:lnTo>
                      <a:lnTo>
                        <a:pt x="344" y="240"/>
                      </a:lnTo>
                      <a:lnTo>
                        <a:pt x="350" y="242"/>
                      </a:lnTo>
                      <a:lnTo>
                        <a:pt x="350" y="242"/>
                      </a:lnTo>
                      <a:lnTo>
                        <a:pt x="354" y="244"/>
                      </a:lnTo>
                      <a:lnTo>
                        <a:pt x="356" y="248"/>
                      </a:lnTo>
                      <a:lnTo>
                        <a:pt x="360" y="254"/>
                      </a:lnTo>
                      <a:lnTo>
                        <a:pt x="360" y="254"/>
                      </a:lnTo>
                      <a:lnTo>
                        <a:pt x="362" y="256"/>
                      </a:lnTo>
                      <a:lnTo>
                        <a:pt x="362" y="256"/>
                      </a:lnTo>
                      <a:lnTo>
                        <a:pt x="362" y="260"/>
                      </a:lnTo>
                      <a:lnTo>
                        <a:pt x="362" y="260"/>
                      </a:lnTo>
                      <a:lnTo>
                        <a:pt x="366" y="262"/>
                      </a:lnTo>
                      <a:lnTo>
                        <a:pt x="364" y="266"/>
                      </a:lnTo>
                      <a:lnTo>
                        <a:pt x="364" y="266"/>
                      </a:lnTo>
                      <a:lnTo>
                        <a:pt x="350" y="266"/>
                      </a:lnTo>
                      <a:lnTo>
                        <a:pt x="350" y="266"/>
                      </a:lnTo>
                      <a:lnTo>
                        <a:pt x="348" y="272"/>
                      </a:lnTo>
                      <a:lnTo>
                        <a:pt x="348" y="272"/>
                      </a:lnTo>
                      <a:lnTo>
                        <a:pt x="346" y="274"/>
                      </a:lnTo>
                      <a:lnTo>
                        <a:pt x="346" y="274"/>
                      </a:lnTo>
                      <a:lnTo>
                        <a:pt x="346" y="278"/>
                      </a:lnTo>
                      <a:lnTo>
                        <a:pt x="346" y="278"/>
                      </a:lnTo>
                      <a:lnTo>
                        <a:pt x="348" y="282"/>
                      </a:lnTo>
                      <a:lnTo>
                        <a:pt x="348" y="282"/>
                      </a:lnTo>
                      <a:lnTo>
                        <a:pt x="350" y="292"/>
                      </a:lnTo>
                      <a:lnTo>
                        <a:pt x="350" y="292"/>
                      </a:lnTo>
                      <a:lnTo>
                        <a:pt x="356" y="292"/>
                      </a:lnTo>
                      <a:lnTo>
                        <a:pt x="362" y="290"/>
                      </a:lnTo>
                      <a:lnTo>
                        <a:pt x="362" y="290"/>
                      </a:lnTo>
                      <a:lnTo>
                        <a:pt x="370" y="288"/>
                      </a:lnTo>
                      <a:lnTo>
                        <a:pt x="370" y="288"/>
                      </a:lnTo>
                      <a:lnTo>
                        <a:pt x="370" y="286"/>
                      </a:lnTo>
                      <a:lnTo>
                        <a:pt x="370" y="286"/>
                      </a:lnTo>
                      <a:lnTo>
                        <a:pt x="376" y="286"/>
                      </a:lnTo>
                      <a:lnTo>
                        <a:pt x="376" y="286"/>
                      </a:lnTo>
                      <a:lnTo>
                        <a:pt x="376" y="274"/>
                      </a:lnTo>
                      <a:lnTo>
                        <a:pt x="378" y="264"/>
                      </a:lnTo>
                      <a:lnTo>
                        <a:pt x="378" y="264"/>
                      </a:lnTo>
                      <a:lnTo>
                        <a:pt x="380" y="266"/>
                      </a:lnTo>
                      <a:lnTo>
                        <a:pt x="382" y="266"/>
                      </a:lnTo>
                      <a:lnTo>
                        <a:pt x="382" y="266"/>
                      </a:lnTo>
                      <a:lnTo>
                        <a:pt x="388" y="262"/>
                      </a:lnTo>
                      <a:lnTo>
                        <a:pt x="388" y="262"/>
                      </a:lnTo>
                      <a:lnTo>
                        <a:pt x="388" y="258"/>
                      </a:lnTo>
                      <a:lnTo>
                        <a:pt x="388" y="258"/>
                      </a:lnTo>
                      <a:lnTo>
                        <a:pt x="398" y="258"/>
                      </a:lnTo>
                      <a:lnTo>
                        <a:pt x="406" y="256"/>
                      </a:lnTo>
                      <a:lnTo>
                        <a:pt x="406" y="256"/>
                      </a:lnTo>
                      <a:lnTo>
                        <a:pt x="408" y="252"/>
                      </a:lnTo>
                      <a:lnTo>
                        <a:pt x="408" y="252"/>
                      </a:lnTo>
                      <a:lnTo>
                        <a:pt x="414" y="252"/>
                      </a:lnTo>
                      <a:lnTo>
                        <a:pt x="414" y="252"/>
                      </a:lnTo>
                      <a:lnTo>
                        <a:pt x="418" y="248"/>
                      </a:lnTo>
                      <a:lnTo>
                        <a:pt x="418" y="248"/>
                      </a:lnTo>
                      <a:lnTo>
                        <a:pt x="424" y="248"/>
                      </a:lnTo>
                      <a:lnTo>
                        <a:pt x="424" y="248"/>
                      </a:lnTo>
                      <a:lnTo>
                        <a:pt x="426" y="244"/>
                      </a:lnTo>
                      <a:lnTo>
                        <a:pt x="426" y="244"/>
                      </a:lnTo>
                      <a:lnTo>
                        <a:pt x="432" y="244"/>
                      </a:lnTo>
                      <a:lnTo>
                        <a:pt x="436" y="244"/>
                      </a:lnTo>
                      <a:lnTo>
                        <a:pt x="436" y="244"/>
                      </a:lnTo>
                      <a:lnTo>
                        <a:pt x="436" y="246"/>
                      </a:lnTo>
                      <a:lnTo>
                        <a:pt x="438" y="248"/>
                      </a:lnTo>
                      <a:lnTo>
                        <a:pt x="438" y="246"/>
                      </a:lnTo>
                      <a:lnTo>
                        <a:pt x="438" y="246"/>
                      </a:lnTo>
                      <a:lnTo>
                        <a:pt x="438" y="244"/>
                      </a:lnTo>
                      <a:lnTo>
                        <a:pt x="438" y="244"/>
                      </a:lnTo>
                      <a:lnTo>
                        <a:pt x="438" y="242"/>
                      </a:lnTo>
                      <a:lnTo>
                        <a:pt x="438" y="240"/>
                      </a:lnTo>
                      <a:lnTo>
                        <a:pt x="438" y="240"/>
                      </a:lnTo>
                      <a:lnTo>
                        <a:pt x="446" y="236"/>
                      </a:lnTo>
                      <a:lnTo>
                        <a:pt x="446" y="236"/>
                      </a:lnTo>
                      <a:lnTo>
                        <a:pt x="448" y="234"/>
                      </a:lnTo>
                      <a:lnTo>
                        <a:pt x="450" y="232"/>
                      </a:lnTo>
                      <a:lnTo>
                        <a:pt x="450" y="232"/>
                      </a:lnTo>
                      <a:lnTo>
                        <a:pt x="452" y="232"/>
                      </a:lnTo>
                      <a:lnTo>
                        <a:pt x="452" y="232"/>
                      </a:lnTo>
                      <a:lnTo>
                        <a:pt x="452" y="234"/>
                      </a:lnTo>
                      <a:lnTo>
                        <a:pt x="452" y="234"/>
                      </a:lnTo>
                      <a:lnTo>
                        <a:pt x="452" y="234"/>
                      </a:lnTo>
                      <a:lnTo>
                        <a:pt x="452" y="236"/>
                      </a:lnTo>
                      <a:lnTo>
                        <a:pt x="452" y="236"/>
                      </a:lnTo>
                      <a:lnTo>
                        <a:pt x="450" y="238"/>
                      </a:lnTo>
                      <a:lnTo>
                        <a:pt x="452" y="238"/>
                      </a:lnTo>
                      <a:lnTo>
                        <a:pt x="456" y="238"/>
                      </a:lnTo>
                      <a:lnTo>
                        <a:pt x="456" y="238"/>
                      </a:lnTo>
                      <a:lnTo>
                        <a:pt x="456" y="242"/>
                      </a:lnTo>
                      <a:lnTo>
                        <a:pt x="456" y="242"/>
                      </a:lnTo>
                      <a:lnTo>
                        <a:pt x="460" y="244"/>
                      </a:lnTo>
                      <a:lnTo>
                        <a:pt x="460" y="244"/>
                      </a:lnTo>
                      <a:lnTo>
                        <a:pt x="460" y="248"/>
                      </a:lnTo>
                      <a:lnTo>
                        <a:pt x="460" y="248"/>
                      </a:lnTo>
                      <a:lnTo>
                        <a:pt x="452" y="248"/>
                      </a:lnTo>
                      <a:lnTo>
                        <a:pt x="452" y="248"/>
                      </a:lnTo>
                      <a:lnTo>
                        <a:pt x="450" y="250"/>
                      </a:lnTo>
                      <a:lnTo>
                        <a:pt x="450" y="250"/>
                      </a:lnTo>
                      <a:lnTo>
                        <a:pt x="450" y="252"/>
                      </a:lnTo>
                      <a:lnTo>
                        <a:pt x="450" y="252"/>
                      </a:lnTo>
                      <a:lnTo>
                        <a:pt x="462" y="252"/>
                      </a:lnTo>
                      <a:lnTo>
                        <a:pt x="462" y="252"/>
                      </a:lnTo>
                      <a:lnTo>
                        <a:pt x="468" y="248"/>
                      </a:lnTo>
                      <a:lnTo>
                        <a:pt x="468" y="248"/>
                      </a:lnTo>
                      <a:lnTo>
                        <a:pt x="470" y="248"/>
                      </a:lnTo>
                      <a:lnTo>
                        <a:pt x="470" y="250"/>
                      </a:lnTo>
                      <a:lnTo>
                        <a:pt x="470" y="250"/>
                      </a:lnTo>
                      <a:lnTo>
                        <a:pt x="474" y="252"/>
                      </a:lnTo>
                      <a:lnTo>
                        <a:pt x="474" y="252"/>
                      </a:lnTo>
                      <a:lnTo>
                        <a:pt x="474" y="252"/>
                      </a:lnTo>
                      <a:lnTo>
                        <a:pt x="476" y="250"/>
                      </a:lnTo>
                      <a:lnTo>
                        <a:pt x="476" y="250"/>
                      </a:lnTo>
                      <a:lnTo>
                        <a:pt x="474" y="246"/>
                      </a:lnTo>
                      <a:lnTo>
                        <a:pt x="474" y="246"/>
                      </a:lnTo>
                      <a:lnTo>
                        <a:pt x="482" y="242"/>
                      </a:lnTo>
                      <a:lnTo>
                        <a:pt x="490" y="240"/>
                      </a:lnTo>
                      <a:lnTo>
                        <a:pt x="490" y="240"/>
                      </a:lnTo>
                      <a:lnTo>
                        <a:pt x="494" y="240"/>
                      </a:lnTo>
                      <a:lnTo>
                        <a:pt x="498" y="240"/>
                      </a:lnTo>
                      <a:lnTo>
                        <a:pt x="506" y="246"/>
                      </a:lnTo>
                      <a:lnTo>
                        <a:pt x="506" y="246"/>
                      </a:lnTo>
                      <a:lnTo>
                        <a:pt x="510" y="246"/>
                      </a:lnTo>
                      <a:lnTo>
                        <a:pt x="510" y="246"/>
                      </a:lnTo>
                      <a:lnTo>
                        <a:pt x="512" y="242"/>
                      </a:lnTo>
                      <a:lnTo>
                        <a:pt x="512" y="242"/>
                      </a:lnTo>
                      <a:lnTo>
                        <a:pt x="510" y="240"/>
                      </a:lnTo>
                      <a:lnTo>
                        <a:pt x="510" y="240"/>
                      </a:lnTo>
                      <a:lnTo>
                        <a:pt x="510" y="240"/>
                      </a:lnTo>
                      <a:lnTo>
                        <a:pt x="510" y="238"/>
                      </a:lnTo>
                      <a:lnTo>
                        <a:pt x="510" y="238"/>
                      </a:lnTo>
                      <a:lnTo>
                        <a:pt x="512" y="238"/>
                      </a:lnTo>
                      <a:lnTo>
                        <a:pt x="512" y="238"/>
                      </a:lnTo>
                      <a:lnTo>
                        <a:pt x="512" y="240"/>
                      </a:lnTo>
                      <a:lnTo>
                        <a:pt x="512" y="240"/>
                      </a:lnTo>
                      <a:lnTo>
                        <a:pt x="514" y="240"/>
                      </a:lnTo>
                      <a:lnTo>
                        <a:pt x="518" y="238"/>
                      </a:lnTo>
                      <a:lnTo>
                        <a:pt x="524" y="234"/>
                      </a:lnTo>
                      <a:lnTo>
                        <a:pt x="524" y="234"/>
                      </a:lnTo>
                      <a:lnTo>
                        <a:pt x="530" y="234"/>
                      </a:lnTo>
                      <a:lnTo>
                        <a:pt x="530" y="234"/>
                      </a:lnTo>
                      <a:lnTo>
                        <a:pt x="528" y="248"/>
                      </a:lnTo>
                      <a:lnTo>
                        <a:pt x="528" y="248"/>
                      </a:lnTo>
                      <a:lnTo>
                        <a:pt x="536" y="254"/>
                      </a:lnTo>
                      <a:lnTo>
                        <a:pt x="536" y="254"/>
                      </a:lnTo>
                      <a:lnTo>
                        <a:pt x="538" y="244"/>
                      </a:lnTo>
                      <a:lnTo>
                        <a:pt x="538" y="244"/>
                      </a:lnTo>
                      <a:lnTo>
                        <a:pt x="542" y="242"/>
                      </a:lnTo>
                      <a:lnTo>
                        <a:pt x="542" y="242"/>
                      </a:lnTo>
                      <a:lnTo>
                        <a:pt x="544" y="244"/>
                      </a:lnTo>
                      <a:lnTo>
                        <a:pt x="546" y="244"/>
                      </a:lnTo>
                      <a:lnTo>
                        <a:pt x="550" y="244"/>
                      </a:lnTo>
                      <a:lnTo>
                        <a:pt x="550" y="244"/>
                      </a:lnTo>
                      <a:lnTo>
                        <a:pt x="552" y="242"/>
                      </a:lnTo>
                      <a:lnTo>
                        <a:pt x="552" y="242"/>
                      </a:lnTo>
                      <a:lnTo>
                        <a:pt x="552" y="232"/>
                      </a:lnTo>
                      <a:lnTo>
                        <a:pt x="552" y="226"/>
                      </a:lnTo>
                      <a:lnTo>
                        <a:pt x="550" y="222"/>
                      </a:lnTo>
                      <a:lnTo>
                        <a:pt x="550" y="222"/>
                      </a:lnTo>
                      <a:lnTo>
                        <a:pt x="548" y="220"/>
                      </a:lnTo>
                      <a:lnTo>
                        <a:pt x="548" y="220"/>
                      </a:lnTo>
                      <a:lnTo>
                        <a:pt x="548" y="218"/>
                      </a:lnTo>
                      <a:lnTo>
                        <a:pt x="548" y="218"/>
                      </a:lnTo>
                      <a:lnTo>
                        <a:pt x="554" y="216"/>
                      </a:lnTo>
                      <a:lnTo>
                        <a:pt x="554" y="216"/>
                      </a:lnTo>
                      <a:lnTo>
                        <a:pt x="556" y="212"/>
                      </a:lnTo>
                      <a:lnTo>
                        <a:pt x="556" y="212"/>
                      </a:lnTo>
                      <a:lnTo>
                        <a:pt x="562" y="212"/>
                      </a:lnTo>
                      <a:lnTo>
                        <a:pt x="566" y="214"/>
                      </a:lnTo>
                      <a:lnTo>
                        <a:pt x="566" y="214"/>
                      </a:lnTo>
                      <a:lnTo>
                        <a:pt x="572" y="214"/>
                      </a:lnTo>
                      <a:lnTo>
                        <a:pt x="576" y="212"/>
                      </a:lnTo>
                      <a:lnTo>
                        <a:pt x="576" y="210"/>
                      </a:lnTo>
                      <a:lnTo>
                        <a:pt x="578" y="210"/>
                      </a:lnTo>
                      <a:lnTo>
                        <a:pt x="578" y="210"/>
                      </a:lnTo>
                      <a:lnTo>
                        <a:pt x="582" y="210"/>
                      </a:lnTo>
                      <a:lnTo>
                        <a:pt x="584" y="210"/>
                      </a:lnTo>
                      <a:lnTo>
                        <a:pt x="586" y="214"/>
                      </a:lnTo>
                      <a:lnTo>
                        <a:pt x="586" y="214"/>
                      </a:lnTo>
                      <a:lnTo>
                        <a:pt x="588" y="214"/>
                      </a:lnTo>
                      <a:lnTo>
                        <a:pt x="590" y="214"/>
                      </a:lnTo>
                      <a:lnTo>
                        <a:pt x="590" y="214"/>
                      </a:lnTo>
                      <a:lnTo>
                        <a:pt x="590" y="216"/>
                      </a:lnTo>
                      <a:lnTo>
                        <a:pt x="592" y="218"/>
                      </a:lnTo>
                      <a:lnTo>
                        <a:pt x="592" y="218"/>
                      </a:lnTo>
                      <a:lnTo>
                        <a:pt x="600" y="218"/>
                      </a:lnTo>
                      <a:lnTo>
                        <a:pt x="606" y="220"/>
                      </a:lnTo>
                      <a:lnTo>
                        <a:pt x="606" y="220"/>
                      </a:lnTo>
                      <a:lnTo>
                        <a:pt x="604" y="232"/>
                      </a:lnTo>
                      <a:lnTo>
                        <a:pt x="606" y="232"/>
                      </a:lnTo>
                      <a:lnTo>
                        <a:pt x="610" y="224"/>
                      </a:lnTo>
                      <a:lnTo>
                        <a:pt x="610" y="224"/>
                      </a:lnTo>
                      <a:lnTo>
                        <a:pt x="622" y="228"/>
                      </a:lnTo>
                      <a:lnTo>
                        <a:pt x="622" y="228"/>
                      </a:lnTo>
                      <a:lnTo>
                        <a:pt x="620" y="230"/>
                      </a:lnTo>
                      <a:lnTo>
                        <a:pt x="620" y="230"/>
                      </a:lnTo>
                      <a:lnTo>
                        <a:pt x="620" y="232"/>
                      </a:lnTo>
                      <a:lnTo>
                        <a:pt x="620" y="232"/>
                      </a:lnTo>
                      <a:lnTo>
                        <a:pt x="626" y="234"/>
                      </a:lnTo>
                      <a:lnTo>
                        <a:pt x="632" y="236"/>
                      </a:lnTo>
                      <a:lnTo>
                        <a:pt x="638" y="244"/>
                      </a:lnTo>
                      <a:lnTo>
                        <a:pt x="638" y="244"/>
                      </a:lnTo>
                      <a:lnTo>
                        <a:pt x="640" y="248"/>
                      </a:lnTo>
                      <a:lnTo>
                        <a:pt x="640" y="248"/>
                      </a:lnTo>
                      <a:lnTo>
                        <a:pt x="642" y="248"/>
                      </a:lnTo>
                      <a:lnTo>
                        <a:pt x="644" y="248"/>
                      </a:lnTo>
                      <a:lnTo>
                        <a:pt x="644" y="248"/>
                      </a:lnTo>
                      <a:lnTo>
                        <a:pt x="646" y="254"/>
                      </a:lnTo>
                      <a:lnTo>
                        <a:pt x="646" y="254"/>
                      </a:lnTo>
                      <a:lnTo>
                        <a:pt x="648" y="254"/>
                      </a:lnTo>
                      <a:lnTo>
                        <a:pt x="652" y="252"/>
                      </a:lnTo>
                      <a:lnTo>
                        <a:pt x="652" y="252"/>
                      </a:lnTo>
                      <a:lnTo>
                        <a:pt x="654" y="244"/>
                      </a:lnTo>
                      <a:lnTo>
                        <a:pt x="656" y="236"/>
                      </a:lnTo>
                      <a:lnTo>
                        <a:pt x="654" y="236"/>
                      </a:lnTo>
                      <a:lnTo>
                        <a:pt x="654" y="236"/>
                      </a:lnTo>
                      <a:lnTo>
                        <a:pt x="652" y="238"/>
                      </a:lnTo>
                      <a:lnTo>
                        <a:pt x="652" y="238"/>
                      </a:lnTo>
                      <a:lnTo>
                        <a:pt x="652" y="238"/>
                      </a:lnTo>
                      <a:lnTo>
                        <a:pt x="648" y="230"/>
                      </a:lnTo>
                      <a:lnTo>
                        <a:pt x="648" y="230"/>
                      </a:lnTo>
                      <a:lnTo>
                        <a:pt x="648" y="230"/>
                      </a:lnTo>
                      <a:lnTo>
                        <a:pt x="648" y="228"/>
                      </a:lnTo>
                      <a:lnTo>
                        <a:pt x="648" y="228"/>
                      </a:lnTo>
                      <a:lnTo>
                        <a:pt x="648" y="226"/>
                      </a:lnTo>
                      <a:lnTo>
                        <a:pt x="648" y="224"/>
                      </a:lnTo>
                      <a:lnTo>
                        <a:pt x="652" y="222"/>
                      </a:lnTo>
                      <a:lnTo>
                        <a:pt x="652" y="222"/>
                      </a:lnTo>
                      <a:lnTo>
                        <a:pt x="652" y="218"/>
                      </a:lnTo>
                      <a:lnTo>
                        <a:pt x="652" y="218"/>
                      </a:lnTo>
                      <a:lnTo>
                        <a:pt x="648" y="218"/>
                      </a:lnTo>
                      <a:lnTo>
                        <a:pt x="648" y="218"/>
                      </a:lnTo>
                      <a:lnTo>
                        <a:pt x="648" y="218"/>
                      </a:lnTo>
                      <a:lnTo>
                        <a:pt x="648" y="218"/>
                      </a:lnTo>
                      <a:lnTo>
                        <a:pt x="648" y="218"/>
                      </a:lnTo>
                      <a:lnTo>
                        <a:pt x="646" y="220"/>
                      </a:lnTo>
                      <a:lnTo>
                        <a:pt x="646" y="220"/>
                      </a:lnTo>
                      <a:lnTo>
                        <a:pt x="642" y="216"/>
                      </a:lnTo>
                      <a:lnTo>
                        <a:pt x="638" y="214"/>
                      </a:lnTo>
                      <a:lnTo>
                        <a:pt x="638" y="214"/>
                      </a:lnTo>
                      <a:lnTo>
                        <a:pt x="636" y="214"/>
                      </a:lnTo>
                      <a:lnTo>
                        <a:pt x="634" y="216"/>
                      </a:lnTo>
                      <a:lnTo>
                        <a:pt x="634" y="216"/>
                      </a:lnTo>
                      <a:lnTo>
                        <a:pt x="636" y="206"/>
                      </a:lnTo>
                      <a:lnTo>
                        <a:pt x="638" y="204"/>
                      </a:lnTo>
                      <a:lnTo>
                        <a:pt x="642" y="200"/>
                      </a:lnTo>
                      <a:lnTo>
                        <a:pt x="642" y="200"/>
                      </a:lnTo>
                      <a:lnTo>
                        <a:pt x="642" y="196"/>
                      </a:lnTo>
                      <a:lnTo>
                        <a:pt x="640" y="190"/>
                      </a:lnTo>
                      <a:lnTo>
                        <a:pt x="640" y="190"/>
                      </a:lnTo>
                      <a:lnTo>
                        <a:pt x="636" y="182"/>
                      </a:lnTo>
                      <a:lnTo>
                        <a:pt x="636" y="182"/>
                      </a:lnTo>
                      <a:lnTo>
                        <a:pt x="636" y="176"/>
                      </a:lnTo>
                      <a:lnTo>
                        <a:pt x="636" y="172"/>
                      </a:lnTo>
                      <a:lnTo>
                        <a:pt x="636" y="172"/>
                      </a:lnTo>
                      <a:lnTo>
                        <a:pt x="646" y="166"/>
                      </a:lnTo>
                      <a:lnTo>
                        <a:pt x="646" y="166"/>
                      </a:lnTo>
                      <a:lnTo>
                        <a:pt x="648" y="164"/>
                      </a:lnTo>
                      <a:lnTo>
                        <a:pt x="650" y="158"/>
                      </a:lnTo>
                      <a:lnTo>
                        <a:pt x="650" y="158"/>
                      </a:lnTo>
                      <a:lnTo>
                        <a:pt x="656" y="152"/>
                      </a:lnTo>
                      <a:lnTo>
                        <a:pt x="662" y="146"/>
                      </a:lnTo>
                      <a:lnTo>
                        <a:pt x="662" y="146"/>
                      </a:lnTo>
                      <a:lnTo>
                        <a:pt x="664" y="138"/>
                      </a:lnTo>
                      <a:lnTo>
                        <a:pt x="668" y="132"/>
                      </a:lnTo>
                      <a:lnTo>
                        <a:pt x="668" y="132"/>
                      </a:lnTo>
                      <a:lnTo>
                        <a:pt x="672" y="130"/>
                      </a:lnTo>
                      <a:lnTo>
                        <a:pt x="674" y="128"/>
                      </a:lnTo>
                      <a:lnTo>
                        <a:pt x="676" y="124"/>
                      </a:lnTo>
                      <a:lnTo>
                        <a:pt x="676" y="124"/>
                      </a:lnTo>
                      <a:lnTo>
                        <a:pt x="678" y="126"/>
                      </a:lnTo>
                      <a:lnTo>
                        <a:pt x="678" y="126"/>
                      </a:lnTo>
                      <a:lnTo>
                        <a:pt x="678" y="126"/>
                      </a:lnTo>
                      <a:lnTo>
                        <a:pt x="694" y="126"/>
                      </a:lnTo>
                      <a:lnTo>
                        <a:pt x="694" y="126"/>
                      </a:lnTo>
                      <a:lnTo>
                        <a:pt x="700" y="124"/>
                      </a:lnTo>
                      <a:lnTo>
                        <a:pt x="700" y="124"/>
                      </a:lnTo>
                      <a:lnTo>
                        <a:pt x="706" y="128"/>
                      </a:lnTo>
                      <a:lnTo>
                        <a:pt x="706" y="128"/>
                      </a:lnTo>
                      <a:lnTo>
                        <a:pt x="710" y="128"/>
                      </a:lnTo>
                      <a:lnTo>
                        <a:pt x="710" y="128"/>
                      </a:lnTo>
                      <a:lnTo>
                        <a:pt x="710" y="134"/>
                      </a:lnTo>
                      <a:lnTo>
                        <a:pt x="710" y="134"/>
                      </a:lnTo>
                      <a:lnTo>
                        <a:pt x="714" y="138"/>
                      </a:lnTo>
                      <a:lnTo>
                        <a:pt x="714" y="138"/>
                      </a:lnTo>
                      <a:lnTo>
                        <a:pt x="714" y="140"/>
                      </a:lnTo>
                      <a:lnTo>
                        <a:pt x="712" y="140"/>
                      </a:lnTo>
                      <a:lnTo>
                        <a:pt x="712" y="140"/>
                      </a:lnTo>
                      <a:lnTo>
                        <a:pt x="712" y="144"/>
                      </a:lnTo>
                      <a:lnTo>
                        <a:pt x="714" y="146"/>
                      </a:lnTo>
                      <a:lnTo>
                        <a:pt x="714" y="146"/>
                      </a:lnTo>
                      <a:lnTo>
                        <a:pt x="710" y="150"/>
                      </a:lnTo>
                      <a:lnTo>
                        <a:pt x="710" y="150"/>
                      </a:lnTo>
                      <a:lnTo>
                        <a:pt x="710" y="158"/>
                      </a:lnTo>
                      <a:lnTo>
                        <a:pt x="710" y="162"/>
                      </a:lnTo>
                      <a:lnTo>
                        <a:pt x="708" y="166"/>
                      </a:lnTo>
                      <a:lnTo>
                        <a:pt x="708" y="166"/>
                      </a:lnTo>
                      <a:lnTo>
                        <a:pt x="704" y="172"/>
                      </a:lnTo>
                      <a:lnTo>
                        <a:pt x="702" y="174"/>
                      </a:lnTo>
                      <a:lnTo>
                        <a:pt x="702" y="180"/>
                      </a:lnTo>
                      <a:lnTo>
                        <a:pt x="702" y="180"/>
                      </a:lnTo>
                      <a:lnTo>
                        <a:pt x="702" y="182"/>
                      </a:lnTo>
                      <a:lnTo>
                        <a:pt x="704" y="186"/>
                      </a:lnTo>
                      <a:lnTo>
                        <a:pt x="712" y="188"/>
                      </a:lnTo>
                      <a:lnTo>
                        <a:pt x="712" y="188"/>
                      </a:lnTo>
                      <a:lnTo>
                        <a:pt x="710" y="196"/>
                      </a:lnTo>
                      <a:lnTo>
                        <a:pt x="710" y="196"/>
                      </a:lnTo>
                      <a:lnTo>
                        <a:pt x="714" y="198"/>
                      </a:lnTo>
                      <a:lnTo>
                        <a:pt x="714" y="198"/>
                      </a:lnTo>
                      <a:lnTo>
                        <a:pt x="714" y="206"/>
                      </a:lnTo>
                      <a:lnTo>
                        <a:pt x="714" y="206"/>
                      </a:lnTo>
                      <a:lnTo>
                        <a:pt x="708" y="214"/>
                      </a:lnTo>
                      <a:lnTo>
                        <a:pt x="708" y="214"/>
                      </a:lnTo>
                      <a:lnTo>
                        <a:pt x="708" y="216"/>
                      </a:lnTo>
                      <a:lnTo>
                        <a:pt x="710" y="218"/>
                      </a:lnTo>
                      <a:lnTo>
                        <a:pt x="708" y="222"/>
                      </a:lnTo>
                      <a:lnTo>
                        <a:pt x="708" y="222"/>
                      </a:lnTo>
                      <a:lnTo>
                        <a:pt x="708" y="226"/>
                      </a:lnTo>
                      <a:lnTo>
                        <a:pt x="712" y="228"/>
                      </a:lnTo>
                      <a:lnTo>
                        <a:pt x="712" y="228"/>
                      </a:lnTo>
                      <a:lnTo>
                        <a:pt x="716" y="236"/>
                      </a:lnTo>
                      <a:lnTo>
                        <a:pt x="722" y="242"/>
                      </a:lnTo>
                      <a:lnTo>
                        <a:pt x="722" y="242"/>
                      </a:lnTo>
                      <a:lnTo>
                        <a:pt x="718" y="254"/>
                      </a:lnTo>
                      <a:lnTo>
                        <a:pt x="718" y="260"/>
                      </a:lnTo>
                      <a:lnTo>
                        <a:pt x="722" y="266"/>
                      </a:lnTo>
                      <a:lnTo>
                        <a:pt x="722" y="266"/>
                      </a:lnTo>
                      <a:lnTo>
                        <a:pt x="716" y="268"/>
                      </a:lnTo>
                      <a:lnTo>
                        <a:pt x="716" y="268"/>
                      </a:lnTo>
                      <a:lnTo>
                        <a:pt x="716" y="274"/>
                      </a:lnTo>
                      <a:lnTo>
                        <a:pt x="716" y="274"/>
                      </a:lnTo>
                      <a:lnTo>
                        <a:pt x="712" y="276"/>
                      </a:lnTo>
                      <a:lnTo>
                        <a:pt x="712" y="280"/>
                      </a:lnTo>
                      <a:lnTo>
                        <a:pt x="712" y="280"/>
                      </a:lnTo>
                      <a:lnTo>
                        <a:pt x="708" y="284"/>
                      </a:lnTo>
                      <a:lnTo>
                        <a:pt x="708" y="284"/>
                      </a:lnTo>
                      <a:lnTo>
                        <a:pt x="700" y="280"/>
                      </a:lnTo>
                      <a:lnTo>
                        <a:pt x="700" y="280"/>
                      </a:lnTo>
                      <a:lnTo>
                        <a:pt x="696" y="286"/>
                      </a:lnTo>
                      <a:lnTo>
                        <a:pt x="696" y="286"/>
                      </a:lnTo>
                      <a:lnTo>
                        <a:pt x="692" y="288"/>
                      </a:lnTo>
                      <a:lnTo>
                        <a:pt x="684" y="288"/>
                      </a:lnTo>
                      <a:lnTo>
                        <a:pt x="670" y="288"/>
                      </a:lnTo>
                      <a:lnTo>
                        <a:pt x="670" y="288"/>
                      </a:lnTo>
                      <a:lnTo>
                        <a:pt x="670" y="292"/>
                      </a:lnTo>
                      <a:lnTo>
                        <a:pt x="670" y="292"/>
                      </a:lnTo>
                      <a:lnTo>
                        <a:pt x="678" y="296"/>
                      </a:lnTo>
                      <a:lnTo>
                        <a:pt x="682" y="300"/>
                      </a:lnTo>
                      <a:lnTo>
                        <a:pt x="688" y="300"/>
                      </a:lnTo>
                      <a:lnTo>
                        <a:pt x="690" y="298"/>
                      </a:lnTo>
                      <a:lnTo>
                        <a:pt x="690" y="298"/>
                      </a:lnTo>
                      <a:lnTo>
                        <a:pt x="696" y="298"/>
                      </a:lnTo>
                      <a:lnTo>
                        <a:pt x="702" y="298"/>
                      </a:lnTo>
                      <a:lnTo>
                        <a:pt x="702" y="298"/>
                      </a:lnTo>
                      <a:lnTo>
                        <a:pt x="702" y="302"/>
                      </a:lnTo>
                      <a:lnTo>
                        <a:pt x="702" y="302"/>
                      </a:lnTo>
                      <a:lnTo>
                        <a:pt x="706" y="304"/>
                      </a:lnTo>
                      <a:lnTo>
                        <a:pt x="706" y="304"/>
                      </a:lnTo>
                      <a:lnTo>
                        <a:pt x="708" y="312"/>
                      </a:lnTo>
                      <a:lnTo>
                        <a:pt x="708" y="312"/>
                      </a:lnTo>
                      <a:lnTo>
                        <a:pt x="710" y="312"/>
                      </a:lnTo>
                      <a:lnTo>
                        <a:pt x="714" y="312"/>
                      </a:lnTo>
                      <a:lnTo>
                        <a:pt x="714" y="312"/>
                      </a:lnTo>
                      <a:lnTo>
                        <a:pt x="714" y="312"/>
                      </a:lnTo>
                      <a:lnTo>
                        <a:pt x="716" y="314"/>
                      </a:lnTo>
                      <a:lnTo>
                        <a:pt x="716" y="314"/>
                      </a:lnTo>
                      <a:lnTo>
                        <a:pt x="712" y="296"/>
                      </a:lnTo>
                      <a:lnTo>
                        <a:pt x="712" y="296"/>
                      </a:lnTo>
                      <a:lnTo>
                        <a:pt x="704" y="294"/>
                      </a:lnTo>
                      <a:lnTo>
                        <a:pt x="704" y="294"/>
                      </a:lnTo>
                      <a:lnTo>
                        <a:pt x="706" y="290"/>
                      </a:lnTo>
                      <a:lnTo>
                        <a:pt x="706" y="290"/>
                      </a:lnTo>
                      <a:lnTo>
                        <a:pt x="716" y="288"/>
                      </a:lnTo>
                      <a:lnTo>
                        <a:pt x="716" y="288"/>
                      </a:lnTo>
                      <a:lnTo>
                        <a:pt x="722" y="286"/>
                      </a:lnTo>
                      <a:lnTo>
                        <a:pt x="726" y="286"/>
                      </a:lnTo>
                      <a:lnTo>
                        <a:pt x="734" y="274"/>
                      </a:lnTo>
                      <a:lnTo>
                        <a:pt x="734" y="274"/>
                      </a:lnTo>
                      <a:lnTo>
                        <a:pt x="734" y="270"/>
                      </a:lnTo>
                      <a:lnTo>
                        <a:pt x="734" y="270"/>
                      </a:lnTo>
                      <a:lnTo>
                        <a:pt x="734" y="268"/>
                      </a:lnTo>
                      <a:lnTo>
                        <a:pt x="734" y="268"/>
                      </a:lnTo>
                      <a:lnTo>
                        <a:pt x="736" y="262"/>
                      </a:lnTo>
                      <a:lnTo>
                        <a:pt x="736" y="262"/>
                      </a:lnTo>
                      <a:lnTo>
                        <a:pt x="738" y="258"/>
                      </a:lnTo>
                      <a:lnTo>
                        <a:pt x="738" y="252"/>
                      </a:lnTo>
                      <a:lnTo>
                        <a:pt x="738" y="252"/>
                      </a:lnTo>
                      <a:lnTo>
                        <a:pt x="734" y="248"/>
                      </a:lnTo>
                      <a:lnTo>
                        <a:pt x="734" y="248"/>
                      </a:lnTo>
                      <a:lnTo>
                        <a:pt x="736" y="244"/>
                      </a:lnTo>
                      <a:lnTo>
                        <a:pt x="736" y="244"/>
                      </a:lnTo>
                      <a:lnTo>
                        <a:pt x="738" y="240"/>
                      </a:lnTo>
                      <a:lnTo>
                        <a:pt x="738" y="236"/>
                      </a:lnTo>
                      <a:lnTo>
                        <a:pt x="738" y="236"/>
                      </a:lnTo>
                      <a:lnTo>
                        <a:pt x="742" y="236"/>
                      </a:lnTo>
                      <a:lnTo>
                        <a:pt x="746" y="234"/>
                      </a:lnTo>
                      <a:lnTo>
                        <a:pt x="756" y="232"/>
                      </a:lnTo>
                      <a:lnTo>
                        <a:pt x="756" y="232"/>
                      </a:lnTo>
                      <a:lnTo>
                        <a:pt x="758" y="228"/>
                      </a:lnTo>
                      <a:lnTo>
                        <a:pt x="758" y="228"/>
                      </a:lnTo>
                      <a:lnTo>
                        <a:pt x="766" y="228"/>
                      </a:lnTo>
                      <a:lnTo>
                        <a:pt x="766" y="228"/>
                      </a:lnTo>
                      <a:lnTo>
                        <a:pt x="770" y="240"/>
                      </a:lnTo>
                      <a:lnTo>
                        <a:pt x="770" y="240"/>
                      </a:lnTo>
                      <a:lnTo>
                        <a:pt x="772" y="244"/>
                      </a:lnTo>
                      <a:lnTo>
                        <a:pt x="772" y="244"/>
                      </a:lnTo>
                      <a:lnTo>
                        <a:pt x="774" y="250"/>
                      </a:lnTo>
                      <a:lnTo>
                        <a:pt x="774" y="256"/>
                      </a:lnTo>
                      <a:lnTo>
                        <a:pt x="770" y="270"/>
                      </a:lnTo>
                      <a:lnTo>
                        <a:pt x="770" y="270"/>
                      </a:lnTo>
                      <a:lnTo>
                        <a:pt x="776" y="276"/>
                      </a:lnTo>
                      <a:lnTo>
                        <a:pt x="776" y="276"/>
                      </a:lnTo>
                      <a:lnTo>
                        <a:pt x="782" y="280"/>
                      </a:lnTo>
                      <a:lnTo>
                        <a:pt x="782" y="280"/>
                      </a:lnTo>
                      <a:lnTo>
                        <a:pt x="784" y="278"/>
                      </a:lnTo>
                      <a:lnTo>
                        <a:pt x="782" y="278"/>
                      </a:lnTo>
                      <a:lnTo>
                        <a:pt x="782" y="278"/>
                      </a:lnTo>
                      <a:lnTo>
                        <a:pt x="782" y="272"/>
                      </a:lnTo>
                      <a:lnTo>
                        <a:pt x="782" y="272"/>
                      </a:lnTo>
                      <a:lnTo>
                        <a:pt x="788" y="270"/>
                      </a:lnTo>
                      <a:lnTo>
                        <a:pt x="788" y="270"/>
                      </a:lnTo>
                      <a:lnTo>
                        <a:pt x="790" y="274"/>
                      </a:lnTo>
                      <a:lnTo>
                        <a:pt x="790" y="274"/>
                      </a:lnTo>
                      <a:lnTo>
                        <a:pt x="798" y="276"/>
                      </a:lnTo>
                      <a:lnTo>
                        <a:pt x="806" y="276"/>
                      </a:lnTo>
                      <a:lnTo>
                        <a:pt x="806" y="276"/>
                      </a:lnTo>
                      <a:lnTo>
                        <a:pt x="804" y="272"/>
                      </a:lnTo>
                      <a:lnTo>
                        <a:pt x="804" y="272"/>
                      </a:lnTo>
                      <a:lnTo>
                        <a:pt x="796" y="270"/>
                      </a:lnTo>
                      <a:lnTo>
                        <a:pt x="788" y="268"/>
                      </a:lnTo>
                      <a:lnTo>
                        <a:pt x="788" y="268"/>
                      </a:lnTo>
                      <a:lnTo>
                        <a:pt x="784" y="264"/>
                      </a:lnTo>
                      <a:lnTo>
                        <a:pt x="784" y="264"/>
                      </a:lnTo>
                      <a:lnTo>
                        <a:pt x="780" y="264"/>
                      </a:lnTo>
                      <a:lnTo>
                        <a:pt x="780" y="264"/>
                      </a:lnTo>
                      <a:lnTo>
                        <a:pt x="780" y="258"/>
                      </a:lnTo>
                      <a:lnTo>
                        <a:pt x="780" y="256"/>
                      </a:lnTo>
                      <a:lnTo>
                        <a:pt x="788" y="252"/>
                      </a:lnTo>
                      <a:lnTo>
                        <a:pt x="788" y="252"/>
                      </a:lnTo>
                      <a:lnTo>
                        <a:pt x="786" y="248"/>
                      </a:lnTo>
                      <a:lnTo>
                        <a:pt x="786" y="248"/>
                      </a:lnTo>
                      <a:lnTo>
                        <a:pt x="784" y="244"/>
                      </a:lnTo>
                      <a:lnTo>
                        <a:pt x="784" y="242"/>
                      </a:lnTo>
                      <a:lnTo>
                        <a:pt x="784" y="242"/>
                      </a:lnTo>
                      <a:lnTo>
                        <a:pt x="780" y="240"/>
                      </a:lnTo>
                      <a:lnTo>
                        <a:pt x="780" y="240"/>
                      </a:lnTo>
                      <a:lnTo>
                        <a:pt x="778" y="234"/>
                      </a:lnTo>
                      <a:lnTo>
                        <a:pt x="776" y="228"/>
                      </a:lnTo>
                      <a:lnTo>
                        <a:pt x="776" y="228"/>
                      </a:lnTo>
                      <a:lnTo>
                        <a:pt x="766" y="224"/>
                      </a:lnTo>
                      <a:lnTo>
                        <a:pt x="752" y="222"/>
                      </a:lnTo>
                      <a:lnTo>
                        <a:pt x="752" y="222"/>
                      </a:lnTo>
                      <a:lnTo>
                        <a:pt x="748" y="224"/>
                      </a:lnTo>
                      <a:lnTo>
                        <a:pt x="744" y="226"/>
                      </a:lnTo>
                      <a:lnTo>
                        <a:pt x="744" y="226"/>
                      </a:lnTo>
                      <a:lnTo>
                        <a:pt x="736" y="226"/>
                      </a:lnTo>
                      <a:lnTo>
                        <a:pt x="736" y="226"/>
                      </a:lnTo>
                      <a:lnTo>
                        <a:pt x="734" y="226"/>
                      </a:lnTo>
                      <a:lnTo>
                        <a:pt x="734" y="228"/>
                      </a:lnTo>
                      <a:lnTo>
                        <a:pt x="734" y="228"/>
                      </a:lnTo>
                      <a:lnTo>
                        <a:pt x="732" y="228"/>
                      </a:lnTo>
                      <a:lnTo>
                        <a:pt x="730" y="228"/>
                      </a:lnTo>
                      <a:lnTo>
                        <a:pt x="730" y="228"/>
                      </a:lnTo>
                      <a:lnTo>
                        <a:pt x="730" y="220"/>
                      </a:lnTo>
                      <a:lnTo>
                        <a:pt x="728" y="218"/>
                      </a:lnTo>
                      <a:lnTo>
                        <a:pt x="728" y="218"/>
                      </a:lnTo>
                      <a:lnTo>
                        <a:pt x="726" y="210"/>
                      </a:lnTo>
                      <a:lnTo>
                        <a:pt x="726" y="210"/>
                      </a:lnTo>
                      <a:lnTo>
                        <a:pt x="728" y="206"/>
                      </a:lnTo>
                      <a:lnTo>
                        <a:pt x="730" y="202"/>
                      </a:lnTo>
                      <a:lnTo>
                        <a:pt x="730" y="202"/>
                      </a:lnTo>
                      <a:lnTo>
                        <a:pt x="730" y="196"/>
                      </a:lnTo>
                      <a:lnTo>
                        <a:pt x="726" y="190"/>
                      </a:lnTo>
                      <a:lnTo>
                        <a:pt x="726" y="190"/>
                      </a:lnTo>
                      <a:lnTo>
                        <a:pt x="722" y="186"/>
                      </a:lnTo>
                      <a:lnTo>
                        <a:pt x="722" y="186"/>
                      </a:lnTo>
                      <a:lnTo>
                        <a:pt x="722" y="182"/>
                      </a:lnTo>
                      <a:lnTo>
                        <a:pt x="722" y="182"/>
                      </a:lnTo>
                      <a:lnTo>
                        <a:pt x="724" y="180"/>
                      </a:lnTo>
                      <a:lnTo>
                        <a:pt x="726" y="176"/>
                      </a:lnTo>
                      <a:lnTo>
                        <a:pt x="726" y="176"/>
                      </a:lnTo>
                      <a:lnTo>
                        <a:pt x="726" y="174"/>
                      </a:lnTo>
                      <a:lnTo>
                        <a:pt x="726" y="170"/>
                      </a:lnTo>
                      <a:lnTo>
                        <a:pt x="726" y="170"/>
                      </a:lnTo>
                      <a:lnTo>
                        <a:pt x="728" y="168"/>
                      </a:lnTo>
                      <a:lnTo>
                        <a:pt x="730" y="168"/>
                      </a:lnTo>
                      <a:lnTo>
                        <a:pt x="730" y="168"/>
                      </a:lnTo>
                      <a:lnTo>
                        <a:pt x="734" y="164"/>
                      </a:lnTo>
                      <a:lnTo>
                        <a:pt x="736" y="158"/>
                      </a:lnTo>
                      <a:lnTo>
                        <a:pt x="736" y="158"/>
                      </a:lnTo>
                      <a:lnTo>
                        <a:pt x="738" y="150"/>
                      </a:lnTo>
                      <a:lnTo>
                        <a:pt x="738" y="144"/>
                      </a:lnTo>
                      <a:lnTo>
                        <a:pt x="734" y="132"/>
                      </a:lnTo>
                      <a:lnTo>
                        <a:pt x="734" y="132"/>
                      </a:lnTo>
                      <a:lnTo>
                        <a:pt x="738" y="130"/>
                      </a:lnTo>
                      <a:lnTo>
                        <a:pt x="738" y="130"/>
                      </a:lnTo>
                      <a:lnTo>
                        <a:pt x="742" y="138"/>
                      </a:lnTo>
                      <a:lnTo>
                        <a:pt x="742" y="138"/>
                      </a:lnTo>
                      <a:lnTo>
                        <a:pt x="742" y="140"/>
                      </a:lnTo>
                      <a:lnTo>
                        <a:pt x="740" y="142"/>
                      </a:lnTo>
                      <a:lnTo>
                        <a:pt x="740" y="142"/>
                      </a:lnTo>
                      <a:lnTo>
                        <a:pt x="740" y="144"/>
                      </a:lnTo>
                      <a:lnTo>
                        <a:pt x="742" y="146"/>
                      </a:lnTo>
                      <a:lnTo>
                        <a:pt x="744" y="150"/>
                      </a:lnTo>
                      <a:lnTo>
                        <a:pt x="744" y="150"/>
                      </a:lnTo>
                      <a:lnTo>
                        <a:pt x="742" y="154"/>
                      </a:lnTo>
                      <a:lnTo>
                        <a:pt x="742" y="154"/>
                      </a:lnTo>
                      <a:lnTo>
                        <a:pt x="740" y="158"/>
                      </a:lnTo>
                      <a:lnTo>
                        <a:pt x="740" y="160"/>
                      </a:lnTo>
                      <a:lnTo>
                        <a:pt x="742" y="160"/>
                      </a:lnTo>
                      <a:lnTo>
                        <a:pt x="742" y="160"/>
                      </a:lnTo>
                      <a:lnTo>
                        <a:pt x="742" y="166"/>
                      </a:lnTo>
                      <a:lnTo>
                        <a:pt x="742" y="166"/>
                      </a:lnTo>
                      <a:lnTo>
                        <a:pt x="746" y="172"/>
                      </a:lnTo>
                      <a:lnTo>
                        <a:pt x="748" y="176"/>
                      </a:lnTo>
                      <a:lnTo>
                        <a:pt x="744" y="180"/>
                      </a:lnTo>
                      <a:lnTo>
                        <a:pt x="744" y="180"/>
                      </a:lnTo>
                      <a:lnTo>
                        <a:pt x="744" y="180"/>
                      </a:lnTo>
                      <a:lnTo>
                        <a:pt x="748" y="184"/>
                      </a:lnTo>
                      <a:lnTo>
                        <a:pt x="752" y="186"/>
                      </a:lnTo>
                      <a:lnTo>
                        <a:pt x="752" y="186"/>
                      </a:lnTo>
                      <a:lnTo>
                        <a:pt x="754" y="186"/>
                      </a:lnTo>
                      <a:lnTo>
                        <a:pt x="756" y="184"/>
                      </a:lnTo>
                      <a:lnTo>
                        <a:pt x="758" y="182"/>
                      </a:lnTo>
                      <a:lnTo>
                        <a:pt x="758" y="182"/>
                      </a:lnTo>
                      <a:lnTo>
                        <a:pt x="764" y="182"/>
                      </a:lnTo>
                      <a:lnTo>
                        <a:pt x="766" y="184"/>
                      </a:lnTo>
                      <a:lnTo>
                        <a:pt x="766" y="184"/>
                      </a:lnTo>
                      <a:lnTo>
                        <a:pt x="778" y="182"/>
                      </a:lnTo>
                      <a:lnTo>
                        <a:pt x="780" y="184"/>
                      </a:lnTo>
                      <a:lnTo>
                        <a:pt x="780" y="184"/>
                      </a:lnTo>
                      <a:lnTo>
                        <a:pt x="782" y="182"/>
                      </a:lnTo>
                      <a:lnTo>
                        <a:pt x="782" y="182"/>
                      </a:lnTo>
                      <a:lnTo>
                        <a:pt x="780" y="178"/>
                      </a:lnTo>
                      <a:lnTo>
                        <a:pt x="780" y="178"/>
                      </a:lnTo>
                      <a:lnTo>
                        <a:pt x="776" y="178"/>
                      </a:lnTo>
                      <a:lnTo>
                        <a:pt x="776" y="178"/>
                      </a:lnTo>
                      <a:lnTo>
                        <a:pt x="774" y="174"/>
                      </a:lnTo>
                      <a:lnTo>
                        <a:pt x="774" y="174"/>
                      </a:lnTo>
                      <a:lnTo>
                        <a:pt x="768" y="174"/>
                      </a:lnTo>
                      <a:lnTo>
                        <a:pt x="768" y="174"/>
                      </a:lnTo>
                      <a:lnTo>
                        <a:pt x="766" y="170"/>
                      </a:lnTo>
                      <a:lnTo>
                        <a:pt x="766" y="170"/>
                      </a:lnTo>
                      <a:lnTo>
                        <a:pt x="764" y="170"/>
                      </a:lnTo>
                      <a:lnTo>
                        <a:pt x="760" y="168"/>
                      </a:lnTo>
                      <a:lnTo>
                        <a:pt x="760" y="168"/>
                      </a:lnTo>
                      <a:lnTo>
                        <a:pt x="764" y="158"/>
                      </a:lnTo>
                      <a:lnTo>
                        <a:pt x="764" y="158"/>
                      </a:lnTo>
                      <a:lnTo>
                        <a:pt x="774" y="160"/>
                      </a:lnTo>
                      <a:lnTo>
                        <a:pt x="782" y="164"/>
                      </a:lnTo>
                      <a:lnTo>
                        <a:pt x="782" y="164"/>
                      </a:lnTo>
                      <a:lnTo>
                        <a:pt x="782" y="164"/>
                      </a:lnTo>
                      <a:lnTo>
                        <a:pt x="784" y="164"/>
                      </a:lnTo>
                      <a:lnTo>
                        <a:pt x="784" y="164"/>
                      </a:lnTo>
                      <a:lnTo>
                        <a:pt x="788" y="162"/>
                      </a:lnTo>
                      <a:lnTo>
                        <a:pt x="790" y="156"/>
                      </a:lnTo>
                      <a:lnTo>
                        <a:pt x="790" y="156"/>
                      </a:lnTo>
                      <a:lnTo>
                        <a:pt x="786" y="154"/>
                      </a:lnTo>
                      <a:lnTo>
                        <a:pt x="786" y="154"/>
                      </a:lnTo>
                      <a:lnTo>
                        <a:pt x="780" y="154"/>
                      </a:lnTo>
                      <a:lnTo>
                        <a:pt x="780" y="154"/>
                      </a:lnTo>
                      <a:lnTo>
                        <a:pt x="790" y="148"/>
                      </a:lnTo>
                      <a:lnTo>
                        <a:pt x="794" y="146"/>
                      </a:lnTo>
                      <a:lnTo>
                        <a:pt x="802" y="146"/>
                      </a:lnTo>
                      <a:lnTo>
                        <a:pt x="802" y="146"/>
                      </a:lnTo>
                      <a:lnTo>
                        <a:pt x="812" y="150"/>
                      </a:lnTo>
                      <a:lnTo>
                        <a:pt x="812" y="150"/>
                      </a:lnTo>
                      <a:lnTo>
                        <a:pt x="816" y="154"/>
                      </a:lnTo>
                      <a:lnTo>
                        <a:pt x="816" y="154"/>
                      </a:lnTo>
                      <a:lnTo>
                        <a:pt x="820" y="154"/>
                      </a:lnTo>
                      <a:lnTo>
                        <a:pt x="820" y="154"/>
                      </a:lnTo>
                      <a:lnTo>
                        <a:pt x="822" y="158"/>
                      </a:lnTo>
                      <a:lnTo>
                        <a:pt x="826" y="162"/>
                      </a:lnTo>
                      <a:lnTo>
                        <a:pt x="826" y="162"/>
                      </a:lnTo>
                      <a:lnTo>
                        <a:pt x="832" y="162"/>
                      </a:lnTo>
                      <a:lnTo>
                        <a:pt x="836" y="162"/>
                      </a:lnTo>
                      <a:lnTo>
                        <a:pt x="842" y="162"/>
                      </a:lnTo>
                      <a:lnTo>
                        <a:pt x="848" y="162"/>
                      </a:lnTo>
                      <a:lnTo>
                        <a:pt x="848" y="162"/>
                      </a:lnTo>
                      <a:lnTo>
                        <a:pt x="850" y="164"/>
                      </a:lnTo>
                      <a:lnTo>
                        <a:pt x="850" y="166"/>
                      </a:lnTo>
                      <a:lnTo>
                        <a:pt x="848" y="168"/>
                      </a:lnTo>
                      <a:lnTo>
                        <a:pt x="844" y="174"/>
                      </a:lnTo>
                      <a:lnTo>
                        <a:pt x="844" y="174"/>
                      </a:lnTo>
                      <a:lnTo>
                        <a:pt x="840" y="178"/>
                      </a:lnTo>
                      <a:lnTo>
                        <a:pt x="840" y="182"/>
                      </a:lnTo>
                      <a:lnTo>
                        <a:pt x="840" y="192"/>
                      </a:lnTo>
                      <a:lnTo>
                        <a:pt x="838" y="194"/>
                      </a:lnTo>
                      <a:lnTo>
                        <a:pt x="838" y="194"/>
                      </a:lnTo>
                      <a:lnTo>
                        <a:pt x="834" y="202"/>
                      </a:lnTo>
                      <a:lnTo>
                        <a:pt x="830" y="210"/>
                      </a:lnTo>
                      <a:lnTo>
                        <a:pt x="830" y="210"/>
                      </a:lnTo>
                      <a:lnTo>
                        <a:pt x="834" y="208"/>
                      </a:lnTo>
                      <a:lnTo>
                        <a:pt x="834" y="208"/>
                      </a:lnTo>
                      <a:lnTo>
                        <a:pt x="840" y="202"/>
                      </a:lnTo>
                      <a:lnTo>
                        <a:pt x="840" y="202"/>
                      </a:lnTo>
                      <a:lnTo>
                        <a:pt x="842" y="202"/>
                      </a:lnTo>
                      <a:lnTo>
                        <a:pt x="842" y="202"/>
                      </a:lnTo>
                      <a:lnTo>
                        <a:pt x="842" y="206"/>
                      </a:lnTo>
                      <a:lnTo>
                        <a:pt x="848" y="210"/>
                      </a:lnTo>
                      <a:lnTo>
                        <a:pt x="848" y="210"/>
                      </a:lnTo>
                      <a:lnTo>
                        <a:pt x="848" y="214"/>
                      </a:lnTo>
                      <a:lnTo>
                        <a:pt x="848" y="214"/>
                      </a:lnTo>
                      <a:lnTo>
                        <a:pt x="858" y="216"/>
                      </a:lnTo>
                      <a:lnTo>
                        <a:pt x="868" y="218"/>
                      </a:lnTo>
                      <a:lnTo>
                        <a:pt x="868" y="218"/>
                      </a:lnTo>
                      <a:lnTo>
                        <a:pt x="870" y="216"/>
                      </a:lnTo>
                      <a:lnTo>
                        <a:pt x="872" y="214"/>
                      </a:lnTo>
                      <a:lnTo>
                        <a:pt x="874" y="214"/>
                      </a:lnTo>
                      <a:lnTo>
                        <a:pt x="874" y="214"/>
                      </a:lnTo>
                      <a:lnTo>
                        <a:pt x="876" y="216"/>
                      </a:lnTo>
                      <a:lnTo>
                        <a:pt x="876" y="216"/>
                      </a:lnTo>
                      <a:lnTo>
                        <a:pt x="880" y="218"/>
                      </a:lnTo>
                      <a:lnTo>
                        <a:pt x="880" y="218"/>
                      </a:lnTo>
                      <a:lnTo>
                        <a:pt x="880" y="224"/>
                      </a:lnTo>
                      <a:lnTo>
                        <a:pt x="880" y="224"/>
                      </a:lnTo>
                      <a:lnTo>
                        <a:pt x="884" y="224"/>
                      </a:lnTo>
                      <a:lnTo>
                        <a:pt x="886" y="226"/>
                      </a:lnTo>
                      <a:lnTo>
                        <a:pt x="886" y="226"/>
                      </a:lnTo>
                      <a:lnTo>
                        <a:pt x="884" y="218"/>
                      </a:lnTo>
                      <a:lnTo>
                        <a:pt x="884" y="216"/>
                      </a:lnTo>
                      <a:lnTo>
                        <a:pt x="880" y="214"/>
                      </a:lnTo>
                      <a:lnTo>
                        <a:pt x="880" y="214"/>
                      </a:lnTo>
                      <a:lnTo>
                        <a:pt x="878" y="214"/>
                      </a:lnTo>
                      <a:lnTo>
                        <a:pt x="876" y="214"/>
                      </a:lnTo>
                      <a:lnTo>
                        <a:pt x="876" y="214"/>
                      </a:lnTo>
                      <a:lnTo>
                        <a:pt x="874" y="210"/>
                      </a:lnTo>
                      <a:lnTo>
                        <a:pt x="874" y="210"/>
                      </a:lnTo>
                      <a:lnTo>
                        <a:pt x="872" y="210"/>
                      </a:lnTo>
                      <a:lnTo>
                        <a:pt x="872" y="210"/>
                      </a:lnTo>
                      <a:lnTo>
                        <a:pt x="868" y="212"/>
                      </a:lnTo>
                      <a:lnTo>
                        <a:pt x="862" y="214"/>
                      </a:lnTo>
                      <a:lnTo>
                        <a:pt x="862" y="214"/>
                      </a:lnTo>
                      <a:lnTo>
                        <a:pt x="850" y="206"/>
                      </a:lnTo>
                      <a:lnTo>
                        <a:pt x="848" y="200"/>
                      </a:lnTo>
                      <a:lnTo>
                        <a:pt x="848" y="200"/>
                      </a:lnTo>
                      <a:lnTo>
                        <a:pt x="858" y="198"/>
                      </a:lnTo>
                      <a:lnTo>
                        <a:pt x="858" y="198"/>
                      </a:lnTo>
                      <a:lnTo>
                        <a:pt x="858" y="190"/>
                      </a:lnTo>
                      <a:lnTo>
                        <a:pt x="858" y="190"/>
                      </a:lnTo>
                      <a:lnTo>
                        <a:pt x="854" y="184"/>
                      </a:lnTo>
                      <a:lnTo>
                        <a:pt x="854" y="180"/>
                      </a:lnTo>
                      <a:lnTo>
                        <a:pt x="854" y="178"/>
                      </a:lnTo>
                      <a:lnTo>
                        <a:pt x="854" y="178"/>
                      </a:lnTo>
                      <a:lnTo>
                        <a:pt x="856" y="172"/>
                      </a:lnTo>
                      <a:lnTo>
                        <a:pt x="858" y="168"/>
                      </a:lnTo>
                      <a:lnTo>
                        <a:pt x="858" y="168"/>
                      </a:lnTo>
                      <a:lnTo>
                        <a:pt x="858" y="166"/>
                      </a:lnTo>
                      <a:lnTo>
                        <a:pt x="858" y="162"/>
                      </a:lnTo>
                      <a:lnTo>
                        <a:pt x="858" y="162"/>
                      </a:lnTo>
                      <a:lnTo>
                        <a:pt x="846" y="158"/>
                      </a:lnTo>
                      <a:lnTo>
                        <a:pt x="846" y="158"/>
                      </a:lnTo>
                      <a:lnTo>
                        <a:pt x="846" y="154"/>
                      </a:lnTo>
                      <a:lnTo>
                        <a:pt x="842" y="152"/>
                      </a:lnTo>
                      <a:lnTo>
                        <a:pt x="842" y="152"/>
                      </a:lnTo>
                      <a:lnTo>
                        <a:pt x="838" y="152"/>
                      </a:lnTo>
                      <a:lnTo>
                        <a:pt x="834" y="152"/>
                      </a:lnTo>
                      <a:lnTo>
                        <a:pt x="832" y="150"/>
                      </a:lnTo>
                      <a:lnTo>
                        <a:pt x="832" y="150"/>
                      </a:lnTo>
                      <a:lnTo>
                        <a:pt x="826" y="146"/>
                      </a:lnTo>
                      <a:lnTo>
                        <a:pt x="822" y="144"/>
                      </a:lnTo>
                      <a:lnTo>
                        <a:pt x="820" y="138"/>
                      </a:lnTo>
                      <a:lnTo>
                        <a:pt x="822" y="130"/>
                      </a:lnTo>
                      <a:lnTo>
                        <a:pt x="822" y="130"/>
                      </a:lnTo>
                      <a:lnTo>
                        <a:pt x="824" y="122"/>
                      </a:lnTo>
                      <a:lnTo>
                        <a:pt x="824" y="122"/>
                      </a:lnTo>
                      <a:lnTo>
                        <a:pt x="824" y="120"/>
                      </a:lnTo>
                      <a:lnTo>
                        <a:pt x="824" y="118"/>
                      </a:lnTo>
                      <a:lnTo>
                        <a:pt x="824" y="118"/>
                      </a:lnTo>
                      <a:lnTo>
                        <a:pt x="828" y="110"/>
                      </a:lnTo>
                      <a:lnTo>
                        <a:pt x="828" y="110"/>
                      </a:lnTo>
                      <a:lnTo>
                        <a:pt x="830" y="110"/>
                      </a:lnTo>
                      <a:lnTo>
                        <a:pt x="832" y="110"/>
                      </a:lnTo>
                      <a:lnTo>
                        <a:pt x="834" y="108"/>
                      </a:lnTo>
                      <a:lnTo>
                        <a:pt x="834" y="108"/>
                      </a:lnTo>
                      <a:lnTo>
                        <a:pt x="840" y="108"/>
                      </a:lnTo>
                      <a:lnTo>
                        <a:pt x="844" y="108"/>
                      </a:lnTo>
                      <a:lnTo>
                        <a:pt x="848" y="106"/>
                      </a:lnTo>
                      <a:lnTo>
                        <a:pt x="848" y="106"/>
                      </a:lnTo>
                      <a:lnTo>
                        <a:pt x="852" y="106"/>
                      </a:lnTo>
                      <a:lnTo>
                        <a:pt x="858" y="108"/>
                      </a:lnTo>
                      <a:lnTo>
                        <a:pt x="858" y="108"/>
                      </a:lnTo>
                      <a:lnTo>
                        <a:pt x="862" y="104"/>
                      </a:lnTo>
                      <a:lnTo>
                        <a:pt x="866" y="104"/>
                      </a:lnTo>
                      <a:lnTo>
                        <a:pt x="870" y="104"/>
                      </a:lnTo>
                      <a:lnTo>
                        <a:pt x="870" y="104"/>
                      </a:lnTo>
                      <a:lnTo>
                        <a:pt x="874" y="106"/>
                      </a:lnTo>
                      <a:lnTo>
                        <a:pt x="876" y="108"/>
                      </a:lnTo>
                      <a:lnTo>
                        <a:pt x="878" y="108"/>
                      </a:lnTo>
                      <a:lnTo>
                        <a:pt x="880" y="106"/>
                      </a:lnTo>
                      <a:lnTo>
                        <a:pt x="880" y="106"/>
                      </a:lnTo>
                      <a:lnTo>
                        <a:pt x="882" y="106"/>
                      </a:lnTo>
                      <a:lnTo>
                        <a:pt x="886" y="106"/>
                      </a:lnTo>
                      <a:lnTo>
                        <a:pt x="886" y="106"/>
                      </a:lnTo>
                      <a:lnTo>
                        <a:pt x="890" y="104"/>
                      </a:lnTo>
                      <a:lnTo>
                        <a:pt x="896" y="104"/>
                      </a:lnTo>
                      <a:lnTo>
                        <a:pt x="896" y="104"/>
                      </a:lnTo>
                      <a:lnTo>
                        <a:pt x="900" y="104"/>
                      </a:lnTo>
                      <a:lnTo>
                        <a:pt x="902" y="106"/>
                      </a:lnTo>
                      <a:lnTo>
                        <a:pt x="902" y="108"/>
                      </a:lnTo>
                      <a:lnTo>
                        <a:pt x="900" y="112"/>
                      </a:lnTo>
                      <a:lnTo>
                        <a:pt x="900" y="112"/>
                      </a:lnTo>
                      <a:lnTo>
                        <a:pt x="900" y="112"/>
                      </a:lnTo>
                      <a:lnTo>
                        <a:pt x="902" y="114"/>
                      </a:lnTo>
                      <a:lnTo>
                        <a:pt x="908" y="114"/>
                      </a:lnTo>
                      <a:lnTo>
                        <a:pt x="908" y="114"/>
                      </a:lnTo>
                      <a:lnTo>
                        <a:pt x="908" y="114"/>
                      </a:lnTo>
                      <a:lnTo>
                        <a:pt x="908" y="110"/>
                      </a:lnTo>
                      <a:lnTo>
                        <a:pt x="906" y="104"/>
                      </a:lnTo>
                      <a:lnTo>
                        <a:pt x="902" y="96"/>
                      </a:lnTo>
                      <a:lnTo>
                        <a:pt x="902" y="96"/>
                      </a:lnTo>
                      <a:lnTo>
                        <a:pt x="898" y="94"/>
                      </a:lnTo>
                      <a:lnTo>
                        <a:pt x="894" y="92"/>
                      </a:lnTo>
                      <a:lnTo>
                        <a:pt x="894" y="92"/>
                      </a:lnTo>
                      <a:lnTo>
                        <a:pt x="894" y="88"/>
                      </a:lnTo>
                      <a:lnTo>
                        <a:pt x="894" y="88"/>
                      </a:lnTo>
                      <a:lnTo>
                        <a:pt x="900" y="88"/>
                      </a:lnTo>
                      <a:lnTo>
                        <a:pt x="906" y="88"/>
                      </a:lnTo>
                      <a:lnTo>
                        <a:pt x="906" y="86"/>
                      </a:lnTo>
                      <a:lnTo>
                        <a:pt x="906" y="86"/>
                      </a:lnTo>
                      <a:lnTo>
                        <a:pt x="904" y="84"/>
                      </a:lnTo>
                      <a:lnTo>
                        <a:pt x="902" y="82"/>
                      </a:lnTo>
                      <a:lnTo>
                        <a:pt x="902" y="82"/>
                      </a:lnTo>
                      <a:lnTo>
                        <a:pt x="900" y="80"/>
                      </a:lnTo>
                      <a:lnTo>
                        <a:pt x="896" y="80"/>
                      </a:lnTo>
                      <a:lnTo>
                        <a:pt x="896" y="80"/>
                      </a:lnTo>
                      <a:lnTo>
                        <a:pt x="898" y="76"/>
                      </a:lnTo>
                      <a:lnTo>
                        <a:pt x="898" y="76"/>
                      </a:lnTo>
                      <a:lnTo>
                        <a:pt x="908" y="82"/>
                      </a:lnTo>
                      <a:lnTo>
                        <a:pt x="908" y="82"/>
                      </a:lnTo>
                      <a:lnTo>
                        <a:pt x="910" y="74"/>
                      </a:lnTo>
                      <a:lnTo>
                        <a:pt x="912" y="70"/>
                      </a:lnTo>
                      <a:lnTo>
                        <a:pt x="912" y="70"/>
                      </a:lnTo>
                      <a:lnTo>
                        <a:pt x="916" y="70"/>
                      </a:lnTo>
                      <a:lnTo>
                        <a:pt x="916" y="70"/>
                      </a:lnTo>
                      <a:lnTo>
                        <a:pt x="918" y="66"/>
                      </a:lnTo>
                      <a:lnTo>
                        <a:pt x="918" y="66"/>
                      </a:lnTo>
                      <a:lnTo>
                        <a:pt x="914" y="64"/>
                      </a:lnTo>
                      <a:lnTo>
                        <a:pt x="914" y="64"/>
                      </a:lnTo>
                      <a:lnTo>
                        <a:pt x="910" y="64"/>
                      </a:lnTo>
                      <a:lnTo>
                        <a:pt x="910" y="64"/>
                      </a:lnTo>
                      <a:lnTo>
                        <a:pt x="910" y="62"/>
                      </a:lnTo>
                      <a:lnTo>
                        <a:pt x="910" y="62"/>
                      </a:lnTo>
                      <a:lnTo>
                        <a:pt x="916" y="62"/>
                      </a:lnTo>
                      <a:lnTo>
                        <a:pt x="922" y="62"/>
                      </a:lnTo>
                      <a:lnTo>
                        <a:pt x="924" y="60"/>
                      </a:lnTo>
                      <a:lnTo>
                        <a:pt x="924" y="60"/>
                      </a:lnTo>
                      <a:lnTo>
                        <a:pt x="932" y="60"/>
                      </a:lnTo>
                      <a:lnTo>
                        <a:pt x="932" y="58"/>
                      </a:lnTo>
                      <a:lnTo>
                        <a:pt x="932" y="58"/>
                      </a:lnTo>
                      <a:lnTo>
                        <a:pt x="938" y="58"/>
                      </a:lnTo>
                      <a:lnTo>
                        <a:pt x="938" y="58"/>
                      </a:lnTo>
                      <a:lnTo>
                        <a:pt x="942" y="54"/>
                      </a:lnTo>
                      <a:lnTo>
                        <a:pt x="946" y="52"/>
                      </a:lnTo>
                      <a:lnTo>
                        <a:pt x="946" y="52"/>
                      </a:lnTo>
                      <a:lnTo>
                        <a:pt x="950" y="54"/>
                      </a:lnTo>
                      <a:lnTo>
                        <a:pt x="952" y="54"/>
                      </a:lnTo>
                      <a:lnTo>
                        <a:pt x="952" y="54"/>
                      </a:lnTo>
                      <a:lnTo>
                        <a:pt x="960" y="52"/>
                      </a:lnTo>
                      <a:lnTo>
                        <a:pt x="960" y="52"/>
                      </a:lnTo>
                      <a:lnTo>
                        <a:pt x="964" y="52"/>
                      </a:lnTo>
                      <a:lnTo>
                        <a:pt x="970" y="52"/>
                      </a:lnTo>
                      <a:lnTo>
                        <a:pt x="970" y="52"/>
                      </a:lnTo>
                      <a:lnTo>
                        <a:pt x="976" y="48"/>
                      </a:lnTo>
                      <a:lnTo>
                        <a:pt x="976" y="48"/>
                      </a:lnTo>
                      <a:lnTo>
                        <a:pt x="982" y="48"/>
                      </a:lnTo>
                      <a:lnTo>
                        <a:pt x="988" y="48"/>
                      </a:lnTo>
                      <a:lnTo>
                        <a:pt x="988" y="48"/>
                      </a:lnTo>
                      <a:lnTo>
                        <a:pt x="992" y="46"/>
                      </a:lnTo>
                      <a:lnTo>
                        <a:pt x="992" y="44"/>
                      </a:lnTo>
                      <a:lnTo>
                        <a:pt x="992" y="42"/>
                      </a:lnTo>
                      <a:lnTo>
                        <a:pt x="996" y="42"/>
                      </a:lnTo>
                      <a:lnTo>
                        <a:pt x="996" y="42"/>
                      </a:lnTo>
                      <a:lnTo>
                        <a:pt x="998" y="42"/>
                      </a:lnTo>
                      <a:lnTo>
                        <a:pt x="1000" y="44"/>
                      </a:lnTo>
                      <a:lnTo>
                        <a:pt x="1000" y="44"/>
                      </a:lnTo>
                      <a:lnTo>
                        <a:pt x="1002" y="42"/>
                      </a:lnTo>
                      <a:lnTo>
                        <a:pt x="1002" y="42"/>
                      </a:lnTo>
                      <a:lnTo>
                        <a:pt x="1004" y="42"/>
                      </a:lnTo>
                      <a:lnTo>
                        <a:pt x="1004" y="42"/>
                      </a:lnTo>
                      <a:lnTo>
                        <a:pt x="1010" y="42"/>
                      </a:lnTo>
                      <a:lnTo>
                        <a:pt x="1010" y="42"/>
                      </a:lnTo>
                      <a:lnTo>
                        <a:pt x="1012" y="44"/>
                      </a:lnTo>
                      <a:lnTo>
                        <a:pt x="1014" y="44"/>
                      </a:lnTo>
                      <a:lnTo>
                        <a:pt x="1014" y="44"/>
                      </a:lnTo>
                      <a:lnTo>
                        <a:pt x="1016" y="40"/>
                      </a:lnTo>
                      <a:lnTo>
                        <a:pt x="1016" y="40"/>
                      </a:lnTo>
                      <a:lnTo>
                        <a:pt x="1024" y="44"/>
                      </a:lnTo>
                      <a:lnTo>
                        <a:pt x="1024" y="44"/>
                      </a:lnTo>
                      <a:lnTo>
                        <a:pt x="1028" y="42"/>
                      </a:lnTo>
                      <a:lnTo>
                        <a:pt x="1030" y="42"/>
                      </a:lnTo>
                      <a:lnTo>
                        <a:pt x="1034" y="42"/>
                      </a:lnTo>
                      <a:lnTo>
                        <a:pt x="1034" y="42"/>
                      </a:lnTo>
                      <a:lnTo>
                        <a:pt x="1036" y="46"/>
                      </a:lnTo>
                      <a:lnTo>
                        <a:pt x="1036" y="46"/>
                      </a:lnTo>
                      <a:lnTo>
                        <a:pt x="1036" y="46"/>
                      </a:lnTo>
                      <a:lnTo>
                        <a:pt x="1036" y="46"/>
                      </a:lnTo>
                      <a:lnTo>
                        <a:pt x="1032" y="50"/>
                      </a:lnTo>
                      <a:lnTo>
                        <a:pt x="1028" y="54"/>
                      </a:lnTo>
                      <a:lnTo>
                        <a:pt x="1028" y="56"/>
                      </a:lnTo>
                      <a:lnTo>
                        <a:pt x="1028" y="56"/>
                      </a:lnTo>
                      <a:lnTo>
                        <a:pt x="1036" y="54"/>
                      </a:lnTo>
                      <a:lnTo>
                        <a:pt x="1036" y="54"/>
                      </a:lnTo>
                      <a:lnTo>
                        <a:pt x="1038" y="50"/>
                      </a:lnTo>
                      <a:lnTo>
                        <a:pt x="1040" y="50"/>
                      </a:lnTo>
                      <a:lnTo>
                        <a:pt x="1040" y="50"/>
                      </a:lnTo>
                      <a:lnTo>
                        <a:pt x="1040" y="54"/>
                      </a:lnTo>
                      <a:lnTo>
                        <a:pt x="1042" y="54"/>
                      </a:lnTo>
                      <a:lnTo>
                        <a:pt x="1042" y="54"/>
                      </a:lnTo>
                      <a:lnTo>
                        <a:pt x="1044" y="50"/>
                      </a:lnTo>
                      <a:lnTo>
                        <a:pt x="1044" y="50"/>
                      </a:lnTo>
                      <a:lnTo>
                        <a:pt x="1048" y="50"/>
                      </a:lnTo>
                      <a:lnTo>
                        <a:pt x="1048" y="52"/>
                      </a:lnTo>
                      <a:lnTo>
                        <a:pt x="1048" y="52"/>
                      </a:lnTo>
                      <a:lnTo>
                        <a:pt x="1056" y="46"/>
                      </a:lnTo>
                      <a:lnTo>
                        <a:pt x="1056" y="46"/>
                      </a:lnTo>
                      <a:lnTo>
                        <a:pt x="1062" y="42"/>
                      </a:lnTo>
                      <a:lnTo>
                        <a:pt x="1064" y="40"/>
                      </a:lnTo>
                      <a:lnTo>
                        <a:pt x="1068" y="44"/>
                      </a:lnTo>
                      <a:lnTo>
                        <a:pt x="1068" y="44"/>
                      </a:lnTo>
                      <a:lnTo>
                        <a:pt x="1070" y="46"/>
                      </a:lnTo>
                      <a:lnTo>
                        <a:pt x="1068" y="50"/>
                      </a:lnTo>
                      <a:lnTo>
                        <a:pt x="1068" y="54"/>
                      </a:lnTo>
                      <a:lnTo>
                        <a:pt x="1070" y="56"/>
                      </a:lnTo>
                      <a:lnTo>
                        <a:pt x="1070" y="52"/>
                      </a:lnTo>
                      <a:lnTo>
                        <a:pt x="1070" y="52"/>
                      </a:lnTo>
                      <a:lnTo>
                        <a:pt x="1074" y="52"/>
                      </a:lnTo>
                      <a:lnTo>
                        <a:pt x="1074" y="52"/>
                      </a:lnTo>
                      <a:lnTo>
                        <a:pt x="1072" y="44"/>
                      </a:lnTo>
                      <a:lnTo>
                        <a:pt x="1072" y="42"/>
                      </a:lnTo>
                      <a:lnTo>
                        <a:pt x="1070" y="40"/>
                      </a:lnTo>
                      <a:lnTo>
                        <a:pt x="1070" y="40"/>
                      </a:lnTo>
                      <a:lnTo>
                        <a:pt x="1066" y="38"/>
                      </a:lnTo>
                      <a:lnTo>
                        <a:pt x="1066" y="38"/>
                      </a:lnTo>
                      <a:lnTo>
                        <a:pt x="1064" y="36"/>
                      </a:lnTo>
                      <a:lnTo>
                        <a:pt x="1064" y="36"/>
                      </a:lnTo>
                      <a:lnTo>
                        <a:pt x="1084" y="36"/>
                      </a:lnTo>
                      <a:lnTo>
                        <a:pt x="1084" y="36"/>
                      </a:lnTo>
                      <a:lnTo>
                        <a:pt x="1086" y="34"/>
                      </a:lnTo>
                      <a:lnTo>
                        <a:pt x="1090" y="32"/>
                      </a:lnTo>
                      <a:lnTo>
                        <a:pt x="1090" y="32"/>
                      </a:lnTo>
                      <a:lnTo>
                        <a:pt x="1094" y="38"/>
                      </a:lnTo>
                      <a:lnTo>
                        <a:pt x="1094" y="38"/>
                      </a:lnTo>
                      <a:lnTo>
                        <a:pt x="1098" y="38"/>
                      </a:lnTo>
                      <a:lnTo>
                        <a:pt x="1098" y="38"/>
                      </a:lnTo>
                      <a:lnTo>
                        <a:pt x="1094" y="32"/>
                      </a:lnTo>
                      <a:lnTo>
                        <a:pt x="1090" y="28"/>
                      </a:lnTo>
                      <a:lnTo>
                        <a:pt x="1090" y="28"/>
                      </a:lnTo>
                      <a:lnTo>
                        <a:pt x="1090" y="22"/>
                      </a:lnTo>
                      <a:lnTo>
                        <a:pt x="1092" y="22"/>
                      </a:lnTo>
                      <a:lnTo>
                        <a:pt x="1092" y="22"/>
                      </a:lnTo>
                      <a:lnTo>
                        <a:pt x="1102" y="14"/>
                      </a:lnTo>
                      <a:lnTo>
                        <a:pt x="1102" y="14"/>
                      </a:lnTo>
                      <a:lnTo>
                        <a:pt x="1104" y="12"/>
                      </a:lnTo>
                      <a:lnTo>
                        <a:pt x="1104" y="12"/>
                      </a:lnTo>
                      <a:lnTo>
                        <a:pt x="1104" y="10"/>
                      </a:lnTo>
                      <a:lnTo>
                        <a:pt x="1104" y="8"/>
                      </a:lnTo>
                      <a:lnTo>
                        <a:pt x="1104" y="8"/>
                      </a:lnTo>
                      <a:lnTo>
                        <a:pt x="1108" y="6"/>
                      </a:lnTo>
                      <a:lnTo>
                        <a:pt x="1112" y="6"/>
                      </a:lnTo>
                      <a:lnTo>
                        <a:pt x="1114" y="4"/>
                      </a:lnTo>
                      <a:lnTo>
                        <a:pt x="1114" y="4"/>
                      </a:lnTo>
                      <a:lnTo>
                        <a:pt x="1118" y="4"/>
                      </a:lnTo>
                      <a:lnTo>
                        <a:pt x="1120" y="6"/>
                      </a:lnTo>
                      <a:lnTo>
                        <a:pt x="1122" y="6"/>
                      </a:lnTo>
                      <a:lnTo>
                        <a:pt x="1124" y="8"/>
                      </a:lnTo>
                      <a:lnTo>
                        <a:pt x="1124" y="8"/>
                      </a:lnTo>
                      <a:lnTo>
                        <a:pt x="1126" y="6"/>
                      </a:lnTo>
                      <a:lnTo>
                        <a:pt x="1128" y="4"/>
                      </a:lnTo>
                      <a:lnTo>
                        <a:pt x="1130" y="2"/>
                      </a:lnTo>
                      <a:lnTo>
                        <a:pt x="1130" y="2"/>
                      </a:lnTo>
                      <a:lnTo>
                        <a:pt x="1132" y="0"/>
                      </a:lnTo>
                      <a:lnTo>
                        <a:pt x="1134" y="2"/>
                      </a:lnTo>
                      <a:lnTo>
                        <a:pt x="1138" y="4"/>
                      </a:lnTo>
                      <a:lnTo>
                        <a:pt x="1138" y="4"/>
                      </a:lnTo>
                      <a:lnTo>
                        <a:pt x="1142" y="2"/>
                      </a:lnTo>
                      <a:lnTo>
                        <a:pt x="1146" y="2"/>
                      </a:lnTo>
                      <a:lnTo>
                        <a:pt x="1146" y="2"/>
                      </a:lnTo>
                      <a:lnTo>
                        <a:pt x="1146" y="6"/>
                      </a:lnTo>
                      <a:lnTo>
                        <a:pt x="1146" y="8"/>
                      </a:lnTo>
                      <a:lnTo>
                        <a:pt x="1146" y="8"/>
                      </a:lnTo>
                      <a:lnTo>
                        <a:pt x="1150" y="8"/>
                      </a:lnTo>
                      <a:lnTo>
                        <a:pt x="1154" y="8"/>
                      </a:lnTo>
                      <a:lnTo>
                        <a:pt x="1154" y="8"/>
                      </a:lnTo>
                      <a:lnTo>
                        <a:pt x="1156" y="10"/>
                      </a:lnTo>
                      <a:lnTo>
                        <a:pt x="1156" y="12"/>
                      </a:lnTo>
                      <a:lnTo>
                        <a:pt x="1156" y="12"/>
                      </a:lnTo>
                      <a:lnTo>
                        <a:pt x="1152" y="12"/>
                      </a:lnTo>
                      <a:lnTo>
                        <a:pt x="1152" y="12"/>
                      </a:lnTo>
                      <a:lnTo>
                        <a:pt x="1150" y="16"/>
                      </a:lnTo>
                      <a:lnTo>
                        <a:pt x="1148" y="20"/>
                      </a:lnTo>
                      <a:lnTo>
                        <a:pt x="1148" y="20"/>
                      </a:lnTo>
                      <a:lnTo>
                        <a:pt x="1152" y="18"/>
                      </a:lnTo>
                      <a:lnTo>
                        <a:pt x="1154" y="18"/>
                      </a:lnTo>
                      <a:lnTo>
                        <a:pt x="1154" y="20"/>
                      </a:lnTo>
                      <a:lnTo>
                        <a:pt x="1154" y="20"/>
                      </a:lnTo>
                      <a:lnTo>
                        <a:pt x="1154" y="20"/>
                      </a:lnTo>
                      <a:lnTo>
                        <a:pt x="1154" y="22"/>
                      </a:lnTo>
                      <a:lnTo>
                        <a:pt x="1154" y="22"/>
                      </a:lnTo>
                      <a:lnTo>
                        <a:pt x="1154" y="22"/>
                      </a:lnTo>
                      <a:lnTo>
                        <a:pt x="1158" y="22"/>
                      </a:lnTo>
                      <a:lnTo>
                        <a:pt x="1160" y="20"/>
                      </a:lnTo>
                      <a:lnTo>
                        <a:pt x="1162" y="20"/>
                      </a:lnTo>
                      <a:lnTo>
                        <a:pt x="1166" y="20"/>
                      </a:lnTo>
                      <a:lnTo>
                        <a:pt x="1168" y="22"/>
                      </a:lnTo>
                      <a:lnTo>
                        <a:pt x="1168" y="22"/>
                      </a:lnTo>
                      <a:lnTo>
                        <a:pt x="1176" y="24"/>
                      </a:lnTo>
                      <a:lnTo>
                        <a:pt x="1176" y="24"/>
                      </a:lnTo>
                      <a:lnTo>
                        <a:pt x="1172" y="38"/>
                      </a:lnTo>
                      <a:lnTo>
                        <a:pt x="1172" y="38"/>
                      </a:lnTo>
                      <a:lnTo>
                        <a:pt x="1178" y="36"/>
                      </a:lnTo>
                      <a:lnTo>
                        <a:pt x="1184" y="32"/>
                      </a:lnTo>
                      <a:lnTo>
                        <a:pt x="1184" y="32"/>
                      </a:lnTo>
                      <a:lnTo>
                        <a:pt x="1186" y="30"/>
                      </a:lnTo>
                      <a:lnTo>
                        <a:pt x="1188" y="28"/>
                      </a:lnTo>
                      <a:lnTo>
                        <a:pt x="1188" y="28"/>
                      </a:lnTo>
                      <a:lnTo>
                        <a:pt x="1200" y="26"/>
                      </a:lnTo>
                      <a:lnTo>
                        <a:pt x="1212" y="24"/>
                      </a:lnTo>
                      <a:lnTo>
                        <a:pt x="1212" y="24"/>
                      </a:lnTo>
                      <a:lnTo>
                        <a:pt x="1214" y="26"/>
                      </a:lnTo>
                      <a:lnTo>
                        <a:pt x="1216" y="26"/>
                      </a:lnTo>
                      <a:lnTo>
                        <a:pt x="1216" y="26"/>
                      </a:lnTo>
                      <a:lnTo>
                        <a:pt x="1220" y="24"/>
                      </a:lnTo>
                      <a:lnTo>
                        <a:pt x="1220" y="24"/>
                      </a:lnTo>
                      <a:lnTo>
                        <a:pt x="1228" y="24"/>
                      </a:lnTo>
                      <a:lnTo>
                        <a:pt x="1228" y="24"/>
                      </a:lnTo>
                      <a:lnTo>
                        <a:pt x="1230" y="22"/>
                      </a:lnTo>
                      <a:lnTo>
                        <a:pt x="1232" y="22"/>
                      </a:lnTo>
                      <a:lnTo>
                        <a:pt x="1232" y="22"/>
                      </a:lnTo>
                      <a:lnTo>
                        <a:pt x="1234" y="26"/>
                      </a:lnTo>
                      <a:lnTo>
                        <a:pt x="1236" y="28"/>
                      </a:lnTo>
                      <a:lnTo>
                        <a:pt x="1236" y="34"/>
                      </a:lnTo>
                      <a:lnTo>
                        <a:pt x="1236" y="34"/>
                      </a:lnTo>
                      <a:lnTo>
                        <a:pt x="1238" y="36"/>
                      </a:lnTo>
                      <a:lnTo>
                        <a:pt x="1244" y="38"/>
                      </a:lnTo>
                      <a:lnTo>
                        <a:pt x="1252" y="40"/>
                      </a:lnTo>
                      <a:lnTo>
                        <a:pt x="1252" y="40"/>
                      </a:lnTo>
                      <a:lnTo>
                        <a:pt x="1254" y="50"/>
                      </a:lnTo>
                      <a:lnTo>
                        <a:pt x="1254" y="50"/>
                      </a:lnTo>
                      <a:lnTo>
                        <a:pt x="1258" y="50"/>
                      </a:lnTo>
                      <a:lnTo>
                        <a:pt x="1258" y="50"/>
                      </a:lnTo>
                      <a:lnTo>
                        <a:pt x="1260" y="54"/>
                      </a:lnTo>
                      <a:lnTo>
                        <a:pt x="1260" y="56"/>
                      </a:lnTo>
                      <a:lnTo>
                        <a:pt x="1258" y="64"/>
                      </a:lnTo>
                      <a:lnTo>
                        <a:pt x="1258" y="64"/>
                      </a:lnTo>
                      <a:lnTo>
                        <a:pt x="1252" y="62"/>
                      </a:lnTo>
                      <a:lnTo>
                        <a:pt x="1252" y="62"/>
                      </a:lnTo>
                      <a:lnTo>
                        <a:pt x="1252" y="60"/>
                      </a:lnTo>
                      <a:lnTo>
                        <a:pt x="1252" y="60"/>
                      </a:lnTo>
                      <a:lnTo>
                        <a:pt x="1250" y="62"/>
                      </a:lnTo>
                      <a:lnTo>
                        <a:pt x="1250" y="62"/>
                      </a:lnTo>
                      <a:lnTo>
                        <a:pt x="1250" y="64"/>
                      </a:lnTo>
                      <a:lnTo>
                        <a:pt x="1250" y="64"/>
                      </a:lnTo>
                      <a:lnTo>
                        <a:pt x="1258" y="70"/>
                      </a:lnTo>
                      <a:lnTo>
                        <a:pt x="1262" y="76"/>
                      </a:lnTo>
                      <a:lnTo>
                        <a:pt x="1260" y="78"/>
                      </a:lnTo>
                      <a:lnTo>
                        <a:pt x="1258" y="80"/>
                      </a:lnTo>
                      <a:lnTo>
                        <a:pt x="1258" y="80"/>
                      </a:lnTo>
                      <a:lnTo>
                        <a:pt x="1246" y="84"/>
                      </a:lnTo>
                      <a:lnTo>
                        <a:pt x="1232" y="88"/>
                      </a:lnTo>
                      <a:lnTo>
                        <a:pt x="1232" y="88"/>
                      </a:lnTo>
                      <a:lnTo>
                        <a:pt x="1224" y="88"/>
                      </a:lnTo>
                      <a:lnTo>
                        <a:pt x="1224" y="88"/>
                      </a:lnTo>
                      <a:lnTo>
                        <a:pt x="1220" y="92"/>
                      </a:lnTo>
                      <a:lnTo>
                        <a:pt x="1220" y="92"/>
                      </a:lnTo>
                      <a:lnTo>
                        <a:pt x="1208" y="94"/>
                      </a:lnTo>
                      <a:lnTo>
                        <a:pt x="1208" y="94"/>
                      </a:lnTo>
                      <a:lnTo>
                        <a:pt x="1204" y="94"/>
                      </a:lnTo>
                      <a:lnTo>
                        <a:pt x="1202" y="94"/>
                      </a:lnTo>
                      <a:lnTo>
                        <a:pt x="1202" y="94"/>
                      </a:lnTo>
                      <a:lnTo>
                        <a:pt x="1200" y="98"/>
                      </a:lnTo>
                      <a:lnTo>
                        <a:pt x="1200" y="98"/>
                      </a:lnTo>
                      <a:lnTo>
                        <a:pt x="1196" y="102"/>
                      </a:lnTo>
                      <a:lnTo>
                        <a:pt x="1196" y="102"/>
                      </a:lnTo>
                      <a:lnTo>
                        <a:pt x="1198" y="112"/>
                      </a:lnTo>
                      <a:lnTo>
                        <a:pt x="1198" y="112"/>
                      </a:lnTo>
                      <a:lnTo>
                        <a:pt x="1192" y="112"/>
                      </a:lnTo>
                      <a:lnTo>
                        <a:pt x="1192" y="112"/>
                      </a:lnTo>
                      <a:lnTo>
                        <a:pt x="1188" y="116"/>
                      </a:lnTo>
                      <a:lnTo>
                        <a:pt x="1186" y="122"/>
                      </a:lnTo>
                      <a:lnTo>
                        <a:pt x="1186" y="122"/>
                      </a:lnTo>
                      <a:lnTo>
                        <a:pt x="1182" y="122"/>
                      </a:lnTo>
                      <a:lnTo>
                        <a:pt x="1178" y="124"/>
                      </a:lnTo>
                      <a:lnTo>
                        <a:pt x="1178" y="124"/>
                      </a:lnTo>
                      <a:lnTo>
                        <a:pt x="1174" y="126"/>
                      </a:lnTo>
                      <a:lnTo>
                        <a:pt x="1174" y="126"/>
                      </a:lnTo>
                      <a:lnTo>
                        <a:pt x="1170" y="128"/>
                      </a:lnTo>
                      <a:lnTo>
                        <a:pt x="1166" y="128"/>
                      </a:lnTo>
                      <a:lnTo>
                        <a:pt x="1166" y="128"/>
                      </a:lnTo>
                      <a:lnTo>
                        <a:pt x="1164" y="130"/>
                      </a:lnTo>
                      <a:lnTo>
                        <a:pt x="1164" y="132"/>
                      </a:lnTo>
                      <a:lnTo>
                        <a:pt x="1162" y="136"/>
                      </a:lnTo>
                      <a:lnTo>
                        <a:pt x="1162" y="136"/>
                      </a:lnTo>
                      <a:lnTo>
                        <a:pt x="1156" y="138"/>
                      </a:lnTo>
                      <a:lnTo>
                        <a:pt x="1150" y="140"/>
                      </a:lnTo>
                      <a:lnTo>
                        <a:pt x="1138" y="142"/>
                      </a:lnTo>
                      <a:lnTo>
                        <a:pt x="1136" y="144"/>
                      </a:lnTo>
                      <a:lnTo>
                        <a:pt x="1136" y="144"/>
                      </a:lnTo>
                      <a:lnTo>
                        <a:pt x="1148" y="142"/>
                      </a:lnTo>
                      <a:lnTo>
                        <a:pt x="1162" y="142"/>
                      </a:lnTo>
                      <a:lnTo>
                        <a:pt x="1166" y="138"/>
                      </a:lnTo>
                      <a:lnTo>
                        <a:pt x="1166" y="138"/>
                      </a:lnTo>
                      <a:lnTo>
                        <a:pt x="1166" y="136"/>
                      </a:lnTo>
                      <a:lnTo>
                        <a:pt x="1168" y="134"/>
                      </a:lnTo>
                      <a:lnTo>
                        <a:pt x="1168" y="134"/>
                      </a:lnTo>
                      <a:lnTo>
                        <a:pt x="1168" y="134"/>
                      </a:lnTo>
                      <a:lnTo>
                        <a:pt x="1172" y="132"/>
                      </a:lnTo>
                      <a:lnTo>
                        <a:pt x="1176" y="134"/>
                      </a:lnTo>
                      <a:lnTo>
                        <a:pt x="1184" y="134"/>
                      </a:lnTo>
                      <a:lnTo>
                        <a:pt x="1184" y="134"/>
                      </a:lnTo>
                      <a:lnTo>
                        <a:pt x="1186" y="134"/>
                      </a:lnTo>
                      <a:lnTo>
                        <a:pt x="1186" y="132"/>
                      </a:lnTo>
                      <a:lnTo>
                        <a:pt x="1186" y="132"/>
                      </a:lnTo>
                      <a:lnTo>
                        <a:pt x="1190" y="132"/>
                      </a:lnTo>
                      <a:lnTo>
                        <a:pt x="1194" y="130"/>
                      </a:lnTo>
                      <a:lnTo>
                        <a:pt x="1194" y="130"/>
                      </a:lnTo>
                      <a:lnTo>
                        <a:pt x="1200" y="126"/>
                      </a:lnTo>
                      <a:lnTo>
                        <a:pt x="1200" y="126"/>
                      </a:lnTo>
                      <a:lnTo>
                        <a:pt x="1198" y="124"/>
                      </a:lnTo>
                      <a:lnTo>
                        <a:pt x="1198" y="122"/>
                      </a:lnTo>
                      <a:lnTo>
                        <a:pt x="1198" y="122"/>
                      </a:lnTo>
                      <a:lnTo>
                        <a:pt x="1202" y="126"/>
                      </a:lnTo>
                      <a:lnTo>
                        <a:pt x="1204" y="126"/>
                      </a:lnTo>
                      <a:lnTo>
                        <a:pt x="1208" y="126"/>
                      </a:lnTo>
                      <a:lnTo>
                        <a:pt x="1208" y="126"/>
                      </a:lnTo>
                      <a:lnTo>
                        <a:pt x="1210" y="122"/>
                      </a:lnTo>
                      <a:lnTo>
                        <a:pt x="1210" y="122"/>
                      </a:lnTo>
                      <a:lnTo>
                        <a:pt x="1204" y="122"/>
                      </a:lnTo>
                      <a:lnTo>
                        <a:pt x="1204" y="122"/>
                      </a:lnTo>
                      <a:lnTo>
                        <a:pt x="1202" y="118"/>
                      </a:lnTo>
                      <a:lnTo>
                        <a:pt x="1202" y="118"/>
                      </a:lnTo>
                      <a:lnTo>
                        <a:pt x="1202" y="116"/>
                      </a:lnTo>
                      <a:lnTo>
                        <a:pt x="1202" y="116"/>
                      </a:lnTo>
                      <a:lnTo>
                        <a:pt x="1204" y="116"/>
                      </a:lnTo>
                      <a:lnTo>
                        <a:pt x="1204" y="114"/>
                      </a:lnTo>
                      <a:lnTo>
                        <a:pt x="1204" y="114"/>
                      </a:lnTo>
                      <a:lnTo>
                        <a:pt x="1206" y="112"/>
                      </a:lnTo>
                      <a:lnTo>
                        <a:pt x="1208" y="112"/>
                      </a:lnTo>
                      <a:lnTo>
                        <a:pt x="1208" y="112"/>
                      </a:lnTo>
                      <a:lnTo>
                        <a:pt x="1208" y="108"/>
                      </a:lnTo>
                      <a:lnTo>
                        <a:pt x="1208" y="108"/>
                      </a:lnTo>
                      <a:lnTo>
                        <a:pt x="1212" y="106"/>
                      </a:lnTo>
                      <a:lnTo>
                        <a:pt x="1214" y="106"/>
                      </a:lnTo>
                      <a:lnTo>
                        <a:pt x="1214" y="108"/>
                      </a:lnTo>
                      <a:lnTo>
                        <a:pt x="1216" y="110"/>
                      </a:lnTo>
                      <a:lnTo>
                        <a:pt x="1216" y="110"/>
                      </a:lnTo>
                      <a:lnTo>
                        <a:pt x="1218" y="110"/>
                      </a:lnTo>
                      <a:lnTo>
                        <a:pt x="1218" y="108"/>
                      </a:lnTo>
                      <a:lnTo>
                        <a:pt x="1218" y="108"/>
                      </a:lnTo>
                      <a:lnTo>
                        <a:pt x="1218" y="108"/>
                      </a:lnTo>
                      <a:lnTo>
                        <a:pt x="1218" y="108"/>
                      </a:lnTo>
                      <a:lnTo>
                        <a:pt x="1220" y="104"/>
                      </a:lnTo>
                      <a:lnTo>
                        <a:pt x="1222" y="104"/>
                      </a:lnTo>
                      <a:lnTo>
                        <a:pt x="1222" y="104"/>
                      </a:lnTo>
                      <a:lnTo>
                        <a:pt x="1226" y="112"/>
                      </a:lnTo>
                      <a:lnTo>
                        <a:pt x="1228" y="116"/>
                      </a:lnTo>
                      <a:lnTo>
                        <a:pt x="1232" y="116"/>
                      </a:lnTo>
                      <a:lnTo>
                        <a:pt x="1244" y="116"/>
                      </a:lnTo>
                      <a:lnTo>
                        <a:pt x="1244" y="116"/>
                      </a:lnTo>
                      <a:lnTo>
                        <a:pt x="1244" y="108"/>
                      </a:lnTo>
                      <a:lnTo>
                        <a:pt x="1244" y="108"/>
                      </a:lnTo>
                      <a:lnTo>
                        <a:pt x="1246" y="110"/>
                      </a:lnTo>
                      <a:lnTo>
                        <a:pt x="1246" y="110"/>
                      </a:lnTo>
                      <a:lnTo>
                        <a:pt x="1250" y="112"/>
                      </a:lnTo>
                      <a:lnTo>
                        <a:pt x="1250" y="112"/>
                      </a:lnTo>
                      <a:lnTo>
                        <a:pt x="1250" y="118"/>
                      </a:lnTo>
                      <a:lnTo>
                        <a:pt x="1248" y="120"/>
                      </a:lnTo>
                      <a:lnTo>
                        <a:pt x="1248" y="120"/>
                      </a:lnTo>
                      <a:lnTo>
                        <a:pt x="1248" y="124"/>
                      </a:lnTo>
                      <a:lnTo>
                        <a:pt x="1248" y="124"/>
                      </a:lnTo>
                      <a:lnTo>
                        <a:pt x="1250" y="126"/>
                      </a:lnTo>
                      <a:lnTo>
                        <a:pt x="1250" y="126"/>
                      </a:lnTo>
                      <a:lnTo>
                        <a:pt x="1250" y="122"/>
                      </a:lnTo>
                      <a:lnTo>
                        <a:pt x="1250" y="122"/>
                      </a:lnTo>
                      <a:lnTo>
                        <a:pt x="1254" y="116"/>
                      </a:lnTo>
                      <a:lnTo>
                        <a:pt x="1258" y="114"/>
                      </a:lnTo>
                      <a:lnTo>
                        <a:pt x="1268" y="108"/>
                      </a:lnTo>
                      <a:lnTo>
                        <a:pt x="1268" y="108"/>
                      </a:lnTo>
                      <a:lnTo>
                        <a:pt x="1270" y="104"/>
                      </a:lnTo>
                      <a:lnTo>
                        <a:pt x="1272" y="104"/>
                      </a:lnTo>
                      <a:lnTo>
                        <a:pt x="1272" y="104"/>
                      </a:lnTo>
                      <a:lnTo>
                        <a:pt x="1276" y="104"/>
                      </a:lnTo>
                      <a:lnTo>
                        <a:pt x="1278" y="104"/>
                      </a:lnTo>
                      <a:lnTo>
                        <a:pt x="1284" y="108"/>
                      </a:lnTo>
                      <a:lnTo>
                        <a:pt x="1284" y="108"/>
                      </a:lnTo>
                      <a:lnTo>
                        <a:pt x="1288" y="106"/>
                      </a:lnTo>
                      <a:lnTo>
                        <a:pt x="1292" y="106"/>
                      </a:lnTo>
                      <a:lnTo>
                        <a:pt x="1294" y="110"/>
                      </a:lnTo>
                      <a:lnTo>
                        <a:pt x="1294" y="110"/>
                      </a:lnTo>
                      <a:lnTo>
                        <a:pt x="1300" y="108"/>
                      </a:lnTo>
                      <a:lnTo>
                        <a:pt x="1300" y="108"/>
                      </a:lnTo>
                      <a:lnTo>
                        <a:pt x="1310" y="108"/>
                      </a:lnTo>
                      <a:lnTo>
                        <a:pt x="1316" y="110"/>
                      </a:lnTo>
                      <a:lnTo>
                        <a:pt x="1316" y="110"/>
                      </a:lnTo>
                      <a:lnTo>
                        <a:pt x="1316" y="120"/>
                      </a:lnTo>
                      <a:lnTo>
                        <a:pt x="1314" y="120"/>
                      </a:lnTo>
                      <a:lnTo>
                        <a:pt x="1314" y="120"/>
                      </a:lnTo>
                      <a:lnTo>
                        <a:pt x="1314" y="122"/>
                      </a:lnTo>
                      <a:lnTo>
                        <a:pt x="1314" y="122"/>
                      </a:lnTo>
                      <a:lnTo>
                        <a:pt x="1320" y="126"/>
                      </a:lnTo>
                      <a:lnTo>
                        <a:pt x="1320" y="126"/>
                      </a:lnTo>
                      <a:lnTo>
                        <a:pt x="1324" y="128"/>
                      </a:lnTo>
                      <a:lnTo>
                        <a:pt x="1326" y="128"/>
                      </a:lnTo>
                      <a:lnTo>
                        <a:pt x="1328" y="130"/>
                      </a:lnTo>
                      <a:lnTo>
                        <a:pt x="1328" y="130"/>
                      </a:lnTo>
                      <a:lnTo>
                        <a:pt x="1332" y="130"/>
                      </a:lnTo>
                      <a:lnTo>
                        <a:pt x="1332" y="130"/>
                      </a:lnTo>
                      <a:lnTo>
                        <a:pt x="1338" y="134"/>
                      </a:lnTo>
                      <a:lnTo>
                        <a:pt x="1338" y="134"/>
                      </a:lnTo>
                      <a:lnTo>
                        <a:pt x="1340" y="134"/>
                      </a:lnTo>
                      <a:lnTo>
                        <a:pt x="1340" y="134"/>
                      </a:lnTo>
                      <a:lnTo>
                        <a:pt x="1340" y="132"/>
                      </a:lnTo>
                      <a:lnTo>
                        <a:pt x="1340" y="132"/>
                      </a:lnTo>
                      <a:lnTo>
                        <a:pt x="1344" y="132"/>
                      </a:lnTo>
                      <a:lnTo>
                        <a:pt x="1346" y="132"/>
                      </a:lnTo>
                      <a:lnTo>
                        <a:pt x="1350" y="134"/>
                      </a:lnTo>
                      <a:lnTo>
                        <a:pt x="1352" y="134"/>
                      </a:lnTo>
                      <a:lnTo>
                        <a:pt x="1352" y="134"/>
                      </a:lnTo>
                      <a:lnTo>
                        <a:pt x="1356" y="132"/>
                      </a:lnTo>
                      <a:lnTo>
                        <a:pt x="1356" y="132"/>
                      </a:lnTo>
                      <a:lnTo>
                        <a:pt x="1362" y="136"/>
                      </a:lnTo>
                      <a:lnTo>
                        <a:pt x="1362" y="136"/>
                      </a:lnTo>
                      <a:lnTo>
                        <a:pt x="1366" y="136"/>
                      </a:lnTo>
                      <a:lnTo>
                        <a:pt x="1368" y="134"/>
                      </a:lnTo>
                      <a:lnTo>
                        <a:pt x="1368" y="134"/>
                      </a:lnTo>
                      <a:lnTo>
                        <a:pt x="1370" y="138"/>
                      </a:lnTo>
                      <a:lnTo>
                        <a:pt x="1374" y="140"/>
                      </a:lnTo>
                      <a:lnTo>
                        <a:pt x="1374" y="140"/>
                      </a:lnTo>
                      <a:lnTo>
                        <a:pt x="1380" y="142"/>
                      </a:lnTo>
                      <a:lnTo>
                        <a:pt x="1388" y="142"/>
                      </a:lnTo>
                      <a:lnTo>
                        <a:pt x="1388" y="142"/>
                      </a:lnTo>
                      <a:lnTo>
                        <a:pt x="1386" y="140"/>
                      </a:lnTo>
                      <a:lnTo>
                        <a:pt x="1388" y="138"/>
                      </a:lnTo>
                      <a:lnTo>
                        <a:pt x="1396" y="136"/>
                      </a:lnTo>
                      <a:lnTo>
                        <a:pt x="1396" y="136"/>
                      </a:lnTo>
                      <a:lnTo>
                        <a:pt x="1394" y="134"/>
                      </a:lnTo>
                      <a:lnTo>
                        <a:pt x="1394" y="132"/>
                      </a:lnTo>
                      <a:lnTo>
                        <a:pt x="1394" y="132"/>
                      </a:lnTo>
                      <a:lnTo>
                        <a:pt x="1398" y="130"/>
                      </a:lnTo>
                      <a:lnTo>
                        <a:pt x="1398" y="130"/>
                      </a:lnTo>
                      <a:lnTo>
                        <a:pt x="1396" y="128"/>
                      </a:lnTo>
                      <a:lnTo>
                        <a:pt x="1396" y="128"/>
                      </a:lnTo>
                      <a:lnTo>
                        <a:pt x="1392" y="126"/>
                      </a:lnTo>
                      <a:lnTo>
                        <a:pt x="1392" y="126"/>
                      </a:lnTo>
                      <a:lnTo>
                        <a:pt x="1388" y="126"/>
                      </a:lnTo>
                      <a:lnTo>
                        <a:pt x="1382" y="126"/>
                      </a:lnTo>
                      <a:lnTo>
                        <a:pt x="1382" y="126"/>
                      </a:lnTo>
                      <a:lnTo>
                        <a:pt x="1382" y="122"/>
                      </a:lnTo>
                      <a:lnTo>
                        <a:pt x="1382" y="122"/>
                      </a:lnTo>
                      <a:lnTo>
                        <a:pt x="1378" y="120"/>
                      </a:lnTo>
                      <a:lnTo>
                        <a:pt x="1378" y="120"/>
                      </a:lnTo>
                      <a:lnTo>
                        <a:pt x="1378" y="114"/>
                      </a:lnTo>
                      <a:lnTo>
                        <a:pt x="1378" y="110"/>
                      </a:lnTo>
                      <a:lnTo>
                        <a:pt x="1382" y="106"/>
                      </a:lnTo>
                      <a:lnTo>
                        <a:pt x="1390" y="104"/>
                      </a:lnTo>
                      <a:lnTo>
                        <a:pt x="1390" y="104"/>
                      </a:lnTo>
                      <a:lnTo>
                        <a:pt x="1398" y="104"/>
                      </a:lnTo>
                      <a:lnTo>
                        <a:pt x="1402" y="104"/>
                      </a:lnTo>
                      <a:lnTo>
                        <a:pt x="1406" y="106"/>
                      </a:lnTo>
                      <a:lnTo>
                        <a:pt x="1406" y="106"/>
                      </a:lnTo>
                      <a:lnTo>
                        <a:pt x="1406" y="106"/>
                      </a:lnTo>
                      <a:lnTo>
                        <a:pt x="1406" y="108"/>
                      </a:lnTo>
                      <a:lnTo>
                        <a:pt x="1406" y="108"/>
                      </a:lnTo>
                      <a:lnTo>
                        <a:pt x="1412" y="108"/>
                      </a:lnTo>
                      <a:lnTo>
                        <a:pt x="1412" y="108"/>
                      </a:lnTo>
                      <a:lnTo>
                        <a:pt x="1414" y="112"/>
                      </a:lnTo>
                      <a:lnTo>
                        <a:pt x="1416" y="114"/>
                      </a:lnTo>
                      <a:lnTo>
                        <a:pt x="1416" y="114"/>
                      </a:lnTo>
                      <a:lnTo>
                        <a:pt x="1424" y="114"/>
                      </a:lnTo>
                      <a:lnTo>
                        <a:pt x="1424" y="114"/>
                      </a:lnTo>
                      <a:lnTo>
                        <a:pt x="1424" y="120"/>
                      </a:lnTo>
                      <a:lnTo>
                        <a:pt x="1424" y="120"/>
                      </a:lnTo>
                      <a:lnTo>
                        <a:pt x="1424" y="120"/>
                      </a:lnTo>
                      <a:lnTo>
                        <a:pt x="1420" y="124"/>
                      </a:lnTo>
                      <a:lnTo>
                        <a:pt x="1418" y="126"/>
                      </a:lnTo>
                      <a:lnTo>
                        <a:pt x="1416" y="128"/>
                      </a:lnTo>
                      <a:lnTo>
                        <a:pt x="1416" y="128"/>
                      </a:lnTo>
                      <a:lnTo>
                        <a:pt x="1412" y="128"/>
                      </a:lnTo>
                      <a:lnTo>
                        <a:pt x="1412" y="128"/>
                      </a:lnTo>
                      <a:lnTo>
                        <a:pt x="1408" y="130"/>
                      </a:lnTo>
                      <a:lnTo>
                        <a:pt x="1408" y="130"/>
                      </a:lnTo>
                      <a:lnTo>
                        <a:pt x="1402" y="130"/>
                      </a:lnTo>
                      <a:lnTo>
                        <a:pt x="1402" y="130"/>
                      </a:lnTo>
                      <a:lnTo>
                        <a:pt x="1402" y="134"/>
                      </a:lnTo>
                      <a:lnTo>
                        <a:pt x="1402" y="136"/>
                      </a:lnTo>
                      <a:lnTo>
                        <a:pt x="1402" y="136"/>
                      </a:lnTo>
                      <a:lnTo>
                        <a:pt x="1398" y="138"/>
                      </a:lnTo>
                      <a:lnTo>
                        <a:pt x="1396" y="138"/>
                      </a:lnTo>
                      <a:lnTo>
                        <a:pt x="1400" y="138"/>
                      </a:lnTo>
                      <a:lnTo>
                        <a:pt x="1400" y="138"/>
                      </a:lnTo>
                      <a:lnTo>
                        <a:pt x="1404" y="138"/>
                      </a:lnTo>
                      <a:lnTo>
                        <a:pt x="1404" y="138"/>
                      </a:lnTo>
                      <a:lnTo>
                        <a:pt x="1406" y="140"/>
                      </a:lnTo>
                      <a:lnTo>
                        <a:pt x="1406" y="140"/>
                      </a:lnTo>
                      <a:lnTo>
                        <a:pt x="1404" y="144"/>
                      </a:lnTo>
                      <a:lnTo>
                        <a:pt x="1404" y="144"/>
                      </a:lnTo>
                      <a:lnTo>
                        <a:pt x="1402" y="144"/>
                      </a:lnTo>
                      <a:lnTo>
                        <a:pt x="1402" y="144"/>
                      </a:lnTo>
                      <a:lnTo>
                        <a:pt x="1406" y="144"/>
                      </a:lnTo>
                      <a:lnTo>
                        <a:pt x="1406" y="144"/>
                      </a:lnTo>
                      <a:lnTo>
                        <a:pt x="1410" y="148"/>
                      </a:lnTo>
                      <a:lnTo>
                        <a:pt x="1412" y="148"/>
                      </a:lnTo>
                      <a:lnTo>
                        <a:pt x="1412" y="144"/>
                      </a:lnTo>
                      <a:lnTo>
                        <a:pt x="1412" y="144"/>
                      </a:lnTo>
                      <a:lnTo>
                        <a:pt x="1420" y="142"/>
                      </a:lnTo>
                      <a:lnTo>
                        <a:pt x="1420" y="142"/>
                      </a:lnTo>
                      <a:lnTo>
                        <a:pt x="1422" y="150"/>
                      </a:lnTo>
                      <a:lnTo>
                        <a:pt x="1422" y="150"/>
                      </a:lnTo>
                      <a:lnTo>
                        <a:pt x="1414" y="148"/>
                      </a:lnTo>
                      <a:lnTo>
                        <a:pt x="1414" y="148"/>
                      </a:lnTo>
                      <a:lnTo>
                        <a:pt x="1412" y="148"/>
                      </a:lnTo>
                      <a:lnTo>
                        <a:pt x="1414" y="150"/>
                      </a:lnTo>
                      <a:lnTo>
                        <a:pt x="1420" y="152"/>
                      </a:lnTo>
                      <a:lnTo>
                        <a:pt x="1420" y="152"/>
                      </a:lnTo>
                      <a:lnTo>
                        <a:pt x="1426" y="152"/>
                      </a:lnTo>
                      <a:lnTo>
                        <a:pt x="1426" y="152"/>
                      </a:lnTo>
                      <a:lnTo>
                        <a:pt x="1428" y="156"/>
                      </a:lnTo>
                      <a:lnTo>
                        <a:pt x="1430" y="160"/>
                      </a:lnTo>
                      <a:lnTo>
                        <a:pt x="1432" y="164"/>
                      </a:lnTo>
                      <a:lnTo>
                        <a:pt x="1434" y="166"/>
                      </a:lnTo>
                      <a:lnTo>
                        <a:pt x="1434" y="166"/>
                      </a:lnTo>
                      <a:lnTo>
                        <a:pt x="1434" y="166"/>
                      </a:lnTo>
                      <a:lnTo>
                        <a:pt x="1434" y="164"/>
                      </a:lnTo>
                      <a:lnTo>
                        <a:pt x="1434" y="164"/>
                      </a:lnTo>
                      <a:lnTo>
                        <a:pt x="1434" y="166"/>
                      </a:lnTo>
                      <a:lnTo>
                        <a:pt x="1434" y="164"/>
                      </a:lnTo>
                      <a:lnTo>
                        <a:pt x="1436" y="162"/>
                      </a:lnTo>
                      <a:lnTo>
                        <a:pt x="1436" y="162"/>
                      </a:lnTo>
                      <a:lnTo>
                        <a:pt x="1432" y="158"/>
                      </a:lnTo>
                      <a:lnTo>
                        <a:pt x="1432" y="154"/>
                      </a:lnTo>
                      <a:lnTo>
                        <a:pt x="1434" y="152"/>
                      </a:lnTo>
                      <a:lnTo>
                        <a:pt x="1434" y="152"/>
                      </a:lnTo>
                      <a:lnTo>
                        <a:pt x="1436" y="150"/>
                      </a:lnTo>
                      <a:lnTo>
                        <a:pt x="1438" y="150"/>
                      </a:lnTo>
                      <a:lnTo>
                        <a:pt x="1438" y="150"/>
                      </a:lnTo>
                      <a:lnTo>
                        <a:pt x="1446" y="158"/>
                      </a:lnTo>
                      <a:lnTo>
                        <a:pt x="1450" y="162"/>
                      </a:lnTo>
                      <a:lnTo>
                        <a:pt x="1454" y="166"/>
                      </a:lnTo>
                      <a:lnTo>
                        <a:pt x="1454" y="166"/>
                      </a:lnTo>
                      <a:lnTo>
                        <a:pt x="1458" y="166"/>
                      </a:lnTo>
                      <a:lnTo>
                        <a:pt x="1458" y="166"/>
                      </a:lnTo>
                      <a:lnTo>
                        <a:pt x="1460" y="164"/>
                      </a:lnTo>
                      <a:lnTo>
                        <a:pt x="1460" y="164"/>
                      </a:lnTo>
                      <a:lnTo>
                        <a:pt x="1458" y="164"/>
                      </a:lnTo>
                      <a:lnTo>
                        <a:pt x="1458" y="162"/>
                      </a:lnTo>
                      <a:lnTo>
                        <a:pt x="1460" y="162"/>
                      </a:lnTo>
                      <a:lnTo>
                        <a:pt x="1460" y="162"/>
                      </a:lnTo>
                      <a:lnTo>
                        <a:pt x="1464" y="168"/>
                      </a:lnTo>
                      <a:lnTo>
                        <a:pt x="1462" y="168"/>
                      </a:lnTo>
                      <a:lnTo>
                        <a:pt x="1458" y="168"/>
                      </a:lnTo>
                      <a:lnTo>
                        <a:pt x="1458" y="168"/>
                      </a:lnTo>
                      <a:lnTo>
                        <a:pt x="1456" y="174"/>
                      </a:lnTo>
                      <a:lnTo>
                        <a:pt x="1456" y="174"/>
                      </a:lnTo>
                      <a:lnTo>
                        <a:pt x="1456" y="174"/>
                      </a:lnTo>
                      <a:lnTo>
                        <a:pt x="1456" y="176"/>
                      </a:lnTo>
                      <a:lnTo>
                        <a:pt x="1456" y="176"/>
                      </a:lnTo>
                      <a:lnTo>
                        <a:pt x="1462" y="174"/>
                      </a:lnTo>
                      <a:lnTo>
                        <a:pt x="1462" y="174"/>
                      </a:lnTo>
                      <a:lnTo>
                        <a:pt x="1468" y="182"/>
                      </a:lnTo>
                      <a:lnTo>
                        <a:pt x="1468" y="182"/>
                      </a:lnTo>
                      <a:lnTo>
                        <a:pt x="1478" y="180"/>
                      </a:lnTo>
                      <a:lnTo>
                        <a:pt x="1478" y="180"/>
                      </a:lnTo>
                      <a:lnTo>
                        <a:pt x="1482" y="186"/>
                      </a:lnTo>
                      <a:lnTo>
                        <a:pt x="1486" y="188"/>
                      </a:lnTo>
                      <a:lnTo>
                        <a:pt x="1488" y="188"/>
                      </a:lnTo>
                      <a:lnTo>
                        <a:pt x="1488" y="186"/>
                      </a:lnTo>
                      <a:lnTo>
                        <a:pt x="1488" y="186"/>
                      </a:lnTo>
                      <a:lnTo>
                        <a:pt x="1492" y="186"/>
                      </a:lnTo>
                      <a:lnTo>
                        <a:pt x="1492" y="186"/>
                      </a:lnTo>
                      <a:lnTo>
                        <a:pt x="1488" y="196"/>
                      </a:lnTo>
                      <a:lnTo>
                        <a:pt x="1488" y="196"/>
                      </a:lnTo>
                      <a:lnTo>
                        <a:pt x="1490" y="196"/>
                      </a:lnTo>
                      <a:lnTo>
                        <a:pt x="1490" y="198"/>
                      </a:lnTo>
                      <a:lnTo>
                        <a:pt x="1490" y="198"/>
                      </a:lnTo>
                      <a:lnTo>
                        <a:pt x="1494" y="196"/>
                      </a:lnTo>
                      <a:lnTo>
                        <a:pt x="1494" y="196"/>
                      </a:lnTo>
                      <a:lnTo>
                        <a:pt x="1496" y="192"/>
                      </a:lnTo>
                      <a:lnTo>
                        <a:pt x="1496" y="192"/>
                      </a:lnTo>
                      <a:lnTo>
                        <a:pt x="1502" y="184"/>
                      </a:lnTo>
                      <a:lnTo>
                        <a:pt x="1504" y="174"/>
                      </a:lnTo>
                      <a:lnTo>
                        <a:pt x="1504" y="174"/>
                      </a:lnTo>
                      <a:lnTo>
                        <a:pt x="1508" y="172"/>
                      </a:lnTo>
                      <a:lnTo>
                        <a:pt x="1508" y="172"/>
                      </a:lnTo>
                      <a:lnTo>
                        <a:pt x="1506" y="168"/>
                      </a:lnTo>
                      <a:lnTo>
                        <a:pt x="1506" y="162"/>
                      </a:lnTo>
                      <a:lnTo>
                        <a:pt x="1512" y="154"/>
                      </a:lnTo>
                      <a:lnTo>
                        <a:pt x="1512" y="154"/>
                      </a:lnTo>
                      <a:lnTo>
                        <a:pt x="1514" y="156"/>
                      </a:lnTo>
                      <a:lnTo>
                        <a:pt x="1514" y="156"/>
                      </a:lnTo>
                      <a:lnTo>
                        <a:pt x="1514" y="160"/>
                      </a:lnTo>
                      <a:lnTo>
                        <a:pt x="1514" y="160"/>
                      </a:lnTo>
                      <a:lnTo>
                        <a:pt x="1514" y="162"/>
                      </a:lnTo>
                      <a:lnTo>
                        <a:pt x="1516" y="162"/>
                      </a:lnTo>
                      <a:lnTo>
                        <a:pt x="1516" y="162"/>
                      </a:lnTo>
                      <a:lnTo>
                        <a:pt x="1518" y="164"/>
                      </a:lnTo>
                      <a:lnTo>
                        <a:pt x="1518" y="164"/>
                      </a:lnTo>
                      <a:lnTo>
                        <a:pt x="1518" y="168"/>
                      </a:lnTo>
                      <a:lnTo>
                        <a:pt x="1518" y="174"/>
                      </a:lnTo>
                      <a:lnTo>
                        <a:pt x="1518" y="174"/>
                      </a:lnTo>
                      <a:lnTo>
                        <a:pt x="1522" y="170"/>
                      </a:lnTo>
                      <a:lnTo>
                        <a:pt x="1522" y="170"/>
                      </a:lnTo>
                      <a:lnTo>
                        <a:pt x="1528" y="170"/>
                      </a:lnTo>
                      <a:lnTo>
                        <a:pt x="1528" y="170"/>
                      </a:lnTo>
                      <a:lnTo>
                        <a:pt x="1536" y="164"/>
                      </a:lnTo>
                      <a:lnTo>
                        <a:pt x="1540" y="162"/>
                      </a:lnTo>
                      <a:lnTo>
                        <a:pt x="1544" y="160"/>
                      </a:lnTo>
                      <a:lnTo>
                        <a:pt x="1544" y="160"/>
                      </a:lnTo>
                      <a:lnTo>
                        <a:pt x="1548" y="164"/>
                      </a:lnTo>
                      <a:lnTo>
                        <a:pt x="1548" y="164"/>
                      </a:lnTo>
                      <a:lnTo>
                        <a:pt x="1552" y="164"/>
                      </a:lnTo>
                      <a:lnTo>
                        <a:pt x="1552" y="164"/>
                      </a:lnTo>
                      <a:lnTo>
                        <a:pt x="1552" y="164"/>
                      </a:lnTo>
                      <a:lnTo>
                        <a:pt x="1566" y="174"/>
                      </a:lnTo>
                      <a:lnTo>
                        <a:pt x="1566" y="174"/>
                      </a:lnTo>
                      <a:lnTo>
                        <a:pt x="1566" y="176"/>
                      </a:lnTo>
                      <a:lnTo>
                        <a:pt x="1566" y="176"/>
                      </a:lnTo>
                      <a:lnTo>
                        <a:pt x="1572" y="176"/>
                      </a:lnTo>
                      <a:lnTo>
                        <a:pt x="1574" y="178"/>
                      </a:lnTo>
                      <a:lnTo>
                        <a:pt x="1574" y="178"/>
                      </a:lnTo>
                      <a:lnTo>
                        <a:pt x="1580" y="178"/>
                      </a:lnTo>
                      <a:lnTo>
                        <a:pt x="1586" y="176"/>
                      </a:lnTo>
                      <a:lnTo>
                        <a:pt x="1586" y="176"/>
                      </a:lnTo>
                      <a:lnTo>
                        <a:pt x="1584" y="172"/>
                      </a:lnTo>
                      <a:lnTo>
                        <a:pt x="1584" y="172"/>
                      </a:lnTo>
                      <a:lnTo>
                        <a:pt x="1584" y="168"/>
                      </a:lnTo>
                      <a:lnTo>
                        <a:pt x="1584" y="168"/>
                      </a:lnTo>
                      <a:lnTo>
                        <a:pt x="1586" y="168"/>
                      </a:lnTo>
                      <a:lnTo>
                        <a:pt x="1586" y="166"/>
                      </a:lnTo>
                      <a:lnTo>
                        <a:pt x="1586" y="166"/>
                      </a:lnTo>
                      <a:lnTo>
                        <a:pt x="1588" y="166"/>
                      </a:lnTo>
                      <a:lnTo>
                        <a:pt x="1588" y="166"/>
                      </a:lnTo>
                      <a:lnTo>
                        <a:pt x="1590" y="166"/>
                      </a:lnTo>
                      <a:lnTo>
                        <a:pt x="1592" y="164"/>
                      </a:lnTo>
                      <a:lnTo>
                        <a:pt x="1592" y="164"/>
                      </a:lnTo>
                      <a:lnTo>
                        <a:pt x="1592" y="166"/>
                      </a:lnTo>
                      <a:lnTo>
                        <a:pt x="1594" y="168"/>
                      </a:lnTo>
                      <a:lnTo>
                        <a:pt x="1594" y="168"/>
                      </a:lnTo>
                      <a:lnTo>
                        <a:pt x="1592" y="174"/>
                      </a:lnTo>
                      <a:lnTo>
                        <a:pt x="1592" y="174"/>
                      </a:lnTo>
                      <a:lnTo>
                        <a:pt x="1596" y="172"/>
                      </a:lnTo>
                      <a:lnTo>
                        <a:pt x="1596" y="172"/>
                      </a:lnTo>
                      <a:lnTo>
                        <a:pt x="1598" y="172"/>
                      </a:lnTo>
                      <a:lnTo>
                        <a:pt x="1600" y="174"/>
                      </a:lnTo>
                      <a:lnTo>
                        <a:pt x="1600" y="174"/>
                      </a:lnTo>
                      <a:lnTo>
                        <a:pt x="1604" y="172"/>
                      </a:lnTo>
                      <a:lnTo>
                        <a:pt x="1606" y="172"/>
                      </a:lnTo>
                      <a:lnTo>
                        <a:pt x="1606" y="172"/>
                      </a:lnTo>
                      <a:lnTo>
                        <a:pt x="1606" y="166"/>
                      </a:lnTo>
                      <a:lnTo>
                        <a:pt x="1606" y="166"/>
                      </a:lnTo>
                      <a:lnTo>
                        <a:pt x="1602" y="164"/>
                      </a:lnTo>
                      <a:lnTo>
                        <a:pt x="1602" y="164"/>
                      </a:lnTo>
                      <a:lnTo>
                        <a:pt x="1602" y="156"/>
                      </a:lnTo>
                      <a:lnTo>
                        <a:pt x="1602" y="152"/>
                      </a:lnTo>
                      <a:lnTo>
                        <a:pt x="1604" y="152"/>
                      </a:lnTo>
                      <a:lnTo>
                        <a:pt x="1610" y="150"/>
                      </a:lnTo>
                      <a:lnTo>
                        <a:pt x="1618" y="152"/>
                      </a:lnTo>
                      <a:lnTo>
                        <a:pt x="1616" y="148"/>
                      </a:lnTo>
                      <a:lnTo>
                        <a:pt x="1616" y="148"/>
                      </a:lnTo>
                      <a:lnTo>
                        <a:pt x="1612" y="148"/>
                      </a:lnTo>
                      <a:lnTo>
                        <a:pt x="1612" y="148"/>
                      </a:lnTo>
                      <a:lnTo>
                        <a:pt x="1604" y="146"/>
                      </a:lnTo>
                      <a:lnTo>
                        <a:pt x="1604" y="146"/>
                      </a:lnTo>
                      <a:lnTo>
                        <a:pt x="1606" y="140"/>
                      </a:lnTo>
                      <a:lnTo>
                        <a:pt x="1606" y="140"/>
                      </a:lnTo>
                      <a:lnTo>
                        <a:pt x="1618" y="140"/>
                      </a:lnTo>
                      <a:lnTo>
                        <a:pt x="1620" y="138"/>
                      </a:lnTo>
                      <a:lnTo>
                        <a:pt x="1620" y="138"/>
                      </a:lnTo>
                      <a:lnTo>
                        <a:pt x="1620" y="136"/>
                      </a:lnTo>
                      <a:lnTo>
                        <a:pt x="1618" y="136"/>
                      </a:lnTo>
                      <a:lnTo>
                        <a:pt x="1618" y="136"/>
                      </a:lnTo>
                      <a:lnTo>
                        <a:pt x="1618" y="134"/>
                      </a:lnTo>
                      <a:lnTo>
                        <a:pt x="1618" y="134"/>
                      </a:lnTo>
                      <a:lnTo>
                        <a:pt x="1614" y="134"/>
                      </a:lnTo>
                      <a:lnTo>
                        <a:pt x="1614" y="134"/>
                      </a:lnTo>
                      <a:lnTo>
                        <a:pt x="1614" y="130"/>
                      </a:lnTo>
                      <a:lnTo>
                        <a:pt x="1614" y="130"/>
                      </a:lnTo>
                      <a:lnTo>
                        <a:pt x="1618" y="130"/>
                      </a:lnTo>
                      <a:lnTo>
                        <a:pt x="1622" y="130"/>
                      </a:lnTo>
                      <a:lnTo>
                        <a:pt x="1622" y="130"/>
                      </a:lnTo>
                      <a:lnTo>
                        <a:pt x="1626" y="134"/>
                      </a:lnTo>
                      <a:lnTo>
                        <a:pt x="1626" y="134"/>
                      </a:lnTo>
                      <a:lnTo>
                        <a:pt x="1634" y="138"/>
                      </a:lnTo>
                      <a:lnTo>
                        <a:pt x="1634" y="138"/>
                      </a:lnTo>
                      <a:lnTo>
                        <a:pt x="1642" y="138"/>
                      </a:lnTo>
                      <a:lnTo>
                        <a:pt x="1642" y="138"/>
                      </a:lnTo>
                      <a:lnTo>
                        <a:pt x="1652" y="142"/>
                      </a:lnTo>
                      <a:lnTo>
                        <a:pt x="1652" y="142"/>
                      </a:lnTo>
                      <a:lnTo>
                        <a:pt x="1656" y="140"/>
                      </a:lnTo>
                      <a:lnTo>
                        <a:pt x="1662" y="140"/>
                      </a:lnTo>
                      <a:lnTo>
                        <a:pt x="1664" y="142"/>
                      </a:lnTo>
                      <a:lnTo>
                        <a:pt x="1664" y="142"/>
                      </a:lnTo>
                      <a:lnTo>
                        <a:pt x="1680" y="146"/>
                      </a:lnTo>
                      <a:lnTo>
                        <a:pt x="1680" y="148"/>
                      </a:lnTo>
                      <a:lnTo>
                        <a:pt x="1680" y="148"/>
                      </a:lnTo>
                      <a:lnTo>
                        <a:pt x="1668" y="146"/>
                      </a:lnTo>
                      <a:lnTo>
                        <a:pt x="1666" y="148"/>
                      </a:lnTo>
                      <a:lnTo>
                        <a:pt x="1666" y="154"/>
                      </a:lnTo>
                      <a:lnTo>
                        <a:pt x="1666" y="154"/>
                      </a:lnTo>
                      <a:lnTo>
                        <a:pt x="1694" y="152"/>
                      </a:lnTo>
                      <a:lnTo>
                        <a:pt x="1694" y="152"/>
                      </a:lnTo>
                      <a:lnTo>
                        <a:pt x="1692" y="162"/>
                      </a:lnTo>
                      <a:lnTo>
                        <a:pt x="1692" y="162"/>
                      </a:lnTo>
                      <a:lnTo>
                        <a:pt x="1690" y="160"/>
                      </a:lnTo>
                      <a:lnTo>
                        <a:pt x="1690" y="158"/>
                      </a:lnTo>
                      <a:lnTo>
                        <a:pt x="1690" y="158"/>
                      </a:lnTo>
                      <a:lnTo>
                        <a:pt x="1690" y="156"/>
                      </a:lnTo>
                      <a:lnTo>
                        <a:pt x="1690" y="156"/>
                      </a:lnTo>
                      <a:lnTo>
                        <a:pt x="1688" y="154"/>
                      </a:lnTo>
                      <a:lnTo>
                        <a:pt x="1688" y="154"/>
                      </a:lnTo>
                      <a:lnTo>
                        <a:pt x="1684" y="162"/>
                      </a:lnTo>
                      <a:lnTo>
                        <a:pt x="1678" y="164"/>
                      </a:lnTo>
                      <a:lnTo>
                        <a:pt x="1678" y="164"/>
                      </a:lnTo>
                      <a:lnTo>
                        <a:pt x="1678" y="166"/>
                      </a:lnTo>
                      <a:lnTo>
                        <a:pt x="1678" y="166"/>
                      </a:lnTo>
                      <a:lnTo>
                        <a:pt x="1682" y="170"/>
                      </a:lnTo>
                      <a:lnTo>
                        <a:pt x="1682" y="170"/>
                      </a:lnTo>
                      <a:lnTo>
                        <a:pt x="1676" y="172"/>
                      </a:lnTo>
                      <a:lnTo>
                        <a:pt x="1676" y="172"/>
                      </a:lnTo>
                      <a:lnTo>
                        <a:pt x="1676" y="174"/>
                      </a:lnTo>
                      <a:lnTo>
                        <a:pt x="1678" y="176"/>
                      </a:lnTo>
                      <a:lnTo>
                        <a:pt x="1678" y="176"/>
                      </a:lnTo>
                      <a:lnTo>
                        <a:pt x="1690" y="174"/>
                      </a:lnTo>
                      <a:lnTo>
                        <a:pt x="1690" y="174"/>
                      </a:lnTo>
                      <a:lnTo>
                        <a:pt x="1692" y="170"/>
                      </a:lnTo>
                      <a:lnTo>
                        <a:pt x="1692" y="170"/>
                      </a:lnTo>
                      <a:lnTo>
                        <a:pt x="1698" y="160"/>
                      </a:lnTo>
                      <a:lnTo>
                        <a:pt x="1702" y="150"/>
                      </a:lnTo>
                      <a:lnTo>
                        <a:pt x="1702" y="150"/>
                      </a:lnTo>
                      <a:lnTo>
                        <a:pt x="1712" y="150"/>
                      </a:lnTo>
                      <a:lnTo>
                        <a:pt x="1722" y="150"/>
                      </a:lnTo>
                      <a:lnTo>
                        <a:pt x="1722" y="150"/>
                      </a:lnTo>
                      <a:lnTo>
                        <a:pt x="1724" y="152"/>
                      </a:lnTo>
                      <a:lnTo>
                        <a:pt x="1726" y="154"/>
                      </a:lnTo>
                      <a:lnTo>
                        <a:pt x="1726" y="154"/>
                      </a:lnTo>
                      <a:lnTo>
                        <a:pt x="1730" y="152"/>
                      </a:lnTo>
                      <a:lnTo>
                        <a:pt x="1732" y="152"/>
                      </a:lnTo>
                      <a:lnTo>
                        <a:pt x="1732" y="152"/>
                      </a:lnTo>
                      <a:lnTo>
                        <a:pt x="1738" y="156"/>
                      </a:lnTo>
                      <a:lnTo>
                        <a:pt x="1744" y="160"/>
                      </a:lnTo>
                      <a:lnTo>
                        <a:pt x="1744" y="160"/>
                      </a:lnTo>
                      <a:lnTo>
                        <a:pt x="1742" y="166"/>
                      </a:lnTo>
                      <a:lnTo>
                        <a:pt x="1742" y="166"/>
                      </a:lnTo>
                      <a:lnTo>
                        <a:pt x="1736" y="168"/>
                      </a:lnTo>
                      <a:lnTo>
                        <a:pt x="1736" y="168"/>
                      </a:lnTo>
                      <a:lnTo>
                        <a:pt x="1734" y="164"/>
                      </a:lnTo>
                      <a:lnTo>
                        <a:pt x="1734" y="164"/>
                      </a:lnTo>
                      <a:lnTo>
                        <a:pt x="1732" y="164"/>
                      </a:lnTo>
                      <a:lnTo>
                        <a:pt x="1732" y="164"/>
                      </a:lnTo>
                      <a:lnTo>
                        <a:pt x="1732" y="166"/>
                      </a:lnTo>
                      <a:lnTo>
                        <a:pt x="1730" y="166"/>
                      </a:lnTo>
                      <a:lnTo>
                        <a:pt x="1730" y="166"/>
                      </a:lnTo>
                      <a:lnTo>
                        <a:pt x="1730" y="172"/>
                      </a:lnTo>
                      <a:lnTo>
                        <a:pt x="1730" y="172"/>
                      </a:lnTo>
                      <a:lnTo>
                        <a:pt x="1736" y="172"/>
                      </a:lnTo>
                      <a:lnTo>
                        <a:pt x="1736" y="176"/>
                      </a:lnTo>
                      <a:lnTo>
                        <a:pt x="1736" y="176"/>
                      </a:lnTo>
                      <a:lnTo>
                        <a:pt x="1730" y="182"/>
                      </a:lnTo>
                      <a:lnTo>
                        <a:pt x="1724" y="190"/>
                      </a:lnTo>
                      <a:lnTo>
                        <a:pt x="1724" y="190"/>
                      </a:lnTo>
                      <a:lnTo>
                        <a:pt x="1732" y="188"/>
                      </a:lnTo>
                      <a:lnTo>
                        <a:pt x="1738" y="190"/>
                      </a:lnTo>
                      <a:lnTo>
                        <a:pt x="1738" y="190"/>
                      </a:lnTo>
                      <a:lnTo>
                        <a:pt x="1742" y="188"/>
                      </a:lnTo>
                      <a:lnTo>
                        <a:pt x="1742" y="188"/>
                      </a:lnTo>
                      <a:lnTo>
                        <a:pt x="1748" y="188"/>
                      </a:lnTo>
                      <a:lnTo>
                        <a:pt x="1754" y="188"/>
                      </a:lnTo>
                      <a:lnTo>
                        <a:pt x="1754" y="188"/>
                      </a:lnTo>
                      <a:lnTo>
                        <a:pt x="1762" y="188"/>
                      </a:lnTo>
                      <a:lnTo>
                        <a:pt x="1768" y="188"/>
                      </a:lnTo>
                      <a:lnTo>
                        <a:pt x="1768" y="188"/>
                      </a:lnTo>
                      <a:lnTo>
                        <a:pt x="1774" y="188"/>
                      </a:lnTo>
                      <a:lnTo>
                        <a:pt x="1778" y="186"/>
                      </a:lnTo>
                      <a:lnTo>
                        <a:pt x="1786" y="182"/>
                      </a:lnTo>
                      <a:lnTo>
                        <a:pt x="1786" y="182"/>
                      </a:lnTo>
                      <a:lnTo>
                        <a:pt x="1790" y="182"/>
                      </a:lnTo>
                      <a:lnTo>
                        <a:pt x="1792" y="184"/>
                      </a:lnTo>
                      <a:lnTo>
                        <a:pt x="1796" y="186"/>
                      </a:lnTo>
                      <a:lnTo>
                        <a:pt x="1796" y="186"/>
                      </a:lnTo>
                      <a:lnTo>
                        <a:pt x="1802" y="186"/>
                      </a:lnTo>
                      <a:lnTo>
                        <a:pt x="1804" y="184"/>
                      </a:lnTo>
                      <a:lnTo>
                        <a:pt x="1812" y="180"/>
                      </a:lnTo>
                      <a:lnTo>
                        <a:pt x="1812" y="180"/>
                      </a:lnTo>
                      <a:lnTo>
                        <a:pt x="1816" y="180"/>
                      </a:lnTo>
                      <a:lnTo>
                        <a:pt x="1820" y="182"/>
                      </a:lnTo>
                      <a:lnTo>
                        <a:pt x="1820" y="182"/>
                      </a:lnTo>
                      <a:lnTo>
                        <a:pt x="1824" y="182"/>
                      </a:lnTo>
                      <a:lnTo>
                        <a:pt x="1828" y="182"/>
                      </a:lnTo>
                      <a:lnTo>
                        <a:pt x="1830" y="184"/>
                      </a:lnTo>
                      <a:lnTo>
                        <a:pt x="1830" y="184"/>
                      </a:lnTo>
                      <a:lnTo>
                        <a:pt x="1834" y="184"/>
                      </a:lnTo>
                      <a:lnTo>
                        <a:pt x="1838" y="182"/>
                      </a:lnTo>
                      <a:lnTo>
                        <a:pt x="1838" y="182"/>
                      </a:lnTo>
                      <a:lnTo>
                        <a:pt x="1842" y="182"/>
                      </a:lnTo>
                      <a:lnTo>
                        <a:pt x="1846" y="184"/>
                      </a:lnTo>
                      <a:lnTo>
                        <a:pt x="1846" y="182"/>
                      </a:lnTo>
                      <a:lnTo>
                        <a:pt x="1846" y="182"/>
                      </a:lnTo>
                      <a:lnTo>
                        <a:pt x="1850" y="180"/>
                      </a:lnTo>
                      <a:lnTo>
                        <a:pt x="1850" y="180"/>
                      </a:lnTo>
                      <a:lnTo>
                        <a:pt x="1856" y="184"/>
                      </a:lnTo>
                      <a:lnTo>
                        <a:pt x="1856" y="184"/>
                      </a:lnTo>
                      <a:lnTo>
                        <a:pt x="1860" y="184"/>
                      </a:lnTo>
                      <a:lnTo>
                        <a:pt x="1864" y="186"/>
                      </a:lnTo>
                      <a:lnTo>
                        <a:pt x="1864" y="186"/>
                      </a:lnTo>
                      <a:lnTo>
                        <a:pt x="1866" y="188"/>
                      </a:lnTo>
                      <a:lnTo>
                        <a:pt x="1868" y="192"/>
                      </a:lnTo>
                      <a:lnTo>
                        <a:pt x="1868" y="192"/>
                      </a:lnTo>
                      <a:lnTo>
                        <a:pt x="1872" y="192"/>
                      </a:lnTo>
                      <a:lnTo>
                        <a:pt x="1872" y="192"/>
                      </a:lnTo>
                      <a:lnTo>
                        <a:pt x="1876" y="196"/>
                      </a:lnTo>
                      <a:lnTo>
                        <a:pt x="1880" y="200"/>
                      </a:lnTo>
                      <a:lnTo>
                        <a:pt x="1880" y="200"/>
                      </a:lnTo>
                      <a:lnTo>
                        <a:pt x="1876" y="202"/>
                      </a:lnTo>
                      <a:lnTo>
                        <a:pt x="1876" y="202"/>
                      </a:lnTo>
                      <a:lnTo>
                        <a:pt x="1876" y="206"/>
                      </a:lnTo>
                      <a:lnTo>
                        <a:pt x="1878" y="206"/>
                      </a:lnTo>
                      <a:lnTo>
                        <a:pt x="1878" y="206"/>
                      </a:lnTo>
                      <a:lnTo>
                        <a:pt x="1878" y="210"/>
                      </a:lnTo>
                      <a:lnTo>
                        <a:pt x="1876" y="212"/>
                      </a:lnTo>
                      <a:lnTo>
                        <a:pt x="1876" y="212"/>
                      </a:lnTo>
                      <a:lnTo>
                        <a:pt x="1880" y="214"/>
                      </a:lnTo>
                      <a:lnTo>
                        <a:pt x="1884" y="214"/>
                      </a:lnTo>
                      <a:lnTo>
                        <a:pt x="1884" y="214"/>
                      </a:lnTo>
                      <a:lnTo>
                        <a:pt x="1884" y="218"/>
                      </a:lnTo>
                      <a:lnTo>
                        <a:pt x="1884" y="218"/>
                      </a:lnTo>
                      <a:lnTo>
                        <a:pt x="1888" y="222"/>
                      </a:lnTo>
                      <a:lnTo>
                        <a:pt x="1888" y="222"/>
                      </a:lnTo>
                      <a:lnTo>
                        <a:pt x="1888" y="226"/>
                      </a:lnTo>
                      <a:lnTo>
                        <a:pt x="1890" y="228"/>
                      </a:lnTo>
                      <a:lnTo>
                        <a:pt x="1890" y="228"/>
                      </a:lnTo>
                      <a:lnTo>
                        <a:pt x="1890" y="232"/>
                      </a:lnTo>
                      <a:lnTo>
                        <a:pt x="1890" y="232"/>
                      </a:lnTo>
                      <a:lnTo>
                        <a:pt x="1892" y="230"/>
                      </a:lnTo>
                      <a:lnTo>
                        <a:pt x="1892" y="230"/>
                      </a:lnTo>
                      <a:lnTo>
                        <a:pt x="1896" y="216"/>
                      </a:lnTo>
                      <a:lnTo>
                        <a:pt x="1896" y="216"/>
                      </a:lnTo>
                      <a:lnTo>
                        <a:pt x="1902" y="214"/>
                      </a:lnTo>
                      <a:lnTo>
                        <a:pt x="1902" y="214"/>
                      </a:lnTo>
                      <a:lnTo>
                        <a:pt x="1910" y="210"/>
                      </a:lnTo>
                      <a:lnTo>
                        <a:pt x="1910" y="210"/>
                      </a:lnTo>
                      <a:lnTo>
                        <a:pt x="1912" y="210"/>
                      </a:lnTo>
                      <a:lnTo>
                        <a:pt x="1914" y="210"/>
                      </a:lnTo>
                      <a:lnTo>
                        <a:pt x="1914" y="210"/>
                      </a:lnTo>
                      <a:lnTo>
                        <a:pt x="1926" y="210"/>
                      </a:lnTo>
                      <a:lnTo>
                        <a:pt x="1936" y="210"/>
                      </a:lnTo>
                      <a:lnTo>
                        <a:pt x="1936" y="210"/>
                      </a:lnTo>
                      <a:lnTo>
                        <a:pt x="1936" y="214"/>
                      </a:lnTo>
                      <a:lnTo>
                        <a:pt x="1936" y="214"/>
                      </a:lnTo>
                      <a:lnTo>
                        <a:pt x="1940" y="214"/>
                      </a:lnTo>
                      <a:lnTo>
                        <a:pt x="1942" y="216"/>
                      </a:lnTo>
                      <a:lnTo>
                        <a:pt x="1942" y="216"/>
                      </a:lnTo>
                      <a:lnTo>
                        <a:pt x="1944" y="212"/>
                      </a:lnTo>
                      <a:lnTo>
                        <a:pt x="1944" y="212"/>
                      </a:lnTo>
                      <a:lnTo>
                        <a:pt x="1956" y="212"/>
                      </a:lnTo>
                      <a:lnTo>
                        <a:pt x="1956" y="212"/>
                      </a:lnTo>
                      <a:lnTo>
                        <a:pt x="1966" y="214"/>
                      </a:lnTo>
                      <a:lnTo>
                        <a:pt x="1966" y="214"/>
                      </a:lnTo>
                      <a:lnTo>
                        <a:pt x="1966" y="218"/>
                      </a:lnTo>
                      <a:lnTo>
                        <a:pt x="1966" y="218"/>
                      </a:lnTo>
                      <a:lnTo>
                        <a:pt x="1968" y="218"/>
                      </a:lnTo>
                      <a:lnTo>
                        <a:pt x="1972" y="216"/>
                      </a:lnTo>
                      <a:lnTo>
                        <a:pt x="1978" y="214"/>
                      </a:lnTo>
                      <a:lnTo>
                        <a:pt x="1978" y="214"/>
                      </a:lnTo>
                      <a:lnTo>
                        <a:pt x="1980" y="216"/>
                      </a:lnTo>
                      <a:lnTo>
                        <a:pt x="1982" y="216"/>
                      </a:lnTo>
                      <a:lnTo>
                        <a:pt x="1982" y="216"/>
                      </a:lnTo>
                      <a:lnTo>
                        <a:pt x="1988" y="210"/>
                      </a:lnTo>
                      <a:lnTo>
                        <a:pt x="1988" y="210"/>
                      </a:lnTo>
                      <a:lnTo>
                        <a:pt x="1988" y="216"/>
                      </a:lnTo>
                      <a:lnTo>
                        <a:pt x="1988" y="222"/>
                      </a:lnTo>
                      <a:lnTo>
                        <a:pt x="1988" y="222"/>
                      </a:lnTo>
                      <a:lnTo>
                        <a:pt x="1990" y="222"/>
                      </a:lnTo>
                      <a:lnTo>
                        <a:pt x="1994" y="224"/>
                      </a:lnTo>
                      <a:lnTo>
                        <a:pt x="1994" y="224"/>
                      </a:lnTo>
                      <a:lnTo>
                        <a:pt x="1996" y="238"/>
                      </a:lnTo>
                      <a:lnTo>
                        <a:pt x="1996" y="238"/>
                      </a:lnTo>
                      <a:lnTo>
                        <a:pt x="2006" y="236"/>
                      </a:lnTo>
                      <a:lnTo>
                        <a:pt x="2006" y="236"/>
                      </a:lnTo>
                      <a:lnTo>
                        <a:pt x="2006" y="234"/>
                      </a:lnTo>
                      <a:lnTo>
                        <a:pt x="2006" y="234"/>
                      </a:lnTo>
                      <a:lnTo>
                        <a:pt x="2010" y="236"/>
                      </a:lnTo>
                      <a:lnTo>
                        <a:pt x="2014" y="234"/>
                      </a:lnTo>
                      <a:lnTo>
                        <a:pt x="2014" y="234"/>
                      </a:lnTo>
                      <a:lnTo>
                        <a:pt x="2014" y="230"/>
                      </a:lnTo>
                      <a:lnTo>
                        <a:pt x="2014" y="230"/>
                      </a:lnTo>
                      <a:lnTo>
                        <a:pt x="2018" y="230"/>
                      </a:lnTo>
                      <a:lnTo>
                        <a:pt x="2018" y="230"/>
                      </a:lnTo>
                      <a:lnTo>
                        <a:pt x="2020" y="226"/>
                      </a:lnTo>
                      <a:lnTo>
                        <a:pt x="2020" y="226"/>
                      </a:lnTo>
                      <a:lnTo>
                        <a:pt x="2024" y="226"/>
                      </a:lnTo>
                      <a:lnTo>
                        <a:pt x="2024" y="226"/>
                      </a:lnTo>
                      <a:lnTo>
                        <a:pt x="2024" y="220"/>
                      </a:lnTo>
                      <a:lnTo>
                        <a:pt x="2024" y="214"/>
                      </a:lnTo>
                      <a:lnTo>
                        <a:pt x="2024" y="214"/>
                      </a:lnTo>
                      <a:lnTo>
                        <a:pt x="2020" y="212"/>
                      </a:lnTo>
                      <a:lnTo>
                        <a:pt x="2020" y="212"/>
                      </a:lnTo>
                      <a:lnTo>
                        <a:pt x="2018" y="212"/>
                      </a:lnTo>
                      <a:lnTo>
                        <a:pt x="2018" y="212"/>
                      </a:lnTo>
                      <a:lnTo>
                        <a:pt x="2018" y="204"/>
                      </a:lnTo>
                      <a:lnTo>
                        <a:pt x="2018" y="198"/>
                      </a:lnTo>
                      <a:lnTo>
                        <a:pt x="2018" y="198"/>
                      </a:lnTo>
                      <a:lnTo>
                        <a:pt x="2022" y="198"/>
                      </a:lnTo>
                      <a:lnTo>
                        <a:pt x="2022" y="198"/>
                      </a:lnTo>
                      <a:lnTo>
                        <a:pt x="2026" y="200"/>
                      </a:lnTo>
                      <a:lnTo>
                        <a:pt x="2026" y="200"/>
                      </a:lnTo>
                      <a:lnTo>
                        <a:pt x="2034" y="200"/>
                      </a:lnTo>
                      <a:lnTo>
                        <a:pt x="2042" y="200"/>
                      </a:lnTo>
                      <a:lnTo>
                        <a:pt x="2042" y="200"/>
                      </a:lnTo>
                      <a:lnTo>
                        <a:pt x="2046" y="202"/>
                      </a:lnTo>
                      <a:lnTo>
                        <a:pt x="2046" y="202"/>
                      </a:lnTo>
                      <a:lnTo>
                        <a:pt x="2050" y="202"/>
                      </a:lnTo>
                      <a:lnTo>
                        <a:pt x="2052" y="200"/>
                      </a:lnTo>
                      <a:lnTo>
                        <a:pt x="2052" y="200"/>
                      </a:lnTo>
                      <a:lnTo>
                        <a:pt x="2056" y="202"/>
                      </a:lnTo>
                      <a:lnTo>
                        <a:pt x="2062" y="202"/>
                      </a:lnTo>
                      <a:lnTo>
                        <a:pt x="2062" y="202"/>
                      </a:lnTo>
                      <a:lnTo>
                        <a:pt x="2068" y="204"/>
                      </a:lnTo>
                      <a:lnTo>
                        <a:pt x="2076" y="202"/>
                      </a:lnTo>
                      <a:lnTo>
                        <a:pt x="2076" y="202"/>
                      </a:lnTo>
                      <a:lnTo>
                        <a:pt x="2076" y="202"/>
                      </a:lnTo>
                      <a:lnTo>
                        <a:pt x="2078" y="200"/>
                      </a:lnTo>
                      <a:lnTo>
                        <a:pt x="2078" y="202"/>
                      </a:lnTo>
                      <a:lnTo>
                        <a:pt x="2084" y="208"/>
                      </a:lnTo>
                      <a:lnTo>
                        <a:pt x="2084" y="208"/>
                      </a:lnTo>
                      <a:lnTo>
                        <a:pt x="2090" y="208"/>
                      </a:lnTo>
                      <a:lnTo>
                        <a:pt x="2096" y="210"/>
                      </a:lnTo>
                      <a:lnTo>
                        <a:pt x="2096" y="210"/>
                      </a:lnTo>
                      <a:lnTo>
                        <a:pt x="2098" y="214"/>
                      </a:lnTo>
                      <a:lnTo>
                        <a:pt x="2102" y="218"/>
                      </a:lnTo>
                      <a:lnTo>
                        <a:pt x="2102" y="218"/>
                      </a:lnTo>
                      <a:lnTo>
                        <a:pt x="2106" y="218"/>
                      </a:lnTo>
                      <a:lnTo>
                        <a:pt x="2108" y="218"/>
                      </a:lnTo>
                      <a:lnTo>
                        <a:pt x="2112" y="216"/>
                      </a:lnTo>
                      <a:lnTo>
                        <a:pt x="2116" y="216"/>
                      </a:lnTo>
                      <a:lnTo>
                        <a:pt x="2116" y="216"/>
                      </a:lnTo>
                      <a:lnTo>
                        <a:pt x="2118" y="218"/>
                      </a:lnTo>
                      <a:lnTo>
                        <a:pt x="2122" y="220"/>
                      </a:lnTo>
                      <a:lnTo>
                        <a:pt x="2122" y="220"/>
                      </a:lnTo>
                      <a:lnTo>
                        <a:pt x="2132" y="220"/>
                      </a:lnTo>
                      <a:lnTo>
                        <a:pt x="2132" y="220"/>
                      </a:lnTo>
                      <a:lnTo>
                        <a:pt x="2136" y="224"/>
                      </a:lnTo>
                      <a:lnTo>
                        <a:pt x="2136" y="224"/>
                      </a:lnTo>
                      <a:lnTo>
                        <a:pt x="2136" y="228"/>
                      </a:lnTo>
                      <a:lnTo>
                        <a:pt x="2136" y="228"/>
                      </a:lnTo>
                      <a:lnTo>
                        <a:pt x="2140" y="230"/>
                      </a:lnTo>
                      <a:lnTo>
                        <a:pt x="2140" y="230"/>
                      </a:lnTo>
                      <a:lnTo>
                        <a:pt x="2144" y="234"/>
                      </a:lnTo>
                      <a:lnTo>
                        <a:pt x="2146" y="242"/>
                      </a:lnTo>
                      <a:lnTo>
                        <a:pt x="2146" y="242"/>
                      </a:lnTo>
                      <a:lnTo>
                        <a:pt x="2158" y="244"/>
                      </a:lnTo>
                      <a:lnTo>
                        <a:pt x="2158" y="246"/>
                      </a:lnTo>
                      <a:lnTo>
                        <a:pt x="2158" y="246"/>
                      </a:lnTo>
                      <a:lnTo>
                        <a:pt x="2162" y="246"/>
                      </a:lnTo>
                      <a:lnTo>
                        <a:pt x="2164" y="246"/>
                      </a:lnTo>
                      <a:lnTo>
                        <a:pt x="2164" y="246"/>
                      </a:lnTo>
                      <a:lnTo>
                        <a:pt x="2168" y="250"/>
                      </a:lnTo>
                      <a:lnTo>
                        <a:pt x="2168" y="250"/>
                      </a:lnTo>
                      <a:lnTo>
                        <a:pt x="2166" y="252"/>
                      </a:lnTo>
                      <a:lnTo>
                        <a:pt x="2166" y="254"/>
                      </a:lnTo>
                      <a:lnTo>
                        <a:pt x="2168" y="254"/>
                      </a:lnTo>
                      <a:lnTo>
                        <a:pt x="2168" y="254"/>
                      </a:lnTo>
                      <a:lnTo>
                        <a:pt x="2174" y="258"/>
                      </a:lnTo>
                      <a:lnTo>
                        <a:pt x="2180" y="262"/>
                      </a:lnTo>
                      <a:lnTo>
                        <a:pt x="2180" y="262"/>
                      </a:lnTo>
                      <a:lnTo>
                        <a:pt x="2184" y="262"/>
                      </a:lnTo>
                      <a:lnTo>
                        <a:pt x="2184" y="262"/>
                      </a:lnTo>
                      <a:lnTo>
                        <a:pt x="2186" y="266"/>
                      </a:lnTo>
                      <a:lnTo>
                        <a:pt x="2186" y="266"/>
                      </a:lnTo>
                      <a:lnTo>
                        <a:pt x="2194" y="268"/>
                      </a:lnTo>
                      <a:lnTo>
                        <a:pt x="2194" y="268"/>
                      </a:lnTo>
                      <a:lnTo>
                        <a:pt x="2196" y="272"/>
                      </a:lnTo>
                      <a:lnTo>
                        <a:pt x="2196" y="272"/>
                      </a:lnTo>
                      <a:lnTo>
                        <a:pt x="2200" y="274"/>
                      </a:lnTo>
                      <a:lnTo>
                        <a:pt x="2204" y="274"/>
                      </a:lnTo>
                      <a:lnTo>
                        <a:pt x="2204" y="274"/>
                      </a:lnTo>
                      <a:lnTo>
                        <a:pt x="2206" y="280"/>
                      </a:lnTo>
                      <a:lnTo>
                        <a:pt x="2206" y="280"/>
                      </a:lnTo>
                      <a:lnTo>
                        <a:pt x="2208" y="282"/>
                      </a:lnTo>
                      <a:lnTo>
                        <a:pt x="2212" y="284"/>
                      </a:lnTo>
                      <a:lnTo>
                        <a:pt x="2212" y="284"/>
                      </a:lnTo>
                      <a:lnTo>
                        <a:pt x="2212" y="290"/>
                      </a:lnTo>
                      <a:lnTo>
                        <a:pt x="2210" y="298"/>
                      </a:lnTo>
                      <a:lnTo>
                        <a:pt x="2210" y="298"/>
                      </a:lnTo>
                      <a:lnTo>
                        <a:pt x="2216" y="300"/>
                      </a:lnTo>
                      <a:lnTo>
                        <a:pt x="2216" y="300"/>
                      </a:lnTo>
                      <a:lnTo>
                        <a:pt x="2214" y="288"/>
                      </a:lnTo>
                      <a:lnTo>
                        <a:pt x="2214" y="288"/>
                      </a:lnTo>
                      <a:lnTo>
                        <a:pt x="2226" y="286"/>
                      </a:lnTo>
                      <a:lnTo>
                        <a:pt x="2238" y="286"/>
                      </a:lnTo>
                      <a:lnTo>
                        <a:pt x="2240" y="288"/>
                      </a:lnTo>
                      <a:lnTo>
                        <a:pt x="2240" y="288"/>
                      </a:lnTo>
                      <a:lnTo>
                        <a:pt x="2244" y="290"/>
                      </a:lnTo>
                      <a:lnTo>
                        <a:pt x="2246" y="290"/>
                      </a:lnTo>
                      <a:lnTo>
                        <a:pt x="2246" y="290"/>
                      </a:lnTo>
                      <a:lnTo>
                        <a:pt x="2248" y="292"/>
                      </a:lnTo>
                      <a:lnTo>
                        <a:pt x="2248" y="296"/>
                      </a:lnTo>
                      <a:lnTo>
                        <a:pt x="2248" y="296"/>
                      </a:lnTo>
                      <a:lnTo>
                        <a:pt x="2254" y="298"/>
                      </a:lnTo>
                      <a:lnTo>
                        <a:pt x="2254" y="298"/>
                      </a:lnTo>
                      <a:lnTo>
                        <a:pt x="2254" y="302"/>
                      </a:lnTo>
                      <a:lnTo>
                        <a:pt x="2254" y="302"/>
                      </a:lnTo>
                      <a:lnTo>
                        <a:pt x="2262" y="306"/>
                      </a:lnTo>
                      <a:lnTo>
                        <a:pt x="2268" y="310"/>
                      </a:lnTo>
                      <a:lnTo>
                        <a:pt x="2268" y="310"/>
                      </a:lnTo>
                      <a:lnTo>
                        <a:pt x="2270" y="312"/>
                      </a:lnTo>
                      <a:lnTo>
                        <a:pt x="2270" y="312"/>
                      </a:lnTo>
                      <a:lnTo>
                        <a:pt x="2274" y="312"/>
                      </a:lnTo>
                      <a:lnTo>
                        <a:pt x="2274" y="314"/>
                      </a:lnTo>
                      <a:lnTo>
                        <a:pt x="2274" y="314"/>
                      </a:lnTo>
                      <a:lnTo>
                        <a:pt x="2270" y="316"/>
                      </a:lnTo>
                      <a:lnTo>
                        <a:pt x="2270" y="316"/>
                      </a:lnTo>
                      <a:close/>
                      <a:moveTo>
                        <a:pt x="26" y="556"/>
                      </a:moveTo>
                      <a:lnTo>
                        <a:pt x="26" y="556"/>
                      </a:lnTo>
                      <a:lnTo>
                        <a:pt x="16" y="546"/>
                      </a:lnTo>
                      <a:lnTo>
                        <a:pt x="16" y="546"/>
                      </a:lnTo>
                      <a:lnTo>
                        <a:pt x="12" y="548"/>
                      </a:lnTo>
                      <a:lnTo>
                        <a:pt x="12" y="548"/>
                      </a:lnTo>
                      <a:lnTo>
                        <a:pt x="14" y="544"/>
                      </a:lnTo>
                      <a:lnTo>
                        <a:pt x="14" y="542"/>
                      </a:lnTo>
                      <a:lnTo>
                        <a:pt x="12" y="542"/>
                      </a:lnTo>
                      <a:lnTo>
                        <a:pt x="12" y="542"/>
                      </a:lnTo>
                      <a:lnTo>
                        <a:pt x="12" y="542"/>
                      </a:lnTo>
                      <a:lnTo>
                        <a:pt x="10" y="542"/>
                      </a:lnTo>
                      <a:lnTo>
                        <a:pt x="12" y="542"/>
                      </a:lnTo>
                      <a:lnTo>
                        <a:pt x="12" y="542"/>
                      </a:lnTo>
                      <a:lnTo>
                        <a:pt x="8" y="546"/>
                      </a:lnTo>
                      <a:lnTo>
                        <a:pt x="6" y="546"/>
                      </a:lnTo>
                      <a:lnTo>
                        <a:pt x="6" y="546"/>
                      </a:lnTo>
                      <a:lnTo>
                        <a:pt x="4" y="554"/>
                      </a:lnTo>
                      <a:lnTo>
                        <a:pt x="4" y="554"/>
                      </a:lnTo>
                      <a:lnTo>
                        <a:pt x="6" y="554"/>
                      </a:lnTo>
                      <a:lnTo>
                        <a:pt x="6" y="554"/>
                      </a:lnTo>
                      <a:lnTo>
                        <a:pt x="4" y="556"/>
                      </a:lnTo>
                      <a:lnTo>
                        <a:pt x="4" y="556"/>
                      </a:lnTo>
                      <a:lnTo>
                        <a:pt x="4" y="560"/>
                      </a:lnTo>
                      <a:lnTo>
                        <a:pt x="4" y="560"/>
                      </a:lnTo>
                      <a:lnTo>
                        <a:pt x="0" y="562"/>
                      </a:lnTo>
                      <a:lnTo>
                        <a:pt x="0" y="562"/>
                      </a:lnTo>
                      <a:lnTo>
                        <a:pt x="0" y="564"/>
                      </a:lnTo>
                      <a:lnTo>
                        <a:pt x="0" y="564"/>
                      </a:lnTo>
                      <a:lnTo>
                        <a:pt x="4" y="568"/>
                      </a:lnTo>
                      <a:lnTo>
                        <a:pt x="14" y="572"/>
                      </a:lnTo>
                      <a:lnTo>
                        <a:pt x="14" y="572"/>
                      </a:lnTo>
                      <a:lnTo>
                        <a:pt x="26" y="574"/>
                      </a:lnTo>
                      <a:lnTo>
                        <a:pt x="32" y="574"/>
                      </a:lnTo>
                      <a:lnTo>
                        <a:pt x="32" y="574"/>
                      </a:lnTo>
                      <a:lnTo>
                        <a:pt x="40" y="574"/>
                      </a:lnTo>
                      <a:lnTo>
                        <a:pt x="46" y="572"/>
                      </a:lnTo>
                      <a:lnTo>
                        <a:pt x="44" y="560"/>
                      </a:lnTo>
                      <a:lnTo>
                        <a:pt x="44" y="560"/>
                      </a:lnTo>
                      <a:lnTo>
                        <a:pt x="36" y="560"/>
                      </a:lnTo>
                      <a:lnTo>
                        <a:pt x="30" y="558"/>
                      </a:lnTo>
                      <a:lnTo>
                        <a:pt x="26" y="556"/>
                      </a:lnTo>
                      <a:lnTo>
                        <a:pt x="26" y="55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85" name="Freeform 105"/>
                <p:cNvSpPr>
                  <a:spLocks noChangeAspect="1"/>
                </p:cNvSpPr>
                <p:nvPr/>
              </p:nvSpPr>
              <p:spPr bwMode="gray">
                <a:xfrm>
                  <a:off x="3497" y="2125"/>
                  <a:ext cx="106" cy="78"/>
                </a:xfrm>
                <a:custGeom>
                  <a:avLst/>
                  <a:gdLst/>
                  <a:ahLst/>
                  <a:cxnLst>
                    <a:cxn ang="0">
                      <a:pos x="114" y="60"/>
                    </a:cxn>
                    <a:cxn ang="0">
                      <a:pos x="108" y="60"/>
                    </a:cxn>
                    <a:cxn ang="0">
                      <a:pos x="104" y="60"/>
                    </a:cxn>
                    <a:cxn ang="0">
                      <a:pos x="102" y="60"/>
                    </a:cxn>
                    <a:cxn ang="0">
                      <a:pos x="96" y="56"/>
                    </a:cxn>
                    <a:cxn ang="0">
                      <a:pos x="96" y="50"/>
                    </a:cxn>
                    <a:cxn ang="0">
                      <a:pos x="96" y="48"/>
                    </a:cxn>
                    <a:cxn ang="0">
                      <a:pos x="96" y="40"/>
                    </a:cxn>
                    <a:cxn ang="0">
                      <a:pos x="96" y="36"/>
                    </a:cxn>
                    <a:cxn ang="0">
                      <a:pos x="96" y="32"/>
                    </a:cxn>
                    <a:cxn ang="0">
                      <a:pos x="96" y="28"/>
                    </a:cxn>
                    <a:cxn ang="0">
                      <a:pos x="90" y="18"/>
                    </a:cxn>
                    <a:cxn ang="0">
                      <a:pos x="86" y="10"/>
                    </a:cxn>
                    <a:cxn ang="0">
                      <a:pos x="76" y="0"/>
                    </a:cxn>
                    <a:cxn ang="0">
                      <a:pos x="70" y="4"/>
                    </a:cxn>
                    <a:cxn ang="0">
                      <a:pos x="64" y="8"/>
                    </a:cxn>
                    <a:cxn ang="0">
                      <a:pos x="58" y="12"/>
                    </a:cxn>
                    <a:cxn ang="0">
                      <a:pos x="52" y="10"/>
                    </a:cxn>
                    <a:cxn ang="0">
                      <a:pos x="44" y="8"/>
                    </a:cxn>
                    <a:cxn ang="0">
                      <a:pos x="34" y="6"/>
                    </a:cxn>
                    <a:cxn ang="0">
                      <a:pos x="30" y="2"/>
                    </a:cxn>
                    <a:cxn ang="0">
                      <a:pos x="28" y="14"/>
                    </a:cxn>
                    <a:cxn ang="0">
                      <a:pos x="20" y="22"/>
                    </a:cxn>
                    <a:cxn ang="0">
                      <a:pos x="16" y="40"/>
                    </a:cxn>
                    <a:cxn ang="0">
                      <a:pos x="10" y="50"/>
                    </a:cxn>
                    <a:cxn ang="0">
                      <a:pos x="4" y="54"/>
                    </a:cxn>
                    <a:cxn ang="0">
                      <a:pos x="4" y="58"/>
                    </a:cxn>
                    <a:cxn ang="0">
                      <a:pos x="8" y="64"/>
                    </a:cxn>
                    <a:cxn ang="0">
                      <a:pos x="10" y="68"/>
                    </a:cxn>
                    <a:cxn ang="0">
                      <a:pos x="14" y="72"/>
                    </a:cxn>
                    <a:cxn ang="0">
                      <a:pos x="20" y="70"/>
                    </a:cxn>
                    <a:cxn ang="0">
                      <a:pos x="24" y="68"/>
                    </a:cxn>
                    <a:cxn ang="0">
                      <a:pos x="30" y="74"/>
                    </a:cxn>
                    <a:cxn ang="0">
                      <a:pos x="24" y="74"/>
                    </a:cxn>
                    <a:cxn ang="0">
                      <a:pos x="26" y="80"/>
                    </a:cxn>
                    <a:cxn ang="0">
                      <a:pos x="32" y="82"/>
                    </a:cxn>
                    <a:cxn ang="0">
                      <a:pos x="38" y="86"/>
                    </a:cxn>
                    <a:cxn ang="0">
                      <a:pos x="36" y="90"/>
                    </a:cxn>
                    <a:cxn ang="0">
                      <a:pos x="42" y="90"/>
                    </a:cxn>
                    <a:cxn ang="0">
                      <a:pos x="48" y="88"/>
                    </a:cxn>
                    <a:cxn ang="0">
                      <a:pos x="56" y="90"/>
                    </a:cxn>
                    <a:cxn ang="0">
                      <a:pos x="66" y="88"/>
                    </a:cxn>
                    <a:cxn ang="0">
                      <a:pos x="74" y="82"/>
                    </a:cxn>
                    <a:cxn ang="0">
                      <a:pos x="82" y="84"/>
                    </a:cxn>
                    <a:cxn ang="0">
                      <a:pos x="88" y="84"/>
                    </a:cxn>
                    <a:cxn ang="0">
                      <a:pos x="96" y="82"/>
                    </a:cxn>
                    <a:cxn ang="0">
                      <a:pos x="106" y="84"/>
                    </a:cxn>
                    <a:cxn ang="0">
                      <a:pos x="106" y="80"/>
                    </a:cxn>
                    <a:cxn ang="0">
                      <a:pos x="108" y="76"/>
                    </a:cxn>
                    <a:cxn ang="0">
                      <a:pos x="112" y="76"/>
                    </a:cxn>
                    <a:cxn ang="0">
                      <a:pos x="114" y="72"/>
                    </a:cxn>
                    <a:cxn ang="0">
                      <a:pos x="116" y="64"/>
                    </a:cxn>
                    <a:cxn ang="0">
                      <a:pos x="114" y="62"/>
                    </a:cxn>
                    <a:cxn ang="0">
                      <a:pos x="116" y="62"/>
                    </a:cxn>
                  </a:cxnLst>
                  <a:rect l="0" t="0" r="r" b="b"/>
                  <a:pathLst>
                    <a:path w="116" h="90">
                      <a:moveTo>
                        <a:pt x="116" y="60"/>
                      </a:moveTo>
                      <a:lnTo>
                        <a:pt x="116" y="60"/>
                      </a:lnTo>
                      <a:lnTo>
                        <a:pt x="114" y="60"/>
                      </a:lnTo>
                      <a:lnTo>
                        <a:pt x="110" y="60"/>
                      </a:lnTo>
                      <a:lnTo>
                        <a:pt x="108" y="60"/>
                      </a:lnTo>
                      <a:lnTo>
                        <a:pt x="108" y="60"/>
                      </a:lnTo>
                      <a:lnTo>
                        <a:pt x="108" y="62"/>
                      </a:lnTo>
                      <a:lnTo>
                        <a:pt x="106" y="62"/>
                      </a:lnTo>
                      <a:lnTo>
                        <a:pt x="104" y="60"/>
                      </a:lnTo>
                      <a:lnTo>
                        <a:pt x="104" y="60"/>
                      </a:lnTo>
                      <a:lnTo>
                        <a:pt x="102" y="60"/>
                      </a:lnTo>
                      <a:lnTo>
                        <a:pt x="102" y="60"/>
                      </a:lnTo>
                      <a:lnTo>
                        <a:pt x="98" y="58"/>
                      </a:lnTo>
                      <a:lnTo>
                        <a:pt x="98" y="58"/>
                      </a:lnTo>
                      <a:lnTo>
                        <a:pt x="96" y="56"/>
                      </a:lnTo>
                      <a:lnTo>
                        <a:pt x="96" y="54"/>
                      </a:lnTo>
                      <a:lnTo>
                        <a:pt x="98" y="52"/>
                      </a:lnTo>
                      <a:lnTo>
                        <a:pt x="96" y="50"/>
                      </a:lnTo>
                      <a:lnTo>
                        <a:pt x="96" y="50"/>
                      </a:lnTo>
                      <a:lnTo>
                        <a:pt x="96" y="50"/>
                      </a:lnTo>
                      <a:lnTo>
                        <a:pt x="96" y="48"/>
                      </a:lnTo>
                      <a:lnTo>
                        <a:pt x="96" y="42"/>
                      </a:lnTo>
                      <a:lnTo>
                        <a:pt x="96" y="42"/>
                      </a:lnTo>
                      <a:lnTo>
                        <a:pt x="96" y="40"/>
                      </a:lnTo>
                      <a:lnTo>
                        <a:pt x="98" y="38"/>
                      </a:lnTo>
                      <a:lnTo>
                        <a:pt x="98" y="38"/>
                      </a:lnTo>
                      <a:lnTo>
                        <a:pt x="96" y="36"/>
                      </a:lnTo>
                      <a:lnTo>
                        <a:pt x="96" y="36"/>
                      </a:lnTo>
                      <a:lnTo>
                        <a:pt x="96" y="34"/>
                      </a:lnTo>
                      <a:lnTo>
                        <a:pt x="96" y="32"/>
                      </a:lnTo>
                      <a:lnTo>
                        <a:pt x="96" y="30"/>
                      </a:lnTo>
                      <a:lnTo>
                        <a:pt x="96" y="28"/>
                      </a:lnTo>
                      <a:lnTo>
                        <a:pt x="96" y="28"/>
                      </a:lnTo>
                      <a:lnTo>
                        <a:pt x="94" y="24"/>
                      </a:lnTo>
                      <a:lnTo>
                        <a:pt x="90" y="18"/>
                      </a:lnTo>
                      <a:lnTo>
                        <a:pt x="90" y="18"/>
                      </a:lnTo>
                      <a:lnTo>
                        <a:pt x="86" y="14"/>
                      </a:lnTo>
                      <a:lnTo>
                        <a:pt x="86" y="10"/>
                      </a:lnTo>
                      <a:lnTo>
                        <a:pt x="86" y="10"/>
                      </a:lnTo>
                      <a:lnTo>
                        <a:pt x="80" y="2"/>
                      </a:lnTo>
                      <a:lnTo>
                        <a:pt x="76" y="0"/>
                      </a:lnTo>
                      <a:lnTo>
                        <a:pt x="76" y="0"/>
                      </a:lnTo>
                      <a:lnTo>
                        <a:pt x="74" y="0"/>
                      </a:lnTo>
                      <a:lnTo>
                        <a:pt x="70" y="4"/>
                      </a:lnTo>
                      <a:lnTo>
                        <a:pt x="70" y="4"/>
                      </a:lnTo>
                      <a:lnTo>
                        <a:pt x="68" y="6"/>
                      </a:lnTo>
                      <a:lnTo>
                        <a:pt x="64" y="8"/>
                      </a:lnTo>
                      <a:lnTo>
                        <a:pt x="64" y="8"/>
                      </a:lnTo>
                      <a:lnTo>
                        <a:pt x="62" y="8"/>
                      </a:lnTo>
                      <a:lnTo>
                        <a:pt x="62" y="10"/>
                      </a:lnTo>
                      <a:lnTo>
                        <a:pt x="58" y="12"/>
                      </a:lnTo>
                      <a:lnTo>
                        <a:pt x="58" y="12"/>
                      </a:lnTo>
                      <a:lnTo>
                        <a:pt x="54" y="14"/>
                      </a:lnTo>
                      <a:lnTo>
                        <a:pt x="52" y="10"/>
                      </a:lnTo>
                      <a:lnTo>
                        <a:pt x="52" y="10"/>
                      </a:lnTo>
                      <a:lnTo>
                        <a:pt x="48" y="8"/>
                      </a:lnTo>
                      <a:lnTo>
                        <a:pt x="44" y="8"/>
                      </a:lnTo>
                      <a:lnTo>
                        <a:pt x="44" y="8"/>
                      </a:lnTo>
                      <a:lnTo>
                        <a:pt x="38" y="8"/>
                      </a:lnTo>
                      <a:lnTo>
                        <a:pt x="34" y="6"/>
                      </a:lnTo>
                      <a:lnTo>
                        <a:pt x="34" y="6"/>
                      </a:lnTo>
                      <a:lnTo>
                        <a:pt x="32" y="2"/>
                      </a:lnTo>
                      <a:lnTo>
                        <a:pt x="30" y="2"/>
                      </a:lnTo>
                      <a:lnTo>
                        <a:pt x="30" y="2"/>
                      </a:lnTo>
                      <a:lnTo>
                        <a:pt x="28" y="14"/>
                      </a:lnTo>
                      <a:lnTo>
                        <a:pt x="28" y="14"/>
                      </a:lnTo>
                      <a:lnTo>
                        <a:pt x="26" y="18"/>
                      </a:lnTo>
                      <a:lnTo>
                        <a:pt x="20" y="22"/>
                      </a:lnTo>
                      <a:lnTo>
                        <a:pt x="20" y="22"/>
                      </a:lnTo>
                      <a:lnTo>
                        <a:pt x="18" y="26"/>
                      </a:lnTo>
                      <a:lnTo>
                        <a:pt x="16" y="32"/>
                      </a:lnTo>
                      <a:lnTo>
                        <a:pt x="16" y="40"/>
                      </a:lnTo>
                      <a:lnTo>
                        <a:pt x="14" y="46"/>
                      </a:lnTo>
                      <a:lnTo>
                        <a:pt x="14" y="46"/>
                      </a:lnTo>
                      <a:lnTo>
                        <a:pt x="10" y="50"/>
                      </a:lnTo>
                      <a:lnTo>
                        <a:pt x="8" y="52"/>
                      </a:lnTo>
                      <a:lnTo>
                        <a:pt x="4" y="54"/>
                      </a:lnTo>
                      <a:lnTo>
                        <a:pt x="4" y="54"/>
                      </a:lnTo>
                      <a:lnTo>
                        <a:pt x="0" y="54"/>
                      </a:lnTo>
                      <a:lnTo>
                        <a:pt x="0" y="54"/>
                      </a:lnTo>
                      <a:lnTo>
                        <a:pt x="4" y="58"/>
                      </a:lnTo>
                      <a:lnTo>
                        <a:pt x="6" y="60"/>
                      </a:lnTo>
                      <a:lnTo>
                        <a:pt x="8" y="64"/>
                      </a:lnTo>
                      <a:lnTo>
                        <a:pt x="8" y="64"/>
                      </a:lnTo>
                      <a:lnTo>
                        <a:pt x="6" y="68"/>
                      </a:lnTo>
                      <a:lnTo>
                        <a:pt x="10" y="68"/>
                      </a:lnTo>
                      <a:lnTo>
                        <a:pt x="10" y="68"/>
                      </a:lnTo>
                      <a:lnTo>
                        <a:pt x="12" y="68"/>
                      </a:lnTo>
                      <a:lnTo>
                        <a:pt x="14" y="72"/>
                      </a:lnTo>
                      <a:lnTo>
                        <a:pt x="14" y="72"/>
                      </a:lnTo>
                      <a:lnTo>
                        <a:pt x="16" y="74"/>
                      </a:lnTo>
                      <a:lnTo>
                        <a:pt x="18" y="72"/>
                      </a:lnTo>
                      <a:lnTo>
                        <a:pt x="20" y="70"/>
                      </a:lnTo>
                      <a:lnTo>
                        <a:pt x="20" y="70"/>
                      </a:lnTo>
                      <a:lnTo>
                        <a:pt x="20" y="68"/>
                      </a:lnTo>
                      <a:lnTo>
                        <a:pt x="24" y="68"/>
                      </a:lnTo>
                      <a:lnTo>
                        <a:pt x="28" y="72"/>
                      </a:lnTo>
                      <a:lnTo>
                        <a:pt x="28" y="72"/>
                      </a:lnTo>
                      <a:lnTo>
                        <a:pt x="30" y="74"/>
                      </a:lnTo>
                      <a:lnTo>
                        <a:pt x="28" y="74"/>
                      </a:lnTo>
                      <a:lnTo>
                        <a:pt x="28" y="74"/>
                      </a:lnTo>
                      <a:lnTo>
                        <a:pt x="24" y="74"/>
                      </a:lnTo>
                      <a:lnTo>
                        <a:pt x="24" y="76"/>
                      </a:lnTo>
                      <a:lnTo>
                        <a:pt x="26" y="80"/>
                      </a:lnTo>
                      <a:lnTo>
                        <a:pt x="26" y="80"/>
                      </a:lnTo>
                      <a:lnTo>
                        <a:pt x="30" y="82"/>
                      </a:lnTo>
                      <a:lnTo>
                        <a:pt x="32" y="82"/>
                      </a:lnTo>
                      <a:lnTo>
                        <a:pt x="32" y="82"/>
                      </a:lnTo>
                      <a:lnTo>
                        <a:pt x="36" y="84"/>
                      </a:lnTo>
                      <a:lnTo>
                        <a:pt x="38" y="84"/>
                      </a:lnTo>
                      <a:lnTo>
                        <a:pt x="38" y="86"/>
                      </a:lnTo>
                      <a:lnTo>
                        <a:pt x="38" y="86"/>
                      </a:lnTo>
                      <a:lnTo>
                        <a:pt x="36" y="88"/>
                      </a:lnTo>
                      <a:lnTo>
                        <a:pt x="36" y="90"/>
                      </a:lnTo>
                      <a:lnTo>
                        <a:pt x="38" y="90"/>
                      </a:lnTo>
                      <a:lnTo>
                        <a:pt x="42" y="90"/>
                      </a:lnTo>
                      <a:lnTo>
                        <a:pt x="42" y="90"/>
                      </a:lnTo>
                      <a:lnTo>
                        <a:pt x="46" y="90"/>
                      </a:lnTo>
                      <a:lnTo>
                        <a:pt x="46" y="90"/>
                      </a:lnTo>
                      <a:lnTo>
                        <a:pt x="48" y="88"/>
                      </a:lnTo>
                      <a:lnTo>
                        <a:pt x="50" y="90"/>
                      </a:lnTo>
                      <a:lnTo>
                        <a:pt x="50" y="90"/>
                      </a:lnTo>
                      <a:lnTo>
                        <a:pt x="56" y="90"/>
                      </a:lnTo>
                      <a:lnTo>
                        <a:pt x="62" y="90"/>
                      </a:lnTo>
                      <a:lnTo>
                        <a:pt x="62" y="90"/>
                      </a:lnTo>
                      <a:lnTo>
                        <a:pt x="66" y="88"/>
                      </a:lnTo>
                      <a:lnTo>
                        <a:pt x="70" y="86"/>
                      </a:lnTo>
                      <a:lnTo>
                        <a:pt x="70" y="86"/>
                      </a:lnTo>
                      <a:lnTo>
                        <a:pt x="74" y="82"/>
                      </a:lnTo>
                      <a:lnTo>
                        <a:pt x="78" y="82"/>
                      </a:lnTo>
                      <a:lnTo>
                        <a:pt x="78" y="82"/>
                      </a:lnTo>
                      <a:lnTo>
                        <a:pt x="82" y="84"/>
                      </a:lnTo>
                      <a:lnTo>
                        <a:pt x="84" y="86"/>
                      </a:lnTo>
                      <a:lnTo>
                        <a:pt x="88" y="84"/>
                      </a:lnTo>
                      <a:lnTo>
                        <a:pt x="88" y="84"/>
                      </a:lnTo>
                      <a:lnTo>
                        <a:pt x="92" y="82"/>
                      </a:lnTo>
                      <a:lnTo>
                        <a:pt x="96" y="82"/>
                      </a:lnTo>
                      <a:lnTo>
                        <a:pt x="96" y="82"/>
                      </a:lnTo>
                      <a:lnTo>
                        <a:pt x="102" y="86"/>
                      </a:lnTo>
                      <a:lnTo>
                        <a:pt x="106" y="84"/>
                      </a:lnTo>
                      <a:lnTo>
                        <a:pt x="106" y="84"/>
                      </a:lnTo>
                      <a:lnTo>
                        <a:pt x="106" y="82"/>
                      </a:lnTo>
                      <a:lnTo>
                        <a:pt x="106" y="80"/>
                      </a:lnTo>
                      <a:lnTo>
                        <a:pt x="106" y="80"/>
                      </a:lnTo>
                      <a:lnTo>
                        <a:pt x="106" y="78"/>
                      </a:lnTo>
                      <a:lnTo>
                        <a:pt x="108" y="76"/>
                      </a:lnTo>
                      <a:lnTo>
                        <a:pt x="108" y="76"/>
                      </a:lnTo>
                      <a:lnTo>
                        <a:pt x="112" y="78"/>
                      </a:lnTo>
                      <a:lnTo>
                        <a:pt x="112" y="78"/>
                      </a:lnTo>
                      <a:lnTo>
                        <a:pt x="112" y="76"/>
                      </a:lnTo>
                      <a:lnTo>
                        <a:pt x="114" y="76"/>
                      </a:lnTo>
                      <a:lnTo>
                        <a:pt x="114" y="76"/>
                      </a:lnTo>
                      <a:lnTo>
                        <a:pt x="114" y="72"/>
                      </a:lnTo>
                      <a:lnTo>
                        <a:pt x="114" y="66"/>
                      </a:lnTo>
                      <a:lnTo>
                        <a:pt x="114" y="66"/>
                      </a:lnTo>
                      <a:lnTo>
                        <a:pt x="116" y="64"/>
                      </a:lnTo>
                      <a:lnTo>
                        <a:pt x="114" y="64"/>
                      </a:lnTo>
                      <a:lnTo>
                        <a:pt x="114" y="64"/>
                      </a:lnTo>
                      <a:lnTo>
                        <a:pt x="114" y="62"/>
                      </a:lnTo>
                      <a:lnTo>
                        <a:pt x="114" y="62"/>
                      </a:lnTo>
                      <a:lnTo>
                        <a:pt x="116" y="62"/>
                      </a:lnTo>
                      <a:lnTo>
                        <a:pt x="116" y="62"/>
                      </a:lnTo>
                      <a:lnTo>
                        <a:pt x="116" y="60"/>
                      </a:lnTo>
                      <a:lnTo>
                        <a:pt x="116" y="6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86" name="Freeform 106"/>
                <p:cNvSpPr>
                  <a:spLocks noChangeAspect="1"/>
                </p:cNvSpPr>
                <p:nvPr/>
              </p:nvSpPr>
              <p:spPr bwMode="gray">
                <a:xfrm>
                  <a:off x="3857" y="2484"/>
                  <a:ext cx="11" cy="16"/>
                </a:xfrm>
                <a:custGeom>
                  <a:avLst/>
                  <a:gdLst/>
                  <a:ahLst/>
                  <a:cxnLst>
                    <a:cxn ang="0">
                      <a:pos x="0" y="12"/>
                    </a:cxn>
                    <a:cxn ang="0">
                      <a:pos x="0" y="12"/>
                    </a:cxn>
                    <a:cxn ang="0">
                      <a:pos x="0" y="10"/>
                    </a:cxn>
                    <a:cxn ang="0">
                      <a:pos x="0" y="10"/>
                    </a:cxn>
                    <a:cxn ang="0">
                      <a:pos x="6" y="6"/>
                    </a:cxn>
                    <a:cxn ang="0">
                      <a:pos x="8" y="0"/>
                    </a:cxn>
                    <a:cxn ang="0">
                      <a:pos x="8" y="0"/>
                    </a:cxn>
                    <a:cxn ang="0">
                      <a:pos x="10" y="0"/>
                    </a:cxn>
                    <a:cxn ang="0">
                      <a:pos x="10" y="0"/>
                    </a:cxn>
                    <a:cxn ang="0">
                      <a:pos x="12" y="8"/>
                    </a:cxn>
                    <a:cxn ang="0">
                      <a:pos x="12" y="18"/>
                    </a:cxn>
                    <a:cxn ang="0">
                      <a:pos x="6" y="16"/>
                    </a:cxn>
                    <a:cxn ang="0">
                      <a:pos x="0" y="12"/>
                    </a:cxn>
                  </a:cxnLst>
                  <a:rect l="0" t="0" r="r" b="b"/>
                  <a:pathLst>
                    <a:path w="12" h="18">
                      <a:moveTo>
                        <a:pt x="0" y="12"/>
                      </a:moveTo>
                      <a:lnTo>
                        <a:pt x="0" y="12"/>
                      </a:lnTo>
                      <a:lnTo>
                        <a:pt x="0" y="10"/>
                      </a:lnTo>
                      <a:lnTo>
                        <a:pt x="0" y="10"/>
                      </a:lnTo>
                      <a:lnTo>
                        <a:pt x="6" y="6"/>
                      </a:lnTo>
                      <a:lnTo>
                        <a:pt x="8" y="0"/>
                      </a:lnTo>
                      <a:lnTo>
                        <a:pt x="8" y="0"/>
                      </a:lnTo>
                      <a:lnTo>
                        <a:pt x="10" y="0"/>
                      </a:lnTo>
                      <a:lnTo>
                        <a:pt x="10" y="0"/>
                      </a:lnTo>
                      <a:lnTo>
                        <a:pt x="12" y="8"/>
                      </a:lnTo>
                      <a:lnTo>
                        <a:pt x="12" y="18"/>
                      </a:lnTo>
                      <a:lnTo>
                        <a:pt x="6" y="16"/>
                      </a:lnTo>
                      <a:lnTo>
                        <a:pt x="0" y="1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87" name="Freeform 107"/>
                <p:cNvSpPr>
                  <a:spLocks noChangeAspect="1"/>
                </p:cNvSpPr>
                <p:nvPr/>
              </p:nvSpPr>
              <p:spPr bwMode="gray">
                <a:xfrm>
                  <a:off x="2415" y="2592"/>
                  <a:ext cx="17" cy="8"/>
                </a:xfrm>
                <a:custGeom>
                  <a:avLst/>
                  <a:gdLst/>
                  <a:ahLst/>
                  <a:cxnLst>
                    <a:cxn ang="0">
                      <a:pos x="0" y="0"/>
                    </a:cxn>
                    <a:cxn ang="0">
                      <a:pos x="0" y="0"/>
                    </a:cxn>
                    <a:cxn ang="0">
                      <a:pos x="0" y="4"/>
                    </a:cxn>
                    <a:cxn ang="0">
                      <a:pos x="0" y="4"/>
                    </a:cxn>
                    <a:cxn ang="0">
                      <a:pos x="2" y="8"/>
                    </a:cxn>
                    <a:cxn ang="0">
                      <a:pos x="2" y="8"/>
                    </a:cxn>
                    <a:cxn ang="0">
                      <a:pos x="8" y="10"/>
                    </a:cxn>
                    <a:cxn ang="0">
                      <a:pos x="10" y="8"/>
                    </a:cxn>
                    <a:cxn ang="0">
                      <a:pos x="16" y="4"/>
                    </a:cxn>
                    <a:cxn ang="0">
                      <a:pos x="16" y="4"/>
                    </a:cxn>
                    <a:cxn ang="0">
                      <a:pos x="18" y="2"/>
                    </a:cxn>
                    <a:cxn ang="0">
                      <a:pos x="18" y="2"/>
                    </a:cxn>
                    <a:cxn ang="0">
                      <a:pos x="14" y="0"/>
                    </a:cxn>
                    <a:cxn ang="0">
                      <a:pos x="0" y="0"/>
                    </a:cxn>
                    <a:cxn ang="0">
                      <a:pos x="0" y="0"/>
                    </a:cxn>
                  </a:cxnLst>
                  <a:rect l="0" t="0" r="r" b="b"/>
                  <a:pathLst>
                    <a:path w="18" h="10">
                      <a:moveTo>
                        <a:pt x="0" y="0"/>
                      </a:moveTo>
                      <a:lnTo>
                        <a:pt x="0" y="0"/>
                      </a:lnTo>
                      <a:lnTo>
                        <a:pt x="0" y="4"/>
                      </a:lnTo>
                      <a:lnTo>
                        <a:pt x="0" y="4"/>
                      </a:lnTo>
                      <a:lnTo>
                        <a:pt x="2" y="8"/>
                      </a:lnTo>
                      <a:lnTo>
                        <a:pt x="2" y="8"/>
                      </a:lnTo>
                      <a:lnTo>
                        <a:pt x="8" y="10"/>
                      </a:lnTo>
                      <a:lnTo>
                        <a:pt x="10" y="8"/>
                      </a:lnTo>
                      <a:lnTo>
                        <a:pt x="16" y="4"/>
                      </a:lnTo>
                      <a:lnTo>
                        <a:pt x="16" y="4"/>
                      </a:lnTo>
                      <a:lnTo>
                        <a:pt x="18" y="2"/>
                      </a:lnTo>
                      <a:lnTo>
                        <a:pt x="18" y="2"/>
                      </a:lnTo>
                      <a:lnTo>
                        <a:pt x="14" y="0"/>
                      </a:lnTo>
                      <a:lnTo>
                        <a:pt x="0" y="0"/>
                      </a:lnTo>
                      <a:lnTo>
                        <a:pt x="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88" name="Freeform 108"/>
                <p:cNvSpPr>
                  <a:spLocks noChangeAspect="1"/>
                </p:cNvSpPr>
                <p:nvPr/>
              </p:nvSpPr>
              <p:spPr bwMode="gray">
                <a:xfrm>
                  <a:off x="3119" y="2231"/>
                  <a:ext cx="35" cy="82"/>
                </a:xfrm>
                <a:custGeom>
                  <a:avLst/>
                  <a:gdLst/>
                  <a:ahLst/>
                  <a:cxnLst>
                    <a:cxn ang="0">
                      <a:pos x="30" y="90"/>
                    </a:cxn>
                    <a:cxn ang="0">
                      <a:pos x="32" y="82"/>
                    </a:cxn>
                    <a:cxn ang="0">
                      <a:pos x="34" y="80"/>
                    </a:cxn>
                    <a:cxn ang="0">
                      <a:pos x="30" y="80"/>
                    </a:cxn>
                    <a:cxn ang="0">
                      <a:pos x="28" y="78"/>
                    </a:cxn>
                    <a:cxn ang="0">
                      <a:pos x="28" y="72"/>
                    </a:cxn>
                    <a:cxn ang="0">
                      <a:pos x="30" y="68"/>
                    </a:cxn>
                    <a:cxn ang="0">
                      <a:pos x="30" y="62"/>
                    </a:cxn>
                    <a:cxn ang="0">
                      <a:pos x="28" y="58"/>
                    </a:cxn>
                    <a:cxn ang="0">
                      <a:pos x="32" y="52"/>
                    </a:cxn>
                    <a:cxn ang="0">
                      <a:pos x="32" y="48"/>
                    </a:cxn>
                    <a:cxn ang="0">
                      <a:pos x="32" y="42"/>
                    </a:cxn>
                    <a:cxn ang="0">
                      <a:pos x="34" y="34"/>
                    </a:cxn>
                    <a:cxn ang="0">
                      <a:pos x="36" y="32"/>
                    </a:cxn>
                    <a:cxn ang="0">
                      <a:pos x="32" y="20"/>
                    </a:cxn>
                    <a:cxn ang="0">
                      <a:pos x="30" y="18"/>
                    </a:cxn>
                    <a:cxn ang="0">
                      <a:pos x="36" y="12"/>
                    </a:cxn>
                    <a:cxn ang="0">
                      <a:pos x="38" y="6"/>
                    </a:cxn>
                    <a:cxn ang="0">
                      <a:pos x="34" y="6"/>
                    </a:cxn>
                    <a:cxn ang="0">
                      <a:pos x="30" y="4"/>
                    </a:cxn>
                    <a:cxn ang="0">
                      <a:pos x="20" y="4"/>
                    </a:cxn>
                    <a:cxn ang="0">
                      <a:pos x="18" y="4"/>
                    </a:cxn>
                    <a:cxn ang="0">
                      <a:pos x="18" y="2"/>
                    </a:cxn>
                    <a:cxn ang="0">
                      <a:pos x="16" y="0"/>
                    </a:cxn>
                    <a:cxn ang="0">
                      <a:pos x="10" y="4"/>
                    </a:cxn>
                    <a:cxn ang="0">
                      <a:pos x="12" y="16"/>
                    </a:cxn>
                    <a:cxn ang="0">
                      <a:pos x="12" y="30"/>
                    </a:cxn>
                    <a:cxn ang="0">
                      <a:pos x="8" y="34"/>
                    </a:cxn>
                    <a:cxn ang="0">
                      <a:pos x="8" y="36"/>
                    </a:cxn>
                    <a:cxn ang="0">
                      <a:pos x="8" y="38"/>
                    </a:cxn>
                    <a:cxn ang="0">
                      <a:pos x="6" y="42"/>
                    </a:cxn>
                    <a:cxn ang="0">
                      <a:pos x="6" y="46"/>
                    </a:cxn>
                    <a:cxn ang="0">
                      <a:pos x="2" y="48"/>
                    </a:cxn>
                    <a:cxn ang="0">
                      <a:pos x="2" y="54"/>
                    </a:cxn>
                    <a:cxn ang="0">
                      <a:pos x="0" y="56"/>
                    </a:cxn>
                    <a:cxn ang="0">
                      <a:pos x="2" y="58"/>
                    </a:cxn>
                    <a:cxn ang="0">
                      <a:pos x="4" y="62"/>
                    </a:cxn>
                    <a:cxn ang="0">
                      <a:pos x="6" y="58"/>
                    </a:cxn>
                    <a:cxn ang="0">
                      <a:pos x="6" y="62"/>
                    </a:cxn>
                    <a:cxn ang="0">
                      <a:pos x="4" y="64"/>
                    </a:cxn>
                    <a:cxn ang="0">
                      <a:pos x="4" y="66"/>
                    </a:cxn>
                    <a:cxn ang="0">
                      <a:pos x="6" y="66"/>
                    </a:cxn>
                    <a:cxn ang="0">
                      <a:pos x="6" y="72"/>
                    </a:cxn>
                    <a:cxn ang="0">
                      <a:pos x="8" y="76"/>
                    </a:cxn>
                    <a:cxn ang="0">
                      <a:pos x="8" y="78"/>
                    </a:cxn>
                    <a:cxn ang="0">
                      <a:pos x="6" y="92"/>
                    </a:cxn>
                    <a:cxn ang="0">
                      <a:pos x="18" y="92"/>
                    </a:cxn>
                    <a:cxn ang="0">
                      <a:pos x="18" y="94"/>
                    </a:cxn>
                    <a:cxn ang="0">
                      <a:pos x="22" y="94"/>
                    </a:cxn>
                    <a:cxn ang="0">
                      <a:pos x="30" y="90"/>
                    </a:cxn>
                  </a:cxnLst>
                  <a:rect l="0" t="0" r="r" b="b"/>
                  <a:pathLst>
                    <a:path w="38" h="94">
                      <a:moveTo>
                        <a:pt x="30" y="90"/>
                      </a:moveTo>
                      <a:lnTo>
                        <a:pt x="30" y="90"/>
                      </a:lnTo>
                      <a:lnTo>
                        <a:pt x="30" y="88"/>
                      </a:lnTo>
                      <a:lnTo>
                        <a:pt x="32" y="82"/>
                      </a:lnTo>
                      <a:lnTo>
                        <a:pt x="32" y="82"/>
                      </a:lnTo>
                      <a:lnTo>
                        <a:pt x="34" y="80"/>
                      </a:lnTo>
                      <a:lnTo>
                        <a:pt x="32" y="80"/>
                      </a:lnTo>
                      <a:lnTo>
                        <a:pt x="30" y="80"/>
                      </a:lnTo>
                      <a:lnTo>
                        <a:pt x="28" y="78"/>
                      </a:lnTo>
                      <a:lnTo>
                        <a:pt x="28" y="78"/>
                      </a:lnTo>
                      <a:lnTo>
                        <a:pt x="28" y="74"/>
                      </a:lnTo>
                      <a:lnTo>
                        <a:pt x="28" y="72"/>
                      </a:lnTo>
                      <a:lnTo>
                        <a:pt x="30" y="68"/>
                      </a:lnTo>
                      <a:lnTo>
                        <a:pt x="30" y="68"/>
                      </a:lnTo>
                      <a:lnTo>
                        <a:pt x="32" y="64"/>
                      </a:lnTo>
                      <a:lnTo>
                        <a:pt x="30" y="62"/>
                      </a:lnTo>
                      <a:lnTo>
                        <a:pt x="30" y="62"/>
                      </a:lnTo>
                      <a:lnTo>
                        <a:pt x="28" y="58"/>
                      </a:lnTo>
                      <a:lnTo>
                        <a:pt x="28" y="56"/>
                      </a:lnTo>
                      <a:lnTo>
                        <a:pt x="32" y="52"/>
                      </a:lnTo>
                      <a:lnTo>
                        <a:pt x="32" y="52"/>
                      </a:lnTo>
                      <a:lnTo>
                        <a:pt x="32" y="48"/>
                      </a:lnTo>
                      <a:lnTo>
                        <a:pt x="32" y="42"/>
                      </a:lnTo>
                      <a:lnTo>
                        <a:pt x="32" y="42"/>
                      </a:lnTo>
                      <a:lnTo>
                        <a:pt x="30" y="38"/>
                      </a:lnTo>
                      <a:lnTo>
                        <a:pt x="34" y="34"/>
                      </a:lnTo>
                      <a:lnTo>
                        <a:pt x="34" y="34"/>
                      </a:lnTo>
                      <a:lnTo>
                        <a:pt x="36" y="32"/>
                      </a:lnTo>
                      <a:lnTo>
                        <a:pt x="36" y="28"/>
                      </a:lnTo>
                      <a:lnTo>
                        <a:pt x="32" y="20"/>
                      </a:lnTo>
                      <a:lnTo>
                        <a:pt x="32" y="20"/>
                      </a:lnTo>
                      <a:lnTo>
                        <a:pt x="30" y="18"/>
                      </a:lnTo>
                      <a:lnTo>
                        <a:pt x="32" y="16"/>
                      </a:lnTo>
                      <a:lnTo>
                        <a:pt x="36" y="12"/>
                      </a:lnTo>
                      <a:lnTo>
                        <a:pt x="36" y="12"/>
                      </a:lnTo>
                      <a:lnTo>
                        <a:pt x="38" y="6"/>
                      </a:lnTo>
                      <a:lnTo>
                        <a:pt x="34" y="6"/>
                      </a:lnTo>
                      <a:lnTo>
                        <a:pt x="34" y="6"/>
                      </a:lnTo>
                      <a:lnTo>
                        <a:pt x="34" y="4"/>
                      </a:lnTo>
                      <a:lnTo>
                        <a:pt x="30" y="4"/>
                      </a:lnTo>
                      <a:lnTo>
                        <a:pt x="30" y="4"/>
                      </a:lnTo>
                      <a:lnTo>
                        <a:pt x="20" y="4"/>
                      </a:lnTo>
                      <a:lnTo>
                        <a:pt x="20" y="4"/>
                      </a:lnTo>
                      <a:lnTo>
                        <a:pt x="18" y="4"/>
                      </a:lnTo>
                      <a:lnTo>
                        <a:pt x="18" y="4"/>
                      </a:lnTo>
                      <a:lnTo>
                        <a:pt x="18" y="2"/>
                      </a:lnTo>
                      <a:lnTo>
                        <a:pt x="18" y="2"/>
                      </a:lnTo>
                      <a:lnTo>
                        <a:pt x="16" y="0"/>
                      </a:lnTo>
                      <a:lnTo>
                        <a:pt x="12" y="2"/>
                      </a:lnTo>
                      <a:lnTo>
                        <a:pt x="10" y="4"/>
                      </a:lnTo>
                      <a:lnTo>
                        <a:pt x="10" y="4"/>
                      </a:lnTo>
                      <a:lnTo>
                        <a:pt x="12" y="16"/>
                      </a:lnTo>
                      <a:lnTo>
                        <a:pt x="12" y="24"/>
                      </a:lnTo>
                      <a:lnTo>
                        <a:pt x="12" y="30"/>
                      </a:lnTo>
                      <a:lnTo>
                        <a:pt x="12" y="30"/>
                      </a:lnTo>
                      <a:lnTo>
                        <a:pt x="8" y="34"/>
                      </a:lnTo>
                      <a:lnTo>
                        <a:pt x="8" y="34"/>
                      </a:lnTo>
                      <a:lnTo>
                        <a:pt x="8" y="36"/>
                      </a:lnTo>
                      <a:lnTo>
                        <a:pt x="8" y="38"/>
                      </a:lnTo>
                      <a:lnTo>
                        <a:pt x="8" y="38"/>
                      </a:lnTo>
                      <a:lnTo>
                        <a:pt x="6" y="42"/>
                      </a:lnTo>
                      <a:lnTo>
                        <a:pt x="6" y="42"/>
                      </a:lnTo>
                      <a:lnTo>
                        <a:pt x="6" y="46"/>
                      </a:lnTo>
                      <a:lnTo>
                        <a:pt x="6" y="46"/>
                      </a:lnTo>
                      <a:lnTo>
                        <a:pt x="2" y="48"/>
                      </a:lnTo>
                      <a:lnTo>
                        <a:pt x="2" y="48"/>
                      </a:lnTo>
                      <a:lnTo>
                        <a:pt x="2" y="52"/>
                      </a:lnTo>
                      <a:lnTo>
                        <a:pt x="2" y="54"/>
                      </a:lnTo>
                      <a:lnTo>
                        <a:pt x="0" y="56"/>
                      </a:lnTo>
                      <a:lnTo>
                        <a:pt x="0" y="56"/>
                      </a:lnTo>
                      <a:lnTo>
                        <a:pt x="0" y="56"/>
                      </a:lnTo>
                      <a:lnTo>
                        <a:pt x="2" y="58"/>
                      </a:lnTo>
                      <a:lnTo>
                        <a:pt x="4" y="62"/>
                      </a:lnTo>
                      <a:lnTo>
                        <a:pt x="4" y="62"/>
                      </a:lnTo>
                      <a:lnTo>
                        <a:pt x="4" y="60"/>
                      </a:lnTo>
                      <a:lnTo>
                        <a:pt x="6" y="58"/>
                      </a:lnTo>
                      <a:lnTo>
                        <a:pt x="6" y="58"/>
                      </a:lnTo>
                      <a:lnTo>
                        <a:pt x="6" y="62"/>
                      </a:lnTo>
                      <a:lnTo>
                        <a:pt x="6" y="62"/>
                      </a:lnTo>
                      <a:lnTo>
                        <a:pt x="4" y="64"/>
                      </a:lnTo>
                      <a:lnTo>
                        <a:pt x="4" y="64"/>
                      </a:lnTo>
                      <a:lnTo>
                        <a:pt x="4" y="66"/>
                      </a:lnTo>
                      <a:lnTo>
                        <a:pt x="4" y="66"/>
                      </a:lnTo>
                      <a:lnTo>
                        <a:pt x="6" y="66"/>
                      </a:lnTo>
                      <a:lnTo>
                        <a:pt x="6" y="66"/>
                      </a:lnTo>
                      <a:lnTo>
                        <a:pt x="6" y="72"/>
                      </a:lnTo>
                      <a:lnTo>
                        <a:pt x="8" y="74"/>
                      </a:lnTo>
                      <a:lnTo>
                        <a:pt x="8" y="76"/>
                      </a:lnTo>
                      <a:lnTo>
                        <a:pt x="8" y="78"/>
                      </a:lnTo>
                      <a:lnTo>
                        <a:pt x="8" y="78"/>
                      </a:lnTo>
                      <a:lnTo>
                        <a:pt x="6" y="92"/>
                      </a:lnTo>
                      <a:lnTo>
                        <a:pt x="6" y="92"/>
                      </a:lnTo>
                      <a:lnTo>
                        <a:pt x="10" y="90"/>
                      </a:lnTo>
                      <a:lnTo>
                        <a:pt x="18" y="92"/>
                      </a:lnTo>
                      <a:lnTo>
                        <a:pt x="18" y="92"/>
                      </a:lnTo>
                      <a:lnTo>
                        <a:pt x="18" y="94"/>
                      </a:lnTo>
                      <a:lnTo>
                        <a:pt x="22" y="94"/>
                      </a:lnTo>
                      <a:lnTo>
                        <a:pt x="22" y="94"/>
                      </a:lnTo>
                      <a:lnTo>
                        <a:pt x="26" y="92"/>
                      </a:lnTo>
                      <a:lnTo>
                        <a:pt x="30" y="90"/>
                      </a:lnTo>
                      <a:lnTo>
                        <a:pt x="30" y="9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89" name="Freeform 109"/>
                <p:cNvSpPr>
                  <a:spLocks noChangeAspect="1"/>
                </p:cNvSpPr>
                <p:nvPr/>
              </p:nvSpPr>
              <p:spPr bwMode="gray">
                <a:xfrm>
                  <a:off x="3410" y="2014"/>
                  <a:ext cx="133" cy="106"/>
                </a:xfrm>
                <a:custGeom>
                  <a:avLst/>
                  <a:gdLst/>
                  <a:ahLst/>
                  <a:cxnLst>
                    <a:cxn ang="0">
                      <a:pos x="72" y="8"/>
                    </a:cxn>
                    <a:cxn ang="0">
                      <a:pos x="72" y="6"/>
                    </a:cxn>
                    <a:cxn ang="0">
                      <a:pos x="66" y="8"/>
                    </a:cxn>
                    <a:cxn ang="0">
                      <a:pos x="60" y="8"/>
                    </a:cxn>
                    <a:cxn ang="0">
                      <a:pos x="58" y="4"/>
                    </a:cxn>
                    <a:cxn ang="0">
                      <a:pos x="60" y="6"/>
                    </a:cxn>
                    <a:cxn ang="0">
                      <a:pos x="62" y="2"/>
                    </a:cxn>
                    <a:cxn ang="0">
                      <a:pos x="58" y="0"/>
                    </a:cxn>
                    <a:cxn ang="0">
                      <a:pos x="40" y="8"/>
                    </a:cxn>
                    <a:cxn ang="0">
                      <a:pos x="34" y="8"/>
                    </a:cxn>
                    <a:cxn ang="0">
                      <a:pos x="28" y="12"/>
                    </a:cxn>
                    <a:cxn ang="0">
                      <a:pos x="22" y="14"/>
                    </a:cxn>
                    <a:cxn ang="0">
                      <a:pos x="8" y="16"/>
                    </a:cxn>
                    <a:cxn ang="0">
                      <a:pos x="2" y="22"/>
                    </a:cxn>
                    <a:cxn ang="0">
                      <a:pos x="0" y="34"/>
                    </a:cxn>
                    <a:cxn ang="0">
                      <a:pos x="4" y="40"/>
                    </a:cxn>
                    <a:cxn ang="0">
                      <a:pos x="4" y="54"/>
                    </a:cxn>
                    <a:cxn ang="0">
                      <a:pos x="6" y="76"/>
                    </a:cxn>
                    <a:cxn ang="0">
                      <a:pos x="18" y="78"/>
                    </a:cxn>
                    <a:cxn ang="0">
                      <a:pos x="20" y="82"/>
                    </a:cxn>
                    <a:cxn ang="0">
                      <a:pos x="24" y="82"/>
                    </a:cxn>
                    <a:cxn ang="0">
                      <a:pos x="32" y="88"/>
                    </a:cxn>
                    <a:cxn ang="0">
                      <a:pos x="42" y="90"/>
                    </a:cxn>
                    <a:cxn ang="0">
                      <a:pos x="46" y="92"/>
                    </a:cxn>
                    <a:cxn ang="0">
                      <a:pos x="48" y="96"/>
                    </a:cxn>
                    <a:cxn ang="0">
                      <a:pos x="54" y="104"/>
                    </a:cxn>
                    <a:cxn ang="0">
                      <a:pos x="60" y="104"/>
                    </a:cxn>
                    <a:cxn ang="0">
                      <a:pos x="68" y="104"/>
                    </a:cxn>
                    <a:cxn ang="0">
                      <a:pos x="80" y="110"/>
                    </a:cxn>
                    <a:cxn ang="0">
                      <a:pos x="84" y="108"/>
                    </a:cxn>
                    <a:cxn ang="0">
                      <a:pos x="92" y="104"/>
                    </a:cxn>
                    <a:cxn ang="0">
                      <a:pos x="100" y="100"/>
                    </a:cxn>
                    <a:cxn ang="0">
                      <a:pos x="106" y="98"/>
                    </a:cxn>
                    <a:cxn ang="0">
                      <a:pos x="114" y="104"/>
                    </a:cxn>
                    <a:cxn ang="0">
                      <a:pos x="122" y="110"/>
                    </a:cxn>
                    <a:cxn ang="0">
                      <a:pos x="124" y="116"/>
                    </a:cxn>
                    <a:cxn ang="0">
                      <a:pos x="130" y="122"/>
                    </a:cxn>
                    <a:cxn ang="0">
                      <a:pos x="138" y="118"/>
                    </a:cxn>
                    <a:cxn ang="0">
                      <a:pos x="136" y="112"/>
                    </a:cxn>
                    <a:cxn ang="0">
                      <a:pos x="136" y="106"/>
                    </a:cxn>
                    <a:cxn ang="0">
                      <a:pos x="144" y="90"/>
                    </a:cxn>
                    <a:cxn ang="0">
                      <a:pos x="140" y="82"/>
                    </a:cxn>
                    <a:cxn ang="0">
                      <a:pos x="140" y="76"/>
                    </a:cxn>
                    <a:cxn ang="0">
                      <a:pos x="142" y="68"/>
                    </a:cxn>
                    <a:cxn ang="0">
                      <a:pos x="142" y="66"/>
                    </a:cxn>
                    <a:cxn ang="0">
                      <a:pos x="140" y="58"/>
                    </a:cxn>
                    <a:cxn ang="0">
                      <a:pos x="140" y="46"/>
                    </a:cxn>
                    <a:cxn ang="0">
                      <a:pos x="144" y="36"/>
                    </a:cxn>
                    <a:cxn ang="0">
                      <a:pos x="142" y="30"/>
                    </a:cxn>
                    <a:cxn ang="0">
                      <a:pos x="140" y="22"/>
                    </a:cxn>
                    <a:cxn ang="0">
                      <a:pos x="138" y="18"/>
                    </a:cxn>
                    <a:cxn ang="0">
                      <a:pos x="120" y="16"/>
                    </a:cxn>
                    <a:cxn ang="0">
                      <a:pos x="106" y="18"/>
                    </a:cxn>
                    <a:cxn ang="0">
                      <a:pos x="88" y="16"/>
                    </a:cxn>
                    <a:cxn ang="0">
                      <a:pos x="74" y="8"/>
                    </a:cxn>
                    <a:cxn ang="0">
                      <a:pos x="74" y="10"/>
                    </a:cxn>
                  </a:cxnLst>
                  <a:rect l="0" t="0" r="r" b="b"/>
                  <a:pathLst>
                    <a:path w="144" h="122">
                      <a:moveTo>
                        <a:pt x="74" y="10"/>
                      </a:moveTo>
                      <a:lnTo>
                        <a:pt x="74" y="10"/>
                      </a:lnTo>
                      <a:lnTo>
                        <a:pt x="72" y="8"/>
                      </a:lnTo>
                      <a:lnTo>
                        <a:pt x="72" y="8"/>
                      </a:lnTo>
                      <a:lnTo>
                        <a:pt x="72" y="6"/>
                      </a:lnTo>
                      <a:lnTo>
                        <a:pt x="72" y="6"/>
                      </a:lnTo>
                      <a:lnTo>
                        <a:pt x="70" y="6"/>
                      </a:lnTo>
                      <a:lnTo>
                        <a:pt x="66" y="8"/>
                      </a:lnTo>
                      <a:lnTo>
                        <a:pt x="66" y="8"/>
                      </a:lnTo>
                      <a:lnTo>
                        <a:pt x="62" y="10"/>
                      </a:lnTo>
                      <a:lnTo>
                        <a:pt x="62" y="10"/>
                      </a:lnTo>
                      <a:lnTo>
                        <a:pt x="60" y="8"/>
                      </a:lnTo>
                      <a:lnTo>
                        <a:pt x="58" y="8"/>
                      </a:lnTo>
                      <a:lnTo>
                        <a:pt x="58" y="8"/>
                      </a:lnTo>
                      <a:lnTo>
                        <a:pt x="58" y="4"/>
                      </a:lnTo>
                      <a:lnTo>
                        <a:pt x="58" y="4"/>
                      </a:lnTo>
                      <a:lnTo>
                        <a:pt x="60" y="6"/>
                      </a:lnTo>
                      <a:lnTo>
                        <a:pt x="60" y="6"/>
                      </a:lnTo>
                      <a:lnTo>
                        <a:pt x="62" y="4"/>
                      </a:lnTo>
                      <a:lnTo>
                        <a:pt x="62" y="4"/>
                      </a:lnTo>
                      <a:lnTo>
                        <a:pt x="62" y="2"/>
                      </a:lnTo>
                      <a:lnTo>
                        <a:pt x="60" y="2"/>
                      </a:lnTo>
                      <a:lnTo>
                        <a:pt x="58" y="0"/>
                      </a:lnTo>
                      <a:lnTo>
                        <a:pt x="58" y="0"/>
                      </a:lnTo>
                      <a:lnTo>
                        <a:pt x="44" y="4"/>
                      </a:lnTo>
                      <a:lnTo>
                        <a:pt x="44" y="4"/>
                      </a:lnTo>
                      <a:lnTo>
                        <a:pt x="40" y="8"/>
                      </a:lnTo>
                      <a:lnTo>
                        <a:pt x="40" y="8"/>
                      </a:lnTo>
                      <a:lnTo>
                        <a:pt x="34" y="8"/>
                      </a:lnTo>
                      <a:lnTo>
                        <a:pt x="34" y="8"/>
                      </a:lnTo>
                      <a:lnTo>
                        <a:pt x="32" y="10"/>
                      </a:lnTo>
                      <a:lnTo>
                        <a:pt x="28" y="12"/>
                      </a:lnTo>
                      <a:lnTo>
                        <a:pt x="28" y="12"/>
                      </a:lnTo>
                      <a:lnTo>
                        <a:pt x="26" y="12"/>
                      </a:lnTo>
                      <a:lnTo>
                        <a:pt x="24" y="12"/>
                      </a:lnTo>
                      <a:lnTo>
                        <a:pt x="22" y="14"/>
                      </a:lnTo>
                      <a:lnTo>
                        <a:pt x="22" y="14"/>
                      </a:lnTo>
                      <a:lnTo>
                        <a:pt x="8" y="16"/>
                      </a:lnTo>
                      <a:lnTo>
                        <a:pt x="8" y="16"/>
                      </a:lnTo>
                      <a:lnTo>
                        <a:pt x="2" y="16"/>
                      </a:lnTo>
                      <a:lnTo>
                        <a:pt x="2" y="16"/>
                      </a:lnTo>
                      <a:lnTo>
                        <a:pt x="2" y="22"/>
                      </a:lnTo>
                      <a:lnTo>
                        <a:pt x="0" y="32"/>
                      </a:lnTo>
                      <a:lnTo>
                        <a:pt x="0" y="32"/>
                      </a:lnTo>
                      <a:lnTo>
                        <a:pt x="0" y="34"/>
                      </a:lnTo>
                      <a:lnTo>
                        <a:pt x="2" y="38"/>
                      </a:lnTo>
                      <a:lnTo>
                        <a:pt x="4" y="40"/>
                      </a:lnTo>
                      <a:lnTo>
                        <a:pt x="4" y="40"/>
                      </a:lnTo>
                      <a:lnTo>
                        <a:pt x="2" y="50"/>
                      </a:lnTo>
                      <a:lnTo>
                        <a:pt x="2" y="50"/>
                      </a:lnTo>
                      <a:lnTo>
                        <a:pt x="4" y="54"/>
                      </a:lnTo>
                      <a:lnTo>
                        <a:pt x="4" y="58"/>
                      </a:lnTo>
                      <a:lnTo>
                        <a:pt x="4" y="58"/>
                      </a:lnTo>
                      <a:lnTo>
                        <a:pt x="6" y="76"/>
                      </a:lnTo>
                      <a:lnTo>
                        <a:pt x="10" y="78"/>
                      </a:lnTo>
                      <a:lnTo>
                        <a:pt x="10" y="78"/>
                      </a:lnTo>
                      <a:lnTo>
                        <a:pt x="18" y="78"/>
                      </a:lnTo>
                      <a:lnTo>
                        <a:pt x="18" y="78"/>
                      </a:lnTo>
                      <a:lnTo>
                        <a:pt x="20" y="80"/>
                      </a:lnTo>
                      <a:lnTo>
                        <a:pt x="20" y="82"/>
                      </a:lnTo>
                      <a:lnTo>
                        <a:pt x="22" y="82"/>
                      </a:lnTo>
                      <a:lnTo>
                        <a:pt x="24" y="82"/>
                      </a:lnTo>
                      <a:lnTo>
                        <a:pt x="24" y="82"/>
                      </a:lnTo>
                      <a:lnTo>
                        <a:pt x="26" y="82"/>
                      </a:lnTo>
                      <a:lnTo>
                        <a:pt x="28" y="84"/>
                      </a:lnTo>
                      <a:lnTo>
                        <a:pt x="32" y="88"/>
                      </a:lnTo>
                      <a:lnTo>
                        <a:pt x="32" y="88"/>
                      </a:lnTo>
                      <a:lnTo>
                        <a:pt x="38" y="90"/>
                      </a:lnTo>
                      <a:lnTo>
                        <a:pt x="42" y="90"/>
                      </a:lnTo>
                      <a:lnTo>
                        <a:pt x="42" y="90"/>
                      </a:lnTo>
                      <a:lnTo>
                        <a:pt x="44" y="90"/>
                      </a:lnTo>
                      <a:lnTo>
                        <a:pt x="46" y="92"/>
                      </a:lnTo>
                      <a:lnTo>
                        <a:pt x="48" y="94"/>
                      </a:lnTo>
                      <a:lnTo>
                        <a:pt x="48" y="96"/>
                      </a:lnTo>
                      <a:lnTo>
                        <a:pt x="48" y="96"/>
                      </a:lnTo>
                      <a:lnTo>
                        <a:pt x="50" y="96"/>
                      </a:lnTo>
                      <a:lnTo>
                        <a:pt x="52" y="98"/>
                      </a:lnTo>
                      <a:lnTo>
                        <a:pt x="54" y="104"/>
                      </a:lnTo>
                      <a:lnTo>
                        <a:pt x="54" y="104"/>
                      </a:lnTo>
                      <a:lnTo>
                        <a:pt x="60" y="104"/>
                      </a:lnTo>
                      <a:lnTo>
                        <a:pt x="60" y="104"/>
                      </a:lnTo>
                      <a:lnTo>
                        <a:pt x="64" y="102"/>
                      </a:lnTo>
                      <a:lnTo>
                        <a:pt x="68" y="104"/>
                      </a:lnTo>
                      <a:lnTo>
                        <a:pt x="68" y="104"/>
                      </a:lnTo>
                      <a:lnTo>
                        <a:pt x="74" y="108"/>
                      </a:lnTo>
                      <a:lnTo>
                        <a:pt x="74" y="108"/>
                      </a:lnTo>
                      <a:lnTo>
                        <a:pt x="80" y="110"/>
                      </a:lnTo>
                      <a:lnTo>
                        <a:pt x="82" y="110"/>
                      </a:lnTo>
                      <a:lnTo>
                        <a:pt x="84" y="108"/>
                      </a:lnTo>
                      <a:lnTo>
                        <a:pt x="84" y="108"/>
                      </a:lnTo>
                      <a:lnTo>
                        <a:pt x="86" y="106"/>
                      </a:lnTo>
                      <a:lnTo>
                        <a:pt x="88" y="106"/>
                      </a:lnTo>
                      <a:lnTo>
                        <a:pt x="92" y="104"/>
                      </a:lnTo>
                      <a:lnTo>
                        <a:pt x="92" y="104"/>
                      </a:lnTo>
                      <a:lnTo>
                        <a:pt x="96" y="102"/>
                      </a:lnTo>
                      <a:lnTo>
                        <a:pt x="100" y="100"/>
                      </a:lnTo>
                      <a:lnTo>
                        <a:pt x="102" y="98"/>
                      </a:lnTo>
                      <a:lnTo>
                        <a:pt x="106" y="98"/>
                      </a:lnTo>
                      <a:lnTo>
                        <a:pt x="106" y="98"/>
                      </a:lnTo>
                      <a:lnTo>
                        <a:pt x="110" y="102"/>
                      </a:lnTo>
                      <a:lnTo>
                        <a:pt x="114" y="104"/>
                      </a:lnTo>
                      <a:lnTo>
                        <a:pt x="114" y="104"/>
                      </a:lnTo>
                      <a:lnTo>
                        <a:pt x="116" y="104"/>
                      </a:lnTo>
                      <a:lnTo>
                        <a:pt x="118" y="106"/>
                      </a:lnTo>
                      <a:lnTo>
                        <a:pt x="122" y="110"/>
                      </a:lnTo>
                      <a:lnTo>
                        <a:pt x="122" y="110"/>
                      </a:lnTo>
                      <a:lnTo>
                        <a:pt x="124" y="112"/>
                      </a:lnTo>
                      <a:lnTo>
                        <a:pt x="124" y="116"/>
                      </a:lnTo>
                      <a:lnTo>
                        <a:pt x="124" y="116"/>
                      </a:lnTo>
                      <a:lnTo>
                        <a:pt x="128" y="120"/>
                      </a:lnTo>
                      <a:lnTo>
                        <a:pt x="130" y="122"/>
                      </a:lnTo>
                      <a:lnTo>
                        <a:pt x="130" y="122"/>
                      </a:lnTo>
                      <a:lnTo>
                        <a:pt x="134" y="120"/>
                      </a:lnTo>
                      <a:lnTo>
                        <a:pt x="138" y="118"/>
                      </a:lnTo>
                      <a:lnTo>
                        <a:pt x="138" y="116"/>
                      </a:lnTo>
                      <a:lnTo>
                        <a:pt x="138" y="116"/>
                      </a:lnTo>
                      <a:lnTo>
                        <a:pt x="136" y="112"/>
                      </a:lnTo>
                      <a:lnTo>
                        <a:pt x="136" y="108"/>
                      </a:lnTo>
                      <a:lnTo>
                        <a:pt x="136" y="106"/>
                      </a:lnTo>
                      <a:lnTo>
                        <a:pt x="136" y="106"/>
                      </a:lnTo>
                      <a:lnTo>
                        <a:pt x="140" y="98"/>
                      </a:lnTo>
                      <a:lnTo>
                        <a:pt x="140" y="98"/>
                      </a:lnTo>
                      <a:lnTo>
                        <a:pt x="144" y="90"/>
                      </a:lnTo>
                      <a:lnTo>
                        <a:pt x="144" y="90"/>
                      </a:lnTo>
                      <a:lnTo>
                        <a:pt x="142" y="86"/>
                      </a:lnTo>
                      <a:lnTo>
                        <a:pt x="140" y="82"/>
                      </a:lnTo>
                      <a:lnTo>
                        <a:pt x="140" y="80"/>
                      </a:lnTo>
                      <a:lnTo>
                        <a:pt x="140" y="80"/>
                      </a:lnTo>
                      <a:lnTo>
                        <a:pt x="140" y="76"/>
                      </a:lnTo>
                      <a:lnTo>
                        <a:pt x="142" y="70"/>
                      </a:lnTo>
                      <a:lnTo>
                        <a:pt x="142" y="70"/>
                      </a:lnTo>
                      <a:lnTo>
                        <a:pt x="142" y="68"/>
                      </a:lnTo>
                      <a:lnTo>
                        <a:pt x="142" y="68"/>
                      </a:lnTo>
                      <a:lnTo>
                        <a:pt x="142" y="66"/>
                      </a:lnTo>
                      <a:lnTo>
                        <a:pt x="142" y="66"/>
                      </a:lnTo>
                      <a:lnTo>
                        <a:pt x="142" y="66"/>
                      </a:lnTo>
                      <a:lnTo>
                        <a:pt x="140" y="60"/>
                      </a:lnTo>
                      <a:lnTo>
                        <a:pt x="140" y="58"/>
                      </a:lnTo>
                      <a:lnTo>
                        <a:pt x="142" y="56"/>
                      </a:lnTo>
                      <a:lnTo>
                        <a:pt x="142" y="56"/>
                      </a:lnTo>
                      <a:lnTo>
                        <a:pt x="140" y="46"/>
                      </a:lnTo>
                      <a:lnTo>
                        <a:pt x="140" y="46"/>
                      </a:lnTo>
                      <a:lnTo>
                        <a:pt x="144" y="40"/>
                      </a:lnTo>
                      <a:lnTo>
                        <a:pt x="144" y="36"/>
                      </a:lnTo>
                      <a:lnTo>
                        <a:pt x="144" y="34"/>
                      </a:lnTo>
                      <a:lnTo>
                        <a:pt x="144" y="34"/>
                      </a:lnTo>
                      <a:lnTo>
                        <a:pt x="142" y="30"/>
                      </a:lnTo>
                      <a:lnTo>
                        <a:pt x="140" y="26"/>
                      </a:lnTo>
                      <a:lnTo>
                        <a:pt x="140" y="22"/>
                      </a:lnTo>
                      <a:lnTo>
                        <a:pt x="140" y="22"/>
                      </a:lnTo>
                      <a:lnTo>
                        <a:pt x="140" y="22"/>
                      </a:lnTo>
                      <a:lnTo>
                        <a:pt x="140" y="20"/>
                      </a:lnTo>
                      <a:lnTo>
                        <a:pt x="138" y="18"/>
                      </a:lnTo>
                      <a:lnTo>
                        <a:pt x="138" y="18"/>
                      </a:lnTo>
                      <a:lnTo>
                        <a:pt x="128" y="16"/>
                      </a:lnTo>
                      <a:lnTo>
                        <a:pt x="120" y="16"/>
                      </a:lnTo>
                      <a:lnTo>
                        <a:pt x="114" y="18"/>
                      </a:lnTo>
                      <a:lnTo>
                        <a:pt x="114" y="18"/>
                      </a:lnTo>
                      <a:lnTo>
                        <a:pt x="106" y="18"/>
                      </a:lnTo>
                      <a:lnTo>
                        <a:pt x="106" y="18"/>
                      </a:lnTo>
                      <a:lnTo>
                        <a:pt x="100" y="18"/>
                      </a:lnTo>
                      <a:lnTo>
                        <a:pt x="88" y="16"/>
                      </a:lnTo>
                      <a:lnTo>
                        <a:pt x="88" y="16"/>
                      </a:lnTo>
                      <a:lnTo>
                        <a:pt x="78" y="12"/>
                      </a:lnTo>
                      <a:lnTo>
                        <a:pt x="74" y="8"/>
                      </a:lnTo>
                      <a:lnTo>
                        <a:pt x="74" y="8"/>
                      </a:lnTo>
                      <a:lnTo>
                        <a:pt x="74" y="10"/>
                      </a:lnTo>
                      <a:lnTo>
                        <a:pt x="74" y="1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90" name="Freeform 110"/>
                <p:cNvSpPr>
                  <a:spLocks noChangeAspect="1" noEditPoints="1"/>
                </p:cNvSpPr>
                <p:nvPr/>
              </p:nvSpPr>
              <p:spPr bwMode="gray">
                <a:xfrm>
                  <a:off x="4669" y="2593"/>
                  <a:ext cx="116" cy="193"/>
                </a:xfrm>
                <a:custGeom>
                  <a:avLst/>
                  <a:gdLst/>
                  <a:ahLst/>
                  <a:cxnLst>
                    <a:cxn ang="0">
                      <a:pos x="112" y="168"/>
                    </a:cxn>
                    <a:cxn ang="0">
                      <a:pos x="96" y="172"/>
                    </a:cxn>
                    <a:cxn ang="0">
                      <a:pos x="86" y="174"/>
                    </a:cxn>
                    <a:cxn ang="0">
                      <a:pos x="76" y="174"/>
                    </a:cxn>
                    <a:cxn ang="0">
                      <a:pos x="66" y="190"/>
                    </a:cxn>
                    <a:cxn ang="0">
                      <a:pos x="70" y="192"/>
                    </a:cxn>
                    <a:cxn ang="0">
                      <a:pos x="86" y="192"/>
                    </a:cxn>
                    <a:cxn ang="0">
                      <a:pos x="92" y="196"/>
                    </a:cxn>
                    <a:cxn ang="0">
                      <a:pos x="100" y="216"/>
                    </a:cxn>
                    <a:cxn ang="0">
                      <a:pos x="114" y="216"/>
                    </a:cxn>
                    <a:cxn ang="0">
                      <a:pos x="118" y="208"/>
                    </a:cxn>
                    <a:cxn ang="0">
                      <a:pos x="126" y="186"/>
                    </a:cxn>
                    <a:cxn ang="0">
                      <a:pos x="96" y="144"/>
                    </a:cxn>
                    <a:cxn ang="0">
                      <a:pos x="104" y="148"/>
                    </a:cxn>
                    <a:cxn ang="0">
                      <a:pos x="78" y="142"/>
                    </a:cxn>
                    <a:cxn ang="0">
                      <a:pos x="78" y="156"/>
                    </a:cxn>
                    <a:cxn ang="0">
                      <a:pos x="86" y="134"/>
                    </a:cxn>
                    <a:cxn ang="0">
                      <a:pos x="92" y="134"/>
                    </a:cxn>
                    <a:cxn ang="0">
                      <a:pos x="88" y="150"/>
                    </a:cxn>
                    <a:cxn ang="0">
                      <a:pos x="94" y="130"/>
                    </a:cxn>
                    <a:cxn ang="0">
                      <a:pos x="24" y="140"/>
                    </a:cxn>
                    <a:cxn ang="0">
                      <a:pos x="18" y="154"/>
                    </a:cxn>
                    <a:cxn ang="0">
                      <a:pos x="8" y="164"/>
                    </a:cxn>
                    <a:cxn ang="0">
                      <a:pos x="18" y="158"/>
                    </a:cxn>
                    <a:cxn ang="0">
                      <a:pos x="30" y="146"/>
                    </a:cxn>
                    <a:cxn ang="0">
                      <a:pos x="34" y="126"/>
                    </a:cxn>
                    <a:cxn ang="0">
                      <a:pos x="106" y="130"/>
                    </a:cxn>
                    <a:cxn ang="0">
                      <a:pos x="106" y="138"/>
                    </a:cxn>
                    <a:cxn ang="0">
                      <a:pos x="114" y="146"/>
                    </a:cxn>
                    <a:cxn ang="0">
                      <a:pos x="110" y="130"/>
                    </a:cxn>
                    <a:cxn ang="0">
                      <a:pos x="66" y="120"/>
                    </a:cxn>
                    <a:cxn ang="0">
                      <a:pos x="76" y="130"/>
                    </a:cxn>
                    <a:cxn ang="0">
                      <a:pos x="82" y="110"/>
                    </a:cxn>
                    <a:cxn ang="0">
                      <a:pos x="90" y="118"/>
                    </a:cxn>
                    <a:cxn ang="0">
                      <a:pos x="98" y="106"/>
                    </a:cxn>
                    <a:cxn ang="0">
                      <a:pos x="106" y="122"/>
                    </a:cxn>
                    <a:cxn ang="0">
                      <a:pos x="112" y="120"/>
                    </a:cxn>
                    <a:cxn ang="0">
                      <a:pos x="108" y="102"/>
                    </a:cxn>
                    <a:cxn ang="0">
                      <a:pos x="42" y="90"/>
                    </a:cxn>
                    <a:cxn ang="0">
                      <a:pos x="56" y="102"/>
                    </a:cxn>
                    <a:cxn ang="0">
                      <a:pos x="50" y="88"/>
                    </a:cxn>
                    <a:cxn ang="0">
                      <a:pos x="48" y="12"/>
                    </a:cxn>
                    <a:cxn ang="0">
                      <a:pos x="44" y="34"/>
                    </a:cxn>
                    <a:cxn ang="0">
                      <a:pos x="38" y="42"/>
                    </a:cxn>
                    <a:cxn ang="0">
                      <a:pos x="36" y="50"/>
                    </a:cxn>
                    <a:cxn ang="0">
                      <a:pos x="48" y="64"/>
                    </a:cxn>
                    <a:cxn ang="0">
                      <a:pos x="58" y="86"/>
                    </a:cxn>
                    <a:cxn ang="0">
                      <a:pos x="72" y="84"/>
                    </a:cxn>
                    <a:cxn ang="0">
                      <a:pos x="78" y="82"/>
                    </a:cxn>
                    <a:cxn ang="0">
                      <a:pos x="88" y="96"/>
                    </a:cxn>
                    <a:cxn ang="0">
                      <a:pos x="88" y="86"/>
                    </a:cxn>
                    <a:cxn ang="0">
                      <a:pos x="80" y="78"/>
                    </a:cxn>
                    <a:cxn ang="0">
                      <a:pos x="76" y="74"/>
                    </a:cxn>
                    <a:cxn ang="0">
                      <a:pos x="58" y="66"/>
                    </a:cxn>
                    <a:cxn ang="0">
                      <a:pos x="64" y="46"/>
                    </a:cxn>
                    <a:cxn ang="0">
                      <a:pos x="74" y="30"/>
                    </a:cxn>
                    <a:cxn ang="0">
                      <a:pos x="70" y="0"/>
                    </a:cxn>
                    <a:cxn ang="0">
                      <a:pos x="54" y="0"/>
                    </a:cxn>
                  </a:cxnLst>
                  <a:rect l="0" t="0" r="r" b="b"/>
                  <a:pathLst>
                    <a:path w="126" h="222">
                      <a:moveTo>
                        <a:pt x="114" y="158"/>
                      </a:moveTo>
                      <a:lnTo>
                        <a:pt x="114" y="158"/>
                      </a:lnTo>
                      <a:lnTo>
                        <a:pt x="112" y="158"/>
                      </a:lnTo>
                      <a:lnTo>
                        <a:pt x="112" y="158"/>
                      </a:lnTo>
                      <a:lnTo>
                        <a:pt x="112" y="158"/>
                      </a:lnTo>
                      <a:lnTo>
                        <a:pt x="112" y="164"/>
                      </a:lnTo>
                      <a:lnTo>
                        <a:pt x="112" y="168"/>
                      </a:lnTo>
                      <a:lnTo>
                        <a:pt x="112" y="168"/>
                      </a:lnTo>
                      <a:lnTo>
                        <a:pt x="108" y="168"/>
                      </a:lnTo>
                      <a:lnTo>
                        <a:pt x="106" y="166"/>
                      </a:lnTo>
                      <a:lnTo>
                        <a:pt x="106" y="166"/>
                      </a:lnTo>
                      <a:lnTo>
                        <a:pt x="104" y="168"/>
                      </a:lnTo>
                      <a:lnTo>
                        <a:pt x="104" y="168"/>
                      </a:lnTo>
                      <a:lnTo>
                        <a:pt x="102" y="174"/>
                      </a:lnTo>
                      <a:lnTo>
                        <a:pt x="102" y="174"/>
                      </a:lnTo>
                      <a:lnTo>
                        <a:pt x="96" y="172"/>
                      </a:lnTo>
                      <a:lnTo>
                        <a:pt x="96" y="172"/>
                      </a:lnTo>
                      <a:lnTo>
                        <a:pt x="94" y="174"/>
                      </a:lnTo>
                      <a:lnTo>
                        <a:pt x="94" y="176"/>
                      </a:lnTo>
                      <a:lnTo>
                        <a:pt x="94" y="176"/>
                      </a:lnTo>
                      <a:lnTo>
                        <a:pt x="86" y="178"/>
                      </a:lnTo>
                      <a:lnTo>
                        <a:pt x="86" y="178"/>
                      </a:lnTo>
                      <a:lnTo>
                        <a:pt x="86" y="176"/>
                      </a:lnTo>
                      <a:lnTo>
                        <a:pt x="86" y="174"/>
                      </a:lnTo>
                      <a:lnTo>
                        <a:pt x="86" y="174"/>
                      </a:lnTo>
                      <a:lnTo>
                        <a:pt x="86" y="172"/>
                      </a:lnTo>
                      <a:lnTo>
                        <a:pt x="86" y="172"/>
                      </a:lnTo>
                      <a:lnTo>
                        <a:pt x="84" y="170"/>
                      </a:lnTo>
                      <a:lnTo>
                        <a:pt x="84" y="172"/>
                      </a:lnTo>
                      <a:lnTo>
                        <a:pt x="80" y="172"/>
                      </a:lnTo>
                      <a:lnTo>
                        <a:pt x="80" y="172"/>
                      </a:lnTo>
                      <a:lnTo>
                        <a:pt x="76" y="174"/>
                      </a:lnTo>
                      <a:lnTo>
                        <a:pt x="76" y="174"/>
                      </a:lnTo>
                      <a:lnTo>
                        <a:pt x="76" y="178"/>
                      </a:lnTo>
                      <a:lnTo>
                        <a:pt x="76" y="178"/>
                      </a:lnTo>
                      <a:lnTo>
                        <a:pt x="66" y="180"/>
                      </a:lnTo>
                      <a:lnTo>
                        <a:pt x="66" y="180"/>
                      </a:lnTo>
                      <a:lnTo>
                        <a:pt x="66" y="186"/>
                      </a:lnTo>
                      <a:lnTo>
                        <a:pt x="66" y="190"/>
                      </a:lnTo>
                      <a:lnTo>
                        <a:pt x="66" y="190"/>
                      </a:lnTo>
                      <a:lnTo>
                        <a:pt x="62" y="194"/>
                      </a:lnTo>
                      <a:lnTo>
                        <a:pt x="62" y="194"/>
                      </a:lnTo>
                      <a:lnTo>
                        <a:pt x="64" y="194"/>
                      </a:lnTo>
                      <a:lnTo>
                        <a:pt x="64" y="196"/>
                      </a:lnTo>
                      <a:lnTo>
                        <a:pt x="64" y="196"/>
                      </a:lnTo>
                      <a:lnTo>
                        <a:pt x="68" y="196"/>
                      </a:lnTo>
                      <a:lnTo>
                        <a:pt x="68" y="196"/>
                      </a:lnTo>
                      <a:lnTo>
                        <a:pt x="70" y="192"/>
                      </a:lnTo>
                      <a:lnTo>
                        <a:pt x="70" y="192"/>
                      </a:lnTo>
                      <a:lnTo>
                        <a:pt x="74" y="188"/>
                      </a:lnTo>
                      <a:lnTo>
                        <a:pt x="74" y="188"/>
                      </a:lnTo>
                      <a:lnTo>
                        <a:pt x="74" y="188"/>
                      </a:lnTo>
                      <a:lnTo>
                        <a:pt x="76" y="192"/>
                      </a:lnTo>
                      <a:lnTo>
                        <a:pt x="76" y="192"/>
                      </a:lnTo>
                      <a:lnTo>
                        <a:pt x="86" y="192"/>
                      </a:lnTo>
                      <a:lnTo>
                        <a:pt x="86" y="192"/>
                      </a:lnTo>
                      <a:lnTo>
                        <a:pt x="86" y="190"/>
                      </a:lnTo>
                      <a:lnTo>
                        <a:pt x="88" y="190"/>
                      </a:lnTo>
                      <a:lnTo>
                        <a:pt x="88" y="190"/>
                      </a:lnTo>
                      <a:lnTo>
                        <a:pt x="92" y="192"/>
                      </a:lnTo>
                      <a:lnTo>
                        <a:pt x="92" y="192"/>
                      </a:lnTo>
                      <a:lnTo>
                        <a:pt x="94" y="194"/>
                      </a:lnTo>
                      <a:lnTo>
                        <a:pt x="94" y="196"/>
                      </a:lnTo>
                      <a:lnTo>
                        <a:pt x="92" y="196"/>
                      </a:lnTo>
                      <a:lnTo>
                        <a:pt x="92" y="196"/>
                      </a:lnTo>
                      <a:lnTo>
                        <a:pt x="90" y="202"/>
                      </a:lnTo>
                      <a:lnTo>
                        <a:pt x="90" y="206"/>
                      </a:lnTo>
                      <a:lnTo>
                        <a:pt x="90" y="210"/>
                      </a:lnTo>
                      <a:lnTo>
                        <a:pt x="90" y="210"/>
                      </a:lnTo>
                      <a:lnTo>
                        <a:pt x="96" y="212"/>
                      </a:lnTo>
                      <a:lnTo>
                        <a:pt x="96" y="212"/>
                      </a:lnTo>
                      <a:lnTo>
                        <a:pt x="100" y="216"/>
                      </a:lnTo>
                      <a:lnTo>
                        <a:pt x="108" y="216"/>
                      </a:lnTo>
                      <a:lnTo>
                        <a:pt x="108" y="216"/>
                      </a:lnTo>
                      <a:lnTo>
                        <a:pt x="108" y="218"/>
                      </a:lnTo>
                      <a:lnTo>
                        <a:pt x="108" y="222"/>
                      </a:lnTo>
                      <a:lnTo>
                        <a:pt x="108" y="222"/>
                      </a:lnTo>
                      <a:lnTo>
                        <a:pt x="112" y="220"/>
                      </a:lnTo>
                      <a:lnTo>
                        <a:pt x="112" y="220"/>
                      </a:lnTo>
                      <a:lnTo>
                        <a:pt x="114" y="216"/>
                      </a:lnTo>
                      <a:lnTo>
                        <a:pt x="114" y="212"/>
                      </a:lnTo>
                      <a:lnTo>
                        <a:pt x="112" y="204"/>
                      </a:lnTo>
                      <a:lnTo>
                        <a:pt x="112" y="204"/>
                      </a:lnTo>
                      <a:lnTo>
                        <a:pt x="114" y="204"/>
                      </a:lnTo>
                      <a:lnTo>
                        <a:pt x="116" y="204"/>
                      </a:lnTo>
                      <a:lnTo>
                        <a:pt x="116" y="208"/>
                      </a:lnTo>
                      <a:lnTo>
                        <a:pt x="118" y="208"/>
                      </a:lnTo>
                      <a:lnTo>
                        <a:pt x="118" y="208"/>
                      </a:lnTo>
                      <a:lnTo>
                        <a:pt x="116" y="196"/>
                      </a:lnTo>
                      <a:lnTo>
                        <a:pt x="116" y="196"/>
                      </a:lnTo>
                      <a:lnTo>
                        <a:pt x="120" y="192"/>
                      </a:lnTo>
                      <a:lnTo>
                        <a:pt x="120" y="192"/>
                      </a:lnTo>
                      <a:lnTo>
                        <a:pt x="122" y="188"/>
                      </a:lnTo>
                      <a:lnTo>
                        <a:pt x="124" y="186"/>
                      </a:lnTo>
                      <a:lnTo>
                        <a:pt x="126" y="186"/>
                      </a:lnTo>
                      <a:lnTo>
                        <a:pt x="126" y="186"/>
                      </a:lnTo>
                      <a:lnTo>
                        <a:pt x="126" y="180"/>
                      </a:lnTo>
                      <a:lnTo>
                        <a:pt x="124" y="174"/>
                      </a:lnTo>
                      <a:lnTo>
                        <a:pt x="124" y="174"/>
                      </a:lnTo>
                      <a:lnTo>
                        <a:pt x="120" y="158"/>
                      </a:lnTo>
                      <a:lnTo>
                        <a:pt x="120" y="158"/>
                      </a:lnTo>
                      <a:lnTo>
                        <a:pt x="114" y="158"/>
                      </a:lnTo>
                      <a:lnTo>
                        <a:pt x="114" y="158"/>
                      </a:lnTo>
                      <a:close/>
                      <a:moveTo>
                        <a:pt x="96" y="144"/>
                      </a:moveTo>
                      <a:lnTo>
                        <a:pt x="96" y="144"/>
                      </a:lnTo>
                      <a:lnTo>
                        <a:pt x="92" y="148"/>
                      </a:lnTo>
                      <a:lnTo>
                        <a:pt x="92" y="148"/>
                      </a:lnTo>
                      <a:lnTo>
                        <a:pt x="92" y="150"/>
                      </a:lnTo>
                      <a:lnTo>
                        <a:pt x="92" y="150"/>
                      </a:lnTo>
                      <a:lnTo>
                        <a:pt x="98" y="152"/>
                      </a:lnTo>
                      <a:lnTo>
                        <a:pt x="102" y="152"/>
                      </a:lnTo>
                      <a:lnTo>
                        <a:pt x="104" y="148"/>
                      </a:lnTo>
                      <a:lnTo>
                        <a:pt x="104" y="148"/>
                      </a:lnTo>
                      <a:lnTo>
                        <a:pt x="100" y="144"/>
                      </a:lnTo>
                      <a:lnTo>
                        <a:pt x="100" y="144"/>
                      </a:lnTo>
                      <a:lnTo>
                        <a:pt x="96" y="144"/>
                      </a:lnTo>
                      <a:lnTo>
                        <a:pt x="96" y="144"/>
                      </a:lnTo>
                      <a:close/>
                      <a:moveTo>
                        <a:pt x="80" y="132"/>
                      </a:moveTo>
                      <a:lnTo>
                        <a:pt x="80" y="132"/>
                      </a:lnTo>
                      <a:lnTo>
                        <a:pt x="78" y="142"/>
                      </a:lnTo>
                      <a:lnTo>
                        <a:pt x="78" y="142"/>
                      </a:lnTo>
                      <a:lnTo>
                        <a:pt x="70" y="144"/>
                      </a:lnTo>
                      <a:lnTo>
                        <a:pt x="68" y="148"/>
                      </a:lnTo>
                      <a:lnTo>
                        <a:pt x="70" y="152"/>
                      </a:lnTo>
                      <a:lnTo>
                        <a:pt x="70" y="152"/>
                      </a:lnTo>
                      <a:lnTo>
                        <a:pt x="74" y="154"/>
                      </a:lnTo>
                      <a:lnTo>
                        <a:pt x="78" y="156"/>
                      </a:lnTo>
                      <a:lnTo>
                        <a:pt x="78" y="156"/>
                      </a:lnTo>
                      <a:lnTo>
                        <a:pt x="82" y="160"/>
                      </a:lnTo>
                      <a:lnTo>
                        <a:pt x="82" y="160"/>
                      </a:lnTo>
                      <a:lnTo>
                        <a:pt x="82" y="154"/>
                      </a:lnTo>
                      <a:lnTo>
                        <a:pt x="82" y="146"/>
                      </a:lnTo>
                      <a:lnTo>
                        <a:pt x="82" y="146"/>
                      </a:lnTo>
                      <a:lnTo>
                        <a:pt x="86" y="138"/>
                      </a:lnTo>
                      <a:lnTo>
                        <a:pt x="86" y="138"/>
                      </a:lnTo>
                      <a:lnTo>
                        <a:pt x="86" y="134"/>
                      </a:lnTo>
                      <a:lnTo>
                        <a:pt x="86" y="134"/>
                      </a:lnTo>
                      <a:lnTo>
                        <a:pt x="84" y="132"/>
                      </a:lnTo>
                      <a:lnTo>
                        <a:pt x="84" y="132"/>
                      </a:lnTo>
                      <a:lnTo>
                        <a:pt x="80" y="132"/>
                      </a:lnTo>
                      <a:lnTo>
                        <a:pt x="80" y="132"/>
                      </a:lnTo>
                      <a:close/>
                      <a:moveTo>
                        <a:pt x="92" y="128"/>
                      </a:moveTo>
                      <a:lnTo>
                        <a:pt x="92" y="128"/>
                      </a:lnTo>
                      <a:lnTo>
                        <a:pt x="92" y="134"/>
                      </a:lnTo>
                      <a:lnTo>
                        <a:pt x="92" y="134"/>
                      </a:lnTo>
                      <a:lnTo>
                        <a:pt x="86" y="142"/>
                      </a:lnTo>
                      <a:lnTo>
                        <a:pt x="84" y="148"/>
                      </a:lnTo>
                      <a:lnTo>
                        <a:pt x="84" y="150"/>
                      </a:lnTo>
                      <a:lnTo>
                        <a:pt x="86" y="152"/>
                      </a:lnTo>
                      <a:lnTo>
                        <a:pt x="86" y="152"/>
                      </a:lnTo>
                      <a:lnTo>
                        <a:pt x="88" y="150"/>
                      </a:lnTo>
                      <a:lnTo>
                        <a:pt x="88" y="150"/>
                      </a:lnTo>
                      <a:lnTo>
                        <a:pt x="88" y="146"/>
                      </a:lnTo>
                      <a:lnTo>
                        <a:pt x="88" y="144"/>
                      </a:lnTo>
                      <a:lnTo>
                        <a:pt x="88" y="144"/>
                      </a:lnTo>
                      <a:lnTo>
                        <a:pt x="92" y="142"/>
                      </a:lnTo>
                      <a:lnTo>
                        <a:pt x="92" y="142"/>
                      </a:lnTo>
                      <a:lnTo>
                        <a:pt x="94" y="140"/>
                      </a:lnTo>
                      <a:lnTo>
                        <a:pt x="94" y="138"/>
                      </a:lnTo>
                      <a:lnTo>
                        <a:pt x="94" y="130"/>
                      </a:lnTo>
                      <a:lnTo>
                        <a:pt x="92" y="128"/>
                      </a:lnTo>
                      <a:close/>
                      <a:moveTo>
                        <a:pt x="30" y="126"/>
                      </a:moveTo>
                      <a:lnTo>
                        <a:pt x="30" y="126"/>
                      </a:lnTo>
                      <a:lnTo>
                        <a:pt x="30" y="132"/>
                      </a:lnTo>
                      <a:lnTo>
                        <a:pt x="30" y="132"/>
                      </a:lnTo>
                      <a:lnTo>
                        <a:pt x="24" y="138"/>
                      </a:lnTo>
                      <a:lnTo>
                        <a:pt x="24" y="138"/>
                      </a:lnTo>
                      <a:lnTo>
                        <a:pt x="24" y="140"/>
                      </a:lnTo>
                      <a:lnTo>
                        <a:pt x="24" y="142"/>
                      </a:lnTo>
                      <a:lnTo>
                        <a:pt x="24" y="142"/>
                      </a:lnTo>
                      <a:lnTo>
                        <a:pt x="22" y="144"/>
                      </a:lnTo>
                      <a:lnTo>
                        <a:pt x="20" y="146"/>
                      </a:lnTo>
                      <a:lnTo>
                        <a:pt x="20" y="146"/>
                      </a:lnTo>
                      <a:lnTo>
                        <a:pt x="20" y="150"/>
                      </a:lnTo>
                      <a:lnTo>
                        <a:pt x="18" y="154"/>
                      </a:lnTo>
                      <a:lnTo>
                        <a:pt x="18" y="154"/>
                      </a:lnTo>
                      <a:lnTo>
                        <a:pt x="14" y="156"/>
                      </a:lnTo>
                      <a:lnTo>
                        <a:pt x="14" y="156"/>
                      </a:lnTo>
                      <a:lnTo>
                        <a:pt x="14" y="160"/>
                      </a:lnTo>
                      <a:lnTo>
                        <a:pt x="14" y="160"/>
                      </a:lnTo>
                      <a:lnTo>
                        <a:pt x="8" y="160"/>
                      </a:lnTo>
                      <a:lnTo>
                        <a:pt x="8" y="160"/>
                      </a:lnTo>
                      <a:lnTo>
                        <a:pt x="8" y="164"/>
                      </a:lnTo>
                      <a:lnTo>
                        <a:pt x="8" y="164"/>
                      </a:lnTo>
                      <a:lnTo>
                        <a:pt x="4" y="164"/>
                      </a:lnTo>
                      <a:lnTo>
                        <a:pt x="4" y="164"/>
                      </a:lnTo>
                      <a:lnTo>
                        <a:pt x="0" y="174"/>
                      </a:lnTo>
                      <a:lnTo>
                        <a:pt x="0" y="174"/>
                      </a:lnTo>
                      <a:lnTo>
                        <a:pt x="10" y="168"/>
                      </a:lnTo>
                      <a:lnTo>
                        <a:pt x="18" y="162"/>
                      </a:lnTo>
                      <a:lnTo>
                        <a:pt x="18" y="162"/>
                      </a:lnTo>
                      <a:lnTo>
                        <a:pt x="18" y="158"/>
                      </a:lnTo>
                      <a:lnTo>
                        <a:pt x="18" y="158"/>
                      </a:lnTo>
                      <a:lnTo>
                        <a:pt x="22" y="152"/>
                      </a:lnTo>
                      <a:lnTo>
                        <a:pt x="24" y="152"/>
                      </a:lnTo>
                      <a:lnTo>
                        <a:pt x="24" y="152"/>
                      </a:lnTo>
                      <a:lnTo>
                        <a:pt x="24" y="150"/>
                      </a:lnTo>
                      <a:lnTo>
                        <a:pt x="24" y="150"/>
                      </a:lnTo>
                      <a:lnTo>
                        <a:pt x="26" y="148"/>
                      </a:lnTo>
                      <a:lnTo>
                        <a:pt x="30" y="146"/>
                      </a:lnTo>
                      <a:lnTo>
                        <a:pt x="30" y="146"/>
                      </a:lnTo>
                      <a:lnTo>
                        <a:pt x="30" y="142"/>
                      </a:lnTo>
                      <a:lnTo>
                        <a:pt x="30" y="142"/>
                      </a:lnTo>
                      <a:lnTo>
                        <a:pt x="34" y="140"/>
                      </a:lnTo>
                      <a:lnTo>
                        <a:pt x="34" y="140"/>
                      </a:lnTo>
                      <a:lnTo>
                        <a:pt x="34" y="128"/>
                      </a:lnTo>
                      <a:lnTo>
                        <a:pt x="34" y="128"/>
                      </a:lnTo>
                      <a:lnTo>
                        <a:pt x="34" y="126"/>
                      </a:lnTo>
                      <a:lnTo>
                        <a:pt x="30" y="126"/>
                      </a:lnTo>
                      <a:close/>
                      <a:moveTo>
                        <a:pt x="100" y="124"/>
                      </a:moveTo>
                      <a:lnTo>
                        <a:pt x="100" y="124"/>
                      </a:lnTo>
                      <a:lnTo>
                        <a:pt x="100" y="128"/>
                      </a:lnTo>
                      <a:lnTo>
                        <a:pt x="100" y="128"/>
                      </a:lnTo>
                      <a:lnTo>
                        <a:pt x="106" y="128"/>
                      </a:lnTo>
                      <a:lnTo>
                        <a:pt x="106" y="130"/>
                      </a:lnTo>
                      <a:lnTo>
                        <a:pt x="106" y="130"/>
                      </a:lnTo>
                      <a:lnTo>
                        <a:pt x="106" y="130"/>
                      </a:lnTo>
                      <a:lnTo>
                        <a:pt x="106" y="130"/>
                      </a:lnTo>
                      <a:lnTo>
                        <a:pt x="106" y="132"/>
                      </a:lnTo>
                      <a:lnTo>
                        <a:pt x="106" y="132"/>
                      </a:lnTo>
                      <a:lnTo>
                        <a:pt x="104" y="132"/>
                      </a:lnTo>
                      <a:lnTo>
                        <a:pt x="104" y="134"/>
                      </a:lnTo>
                      <a:lnTo>
                        <a:pt x="106" y="136"/>
                      </a:lnTo>
                      <a:lnTo>
                        <a:pt x="106" y="138"/>
                      </a:lnTo>
                      <a:lnTo>
                        <a:pt x="106" y="138"/>
                      </a:lnTo>
                      <a:lnTo>
                        <a:pt x="108" y="140"/>
                      </a:lnTo>
                      <a:lnTo>
                        <a:pt x="108" y="140"/>
                      </a:lnTo>
                      <a:lnTo>
                        <a:pt x="108" y="142"/>
                      </a:lnTo>
                      <a:lnTo>
                        <a:pt x="110" y="144"/>
                      </a:lnTo>
                      <a:lnTo>
                        <a:pt x="110" y="144"/>
                      </a:lnTo>
                      <a:lnTo>
                        <a:pt x="114" y="146"/>
                      </a:lnTo>
                      <a:lnTo>
                        <a:pt x="114" y="146"/>
                      </a:lnTo>
                      <a:lnTo>
                        <a:pt x="112" y="142"/>
                      </a:lnTo>
                      <a:lnTo>
                        <a:pt x="112" y="142"/>
                      </a:lnTo>
                      <a:lnTo>
                        <a:pt x="112" y="140"/>
                      </a:lnTo>
                      <a:lnTo>
                        <a:pt x="112" y="136"/>
                      </a:lnTo>
                      <a:lnTo>
                        <a:pt x="112" y="136"/>
                      </a:lnTo>
                      <a:lnTo>
                        <a:pt x="110" y="132"/>
                      </a:lnTo>
                      <a:lnTo>
                        <a:pt x="110" y="132"/>
                      </a:lnTo>
                      <a:lnTo>
                        <a:pt x="110" y="130"/>
                      </a:lnTo>
                      <a:lnTo>
                        <a:pt x="112" y="128"/>
                      </a:lnTo>
                      <a:lnTo>
                        <a:pt x="112" y="128"/>
                      </a:lnTo>
                      <a:lnTo>
                        <a:pt x="110" y="126"/>
                      </a:lnTo>
                      <a:lnTo>
                        <a:pt x="110" y="126"/>
                      </a:lnTo>
                      <a:lnTo>
                        <a:pt x="106" y="124"/>
                      </a:lnTo>
                      <a:lnTo>
                        <a:pt x="100" y="124"/>
                      </a:lnTo>
                      <a:lnTo>
                        <a:pt x="100" y="124"/>
                      </a:lnTo>
                      <a:close/>
                      <a:moveTo>
                        <a:pt x="66" y="120"/>
                      </a:moveTo>
                      <a:lnTo>
                        <a:pt x="66" y="120"/>
                      </a:lnTo>
                      <a:lnTo>
                        <a:pt x="62" y="140"/>
                      </a:lnTo>
                      <a:lnTo>
                        <a:pt x="62" y="140"/>
                      </a:lnTo>
                      <a:lnTo>
                        <a:pt x="72" y="134"/>
                      </a:lnTo>
                      <a:lnTo>
                        <a:pt x="72" y="134"/>
                      </a:lnTo>
                      <a:lnTo>
                        <a:pt x="76" y="134"/>
                      </a:lnTo>
                      <a:lnTo>
                        <a:pt x="76" y="134"/>
                      </a:lnTo>
                      <a:lnTo>
                        <a:pt x="76" y="130"/>
                      </a:lnTo>
                      <a:lnTo>
                        <a:pt x="76" y="130"/>
                      </a:lnTo>
                      <a:lnTo>
                        <a:pt x="78" y="130"/>
                      </a:lnTo>
                      <a:lnTo>
                        <a:pt x="78" y="130"/>
                      </a:lnTo>
                      <a:lnTo>
                        <a:pt x="78" y="124"/>
                      </a:lnTo>
                      <a:lnTo>
                        <a:pt x="78" y="124"/>
                      </a:lnTo>
                      <a:lnTo>
                        <a:pt x="66" y="120"/>
                      </a:lnTo>
                      <a:lnTo>
                        <a:pt x="66" y="120"/>
                      </a:lnTo>
                      <a:close/>
                      <a:moveTo>
                        <a:pt x="82" y="110"/>
                      </a:moveTo>
                      <a:lnTo>
                        <a:pt x="82" y="112"/>
                      </a:lnTo>
                      <a:lnTo>
                        <a:pt x="82" y="112"/>
                      </a:lnTo>
                      <a:lnTo>
                        <a:pt x="82" y="112"/>
                      </a:lnTo>
                      <a:lnTo>
                        <a:pt x="82" y="114"/>
                      </a:lnTo>
                      <a:lnTo>
                        <a:pt x="82" y="116"/>
                      </a:lnTo>
                      <a:lnTo>
                        <a:pt x="82" y="116"/>
                      </a:lnTo>
                      <a:lnTo>
                        <a:pt x="90" y="118"/>
                      </a:lnTo>
                      <a:lnTo>
                        <a:pt x="90" y="118"/>
                      </a:lnTo>
                      <a:lnTo>
                        <a:pt x="94" y="118"/>
                      </a:lnTo>
                      <a:lnTo>
                        <a:pt x="94" y="118"/>
                      </a:lnTo>
                      <a:lnTo>
                        <a:pt x="92" y="114"/>
                      </a:lnTo>
                      <a:lnTo>
                        <a:pt x="82" y="110"/>
                      </a:lnTo>
                      <a:lnTo>
                        <a:pt x="82" y="110"/>
                      </a:lnTo>
                      <a:close/>
                      <a:moveTo>
                        <a:pt x="102" y="102"/>
                      </a:moveTo>
                      <a:lnTo>
                        <a:pt x="102" y="102"/>
                      </a:lnTo>
                      <a:lnTo>
                        <a:pt x="98" y="106"/>
                      </a:lnTo>
                      <a:lnTo>
                        <a:pt x="98" y="106"/>
                      </a:lnTo>
                      <a:lnTo>
                        <a:pt x="98" y="110"/>
                      </a:lnTo>
                      <a:lnTo>
                        <a:pt x="98" y="110"/>
                      </a:lnTo>
                      <a:lnTo>
                        <a:pt x="102" y="114"/>
                      </a:lnTo>
                      <a:lnTo>
                        <a:pt x="106" y="118"/>
                      </a:lnTo>
                      <a:lnTo>
                        <a:pt x="106" y="118"/>
                      </a:lnTo>
                      <a:lnTo>
                        <a:pt x="106" y="120"/>
                      </a:lnTo>
                      <a:lnTo>
                        <a:pt x="106" y="122"/>
                      </a:lnTo>
                      <a:lnTo>
                        <a:pt x="106" y="122"/>
                      </a:lnTo>
                      <a:lnTo>
                        <a:pt x="110" y="124"/>
                      </a:lnTo>
                      <a:lnTo>
                        <a:pt x="112" y="124"/>
                      </a:lnTo>
                      <a:lnTo>
                        <a:pt x="114" y="124"/>
                      </a:lnTo>
                      <a:lnTo>
                        <a:pt x="114" y="124"/>
                      </a:lnTo>
                      <a:lnTo>
                        <a:pt x="116" y="128"/>
                      </a:lnTo>
                      <a:lnTo>
                        <a:pt x="116" y="128"/>
                      </a:lnTo>
                      <a:lnTo>
                        <a:pt x="112" y="120"/>
                      </a:lnTo>
                      <a:lnTo>
                        <a:pt x="112" y="120"/>
                      </a:lnTo>
                      <a:lnTo>
                        <a:pt x="110" y="118"/>
                      </a:lnTo>
                      <a:lnTo>
                        <a:pt x="110" y="118"/>
                      </a:lnTo>
                      <a:lnTo>
                        <a:pt x="110" y="112"/>
                      </a:lnTo>
                      <a:lnTo>
                        <a:pt x="112" y="106"/>
                      </a:lnTo>
                      <a:lnTo>
                        <a:pt x="110" y="106"/>
                      </a:lnTo>
                      <a:lnTo>
                        <a:pt x="110" y="106"/>
                      </a:lnTo>
                      <a:lnTo>
                        <a:pt x="108" y="102"/>
                      </a:lnTo>
                      <a:lnTo>
                        <a:pt x="108" y="102"/>
                      </a:lnTo>
                      <a:lnTo>
                        <a:pt x="102" y="102"/>
                      </a:lnTo>
                      <a:lnTo>
                        <a:pt x="102" y="102"/>
                      </a:lnTo>
                      <a:close/>
                      <a:moveTo>
                        <a:pt x="46" y="88"/>
                      </a:moveTo>
                      <a:lnTo>
                        <a:pt x="46" y="88"/>
                      </a:lnTo>
                      <a:lnTo>
                        <a:pt x="44" y="88"/>
                      </a:lnTo>
                      <a:lnTo>
                        <a:pt x="44" y="88"/>
                      </a:lnTo>
                      <a:lnTo>
                        <a:pt x="42" y="90"/>
                      </a:lnTo>
                      <a:lnTo>
                        <a:pt x="44" y="90"/>
                      </a:lnTo>
                      <a:lnTo>
                        <a:pt x="48" y="92"/>
                      </a:lnTo>
                      <a:lnTo>
                        <a:pt x="48" y="92"/>
                      </a:lnTo>
                      <a:lnTo>
                        <a:pt x="50" y="96"/>
                      </a:lnTo>
                      <a:lnTo>
                        <a:pt x="52" y="100"/>
                      </a:lnTo>
                      <a:lnTo>
                        <a:pt x="52" y="100"/>
                      </a:lnTo>
                      <a:lnTo>
                        <a:pt x="56" y="102"/>
                      </a:lnTo>
                      <a:lnTo>
                        <a:pt x="56" y="102"/>
                      </a:lnTo>
                      <a:lnTo>
                        <a:pt x="56" y="106"/>
                      </a:lnTo>
                      <a:lnTo>
                        <a:pt x="58" y="110"/>
                      </a:lnTo>
                      <a:lnTo>
                        <a:pt x="58" y="110"/>
                      </a:lnTo>
                      <a:lnTo>
                        <a:pt x="60" y="106"/>
                      </a:lnTo>
                      <a:lnTo>
                        <a:pt x="60" y="104"/>
                      </a:lnTo>
                      <a:lnTo>
                        <a:pt x="58" y="96"/>
                      </a:lnTo>
                      <a:lnTo>
                        <a:pt x="54" y="90"/>
                      </a:lnTo>
                      <a:lnTo>
                        <a:pt x="50" y="88"/>
                      </a:lnTo>
                      <a:lnTo>
                        <a:pt x="46" y="88"/>
                      </a:lnTo>
                      <a:lnTo>
                        <a:pt x="46" y="88"/>
                      </a:lnTo>
                      <a:close/>
                      <a:moveTo>
                        <a:pt x="50" y="0"/>
                      </a:moveTo>
                      <a:lnTo>
                        <a:pt x="50" y="0"/>
                      </a:lnTo>
                      <a:lnTo>
                        <a:pt x="48" y="8"/>
                      </a:lnTo>
                      <a:lnTo>
                        <a:pt x="48" y="8"/>
                      </a:lnTo>
                      <a:lnTo>
                        <a:pt x="48" y="12"/>
                      </a:lnTo>
                      <a:lnTo>
                        <a:pt x="48" y="12"/>
                      </a:lnTo>
                      <a:lnTo>
                        <a:pt x="44" y="20"/>
                      </a:lnTo>
                      <a:lnTo>
                        <a:pt x="44" y="20"/>
                      </a:lnTo>
                      <a:lnTo>
                        <a:pt x="44" y="24"/>
                      </a:lnTo>
                      <a:lnTo>
                        <a:pt x="46" y="26"/>
                      </a:lnTo>
                      <a:lnTo>
                        <a:pt x="46" y="28"/>
                      </a:lnTo>
                      <a:lnTo>
                        <a:pt x="46" y="32"/>
                      </a:lnTo>
                      <a:lnTo>
                        <a:pt x="46" y="32"/>
                      </a:lnTo>
                      <a:lnTo>
                        <a:pt x="44" y="34"/>
                      </a:lnTo>
                      <a:lnTo>
                        <a:pt x="44" y="34"/>
                      </a:lnTo>
                      <a:lnTo>
                        <a:pt x="44" y="38"/>
                      </a:lnTo>
                      <a:lnTo>
                        <a:pt x="44" y="44"/>
                      </a:lnTo>
                      <a:lnTo>
                        <a:pt x="44" y="44"/>
                      </a:lnTo>
                      <a:lnTo>
                        <a:pt x="42" y="44"/>
                      </a:lnTo>
                      <a:lnTo>
                        <a:pt x="40" y="46"/>
                      </a:lnTo>
                      <a:lnTo>
                        <a:pt x="40" y="46"/>
                      </a:lnTo>
                      <a:lnTo>
                        <a:pt x="38" y="42"/>
                      </a:lnTo>
                      <a:lnTo>
                        <a:pt x="38" y="42"/>
                      </a:lnTo>
                      <a:lnTo>
                        <a:pt x="36" y="42"/>
                      </a:lnTo>
                      <a:lnTo>
                        <a:pt x="36" y="42"/>
                      </a:lnTo>
                      <a:lnTo>
                        <a:pt x="36" y="44"/>
                      </a:lnTo>
                      <a:lnTo>
                        <a:pt x="36" y="44"/>
                      </a:lnTo>
                      <a:lnTo>
                        <a:pt x="36" y="44"/>
                      </a:lnTo>
                      <a:lnTo>
                        <a:pt x="36" y="50"/>
                      </a:lnTo>
                      <a:lnTo>
                        <a:pt x="36" y="50"/>
                      </a:lnTo>
                      <a:lnTo>
                        <a:pt x="40" y="52"/>
                      </a:lnTo>
                      <a:lnTo>
                        <a:pt x="40" y="52"/>
                      </a:lnTo>
                      <a:lnTo>
                        <a:pt x="40" y="60"/>
                      </a:lnTo>
                      <a:lnTo>
                        <a:pt x="40" y="60"/>
                      </a:lnTo>
                      <a:lnTo>
                        <a:pt x="46" y="68"/>
                      </a:lnTo>
                      <a:lnTo>
                        <a:pt x="46" y="68"/>
                      </a:lnTo>
                      <a:lnTo>
                        <a:pt x="46" y="68"/>
                      </a:lnTo>
                      <a:lnTo>
                        <a:pt x="48" y="64"/>
                      </a:lnTo>
                      <a:lnTo>
                        <a:pt x="48" y="64"/>
                      </a:lnTo>
                      <a:lnTo>
                        <a:pt x="50" y="64"/>
                      </a:lnTo>
                      <a:lnTo>
                        <a:pt x="50" y="64"/>
                      </a:lnTo>
                      <a:lnTo>
                        <a:pt x="48" y="72"/>
                      </a:lnTo>
                      <a:lnTo>
                        <a:pt x="48" y="78"/>
                      </a:lnTo>
                      <a:lnTo>
                        <a:pt x="54" y="88"/>
                      </a:lnTo>
                      <a:lnTo>
                        <a:pt x="54" y="88"/>
                      </a:lnTo>
                      <a:lnTo>
                        <a:pt x="58" y="86"/>
                      </a:lnTo>
                      <a:lnTo>
                        <a:pt x="58" y="86"/>
                      </a:lnTo>
                      <a:lnTo>
                        <a:pt x="60" y="84"/>
                      </a:lnTo>
                      <a:lnTo>
                        <a:pt x="62" y="82"/>
                      </a:lnTo>
                      <a:lnTo>
                        <a:pt x="66" y="82"/>
                      </a:lnTo>
                      <a:lnTo>
                        <a:pt x="68" y="84"/>
                      </a:lnTo>
                      <a:lnTo>
                        <a:pt x="68" y="84"/>
                      </a:lnTo>
                      <a:lnTo>
                        <a:pt x="72" y="84"/>
                      </a:lnTo>
                      <a:lnTo>
                        <a:pt x="72" y="84"/>
                      </a:lnTo>
                      <a:lnTo>
                        <a:pt x="72" y="88"/>
                      </a:lnTo>
                      <a:lnTo>
                        <a:pt x="74" y="90"/>
                      </a:lnTo>
                      <a:lnTo>
                        <a:pt x="74" y="90"/>
                      </a:lnTo>
                      <a:lnTo>
                        <a:pt x="76" y="90"/>
                      </a:lnTo>
                      <a:lnTo>
                        <a:pt x="76" y="86"/>
                      </a:lnTo>
                      <a:lnTo>
                        <a:pt x="74" y="84"/>
                      </a:lnTo>
                      <a:lnTo>
                        <a:pt x="78" y="82"/>
                      </a:lnTo>
                      <a:lnTo>
                        <a:pt x="78" y="82"/>
                      </a:lnTo>
                      <a:lnTo>
                        <a:pt x="78" y="86"/>
                      </a:lnTo>
                      <a:lnTo>
                        <a:pt x="78" y="86"/>
                      </a:lnTo>
                      <a:lnTo>
                        <a:pt x="82" y="90"/>
                      </a:lnTo>
                      <a:lnTo>
                        <a:pt x="82" y="90"/>
                      </a:lnTo>
                      <a:lnTo>
                        <a:pt x="84" y="96"/>
                      </a:lnTo>
                      <a:lnTo>
                        <a:pt x="84" y="96"/>
                      </a:lnTo>
                      <a:lnTo>
                        <a:pt x="88" y="96"/>
                      </a:lnTo>
                      <a:lnTo>
                        <a:pt x="88" y="96"/>
                      </a:lnTo>
                      <a:lnTo>
                        <a:pt x="90" y="98"/>
                      </a:lnTo>
                      <a:lnTo>
                        <a:pt x="90" y="100"/>
                      </a:lnTo>
                      <a:lnTo>
                        <a:pt x="92" y="100"/>
                      </a:lnTo>
                      <a:lnTo>
                        <a:pt x="92" y="100"/>
                      </a:lnTo>
                      <a:lnTo>
                        <a:pt x="94" y="94"/>
                      </a:lnTo>
                      <a:lnTo>
                        <a:pt x="92" y="92"/>
                      </a:lnTo>
                      <a:lnTo>
                        <a:pt x="90" y="90"/>
                      </a:lnTo>
                      <a:lnTo>
                        <a:pt x="88" y="86"/>
                      </a:lnTo>
                      <a:lnTo>
                        <a:pt x="88" y="86"/>
                      </a:lnTo>
                      <a:lnTo>
                        <a:pt x="90" y="82"/>
                      </a:lnTo>
                      <a:lnTo>
                        <a:pt x="90" y="80"/>
                      </a:lnTo>
                      <a:lnTo>
                        <a:pt x="90" y="80"/>
                      </a:lnTo>
                      <a:lnTo>
                        <a:pt x="86" y="76"/>
                      </a:lnTo>
                      <a:lnTo>
                        <a:pt x="86" y="76"/>
                      </a:lnTo>
                      <a:lnTo>
                        <a:pt x="82" y="80"/>
                      </a:lnTo>
                      <a:lnTo>
                        <a:pt x="80" y="78"/>
                      </a:lnTo>
                      <a:lnTo>
                        <a:pt x="80" y="78"/>
                      </a:lnTo>
                      <a:lnTo>
                        <a:pt x="80" y="74"/>
                      </a:lnTo>
                      <a:lnTo>
                        <a:pt x="80" y="74"/>
                      </a:lnTo>
                      <a:lnTo>
                        <a:pt x="78" y="72"/>
                      </a:lnTo>
                      <a:lnTo>
                        <a:pt x="78" y="72"/>
                      </a:lnTo>
                      <a:lnTo>
                        <a:pt x="78" y="72"/>
                      </a:lnTo>
                      <a:lnTo>
                        <a:pt x="76" y="74"/>
                      </a:lnTo>
                      <a:lnTo>
                        <a:pt x="76" y="74"/>
                      </a:lnTo>
                      <a:lnTo>
                        <a:pt x="70" y="74"/>
                      </a:lnTo>
                      <a:lnTo>
                        <a:pt x="70" y="74"/>
                      </a:lnTo>
                      <a:lnTo>
                        <a:pt x="64" y="78"/>
                      </a:lnTo>
                      <a:lnTo>
                        <a:pt x="64" y="78"/>
                      </a:lnTo>
                      <a:lnTo>
                        <a:pt x="60" y="76"/>
                      </a:lnTo>
                      <a:lnTo>
                        <a:pt x="60" y="76"/>
                      </a:lnTo>
                      <a:lnTo>
                        <a:pt x="60" y="66"/>
                      </a:lnTo>
                      <a:lnTo>
                        <a:pt x="58" y="66"/>
                      </a:lnTo>
                      <a:lnTo>
                        <a:pt x="58" y="66"/>
                      </a:lnTo>
                      <a:lnTo>
                        <a:pt x="58" y="56"/>
                      </a:lnTo>
                      <a:lnTo>
                        <a:pt x="58" y="56"/>
                      </a:lnTo>
                      <a:lnTo>
                        <a:pt x="60" y="50"/>
                      </a:lnTo>
                      <a:lnTo>
                        <a:pt x="60" y="46"/>
                      </a:lnTo>
                      <a:lnTo>
                        <a:pt x="62" y="46"/>
                      </a:lnTo>
                      <a:lnTo>
                        <a:pt x="64" y="46"/>
                      </a:lnTo>
                      <a:lnTo>
                        <a:pt x="64" y="46"/>
                      </a:lnTo>
                      <a:lnTo>
                        <a:pt x="66" y="40"/>
                      </a:lnTo>
                      <a:lnTo>
                        <a:pt x="66" y="34"/>
                      </a:lnTo>
                      <a:lnTo>
                        <a:pt x="66" y="34"/>
                      </a:lnTo>
                      <a:lnTo>
                        <a:pt x="70" y="34"/>
                      </a:lnTo>
                      <a:lnTo>
                        <a:pt x="72" y="34"/>
                      </a:lnTo>
                      <a:lnTo>
                        <a:pt x="72" y="34"/>
                      </a:lnTo>
                      <a:lnTo>
                        <a:pt x="74" y="30"/>
                      </a:lnTo>
                      <a:lnTo>
                        <a:pt x="74" y="30"/>
                      </a:lnTo>
                      <a:lnTo>
                        <a:pt x="72" y="20"/>
                      </a:lnTo>
                      <a:lnTo>
                        <a:pt x="72" y="20"/>
                      </a:lnTo>
                      <a:lnTo>
                        <a:pt x="68" y="18"/>
                      </a:lnTo>
                      <a:lnTo>
                        <a:pt x="68" y="18"/>
                      </a:lnTo>
                      <a:lnTo>
                        <a:pt x="68" y="10"/>
                      </a:lnTo>
                      <a:lnTo>
                        <a:pt x="70" y="4"/>
                      </a:lnTo>
                      <a:lnTo>
                        <a:pt x="70" y="4"/>
                      </a:lnTo>
                      <a:lnTo>
                        <a:pt x="70" y="0"/>
                      </a:lnTo>
                      <a:lnTo>
                        <a:pt x="70" y="0"/>
                      </a:lnTo>
                      <a:lnTo>
                        <a:pt x="62" y="4"/>
                      </a:lnTo>
                      <a:lnTo>
                        <a:pt x="58" y="6"/>
                      </a:lnTo>
                      <a:lnTo>
                        <a:pt x="56" y="2"/>
                      </a:lnTo>
                      <a:lnTo>
                        <a:pt x="56" y="2"/>
                      </a:lnTo>
                      <a:lnTo>
                        <a:pt x="56" y="2"/>
                      </a:lnTo>
                      <a:lnTo>
                        <a:pt x="54" y="0"/>
                      </a:lnTo>
                      <a:lnTo>
                        <a:pt x="54" y="0"/>
                      </a:lnTo>
                      <a:lnTo>
                        <a:pt x="50" y="0"/>
                      </a:lnTo>
                      <a:lnTo>
                        <a:pt x="5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91" name="Freeform 111"/>
                <p:cNvSpPr>
                  <a:spLocks noChangeAspect="1"/>
                </p:cNvSpPr>
                <p:nvPr/>
              </p:nvSpPr>
              <p:spPr bwMode="gray">
                <a:xfrm>
                  <a:off x="2233" y="2867"/>
                  <a:ext cx="151" cy="258"/>
                </a:xfrm>
                <a:custGeom>
                  <a:avLst/>
                  <a:gdLst/>
                  <a:ahLst/>
                  <a:cxnLst>
                    <a:cxn ang="0">
                      <a:pos x="158" y="252"/>
                    </a:cxn>
                    <a:cxn ang="0">
                      <a:pos x="156" y="238"/>
                    </a:cxn>
                    <a:cxn ang="0">
                      <a:pos x="138" y="194"/>
                    </a:cxn>
                    <a:cxn ang="0">
                      <a:pos x="138" y="152"/>
                    </a:cxn>
                    <a:cxn ang="0">
                      <a:pos x="114" y="156"/>
                    </a:cxn>
                    <a:cxn ang="0">
                      <a:pos x="106" y="146"/>
                    </a:cxn>
                    <a:cxn ang="0">
                      <a:pos x="96" y="136"/>
                    </a:cxn>
                    <a:cxn ang="0">
                      <a:pos x="96" y="122"/>
                    </a:cxn>
                    <a:cxn ang="0">
                      <a:pos x="92" y="114"/>
                    </a:cxn>
                    <a:cxn ang="0">
                      <a:pos x="98" y="106"/>
                    </a:cxn>
                    <a:cxn ang="0">
                      <a:pos x="104" y="92"/>
                    </a:cxn>
                    <a:cxn ang="0">
                      <a:pos x="118" y="76"/>
                    </a:cxn>
                    <a:cxn ang="0">
                      <a:pos x="140" y="70"/>
                    </a:cxn>
                    <a:cxn ang="0">
                      <a:pos x="134" y="64"/>
                    </a:cxn>
                    <a:cxn ang="0">
                      <a:pos x="140" y="34"/>
                    </a:cxn>
                    <a:cxn ang="0">
                      <a:pos x="124" y="28"/>
                    </a:cxn>
                    <a:cxn ang="0">
                      <a:pos x="112" y="30"/>
                    </a:cxn>
                    <a:cxn ang="0">
                      <a:pos x="100" y="20"/>
                    </a:cxn>
                    <a:cxn ang="0">
                      <a:pos x="94" y="14"/>
                    </a:cxn>
                    <a:cxn ang="0">
                      <a:pos x="84" y="4"/>
                    </a:cxn>
                    <a:cxn ang="0">
                      <a:pos x="76" y="6"/>
                    </a:cxn>
                    <a:cxn ang="0">
                      <a:pos x="74" y="24"/>
                    </a:cxn>
                    <a:cxn ang="0">
                      <a:pos x="66" y="42"/>
                    </a:cxn>
                    <a:cxn ang="0">
                      <a:pos x="42" y="60"/>
                    </a:cxn>
                    <a:cxn ang="0">
                      <a:pos x="30" y="80"/>
                    </a:cxn>
                    <a:cxn ang="0">
                      <a:pos x="22" y="80"/>
                    </a:cxn>
                    <a:cxn ang="0">
                      <a:pos x="18" y="74"/>
                    </a:cxn>
                    <a:cxn ang="0">
                      <a:pos x="14" y="66"/>
                    </a:cxn>
                    <a:cxn ang="0">
                      <a:pos x="0" y="72"/>
                    </a:cxn>
                    <a:cxn ang="0">
                      <a:pos x="0" y="76"/>
                    </a:cxn>
                    <a:cxn ang="0">
                      <a:pos x="4" y="82"/>
                    </a:cxn>
                    <a:cxn ang="0">
                      <a:pos x="6" y="90"/>
                    </a:cxn>
                    <a:cxn ang="0">
                      <a:pos x="20" y="112"/>
                    </a:cxn>
                    <a:cxn ang="0">
                      <a:pos x="22" y="118"/>
                    </a:cxn>
                    <a:cxn ang="0">
                      <a:pos x="30" y="126"/>
                    </a:cxn>
                    <a:cxn ang="0">
                      <a:pos x="46" y="144"/>
                    </a:cxn>
                    <a:cxn ang="0">
                      <a:pos x="50" y="152"/>
                    </a:cxn>
                    <a:cxn ang="0">
                      <a:pos x="54" y="164"/>
                    </a:cxn>
                    <a:cxn ang="0">
                      <a:pos x="56" y="182"/>
                    </a:cxn>
                    <a:cxn ang="0">
                      <a:pos x="62" y="196"/>
                    </a:cxn>
                    <a:cxn ang="0">
                      <a:pos x="66" y="200"/>
                    </a:cxn>
                    <a:cxn ang="0">
                      <a:pos x="72" y="214"/>
                    </a:cxn>
                    <a:cxn ang="0">
                      <a:pos x="82" y="246"/>
                    </a:cxn>
                    <a:cxn ang="0">
                      <a:pos x="88" y="254"/>
                    </a:cxn>
                    <a:cxn ang="0">
                      <a:pos x="102" y="266"/>
                    </a:cxn>
                    <a:cxn ang="0">
                      <a:pos x="110" y="270"/>
                    </a:cxn>
                    <a:cxn ang="0">
                      <a:pos x="128" y="280"/>
                    </a:cxn>
                    <a:cxn ang="0">
                      <a:pos x="136" y="284"/>
                    </a:cxn>
                    <a:cxn ang="0">
                      <a:pos x="144" y="292"/>
                    </a:cxn>
                    <a:cxn ang="0">
                      <a:pos x="154" y="294"/>
                    </a:cxn>
                    <a:cxn ang="0">
                      <a:pos x="162" y="270"/>
                    </a:cxn>
                    <a:cxn ang="0">
                      <a:pos x="162" y="262"/>
                    </a:cxn>
                    <a:cxn ang="0">
                      <a:pos x="152" y="258"/>
                    </a:cxn>
                    <a:cxn ang="0">
                      <a:pos x="158" y="254"/>
                    </a:cxn>
                    <a:cxn ang="0">
                      <a:pos x="160" y="258"/>
                    </a:cxn>
                  </a:cxnLst>
                  <a:rect l="0" t="0" r="r" b="b"/>
                  <a:pathLst>
                    <a:path w="164" h="298">
                      <a:moveTo>
                        <a:pt x="160" y="258"/>
                      </a:moveTo>
                      <a:lnTo>
                        <a:pt x="160" y="258"/>
                      </a:lnTo>
                      <a:lnTo>
                        <a:pt x="160" y="256"/>
                      </a:lnTo>
                      <a:lnTo>
                        <a:pt x="158" y="252"/>
                      </a:lnTo>
                      <a:lnTo>
                        <a:pt x="158" y="252"/>
                      </a:lnTo>
                      <a:lnTo>
                        <a:pt x="158" y="248"/>
                      </a:lnTo>
                      <a:lnTo>
                        <a:pt x="160" y="246"/>
                      </a:lnTo>
                      <a:lnTo>
                        <a:pt x="160" y="246"/>
                      </a:lnTo>
                      <a:lnTo>
                        <a:pt x="156" y="238"/>
                      </a:lnTo>
                      <a:lnTo>
                        <a:pt x="156" y="238"/>
                      </a:lnTo>
                      <a:lnTo>
                        <a:pt x="156" y="232"/>
                      </a:lnTo>
                      <a:lnTo>
                        <a:pt x="156" y="226"/>
                      </a:lnTo>
                      <a:lnTo>
                        <a:pt x="160" y="216"/>
                      </a:lnTo>
                      <a:lnTo>
                        <a:pt x="152" y="200"/>
                      </a:lnTo>
                      <a:lnTo>
                        <a:pt x="138" y="194"/>
                      </a:lnTo>
                      <a:lnTo>
                        <a:pt x="140" y="154"/>
                      </a:lnTo>
                      <a:lnTo>
                        <a:pt x="140" y="154"/>
                      </a:lnTo>
                      <a:lnTo>
                        <a:pt x="140" y="152"/>
                      </a:lnTo>
                      <a:lnTo>
                        <a:pt x="140" y="150"/>
                      </a:lnTo>
                      <a:lnTo>
                        <a:pt x="138" y="152"/>
                      </a:lnTo>
                      <a:lnTo>
                        <a:pt x="138" y="152"/>
                      </a:lnTo>
                      <a:lnTo>
                        <a:pt x="128" y="158"/>
                      </a:lnTo>
                      <a:lnTo>
                        <a:pt x="116" y="158"/>
                      </a:lnTo>
                      <a:lnTo>
                        <a:pt x="116" y="158"/>
                      </a:lnTo>
                      <a:lnTo>
                        <a:pt x="114" y="156"/>
                      </a:lnTo>
                      <a:lnTo>
                        <a:pt x="112" y="152"/>
                      </a:lnTo>
                      <a:lnTo>
                        <a:pt x="112" y="152"/>
                      </a:lnTo>
                      <a:lnTo>
                        <a:pt x="112" y="150"/>
                      </a:lnTo>
                      <a:lnTo>
                        <a:pt x="108" y="148"/>
                      </a:lnTo>
                      <a:lnTo>
                        <a:pt x="106" y="146"/>
                      </a:lnTo>
                      <a:lnTo>
                        <a:pt x="104" y="142"/>
                      </a:lnTo>
                      <a:lnTo>
                        <a:pt x="104" y="142"/>
                      </a:lnTo>
                      <a:lnTo>
                        <a:pt x="102" y="140"/>
                      </a:lnTo>
                      <a:lnTo>
                        <a:pt x="98" y="138"/>
                      </a:lnTo>
                      <a:lnTo>
                        <a:pt x="96" y="136"/>
                      </a:lnTo>
                      <a:lnTo>
                        <a:pt x="98" y="130"/>
                      </a:lnTo>
                      <a:lnTo>
                        <a:pt x="98" y="130"/>
                      </a:lnTo>
                      <a:lnTo>
                        <a:pt x="98" y="126"/>
                      </a:lnTo>
                      <a:lnTo>
                        <a:pt x="96" y="124"/>
                      </a:lnTo>
                      <a:lnTo>
                        <a:pt x="96" y="122"/>
                      </a:lnTo>
                      <a:lnTo>
                        <a:pt x="96" y="122"/>
                      </a:lnTo>
                      <a:lnTo>
                        <a:pt x="94" y="122"/>
                      </a:lnTo>
                      <a:lnTo>
                        <a:pt x="94" y="118"/>
                      </a:lnTo>
                      <a:lnTo>
                        <a:pt x="92" y="114"/>
                      </a:lnTo>
                      <a:lnTo>
                        <a:pt x="92" y="114"/>
                      </a:lnTo>
                      <a:lnTo>
                        <a:pt x="94" y="112"/>
                      </a:lnTo>
                      <a:lnTo>
                        <a:pt x="96" y="112"/>
                      </a:lnTo>
                      <a:lnTo>
                        <a:pt x="98" y="114"/>
                      </a:lnTo>
                      <a:lnTo>
                        <a:pt x="98" y="114"/>
                      </a:lnTo>
                      <a:lnTo>
                        <a:pt x="98" y="106"/>
                      </a:lnTo>
                      <a:lnTo>
                        <a:pt x="98" y="106"/>
                      </a:lnTo>
                      <a:lnTo>
                        <a:pt x="100" y="102"/>
                      </a:lnTo>
                      <a:lnTo>
                        <a:pt x="102" y="98"/>
                      </a:lnTo>
                      <a:lnTo>
                        <a:pt x="102" y="98"/>
                      </a:lnTo>
                      <a:lnTo>
                        <a:pt x="104" y="92"/>
                      </a:lnTo>
                      <a:lnTo>
                        <a:pt x="106" y="86"/>
                      </a:lnTo>
                      <a:lnTo>
                        <a:pt x="106" y="86"/>
                      </a:lnTo>
                      <a:lnTo>
                        <a:pt x="110" y="82"/>
                      </a:lnTo>
                      <a:lnTo>
                        <a:pt x="118" y="76"/>
                      </a:lnTo>
                      <a:lnTo>
                        <a:pt x="118" y="76"/>
                      </a:lnTo>
                      <a:lnTo>
                        <a:pt x="124" y="74"/>
                      </a:lnTo>
                      <a:lnTo>
                        <a:pt x="130" y="72"/>
                      </a:lnTo>
                      <a:lnTo>
                        <a:pt x="130" y="72"/>
                      </a:lnTo>
                      <a:lnTo>
                        <a:pt x="140" y="70"/>
                      </a:lnTo>
                      <a:lnTo>
                        <a:pt x="140" y="70"/>
                      </a:lnTo>
                      <a:lnTo>
                        <a:pt x="142" y="70"/>
                      </a:lnTo>
                      <a:lnTo>
                        <a:pt x="144" y="68"/>
                      </a:lnTo>
                      <a:lnTo>
                        <a:pt x="144" y="66"/>
                      </a:lnTo>
                      <a:lnTo>
                        <a:pt x="140" y="64"/>
                      </a:lnTo>
                      <a:lnTo>
                        <a:pt x="134" y="64"/>
                      </a:lnTo>
                      <a:lnTo>
                        <a:pt x="146" y="38"/>
                      </a:lnTo>
                      <a:lnTo>
                        <a:pt x="146" y="38"/>
                      </a:lnTo>
                      <a:lnTo>
                        <a:pt x="144" y="36"/>
                      </a:lnTo>
                      <a:lnTo>
                        <a:pt x="140" y="34"/>
                      </a:lnTo>
                      <a:lnTo>
                        <a:pt x="140" y="34"/>
                      </a:lnTo>
                      <a:lnTo>
                        <a:pt x="134" y="32"/>
                      </a:lnTo>
                      <a:lnTo>
                        <a:pt x="130" y="30"/>
                      </a:lnTo>
                      <a:lnTo>
                        <a:pt x="130" y="30"/>
                      </a:lnTo>
                      <a:lnTo>
                        <a:pt x="128" y="28"/>
                      </a:lnTo>
                      <a:lnTo>
                        <a:pt x="124" y="28"/>
                      </a:lnTo>
                      <a:lnTo>
                        <a:pt x="120" y="28"/>
                      </a:lnTo>
                      <a:lnTo>
                        <a:pt x="120" y="32"/>
                      </a:lnTo>
                      <a:lnTo>
                        <a:pt x="120" y="32"/>
                      </a:lnTo>
                      <a:lnTo>
                        <a:pt x="112" y="30"/>
                      </a:lnTo>
                      <a:lnTo>
                        <a:pt x="112" y="30"/>
                      </a:lnTo>
                      <a:lnTo>
                        <a:pt x="110" y="30"/>
                      </a:lnTo>
                      <a:lnTo>
                        <a:pt x="108" y="28"/>
                      </a:lnTo>
                      <a:lnTo>
                        <a:pt x="108" y="26"/>
                      </a:lnTo>
                      <a:lnTo>
                        <a:pt x="108" y="20"/>
                      </a:lnTo>
                      <a:lnTo>
                        <a:pt x="100" y="20"/>
                      </a:lnTo>
                      <a:lnTo>
                        <a:pt x="100" y="20"/>
                      </a:lnTo>
                      <a:lnTo>
                        <a:pt x="96" y="18"/>
                      </a:lnTo>
                      <a:lnTo>
                        <a:pt x="94" y="16"/>
                      </a:lnTo>
                      <a:lnTo>
                        <a:pt x="94" y="14"/>
                      </a:lnTo>
                      <a:lnTo>
                        <a:pt x="94" y="14"/>
                      </a:lnTo>
                      <a:lnTo>
                        <a:pt x="92" y="10"/>
                      </a:lnTo>
                      <a:lnTo>
                        <a:pt x="88" y="6"/>
                      </a:lnTo>
                      <a:lnTo>
                        <a:pt x="88" y="6"/>
                      </a:lnTo>
                      <a:lnTo>
                        <a:pt x="86" y="6"/>
                      </a:lnTo>
                      <a:lnTo>
                        <a:pt x="84" y="4"/>
                      </a:lnTo>
                      <a:lnTo>
                        <a:pt x="84" y="0"/>
                      </a:lnTo>
                      <a:lnTo>
                        <a:pt x="76" y="0"/>
                      </a:lnTo>
                      <a:lnTo>
                        <a:pt x="72" y="4"/>
                      </a:lnTo>
                      <a:lnTo>
                        <a:pt x="76" y="6"/>
                      </a:lnTo>
                      <a:lnTo>
                        <a:pt x="76" y="6"/>
                      </a:lnTo>
                      <a:lnTo>
                        <a:pt x="76" y="16"/>
                      </a:lnTo>
                      <a:lnTo>
                        <a:pt x="76" y="16"/>
                      </a:lnTo>
                      <a:lnTo>
                        <a:pt x="78" y="22"/>
                      </a:lnTo>
                      <a:lnTo>
                        <a:pt x="78" y="24"/>
                      </a:lnTo>
                      <a:lnTo>
                        <a:pt x="74" y="24"/>
                      </a:lnTo>
                      <a:lnTo>
                        <a:pt x="74" y="24"/>
                      </a:lnTo>
                      <a:lnTo>
                        <a:pt x="74" y="30"/>
                      </a:lnTo>
                      <a:lnTo>
                        <a:pt x="72" y="36"/>
                      </a:lnTo>
                      <a:lnTo>
                        <a:pt x="66" y="42"/>
                      </a:lnTo>
                      <a:lnTo>
                        <a:pt x="66" y="42"/>
                      </a:lnTo>
                      <a:lnTo>
                        <a:pt x="54" y="48"/>
                      </a:lnTo>
                      <a:lnTo>
                        <a:pt x="48" y="52"/>
                      </a:lnTo>
                      <a:lnTo>
                        <a:pt x="48" y="52"/>
                      </a:lnTo>
                      <a:lnTo>
                        <a:pt x="42" y="60"/>
                      </a:lnTo>
                      <a:lnTo>
                        <a:pt x="42" y="60"/>
                      </a:lnTo>
                      <a:lnTo>
                        <a:pt x="38" y="66"/>
                      </a:lnTo>
                      <a:lnTo>
                        <a:pt x="34" y="76"/>
                      </a:lnTo>
                      <a:lnTo>
                        <a:pt x="34" y="76"/>
                      </a:lnTo>
                      <a:lnTo>
                        <a:pt x="32" y="78"/>
                      </a:lnTo>
                      <a:lnTo>
                        <a:pt x="30" y="80"/>
                      </a:lnTo>
                      <a:lnTo>
                        <a:pt x="26" y="82"/>
                      </a:lnTo>
                      <a:lnTo>
                        <a:pt x="26" y="82"/>
                      </a:lnTo>
                      <a:lnTo>
                        <a:pt x="26" y="82"/>
                      </a:lnTo>
                      <a:lnTo>
                        <a:pt x="24" y="82"/>
                      </a:lnTo>
                      <a:lnTo>
                        <a:pt x="22" y="80"/>
                      </a:lnTo>
                      <a:lnTo>
                        <a:pt x="22" y="80"/>
                      </a:lnTo>
                      <a:lnTo>
                        <a:pt x="20" y="74"/>
                      </a:lnTo>
                      <a:lnTo>
                        <a:pt x="18" y="72"/>
                      </a:lnTo>
                      <a:lnTo>
                        <a:pt x="18" y="72"/>
                      </a:lnTo>
                      <a:lnTo>
                        <a:pt x="18" y="74"/>
                      </a:lnTo>
                      <a:lnTo>
                        <a:pt x="14" y="76"/>
                      </a:lnTo>
                      <a:lnTo>
                        <a:pt x="14" y="76"/>
                      </a:lnTo>
                      <a:lnTo>
                        <a:pt x="10" y="72"/>
                      </a:lnTo>
                      <a:lnTo>
                        <a:pt x="8" y="70"/>
                      </a:lnTo>
                      <a:lnTo>
                        <a:pt x="14" y="66"/>
                      </a:lnTo>
                      <a:lnTo>
                        <a:pt x="12" y="64"/>
                      </a:lnTo>
                      <a:lnTo>
                        <a:pt x="10" y="58"/>
                      </a:lnTo>
                      <a:lnTo>
                        <a:pt x="10" y="58"/>
                      </a:lnTo>
                      <a:lnTo>
                        <a:pt x="4" y="64"/>
                      </a:lnTo>
                      <a:lnTo>
                        <a:pt x="0" y="72"/>
                      </a:lnTo>
                      <a:lnTo>
                        <a:pt x="0" y="72"/>
                      </a:lnTo>
                      <a:lnTo>
                        <a:pt x="0" y="74"/>
                      </a:lnTo>
                      <a:lnTo>
                        <a:pt x="0" y="76"/>
                      </a:lnTo>
                      <a:lnTo>
                        <a:pt x="0" y="76"/>
                      </a:lnTo>
                      <a:lnTo>
                        <a:pt x="0" y="76"/>
                      </a:lnTo>
                      <a:lnTo>
                        <a:pt x="2" y="80"/>
                      </a:lnTo>
                      <a:lnTo>
                        <a:pt x="2" y="80"/>
                      </a:lnTo>
                      <a:lnTo>
                        <a:pt x="4" y="80"/>
                      </a:lnTo>
                      <a:lnTo>
                        <a:pt x="4" y="80"/>
                      </a:lnTo>
                      <a:lnTo>
                        <a:pt x="4" y="82"/>
                      </a:lnTo>
                      <a:lnTo>
                        <a:pt x="4" y="82"/>
                      </a:lnTo>
                      <a:lnTo>
                        <a:pt x="2" y="86"/>
                      </a:lnTo>
                      <a:lnTo>
                        <a:pt x="2" y="86"/>
                      </a:lnTo>
                      <a:lnTo>
                        <a:pt x="6" y="90"/>
                      </a:lnTo>
                      <a:lnTo>
                        <a:pt x="6" y="90"/>
                      </a:lnTo>
                      <a:lnTo>
                        <a:pt x="6" y="94"/>
                      </a:lnTo>
                      <a:lnTo>
                        <a:pt x="4" y="98"/>
                      </a:lnTo>
                      <a:lnTo>
                        <a:pt x="4" y="98"/>
                      </a:lnTo>
                      <a:lnTo>
                        <a:pt x="12" y="104"/>
                      </a:lnTo>
                      <a:lnTo>
                        <a:pt x="20" y="112"/>
                      </a:lnTo>
                      <a:lnTo>
                        <a:pt x="20" y="112"/>
                      </a:lnTo>
                      <a:lnTo>
                        <a:pt x="22" y="114"/>
                      </a:lnTo>
                      <a:lnTo>
                        <a:pt x="22" y="114"/>
                      </a:lnTo>
                      <a:lnTo>
                        <a:pt x="22" y="118"/>
                      </a:lnTo>
                      <a:lnTo>
                        <a:pt x="22" y="118"/>
                      </a:lnTo>
                      <a:lnTo>
                        <a:pt x="26" y="120"/>
                      </a:lnTo>
                      <a:lnTo>
                        <a:pt x="30" y="122"/>
                      </a:lnTo>
                      <a:lnTo>
                        <a:pt x="30" y="122"/>
                      </a:lnTo>
                      <a:lnTo>
                        <a:pt x="30" y="126"/>
                      </a:lnTo>
                      <a:lnTo>
                        <a:pt x="30" y="126"/>
                      </a:lnTo>
                      <a:lnTo>
                        <a:pt x="38" y="134"/>
                      </a:lnTo>
                      <a:lnTo>
                        <a:pt x="38" y="134"/>
                      </a:lnTo>
                      <a:lnTo>
                        <a:pt x="44" y="144"/>
                      </a:lnTo>
                      <a:lnTo>
                        <a:pt x="44" y="144"/>
                      </a:lnTo>
                      <a:lnTo>
                        <a:pt x="46" y="144"/>
                      </a:lnTo>
                      <a:lnTo>
                        <a:pt x="46" y="144"/>
                      </a:lnTo>
                      <a:lnTo>
                        <a:pt x="46" y="148"/>
                      </a:lnTo>
                      <a:lnTo>
                        <a:pt x="48" y="150"/>
                      </a:lnTo>
                      <a:lnTo>
                        <a:pt x="48" y="150"/>
                      </a:lnTo>
                      <a:lnTo>
                        <a:pt x="50" y="152"/>
                      </a:lnTo>
                      <a:lnTo>
                        <a:pt x="50" y="152"/>
                      </a:lnTo>
                      <a:lnTo>
                        <a:pt x="50" y="160"/>
                      </a:lnTo>
                      <a:lnTo>
                        <a:pt x="50" y="160"/>
                      </a:lnTo>
                      <a:lnTo>
                        <a:pt x="54" y="164"/>
                      </a:lnTo>
                      <a:lnTo>
                        <a:pt x="54" y="164"/>
                      </a:lnTo>
                      <a:lnTo>
                        <a:pt x="54" y="172"/>
                      </a:lnTo>
                      <a:lnTo>
                        <a:pt x="54" y="172"/>
                      </a:lnTo>
                      <a:lnTo>
                        <a:pt x="56" y="178"/>
                      </a:lnTo>
                      <a:lnTo>
                        <a:pt x="56" y="182"/>
                      </a:lnTo>
                      <a:lnTo>
                        <a:pt x="56" y="182"/>
                      </a:lnTo>
                      <a:lnTo>
                        <a:pt x="56" y="184"/>
                      </a:lnTo>
                      <a:lnTo>
                        <a:pt x="56" y="184"/>
                      </a:lnTo>
                      <a:lnTo>
                        <a:pt x="60" y="190"/>
                      </a:lnTo>
                      <a:lnTo>
                        <a:pt x="62" y="192"/>
                      </a:lnTo>
                      <a:lnTo>
                        <a:pt x="62" y="196"/>
                      </a:lnTo>
                      <a:lnTo>
                        <a:pt x="62" y="196"/>
                      </a:lnTo>
                      <a:lnTo>
                        <a:pt x="62" y="198"/>
                      </a:lnTo>
                      <a:lnTo>
                        <a:pt x="62" y="198"/>
                      </a:lnTo>
                      <a:lnTo>
                        <a:pt x="66" y="200"/>
                      </a:lnTo>
                      <a:lnTo>
                        <a:pt x="66" y="200"/>
                      </a:lnTo>
                      <a:lnTo>
                        <a:pt x="68" y="206"/>
                      </a:lnTo>
                      <a:lnTo>
                        <a:pt x="70" y="212"/>
                      </a:lnTo>
                      <a:lnTo>
                        <a:pt x="70" y="212"/>
                      </a:lnTo>
                      <a:lnTo>
                        <a:pt x="72" y="214"/>
                      </a:lnTo>
                      <a:lnTo>
                        <a:pt x="72" y="214"/>
                      </a:lnTo>
                      <a:lnTo>
                        <a:pt x="74" y="224"/>
                      </a:lnTo>
                      <a:lnTo>
                        <a:pt x="72" y="232"/>
                      </a:lnTo>
                      <a:lnTo>
                        <a:pt x="72" y="232"/>
                      </a:lnTo>
                      <a:lnTo>
                        <a:pt x="78" y="238"/>
                      </a:lnTo>
                      <a:lnTo>
                        <a:pt x="82" y="246"/>
                      </a:lnTo>
                      <a:lnTo>
                        <a:pt x="82" y="246"/>
                      </a:lnTo>
                      <a:lnTo>
                        <a:pt x="82" y="248"/>
                      </a:lnTo>
                      <a:lnTo>
                        <a:pt x="84" y="250"/>
                      </a:lnTo>
                      <a:lnTo>
                        <a:pt x="84" y="250"/>
                      </a:lnTo>
                      <a:lnTo>
                        <a:pt x="88" y="254"/>
                      </a:lnTo>
                      <a:lnTo>
                        <a:pt x="94" y="258"/>
                      </a:lnTo>
                      <a:lnTo>
                        <a:pt x="94" y="258"/>
                      </a:lnTo>
                      <a:lnTo>
                        <a:pt x="102" y="264"/>
                      </a:lnTo>
                      <a:lnTo>
                        <a:pt x="102" y="264"/>
                      </a:lnTo>
                      <a:lnTo>
                        <a:pt x="102" y="266"/>
                      </a:lnTo>
                      <a:lnTo>
                        <a:pt x="102" y="266"/>
                      </a:lnTo>
                      <a:lnTo>
                        <a:pt x="106" y="266"/>
                      </a:lnTo>
                      <a:lnTo>
                        <a:pt x="106" y="266"/>
                      </a:lnTo>
                      <a:lnTo>
                        <a:pt x="110" y="270"/>
                      </a:lnTo>
                      <a:lnTo>
                        <a:pt x="110" y="270"/>
                      </a:lnTo>
                      <a:lnTo>
                        <a:pt x="116" y="270"/>
                      </a:lnTo>
                      <a:lnTo>
                        <a:pt x="116" y="270"/>
                      </a:lnTo>
                      <a:lnTo>
                        <a:pt x="116" y="274"/>
                      </a:lnTo>
                      <a:lnTo>
                        <a:pt x="116" y="274"/>
                      </a:lnTo>
                      <a:lnTo>
                        <a:pt x="128" y="280"/>
                      </a:lnTo>
                      <a:lnTo>
                        <a:pt x="128" y="280"/>
                      </a:lnTo>
                      <a:lnTo>
                        <a:pt x="130" y="280"/>
                      </a:lnTo>
                      <a:lnTo>
                        <a:pt x="130" y="280"/>
                      </a:lnTo>
                      <a:lnTo>
                        <a:pt x="136" y="284"/>
                      </a:lnTo>
                      <a:lnTo>
                        <a:pt x="136" y="284"/>
                      </a:lnTo>
                      <a:lnTo>
                        <a:pt x="138" y="284"/>
                      </a:lnTo>
                      <a:lnTo>
                        <a:pt x="138" y="284"/>
                      </a:lnTo>
                      <a:lnTo>
                        <a:pt x="142" y="288"/>
                      </a:lnTo>
                      <a:lnTo>
                        <a:pt x="144" y="292"/>
                      </a:lnTo>
                      <a:lnTo>
                        <a:pt x="144" y="292"/>
                      </a:lnTo>
                      <a:lnTo>
                        <a:pt x="148" y="298"/>
                      </a:lnTo>
                      <a:lnTo>
                        <a:pt x="148" y="298"/>
                      </a:lnTo>
                      <a:lnTo>
                        <a:pt x="150" y="298"/>
                      </a:lnTo>
                      <a:lnTo>
                        <a:pt x="154" y="294"/>
                      </a:lnTo>
                      <a:lnTo>
                        <a:pt x="154" y="294"/>
                      </a:lnTo>
                      <a:lnTo>
                        <a:pt x="156" y="290"/>
                      </a:lnTo>
                      <a:lnTo>
                        <a:pt x="158" y="290"/>
                      </a:lnTo>
                      <a:lnTo>
                        <a:pt x="154" y="282"/>
                      </a:lnTo>
                      <a:lnTo>
                        <a:pt x="154" y="282"/>
                      </a:lnTo>
                      <a:lnTo>
                        <a:pt x="162" y="270"/>
                      </a:lnTo>
                      <a:lnTo>
                        <a:pt x="162" y="270"/>
                      </a:lnTo>
                      <a:lnTo>
                        <a:pt x="164" y="268"/>
                      </a:lnTo>
                      <a:lnTo>
                        <a:pt x="162" y="266"/>
                      </a:lnTo>
                      <a:lnTo>
                        <a:pt x="162" y="262"/>
                      </a:lnTo>
                      <a:lnTo>
                        <a:pt x="162" y="262"/>
                      </a:lnTo>
                      <a:lnTo>
                        <a:pt x="162" y="262"/>
                      </a:lnTo>
                      <a:lnTo>
                        <a:pt x="156" y="256"/>
                      </a:lnTo>
                      <a:lnTo>
                        <a:pt x="156" y="256"/>
                      </a:lnTo>
                      <a:lnTo>
                        <a:pt x="152" y="258"/>
                      </a:lnTo>
                      <a:lnTo>
                        <a:pt x="152" y="258"/>
                      </a:lnTo>
                      <a:lnTo>
                        <a:pt x="152" y="250"/>
                      </a:lnTo>
                      <a:lnTo>
                        <a:pt x="152" y="250"/>
                      </a:lnTo>
                      <a:lnTo>
                        <a:pt x="154" y="248"/>
                      </a:lnTo>
                      <a:lnTo>
                        <a:pt x="154" y="248"/>
                      </a:lnTo>
                      <a:lnTo>
                        <a:pt x="158" y="254"/>
                      </a:lnTo>
                      <a:lnTo>
                        <a:pt x="158" y="254"/>
                      </a:lnTo>
                      <a:lnTo>
                        <a:pt x="158" y="256"/>
                      </a:lnTo>
                      <a:lnTo>
                        <a:pt x="158" y="256"/>
                      </a:lnTo>
                      <a:lnTo>
                        <a:pt x="160" y="258"/>
                      </a:lnTo>
                      <a:lnTo>
                        <a:pt x="160" y="25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92" name="Freeform 112"/>
                <p:cNvSpPr>
                  <a:spLocks noChangeAspect="1"/>
                </p:cNvSpPr>
                <p:nvPr/>
              </p:nvSpPr>
              <p:spPr bwMode="gray">
                <a:xfrm>
                  <a:off x="2465" y="3141"/>
                  <a:ext cx="99" cy="123"/>
                </a:xfrm>
                <a:custGeom>
                  <a:avLst/>
                  <a:gdLst/>
                  <a:ahLst/>
                  <a:cxnLst>
                    <a:cxn ang="0">
                      <a:pos x="50" y="2"/>
                    </a:cxn>
                    <a:cxn ang="0">
                      <a:pos x="22" y="0"/>
                    </a:cxn>
                    <a:cxn ang="0">
                      <a:pos x="18" y="6"/>
                    </a:cxn>
                    <a:cxn ang="0">
                      <a:pos x="14" y="12"/>
                    </a:cxn>
                    <a:cxn ang="0">
                      <a:pos x="10" y="22"/>
                    </a:cxn>
                    <a:cxn ang="0">
                      <a:pos x="0" y="46"/>
                    </a:cxn>
                    <a:cxn ang="0">
                      <a:pos x="8" y="52"/>
                    </a:cxn>
                    <a:cxn ang="0">
                      <a:pos x="12" y="58"/>
                    </a:cxn>
                    <a:cxn ang="0">
                      <a:pos x="18" y="64"/>
                    </a:cxn>
                    <a:cxn ang="0">
                      <a:pos x="20" y="66"/>
                    </a:cxn>
                    <a:cxn ang="0">
                      <a:pos x="22" y="70"/>
                    </a:cxn>
                    <a:cxn ang="0">
                      <a:pos x="26" y="78"/>
                    </a:cxn>
                    <a:cxn ang="0">
                      <a:pos x="28" y="80"/>
                    </a:cxn>
                    <a:cxn ang="0">
                      <a:pos x="36" y="86"/>
                    </a:cxn>
                    <a:cxn ang="0">
                      <a:pos x="40" y="88"/>
                    </a:cxn>
                    <a:cxn ang="0">
                      <a:pos x="44" y="88"/>
                    </a:cxn>
                    <a:cxn ang="0">
                      <a:pos x="46" y="90"/>
                    </a:cxn>
                    <a:cxn ang="0">
                      <a:pos x="52" y="94"/>
                    </a:cxn>
                    <a:cxn ang="0">
                      <a:pos x="60" y="104"/>
                    </a:cxn>
                    <a:cxn ang="0">
                      <a:pos x="62" y="106"/>
                    </a:cxn>
                    <a:cxn ang="0">
                      <a:pos x="60" y="114"/>
                    </a:cxn>
                    <a:cxn ang="0">
                      <a:pos x="58" y="122"/>
                    </a:cxn>
                    <a:cxn ang="0">
                      <a:pos x="54" y="128"/>
                    </a:cxn>
                    <a:cxn ang="0">
                      <a:pos x="50" y="138"/>
                    </a:cxn>
                    <a:cxn ang="0">
                      <a:pos x="50" y="138"/>
                    </a:cxn>
                    <a:cxn ang="0">
                      <a:pos x="54" y="138"/>
                    </a:cxn>
                    <a:cxn ang="0">
                      <a:pos x="64" y="140"/>
                    </a:cxn>
                    <a:cxn ang="0">
                      <a:pos x="68" y="142"/>
                    </a:cxn>
                    <a:cxn ang="0">
                      <a:pos x="72" y="140"/>
                    </a:cxn>
                    <a:cxn ang="0">
                      <a:pos x="84" y="142"/>
                    </a:cxn>
                    <a:cxn ang="0">
                      <a:pos x="90" y="142"/>
                    </a:cxn>
                    <a:cxn ang="0">
                      <a:pos x="92" y="140"/>
                    </a:cxn>
                    <a:cxn ang="0">
                      <a:pos x="94" y="138"/>
                    </a:cxn>
                    <a:cxn ang="0">
                      <a:pos x="100" y="130"/>
                    </a:cxn>
                    <a:cxn ang="0">
                      <a:pos x="102" y="128"/>
                    </a:cxn>
                    <a:cxn ang="0">
                      <a:pos x="102" y="116"/>
                    </a:cxn>
                    <a:cxn ang="0">
                      <a:pos x="100" y="114"/>
                    </a:cxn>
                    <a:cxn ang="0">
                      <a:pos x="104" y="110"/>
                    </a:cxn>
                    <a:cxn ang="0">
                      <a:pos x="104" y="102"/>
                    </a:cxn>
                    <a:cxn ang="0">
                      <a:pos x="106" y="94"/>
                    </a:cxn>
                    <a:cxn ang="0">
                      <a:pos x="108" y="80"/>
                    </a:cxn>
                    <a:cxn ang="0">
                      <a:pos x="106" y="80"/>
                    </a:cxn>
                    <a:cxn ang="0">
                      <a:pos x="100" y="82"/>
                    </a:cxn>
                    <a:cxn ang="0">
                      <a:pos x="98" y="82"/>
                    </a:cxn>
                    <a:cxn ang="0">
                      <a:pos x="96" y="74"/>
                    </a:cxn>
                    <a:cxn ang="0">
                      <a:pos x="96" y="60"/>
                    </a:cxn>
                    <a:cxn ang="0">
                      <a:pos x="96" y="56"/>
                    </a:cxn>
                    <a:cxn ang="0">
                      <a:pos x="90" y="52"/>
                    </a:cxn>
                    <a:cxn ang="0">
                      <a:pos x="88" y="52"/>
                    </a:cxn>
                    <a:cxn ang="0">
                      <a:pos x="86" y="48"/>
                    </a:cxn>
                    <a:cxn ang="0">
                      <a:pos x="80" y="46"/>
                    </a:cxn>
                    <a:cxn ang="0">
                      <a:pos x="72" y="46"/>
                    </a:cxn>
                    <a:cxn ang="0">
                      <a:pos x="64" y="42"/>
                    </a:cxn>
                    <a:cxn ang="0">
                      <a:pos x="64" y="38"/>
                    </a:cxn>
                    <a:cxn ang="0">
                      <a:pos x="62" y="32"/>
                    </a:cxn>
                    <a:cxn ang="0">
                      <a:pos x="64" y="24"/>
                    </a:cxn>
                    <a:cxn ang="0">
                      <a:pos x="62" y="18"/>
                    </a:cxn>
                    <a:cxn ang="0">
                      <a:pos x="56" y="8"/>
                    </a:cxn>
                  </a:cxnLst>
                  <a:rect l="0" t="0" r="r" b="b"/>
                  <a:pathLst>
                    <a:path w="108" h="142">
                      <a:moveTo>
                        <a:pt x="56" y="8"/>
                      </a:moveTo>
                      <a:lnTo>
                        <a:pt x="50" y="2"/>
                      </a:lnTo>
                      <a:lnTo>
                        <a:pt x="38" y="0"/>
                      </a:lnTo>
                      <a:lnTo>
                        <a:pt x="22" y="0"/>
                      </a:lnTo>
                      <a:lnTo>
                        <a:pt x="22" y="0"/>
                      </a:lnTo>
                      <a:lnTo>
                        <a:pt x="18" y="6"/>
                      </a:lnTo>
                      <a:lnTo>
                        <a:pt x="14" y="12"/>
                      </a:lnTo>
                      <a:lnTo>
                        <a:pt x="14" y="12"/>
                      </a:lnTo>
                      <a:lnTo>
                        <a:pt x="12" y="18"/>
                      </a:lnTo>
                      <a:lnTo>
                        <a:pt x="10" y="22"/>
                      </a:lnTo>
                      <a:lnTo>
                        <a:pt x="10" y="28"/>
                      </a:lnTo>
                      <a:lnTo>
                        <a:pt x="0" y="46"/>
                      </a:lnTo>
                      <a:lnTo>
                        <a:pt x="8" y="52"/>
                      </a:lnTo>
                      <a:lnTo>
                        <a:pt x="8" y="52"/>
                      </a:lnTo>
                      <a:lnTo>
                        <a:pt x="12" y="58"/>
                      </a:lnTo>
                      <a:lnTo>
                        <a:pt x="12" y="58"/>
                      </a:lnTo>
                      <a:lnTo>
                        <a:pt x="14" y="62"/>
                      </a:lnTo>
                      <a:lnTo>
                        <a:pt x="18" y="64"/>
                      </a:lnTo>
                      <a:lnTo>
                        <a:pt x="18" y="64"/>
                      </a:lnTo>
                      <a:lnTo>
                        <a:pt x="20" y="66"/>
                      </a:lnTo>
                      <a:lnTo>
                        <a:pt x="22" y="70"/>
                      </a:lnTo>
                      <a:lnTo>
                        <a:pt x="22" y="70"/>
                      </a:lnTo>
                      <a:lnTo>
                        <a:pt x="26" y="76"/>
                      </a:lnTo>
                      <a:lnTo>
                        <a:pt x="26" y="78"/>
                      </a:lnTo>
                      <a:lnTo>
                        <a:pt x="28" y="80"/>
                      </a:lnTo>
                      <a:lnTo>
                        <a:pt x="28" y="80"/>
                      </a:lnTo>
                      <a:lnTo>
                        <a:pt x="34" y="80"/>
                      </a:lnTo>
                      <a:lnTo>
                        <a:pt x="36" y="86"/>
                      </a:lnTo>
                      <a:lnTo>
                        <a:pt x="36" y="86"/>
                      </a:lnTo>
                      <a:lnTo>
                        <a:pt x="40" y="88"/>
                      </a:lnTo>
                      <a:lnTo>
                        <a:pt x="42" y="88"/>
                      </a:lnTo>
                      <a:lnTo>
                        <a:pt x="44" y="88"/>
                      </a:lnTo>
                      <a:lnTo>
                        <a:pt x="46" y="90"/>
                      </a:lnTo>
                      <a:lnTo>
                        <a:pt x="46" y="90"/>
                      </a:lnTo>
                      <a:lnTo>
                        <a:pt x="52" y="94"/>
                      </a:lnTo>
                      <a:lnTo>
                        <a:pt x="52" y="94"/>
                      </a:lnTo>
                      <a:lnTo>
                        <a:pt x="54" y="98"/>
                      </a:lnTo>
                      <a:lnTo>
                        <a:pt x="60" y="104"/>
                      </a:lnTo>
                      <a:lnTo>
                        <a:pt x="60" y="104"/>
                      </a:lnTo>
                      <a:lnTo>
                        <a:pt x="62" y="106"/>
                      </a:lnTo>
                      <a:lnTo>
                        <a:pt x="62" y="108"/>
                      </a:lnTo>
                      <a:lnTo>
                        <a:pt x="60" y="114"/>
                      </a:lnTo>
                      <a:lnTo>
                        <a:pt x="60" y="114"/>
                      </a:lnTo>
                      <a:lnTo>
                        <a:pt x="58" y="122"/>
                      </a:lnTo>
                      <a:lnTo>
                        <a:pt x="54" y="128"/>
                      </a:lnTo>
                      <a:lnTo>
                        <a:pt x="54" y="128"/>
                      </a:lnTo>
                      <a:lnTo>
                        <a:pt x="50" y="134"/>
                      </a:lnTo>
                      <a:lnTo>
                        <a:pt x="50" y="138"/>
                      </a:lnTo>
                      <a:lnTo>
                        <a:pt x="50" y="138"/>
                      </a:lnTo>
                      <a:lnTo>
                        <a:pt x="50" y="138"/>
                      </a:lnTo>
                      <a:lnTo>
                        <a:pt x="54" y="138"/>
                      </a:lnTo>
                      <a:lnTo>
                        <a:pt x="54" y="138"/>
                      </a:lnTo>
                      <a:lnTo>
                        <a:pt x="58" y="138"/>
                      </a:lnTo>
                      <a:lnTo>
                        <a:pt x="64" y="140"/>
                      </a:lnTo>
                      <a:lnTo>
                        <a:pt x="64" y="140"/>
                      </a:lnTo>
                      <a:lnTo>
                        <a:pt x="68" y="142"/>
                      </a:lnTo>
                      <a:lnTo>
                        <a:pt x="72" y="140"/>
                      </a:lnTo>
                      <a:lnTo>
                        <a:pt x="72" y="140"/>
                      </a:lnTo>
                      <a:lnTo>
                        <a:pt x="78" y="140"/>
                      </a:lnTo>
                      <a:lnTo>
                        <a:pt x="84" y="142"/>
                      </a:lnTo>
                      <a:lnTo>
                        <a:pt x="84" y="142"/>
                      </a:lnTo>
                      <a:lnTo>
                        <a:pt x="90" y="142"/>
                      </a:lnTo>
                      <a:lnTo>
                        <a:pt x="92" y="140"/>
                      </a:lnTo>
                      <a:lnTo>
                        <a:pt x="92" y="140"/>
                      </a:lnTo>
                      <a:lnTo>
                        <a:pt x="94" y="138"/>
                      </a:lnTo>
                      <a:lnTo>
                        <a:pt x="94" y="138"/>
                      </a:lnTo>
                      <a:lnTo>
                        <a:pt x="96" y="134"/>
                      </a:lnTo>
                      <a:lnTo>
                        <a:pt x="100" y="130"/>
                      </a:lnTo>
                      <a:lnTo>
                        <a:pt x="100" y="130"/>
                      </a:lnTo>
                      <a:lnTo>
                        <a:pt x="102" y="128"/>
                      </a:lnTo>
                      <a:lnTo>
                        <a:pt x="102" y="124"/>
                      </a:lnTo>
                      <a:lnTo>
                        <a:pt x="102" y="116"/>
                      </a:lnTo>
                      <a:lnTo>
                        <a:pt x="102" y="116"/>
                      </a:lnTo>
                      <a:lnTo>
                        <a:pt x="100" y="114"/>
                      </a:lnTo>
                      <a:lnTo>
                        <a:pt x="102" y="112"/>
                      </a:lnTo>
                      <a:lnTo>
                        <a:pt x="104" y="110"/>
                      </a:lnTo>
                      <a:lnTo>
                        <a:pt x="104" y="110"/>
                      </a:lnTo>
                      <a:lnTo>
                        <a:pt x="104" y="102"/>
                      </a:lnTo>
                      <a:lnTo>
                        <a:pt x="106" y="94"/>
                      </a:lnTo>
                      <a:lnTo>
                        <a:pt x="106" y="94"/>
                      </a:lnTo>
                      <a:lnTo>
                        <a:pt x="106" y="86"/>
                      </a:lnTo>
                      <a:lnTo>
                        <a:pt x="108" y="80"/>
                      </a:lnTo>
                      <a:lnTo>
                        <a:pt x="108" y="80"/>
                      </a:lnTo>
                      <a:lnTo>
                        <a:pt x="106" y="80"/>
                      </a:lnTo>
                      <a:lnTo>
                        <a:pt x="104" y="80"/>
                      </a:lnTo>
                      <a:lnTo>
                        <a:pt x="100" y="82"/>
                      </a:lnTo>
                      <a:lnTo>
                        <a:pt x="100" y="82"/>
                      </a:lnTo>
                      <a:lnTo>
                        <a:pt x="98" y="82"/>
                      </a:lnTo>
                      <a:lnTo>
                        <a:pt x="98" y="80"/>
                      </a:lnTo>
                      <a:lnTo>
                        <a:pt x="96" y="74"/>
                      </a:lnTo>
                      <a:lnTo>
                        <a:pt x="96" y="74"/>
                      </a:lnTo>
                      <a:lnTo>
                        <a:pt x="96" y="60"/>
                      </a:lnTo>
                      <a:lnTo>
                        <a:pt x="96" y="60"/>
                      </a:lnTo>
                      <a:lnTo>
                        <a:pt x="96" y="56"/>
                      </a:lnTo>
                      <a:lnTo>
                        <a:pt x="94" y="54"/>
                      </a:lnTo>
                      <a:lnTo>
                        <a:pt x="90" y="52"/>
                      </a:lnTo>
                      <a:lnTo>
                        <a:pt x="90" y="52"/>
                      </a:lnTo>
                      <a:lnTo>
                        <a:pt x="88" y="52"/>
                      </a:lnTo>
                      <a:lnTo>
                        <a:pt x="86" y="50"/>
                      </a:lnTo>
                      <a:lnTo>
                        <a:pt x="86" y="48"/>
                      </a:lnTo>
                      <a:lnTo>
                        <a:pt x="84" y="44"/>
                      </a:lnTo>
                      <a:lnTo>
                        <a:pt x="80" y="46"/>
                      </a:lnTo>
                      <a:lnTo>
                        <a:pt x="80" y="46"/>
                      </a:lnTo>
                      <a:lnTo>
                        <a:pt x="72" y="46"/>
                      </a:lnTo>
                      <a:lnTo>
                        <a:pt x="66" y="44"/>
                      </a:lnTo>
                      <a:lnTo>
                        <a:pt x="64" y="42"/>
                      </a:lnTo>
                      <a:lnTo>
                        <a:pt x="64" y="42"/>
                      </a:lnTo>
                      <a:lnTo>
                        <a:pt x="64" y="38"/>
                      </a:lnTo>
                      <a:lnTo>
                        <a:pt x="62" y="34"/>
                      </a:lnTo>
                      <a:lnTo>
                        <a:pt x="62" y="32"/>
                      </a:lnTo>
                      <a:lnTo>
                        <a:pt x="62" y="32"/>
                      </a:lnTo>
                      <a:lnTo>
                        <a:pt x="64" y="24"/>
                      </a:lnTo>
                      <a:lnTo>
                        <a:pt x="62" y="18"/>
                      </a:lnTo>
                      <a:lnTo>
                        <a:pt x="62" y="18"/>
                      </a:lnTo>
                      <a:lnTo>
                        <a:pt x="58" y="12"/>
                      </a:lnTo>
                      <a:lnTo>
                        <a:pt x="56" y="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93" name="Freeform 113"/>
                <p:cNvSpPr>
                  <a:spLocks noChangeAspect="1" noEditPoints="1"/>
                </p:cNvSpPr>
                <p:nvPr/>
              </p:nvSpPr>
              <p:spPr bwMode="gray">
                <a:xfrm>
                  <a:off x="4958" y="2905"/>
                  <a:ext cx="187" cy="118"/>
                </a:xfrm>
                <a:custGeom>
                  <a:avLst/>
                  <a:gdLst/>
                  <a:ahLst/>
                  <a:cxnLst>
                    <a:cxn ang="0">
                      <a:pos x="184" y="58"/>
                    </a:cxn>
                    <a:cxn ang="0">
                      <a:pos x="190" y="66"/>
                    </a:cxn>
                    <a:cxn ang="0">
                      <a:pos x="200" y="74"/>
                    </a:cxn>
                    <a:cxn ang="0">
                      <a:pos x="200" y="62"/>
                    </a:cxn>
                    <a:cxn ang="0">
                      <a:pos x="190" y="50"/>
                    </a:cxn>
                    <a:cxn ang="0">
                      <a:pos x="184" y="44"/>
                    </a:cxn>
                    <a:cxn ang="0">
                      <a:pos x="0" y="68"/>
                    </a:cxn>
                    <a:cxn ang="0">
                      <a:pos x="16" y="108"/>
                    </a:cxn>
                    <a:cxn ang="0">
                      <a:pos x="22" y="108"/>
                    </a:cxn>
                    <a:cxn ang="0">
                      <a:pos x="36" y="102"/>
                    </a:cxn>
                    <a:cxn ang="0">
                      <a:pos x="38" y="94"/>
                    </a:cxn>
                    <a:cxn ang="0">
                      <a:pos x="42" y="90"/>
                    </a:cxn>
                    <a:cxn ang="0">
                      <a:pos x="48" y="88"/>
                    </a:cxn>
                    <a:cxn ang="0">
                      <a:pos x="68" y="94"/>
                    </a:cxn>
                    <a:cxn ang="0">
                      <a:pos x="78" y="108"/>
                    </a:cxn>
                    <a:cxn ang="0">
                      <a:pos x="84" y="114"/>
                    </a:cxn>
                    <a:cxn ang="0">
                      <a:pos x="90" y="120"/>
                    </a:cxn>
                    <a:cxn ang="0">
                      <a:pos x="96" y="126"/>
                    </a:cxn>
                    <a:cxn ang="0">
                      <a:pos x="104" y="128"/>
                    </a:cxn>
                    <a:cxn ang="0">
                      <a:pos x="118" y="132"/>
                    </a:cxn>
                    <a:cxn ang="0">
                      <a:pos x="128" y="136"/>
                    </a:cxn>
                    <a:cxn ang="0">
                      <a:pos x="122" y="128"/>
                    </a:cxn>
                    <a:cxn ang="0">
                      <a:pos x="122" y="120"/>
                    </a:cxn>
                    <a:cxn ang="0">
                      <a:pos x="114" y="120"/>
                    </a:cxn>
                    <a:cxn ang="0">
                      <a:pos x="104" y="108"/>
                    </a:cxn>
                    <a:cxn ang="0">
                      <a:pos x="100" y="96"/>
                    </a:cxn>
                    <a:cxn ang="0">
                      <a:pos x="90" y="90"/>
                    </a:cxn>
                    <a:cxn ang="0">
                      <a:pos x="86" y="74"/>
                    </a:cxn>
                    <a:cxn ang="0">
                      <a:pos x="94" y="70"/>
                    </a:cxn>
                    <a:cxn ang="0">
                      <a:pos x="94" y="62"/>
                    </a:cxn>
                    <a:cxn ang="0">
                      <a:pos x="88" y="56"/>
                    </a:cxn>
                    <a:cxn ang="0">
                      <a:pos x="82" y="52"/>
                    </a:cxn>
                    <a:cxn ang="0">
                      <a:pos x="72" y="48"/>
                    </a:cxn>
                    <a:cxn ang="0">
                      <a:pos x="68" y="40"/>
                    </a:cxn>
                    <a:cxn ang="0">
                      <a:pos x="56" y="28"/>
                    </a:cxn>
                    <a:cxn ang="0">
                      <a:pos x="46" y="20"/>
                    </a:cxn>
                    <a:cxn ang="0">
                      <a:pos x="30" y="16"/>
                    </a:cxn>
                    <a:cxn ang="0">
                      <a:pos x="14" y="10"/>
                    </a:cxn>
                    <a:cxn ang="0">
                      <a:pos x="2" y="0"/>
                    </a:cxn>
                    <a:cxn ang="0">
                      <a:pos x="146" y="32"/>
                    </a:cxn>
                    <a:cxn ang="0">
                      <a:pos x="144" y="38"/>
                    </a:cxn>
                    <a:cxn ang="0">
                      <a:pos x="140" y="46"/>
                    </a:cxn>
                    <a:cxn ang="0">
                      <a:pos x="128" y="44"/>
                    </a:cxn>
                    <a:cxn ang="0">
                      <a:pos x="112" y="52"/>
                    </a:cxn>
                    <a:cxn ang="0">
                      <a:pos x="112" y="58"/>
                    </a:cxn>
                    <a:cxn ang="0">
                      <a:pos x="126" y="60"/>
                    </a:cxn>
                    <a:cxn ang="0">
                      <a:pos x="142" y="54"/>
                    </a:cxn>
                    <a:cxn ang="0">
                      <a:pos x="146" y="50"/>
                    </a:cxn>
                    <a:cxn ang="0">
                      <a:pos x="152" y="46"/>
                    </a:cxn>
                    <a:cxn ang="0">
                      <a:pos x="156" y="40"/>
                    </a:cxn>
                    <a:cxn ang="0">
                      <a:pos x="154" y="32"/>
                    </a:cxn>
                    <a:cxn ang="0">
                      <a:pos x="150" y="30"/>
                    </a:cxn>
                    <a:cxn ang="0">
                      <a:pos x="156" y="24"/>
                    </a:cxn>
                    <a:cxn ang="0">
                      <a:pos x="158" y="34"/>
                    </a:cxn>
                    <a:cxn ang="0">
                      <a:pos x="162" y="34"/>
                    </a:cxn>
                    <a:cxn ang="0">
                      <a:pos x="136" y="6"/>
                    </a:cxn>
                    <a:cxn ang="0">
                      <a:pos x="146" y="14"/>
                    </a:cxn>
                    <a:cxn ang="0">
                      <a:pos x="150" y="12"/>
                    </a:cxn>
                  </a:cxnLst>
                  <a:rect l="0" t="0" r="r" b="b"/>
                  <a:pathLst>
                    <a:path w="204" h="136">
                      <a:moveTo>
                        <a:pt x="182" y="42"/>
                      </a:moveTo>
                      <a:lnTo>
                        <a:pt x="182" y="42"/>
                      </a:lnTo>
                      <a:lnTo>
                        <a:pt x="182" y="54"/>
                      </a:lnTo>
                      <a:lnTo>
                        <a:pt x="182" y="54"/>
                      </a:lnTo>
                      <a:lnTo>
                        <a:pt x="184" y="58"/>
                      </a:lnTo>
                      <a:lnTo>
                        <a:pt x="186" y="60"/>
                      </a:lnTo>
                      <a:lnTo>
                        <a:pt x="186" y="60"/>
                      </a:lnTo>
                      <a:lnTo>
                        <a:pt x="186" y="64"/>
                      </a:lnTo>
                      <a:lnTo>
                        <a:pt x="186" y="64"/>
                      </a:lnTo>
                      <a:lnTo>
                        <a:pt x="190" y="66"/>
                      </a:lnTo>
                      <a:lnTo>
                        <a:pt x="190" y="66"/>
                      </a:lnTo>
                      <a:lnTo>
                        <a:pt x="190" y="70"/>
                      </a:lnTo>
                      <a:lnTo>
                        <a:pt x="190" y="70"/>
                      </a:lnTo>
                      <a:lnTo>
                        <a:pt x="200" y="74"/>
                      </a:lnTo>
                      <a:lnTo>
                        <a:pt x="200" y="74"/>
                      </a:lnTo>
                      <a:lnTo>
                        <a:pt x="204" y="70"/>
                      </a:lnTo>
                      <a:lnTo>
                        <a:pt x="204" y="70"/>
                      </a:lnTo>
                      <a:lnTo>
                        <a:pt x="202" y="66"/>
                      </a:lnTo>
                      <a:lnTo>
                        <a:pt x="200" y="62"/>
                      </a:lnTo>
                      <a:lnTo>
                        <a:pt x="200" y="62"/>
                      </a:lnTo>
                      <a:lnTo>
                        <a:pt x="196" y="62"/>
                      </a:lnTo>
                      <a:lnTo>
                        <a:pt x="196" y="62"/>
                      </a:lnTo>
                      <a:lnTo>
                        <a:pt x="190" y="54"/>
                      </a:lnTo>
                      <a:lnTo>
                        <a:pt x="190" y="54"/>
                      </a:lnTo>
                      <a:lnTo>
                        <a:pt x="190" y="50"/>
                      </a:lnTo>
                      <a:lnTo>
                        <a:pt x="190" y="50"/>
                      </a:lnTo>
                      <a:lnTo>
                        <a:pt x="188" y="50"/>
                      </a:lnTo>
                      <a:lnTo>
                        <a:pt x="186" y="48"/>
                      </a:lnTo>
                      <a:lnTo>
                        <a:pt x="186" y="48"/>
                      </a:lnTo>
                      <a:lnTo>
                        <a:pt x="184" y="44"/>
                      </a:lnTo>
                      <a:lnTo>
                        <a:pt x="184" y="42"/>
                      </a:lnTo>
                      <a:lnTo>
                        <a:pt x="182" y="42"/>
                      </a:lnTo>
                      <a:close/>
                      <a:moveTo>
                        <a:pt x="2" y="2"/>
                      </a:moveTo>
                      <a:lnTo>
                        <a:pt x="2" y="62"/>
                      </a:lnTo>
                      <a:lnTo>
                        <a:pt x="0" y="68"/>
                      </a:lnTo>
                      <a:lnTo>
                        <a:pt x="2" y="74"/>
                      </a:lnTo>
                      <a:lnTo>
                        <a:pt x="2" y="108"/>
                      </a:lnTo>
                      <a:lnTo>
                        <a:pt x="2" y="108"/>
                      </a:lnTo>
                      <a:lnTo>
                        <a:pt x="16" y="108"/>
                      </a:lnTo>
                      <a:lnTo>
                        <a:pt x="16" y="108"/>
                      </a:lnTo>
                      <a:lnTo>
                        <a:pt x="20" y="106"/>
                      </a:lnTo>
                      <a:lnTo>
                        <a:pt x="20" y="106"/>
                      </a:lnTo>
                      <a:lnTo>
                        <a:pt x="22" y="106"/>
                      </a:lnTo>
                      <a:lnTo>
                        <a:pt x="22" y="108"/>
                      </a:lnTo>
                      <a:lnTo>
                        <a:pt x="22" y="108"/>
                      </a:lnTo>
                      <a:lnTo>
                        <a:pt x="26" y="108"/>
                      </a:lnTo>
                      <a:lnTo>
                        <a:pt x="30" y="108"/>
                      </a:lnTo>
                      <a:lnTo>
                        <a:pt x="36" y="104"/>
                      </a:lnTo>
                      <a:lnTo>
                        <a:pt x="36" y="102"/>
                      </a:lnTo>
                      <a:lnTo>
                        <a:pt x="36" y="102"/>
                      </a:lnTo>
                      <a:lnTo>
                        <a:pt x="38" y="100"/>
                      </a:lnTo>
                      <a:lnTo>
                        <a:pt x="38" y="100"/>
                      </a:lnTo>
                      <a:lnTo>
                        <a:pt x="38" y="98"/>
                      </a:lnTo>
                      <a:lnTo>
                        <a:pt x="38" y="94"/>
                      </a:lnTo>
                      <a:lnTo>
                        <a:pt x="38" y="94"/>
                      </a:lnTo>
                      <a:lnTo>
                        <a:pt x="40" y="88"/>
                      </a:lnTo>
                      <a:lnTo>
                        <a:pt x="40" y="88"/>
                      </a:lnTo>
                      <a:lnTo>
                        <a:pt x="42" y="88"/>
                      </a:lnTo>
                      <a:lnTo>
                        <a:pt x="42" y="90"/>
                      </a:lnTo>
                      <a:lnTo>
                        <a:pt x="42" y="90"/>
                      </a:lnTo>
                      <a:lnTo>
                        <a:pt x="44" y="90"/>
                      </a:lnTo>
                      <a:lnTo>
                        <a:pt x="44" y="90"/>
                      </a:lnTo>
                      <a:lnTo>
                        <a:pt x="46" y="90"/>
                      </a:lnTo>
                      <a:lnTo>
                        <a:pt x="48" y="88"/>
                      </a:lnTo>
                      <a:lnTo>
                        <a:pt x="48" y="88"/>
                      </a:lnTo>
                      <a:lnTo>
                        <a:pt x="54" y="92"/>
                      </a:lnTo>
                      <a:lnTo>
                        <a:pt x="54" y="92"/>
                      </a:lnTo>
                      <a:lnTo>
                        <a:pt x="60" y="92"/>
                      </a:lnTo>
                      <a:lnTo>
                        <a:pt x="68" y="94"/>
                      </a:lnTo>
                      <a:lnTo>
                        <a:pt x="68" y="94"/>
                      </a:lnTo>
                      <a:lnTo>
                        <a:pt x="76" y="102"/>
                      </a:lnTo>
                      <a:lnTo>
                        <a:pt x="76" y="102"/>
                      </a:lnTo>
                      <a:lnTo>
                        <a:pt x="76" y="106"/>
                      </a:lnTo>
                      <a:lnTo>
                        <a:pt x="76" y="108"/>
                      </a:lnTo>
                      <a:lnTo>
                        <a:pt x="78" y="108"/>
                      </a:lnTo>
                      <a:lnTo>
                        <a:pt x="80" y="110"/>
                      </a:lnTo>
                      <a:lnTo>
                        <a:pt x="80" y="110"/>
                      </a:lnTo>
                      <a:lnTo>
                        <a:pt x="82" y="112"/>
                      </a:lnTo>
                      <a:lnTo>
                        <a:pt x="82" y="114"/>
                      </a:lnTo>
                      <a:lnTo>
                        <a:pt x="84" y="114"/>
                      </a:lnTo>
                      <a:lnTo>
                        <a:pt x="86" y="114"/>
                      </a:lnTo>
                      <a:lnTo>
                        <a:pt x="86" y="114"/>
                      </a:lnTo>
                      <a:lnTo>
                        <a:pt x="86" y="118"/>
                      </a:lnTo>
                      <a:lnTo>
                        <a:pt x="86" y="118"/>
                      </a:lnTo>
                      <a:lnTo>
                        <a:pt x="90" y="120"/>
                      </a:lnTo>
                      <a:lnTo>
                        <a:pt x="92" y="122"/>
                      </a:lnTo>
                      <a:lnTo>
                        <a:pt x="92" y="122"/>
                      </a:lnTo>
                      <a:lnTo>
                        <a:pt x="92" y="126"/>
                      </a:lnTo>
                      <a:lnTo>
                        <a:pt x="92" y="126"/>
                      </a:lnTo>
                      <a:lnTo>
                        <a:pt x="96" y="126"/>
                      </a:lnTo>
                      <a:lnTo>
                        <a:pt x="98" y="126"/>
                      </a:lnTo>
                      <a:lnTo>
                        <a:pt x="98" y="126"/>
                      </a:lnTo>
                      <a:lnTo>
                        <a:pt x="102" y="130"/>
                      </a:lnTo>
                      <a:lnTo>
                        <a:pt x="102" y="130"/>
                      </a:lnTo>
                      <a:lnTo>
                        <a:pt x="104" y="128"/>
                      </a:lnTo>
                      <a:lnTo>
                        <a:pt x="106" y="128"/>
                      </a:lnTo>
                      <a:lnTo>
                        <a:pt x="108" y="130"/>
                      </a:lnTo>
                      <a:lnTo>
                        <a:pt x="108" y="130"/>
                      </a:lnTo>
                      <a:lnTo>
                        <a:pt x="112" y="130"/>
                      </a:lnTo>
                      <a:lnTo>
                        <a:pt x="118" y="132"/>
                      </a:lnTo>
                      <a:lnTo>
                        <a:pt x="118" y="132"/>
                      </a:lnTo>
                      <a:lnTo>
                        <a:pt x="120" y="134"/>
                      </a:lnTo>
                      <a:lnTo>
                        <a:pt x="120" y="134"/>
                      </a:lnTo>
                      <a:lnTo>
                        <a:pt x="124" y="136"/>
                      </a:lnTo>
                      <a:lnTo>
                        <a:pt x="128" y="136"/>
                      </a:lnTo>
                      <a:lnTo>
                        <a:pt x="128" y="136"/>
                      </a:lnTo>
                      <a:lnTo>
                        <a:pt x="128" y="130"/>
                      </a:lnTo>
                      <a:lnTo>
                        <a:pt x="128" y="130"/>
                      </a:lnTo>
                      <a:lnTo>
                        <a:pt x="126" y="128"/>
                      </a:lnTo>
                      <a:lnTo>
                        <a:pt x="122" y="128"/>
                      </a:lnTo>
                      <a:lnTo>
                        <a:pt x="122" y="128"/>
                      </a:lnTo>
                      <a:lnTo>
                        <a:pt x="120" y="126"/>
                      </a:lnTo>
                      <a:lnTo>
                        <a:pt x="120" y="126"/>
                      </a:lnTo>
                      <a:lnTo>
                        <a:pt x="122" y="120"/>
                      </a:lnTo>
                      <a:lnTo>
                        <a:pt x="122" y="120"/>
                      </a:lnTo>
                      <a:lnTo>
                        <a:pt x="118" y="118"/>
                      </a:lnTo>
                      <a:lnTo>
                        <a:pt x="118" y="118"/>
                      </a:lnTo>
                      <a:lnTo>
                        <a:pt x="116" y="120"/>
                      </a:lnTo>
                      <a:lnTo>
                        <a:pt x="114" y="120"/>
                      </a:lnTo>
                      <a:lnTo>
                        <a:pt x="114" y="120"/>
                      </a:lnTo>
                      <a:lnTo>
                        <a:pt x="112" y="114"/>
                      </a:lnTo>
                      <a:lnTo>
                        <a:pt x="112" y="110"/>
                      </a:lnTo>
                      <a:lnTo>
                        <a:pt x="112" y="110"/>
                      </a:lnTo>
                      <a:lnTo>
                        <a:pt x="104" y="108"/>
                      </a:lnTo>
                      <a:lnTo>
                        <a:pt x="104" y="108"/>
                      </a:lnTo>
                      <a:lnTo>
                        <a:pt x="104" y="102"/>
                      </a:lnTo>
                      <a:lnTo>
                        <a:pt x="104" y="102"/>
                      </a:lnTo>
                      <a:lnTo>
                        <a:pt x="100" y="100"/>
                      </a:lnTo>
                      <a:lnTo>
                        <a:pt x="100" y="100"/>
                      </a:lnTo>
                      <a:lnTo>
                        <a:pt x="100" y="96"/>
                      </a:lnTo>
                      <a:lnTo>
                        <a:pt x="100" y="96"/>
                      </a:lnTo>
                      <a:lnTo>
                        <a:pt x="98" y="94"/>
                      </a:lnTo>
                      <a:lnTo>
                        <a:pt x="94" y="94"/>
                      </a:lnTo>
                      <a:lnTo>
                        <a:pt x="94" y="94"/>
                      </a:lnTo>
                      <a:lnTo>
                        <a:pt x="90" y="90"/>
                      </a:lnTo>
                      <a:lnTo>
                        <a:pt x="88" y="86"/>
                      </a:lnTo>
                      <a:lnTo>
                        <a:pt x="88" y="76"/>
                      </a:lnTo>
                      <a:lnTo>
                        <a:pt x="88" y="76"/>
                      </a:lnTo>
                      <a:lnTo>
                        <a:pt x="86" y="76"/>
                      </a:lnTo>
                      <a:lnTo>
                        <a:pt x="86" y="74"/>
                      </a:lnTo>
                      <a:lnTo>
                        <a:pt x="86" y="72"/>
                      </a:lnTo>
                      <a:lnTo>
                        <a:pt x="86" y="72"/>
                      </a:lnTo>
                      <a:lnTo>
                        <a:pt x="88" y="72"/>
                      </a:lnTo>
                      <a:lnTo>
                        <a:pt x="92" y="72"/>
                      </a:lnTo>
                      <a:lnTo>
                        <a:pt x="94" y="70"/>
                      </a:lnTo>
                      <a:lnTo>
                        <a:pt x="96" y="68"/>
                      </a:lnTo>
                      <a:lnTo>
                        <a:pt x="96" y="68"/>
                      </a:lnTo>
                      <a:lnTo>
                        <a:pt x="96" y="62"/>
                      </a:lnTo>
                      <a:lnTo>
                        <a:pt x="96" y="62"/>
                      </a:lnTo>
                      <a:lnTo>
                        <a:pt x="94" y="62"/>
                      </a:lnTo>
                      <a:lnTo>
                        <a:pt x="94" y="62"/>
                      </a:lnTo>
                      <a:lnTo>
                        <a:pt x="92" y="58"/>
                      </a:lnTo>
                      <a:lnTo>
                        <a:pt x="92" y="58"/>
                      </a:lnTo>
                      <a:lnTo>
                        <a:pt x="88" y="56"/>
                      </a:lnTo>
                      <a:lnTo>
                        <a:pt x="88" y="56"/>
                      </a:lnTo>
                      <a:lnTo>
                        <a:pt x="86" y="58"/>
                      </a:lnTo>
                      <a:lnTo>
                        <a:pt x="86" y="58"/>
                      </a:lnTo>
                      <a:lnTo>
                        <a:pt x="84" y="58"/>
                      </a:lnTo>
                      <a:lnTo>
                        <a:pt x="84" y="58"/>
                      </a:lnTo>
                      <a:lnTo>
                        <a:pt x="82" y="52"/>
                      </a:lnTo>
                      <a:lnTo>
                        <a:pt x="80" y="52"/>
                      </a:lnTo>
                      <a:lnTo>
                        <a:pt x="80" y="52"/>
                      </a:lnTo>
                      <a:lnTo>
                        <a:pt x="80" y="48"/>
                      </a:lnTo>
                      <a:lnTo>
                        <a:pt x="80" y="48"/>
                      </a:lnTo>
                      <a:lnTo>
                        <a:pt x="72" y="48"/>
                      </a:lnTo>
                      <a:lnTo>
                        <a:pt x="70" y="48"/>
                      </a:lnTo>
                      <a:lnTo>
                        <a:pt x="66" y="46"/>
                      </a:lnTo>
                      <a:lnTo>
                        <a:pt x="66" y="46"/>
                      </a:lnTo>
                      <a:lnTo>
                        <a:pt x="66" y="44"/>
                      </a:lnTo>
                      <a:lnTo>
                        <a:pt x="68" y="40"/>
                      </a:lnTo>
                      <a:lnTo>
                        <a:pt x="68" y="40"/>
                      </a:lnTo>
                      <a:lnTo>
                        <a:pt x="64" y="34"/>
                      </a:lnTo>
                      <a:lnTo>
                        <a:pt x="58" y="28"/>
                      </a:lnTo>
                      <a:lnTo>
                        <a:pt x="58" y="28"/>
                      </a:lnTo>
                      <a:lnTo>
                        <a:pt x="56" y="28"/>
                      </a:lnTo>
                      <a:lnTo>
                        <a:pt x="52" y="28"/>
                      </a:lnTo>
                      <a:lnTo>
                        <a:pt x="52" y="28"/>
                      </a:lnTo>
                      <a:lnTo>
                        <a:pt x="50" y="24"/>
                      </a:lnTo>
                      <a:lnTo>
                        <a:pt x="46" y="20"/>
                      </a:lnTo>
                      <a:lnTo>
                        <a:pt x="46" y="20"/>
                      </a:lnTo>
                      <a:lnTo>
                        <a:pt x="40" y="20"/>
                      </a:lnTo>
                      <a:lnTo>
                        <a:pt x="40" y="20"/>
                      </a:lnTo>
                      <a:lnTo>
                        <a:pt x="36" y="16"/>
                      </a:lnTo>
                      <a:lnTo>
                        <a:pt x="36" y="16"/>
                      </a:lnTo>
                      <a:lnTo>
                        <a:pt x="30" y="16"/>
                      </a:lnTo>
                      <a:lnTo>
                        <a:pt x="30" y="16"/>
                      </a:lnTo>
                      <a:lnTo>
                        <a:pt x="26" y="12"/>
                      </a:lnTo>
                      <a:lnTo>
                        <a:pt x="26" y="12"/>
                      </a:lnTo>
                      <a:lnTo>
                        <a:pt x="20" y="12"/>
                      </a:lnTo>
                      <a:lnTo>
                        <a:pt x="14" y="10"/>
                      </a:lnTo>
                      <a:lnTo>
                        <a:pt x="14" y="10"/>
                      </a:lnTo>
                      <a:lnTo>
                        <a:pt x="4" y="2"/>
                      </a:lnTo>
                      <a:lnTo>
                        <a:pt x="4" y="0"/>
                      </a:lnTo>
                      <a:lnTo>
                        <a:pt x="4" y="0"/>
                      </a:lnTo>
                      <a:lnTo>
                        <a:pt x="2" y="0"/>
                      </a:lnTo>
                      <a:lnTo>
                        <a:pt x="2" y="2"/>
                      </a:lnTo>
                      <a:lnTo>
                        <a:pt x="2" y="2"/>
                      </a:lnTo>
                      <a:close/>
                      <a:moveTo>
                        <a:pt x="150" y="30"/>
                      </a:moveTo>
                      <a:lnTo>
                        <a:pt x="150" y="30"/>
                      </a:lnTo>
                      <a:lnTo>
                        <a:pt x="146" y="32"/>
                      </a:lnTo>
                      <a:lnTo>
                        <a:pt x="146" y="34"/>
                      </a:lnTo>
                      <a:lnTo>
                        <a:pt x="148" y="34"/>
                      </a:lnTo>
                      <a:lnTo>
                        <a:pt x="148" y="38"/>
                      </a:lnTo>
                      <a:lnTo>
                        <a:pt x="148" y="38"/>
                      </a:lnTo>
                      <a:lnTo>
                        <a:pt x="144" y="38"/>
                      </a:lnTo>
                      <a:lnTo>
                        <a:pt x="142" y="40"/>
                      </a:lnTo>
                      <a:lnTo>
                        <a:pt x="142" y="40"/>
                      </a:lnTo>
                      <a:lnTo>
                        <a:pt x="142" y="42"/>
                      </a:lnTo>
                      <a:lnTo>
                        <a:pt x="142" y="42"/>
                      </a:lnTo>
                      <a:lnTo>
                        <a:pt x="140" y="46"/>
                      </a:lnTo>
                      <a:lnTo>
                        <a:pt x="138" y="48"/>
                      </a:lnTo>
                      <a:lnTo>
                        <a:pt x="130" y="48"/>
                      </a:lnTo>
                      <a:lnTo>
                        <a:pt x="130" y="48"/>
                      </a:lnTo>
                      <a:lnTo>
                        <a:pt x="128" y="44"/>
                      </a:lnTo>
                      <a:lnTo>
                        <a:pt x="128" y="44"/>
                      </a:lnTo>
                      <a:lnTo>
                        <a:pt x="122" y="50"/>
                      </a:lnTo>
                      <a:lnTo>
                        <a:pt x="120" y="52"/>
                      </a:lnTo>
                      <a:lnTo>
                        <a:pt x="114" y="52"/>
                      </a:lnTo>
                      <a:lnTo>
                        <a:pt x="114" y="52"/>
                      </a:lnTo>
                      <a:lnTo>
                        <a:pt x="112" y="52"/>
                      </a:lnTo>
                      <a:lnTo>
                        <a:pt x="108" y="50"/>
                      </a:lnTo>
                      <a:lnTo>
                        <a:pt x="108" y="50"/>
                      </a:lnTo>
                      <a:lnTo>
                        <a:pt x="106" y="54"/>
                      </a:lnTo>
                      <a:lnTo>
                        <a:pt x="106" y="54"/>
                      </a:lnTo>
                      <a:lnTo>
                        <a:pt x="112" y="58"/>
                      </a:lnTo>
                      <a:lnTo>
                        <a:pt x="112" y="58"/>
                      </a:lnTo>
                      <a:lnTo>
                        <a:pt x="114" y="60"/>
                      </a:lnTo>
                      <a:lnTo>
                        <a:pt x="114" y="60"/>
                      </a:lnTo>
                      <a:lnTo>
                        <a:pt x="120" y="60"/>
                      </a:lnTo>
                      <a:lnTo>
                        <a:pt x="126" y="60"/>
                      </a:lnTo>
                      <a:lnTo>
                        <a:pt x="126" y="60"/>
                      </a:lnTo>
                      <a:lnTo>
                        <a:pt x="132" y="60"/>
                      </a:lnTo>
                      <a:lnTo>
                        <a:pt x="138" y="58"/>
                      </a:lnTo>
                      <a:lnTo>
                        <a:pt x="138" y="58"/>
                      </a:lnTo>
                      <a:lnTo>
                        <a:pt x="142" y="54"/>
                      </a:lnTo>
                      <a:lnTo>
                        <a:pt x="142" y="54"/>
                      </a:lnTo>
                      <a:lnTo>
                        <a:pt x="144" y="54"/>
                      </a:lnTo>
                      <a:lnTo>
                        <a:pt x="146" y="52"/>
                      </a:lnTo>
                      <a:lnTo>
                        <a:pt x="146" y="52"/>
                      </a:lnTo>
                      <a:lnTo>
                        <a:pt x="146" y="50"/>
                      </a:lnTo>
                      <a:lnTo>
                        <a:pt x="146" y="48"/>
                      </a:lnTo>
                      <a:lnTo>
                        <a:pt x="146" y="48"/>
                      </a:lnTo>
                      <a:lnTo>
                        <a:pt x="150" y="48"/>
                      </a:lnTo>
                      <a:lnTo>
                        <a:pt x="152" y="46"/>
                      </a:lnTo>
                      <a:lnTo>
                        <a:pt x="152" y="46"/>
                      </a:lnTo>
                      <a:lnTo>
                        <a:pt x="154" y="44"/>
                      </a:lnTo>
                      <a:lnTo>
                        <a:pt x="152" y="40"/>
                      </a:lnTo>
                      <a:lnTo>
                        <a:pt x="152" y="40"/>
                      </a:lnTo>
                      <a:lnTo>
                        <a:pt x="156" y="40"/>
                      </a:lnTo>
                      <a:lnTo>
                        <a:pt x="156" y="40"/>
                      </a:lnTo>
                      <a:lnTo>
                        <a:pt x="156" y="38"/>
                      </a:lnTo>
                      <a:lnTo>
                        <a:pt x="156" y="36"/>
                      </a:lnTo>
                      <a:lnTo>
                        <a:pt x="156" y="36"/>
                      </a:lnTo>
                      <a:lnTo>
                        <a:pt x="156" y="32"/>
                      </a:lnTo>
                      <a:lnTo>
                        <a:pt x="154" y="32"/>
                      </a:lnTo>
                      <a:lnTo>
                        <a:pt x="154" y="32"/>
                      </a:lnTo>
                      <a:lnTo>
                        <a:pt x="154" y="30"/>
                      </a:lnTo>
                      <a:lnTo>
                        <a:pt x="154" y="30"/>
                      </a:lnTo>
                      <a:lnTo>
                        <a:pt x="150" y="30"/>
                      </a:lnTo>
                      <a:lnTo>
                        <a:pt x="150" y="30"/>
                      </a:lnTo>
                      <a:close/>
                      <a:moveTo>
                        <a:pt x="152" y="16"/>
                      </a:moveTo>
                      <a:lnTo>
                        <a:pt x="152" y="16"/>
                      </a:lnTo>
                      <a:lnTo>
                        <a:pt x="152" y="20"/>
                      </a:lnTo>
                      <a:lnTo>
                        <a:pt x="152" y="20"/>
                      </a:lnTo>
                      <a:lnTo>
                        <a:pt x="156" y="24"/>
                      </a:lnTo>
                      <a:lnTo>
                        <a:pt x="158" y="26"/>
                      </a:lnTo>
                      <a:lnTo>
                        <a:pt x="158" y="26"/>
                      </a:lnTo>
                      <a:lnTo>
                        <a:pt x="158" y="30"/>
                      </a:lnTo>
                      <a:lnTo>
                        <a:pt x="158" y="32"/>
                      </a:lnTo>
                      <a:lnTo>
                        <a:pt x="158" y="34"/>
                      </a:lnTo>
                      <a:lnTo>
                        <a:pt x="160" y="36"/>
                      </a:lnTo>
                      <a:lnTo>
                        <a:pt x="162" y="36"/>
                      </a:lnTo>
                      <a:lnTo>
                        <a:pt x="162" y="36"/>
                      </a:lnTo>
                      <a:lnTo>
                        <a:pt x="162" y="34"/>
                      </a:lnTo>
                      <a:lnTo>
                        <a:pt x="162" y="34"/>
                      </a:lnTo>
                      <a:lnTo>
                        <a:pt x="164" y="28"/>
                      </a:lnTo>
                      <a:lnTo>
                        <a:pt x="160" y="22"/>
                      </a:lnTo>
                      <a:lnTo>
                        <a:pt x="152" y="16"/>
                      </a:lnTo>
                      <a:lnTo>
                        <a:pt x="152" y="16"/>
                      </a:lnTo>
                      <a:close/>
                      <a:moveTo>
                        <a:pt x="136" y="6"/>
                      </a:moveTo>
                      <a:lnTo>
                        <a:pt x="136" y="6"/>
                      </a:lnTo>
                      <a:lnTo>
                        <a:pt x="136" y="10"/>
                      </a:lnTo>
                      <a:lnTo>
                        <a:pt x="136" y="10"/>
                      </a:lnTo>
                      <a:lnTo>
                        <a:pt x="146" y="14"/>
                      </a:lnTo>
                      <a:lnTo>
                        <a:pt x="146" y="14"/>
                      </a:lnTo>
                      <a:lnTo>
                        <a:pt x="148" y="16"/>
                      </a:lnTo>
                      <a:lnTo>
                        <a:pt x="150" y="16"/>
                      </a:lnTo>
                      <a:lnTo>
                        <a:pt x="150" y="16"/>
                      </a:lnTo>
                      <a:lnTo>
                        <a:pt x="150" y="12"/>
                      </a:lnTo>
                      <a:lnTo>
                        <a:pt x="150" y="12"/>
                      </a:lnTo>
                      <a:lnTo>
                        <a:pt x="136" y="6"/>
                      </a:lnTo>
                      <a:lnTo>
                        <a:pt x="136" y="6"/>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194" name="Freeform 114"/>
                <p:cNvSpPr>
                  <a:spLocks noChangeAspect="1"/>
                </p:cNvSpPr>
                <p:nvPr/>
              </p:nvSpPr>
              <p:spPr bwMode="gray">
                <a:xfrm>
                  <a:off x="2213" y="2723"/>
                  <a:ext cx="73" cy="38"/>
                </a:xfrm>
                <a:custGeom>
                  <a:avLst/>
                  <a:gdLst/>
                  <a:ahLst/>
                  <a:cxnLst>
                    <a:cxn ang="0">
                      <a:pos x="78" y="20"/>
                    </a:cxn>
                    <a:cxn ang="0">
                      <a:pos x="72" y="18"/>
                    </a:cxn>
                    <a:cxn ang="0">
                      <a:pos x="64" y="10"/>
                    </a:cxn>
                    <a:cxn ang="0">
                      <a:pos x="66" y="4"/>
                    </a:cxn>
                    <a:cxn ang="0">
                      <a:pos x="64" y="6"/>
                    </a:cxn>
                    <a:cxn ang="0">
                      <a:pos x="64" y="6"/>
                    </a:cxn>
                    <a:cxn ang="0">
                      <a:pos x="64" y="2"/>
                    </a:cxn>
                    <a:cxn ang="0">
                      <a:pos x="48" y="0"/>
                    </a:cxn>
                    <a:cxn ang="0">
                      <a:pos x="46" y="4"/>
                    </a:cxn>
                    <a:cxn ang="0">
                      <a:pos x="40" y="6"/>
                    </a:cxn>
                    <a:cxn ang="0">
                      <a:pos x="34" y="8"/>
                    </a:cxn>
                    <a:cxn ang="0">
                      <a:pos x="26" y="12"/>
                    </a:cxn>
                    <a:cxn ang="0">
                      <a:pos x="24" y="12"/>
                    </a:cxn>
                    <a:cxn ang="0">
                      <a:pos x="18" y="8"/>
                    </a:cxn>
                    <a:cxn ang="0">
                      <a:pos x="12" y="10"/>
                    </a:cxn>
                    <a:cxn ang="0">
                      <a:pos x="10" y="6"/>
                    </a:cxn>
                    <a:cxn ang="0">
                      <a:pos x="10" y="0"/>
                    </a:cxn>
                    <a:cxn ang="0">
                      <a:pos x="2" y="0"/>
                    </a:cxn>
                    <a:cxn ang="0">
                      <a:pos x="2" y="2"/>
                    </a:cxn>
                    <a:cxn ang="0">
                      <a:pos x="2" y="6"/>
                    </a:cxn>
                    <a:cxn ang="0">
                      <a:pos x="2" y="12"/>
                    </a:cxn>
                    <a:cxn ang="0">
                      <a:pos x="4" y="16"/>
                    </a:cxn>
                    <a:cxn ang="0">
                      <a:pos x="2" y="22"/>
                    </a:cxn>
                    <a:cxn ang="0">
                      <a:pos x="6" y="20"/>
                    </a:cxn>
                    <a:cxn ang="0">
                      <a:pos x="6" y="20"/>
                    </a:cxn>
                    <a:cxn ang="0">
                      <a:pos x="10" y="20"/>
                    </a:cxn>
                    <a:cxn ang="0">
                      <a:pos x="10" y="22"/>
                    </a:cxn>
                    <a:cxn ang="0">
                      <a:pos x="18" y="22"/>
                    </a:cxn>
                    <a:cxn ang="0">
                      <a:pos x="22" y="30"/>
                    </a:cxn>
                    <a:cxn ang="0">
                      <a:pos x="28" y="30"/>
                    </a:cxn>
                    <a:cxn ang="0">
                      <a:pos x="32" y="38"/>
                    </a:cxn>
                    <a:cxn ang="0">
                      <a:pos x="36" y="36"/>
                    </a:cxn>
                    <a:cxn ang="0">
                      <a:pos x="38" y="32"/>
                    </a:cxn>
                    <a:cxn ang="0">
                      <a:pos x="42" y="32"/>
                    </a:cxn>
                    <a:cxn ang="0">
                      <a:pos x="42" y="28"/>
                    </a:cxn>
                    <a:cxn ang="0">
                      <a:pos x="38" y="24"/>
                    </a:cxn>
                    <a:cxn ang="0">
                      <a:pos x="36" y="24"/>
                    </a:cxn>
                    <a:cxn ang="0">
                      <a:pos x="34" y="22"/>
                    </a:cxn>
                    <a:cxn ang="0">
                      <a:pos x="42" y="20"/>
                    </a:cxn>
                    <a:cxn ang="0">
                      <a:pos x="50" y="10"/>
                    </a:cxn>
                    <a:cxn ang="0">
                      <a:pos x="54" y="12"/>
                    </a:cxn>
                    <a:cxn ang="0">
                      <a:pos x="58" y="18"/>
                    </a:cxn>
                    <a:cxn ang="0">
                      <a:pos x="60" y="24"/>
                    </a:cxn>
                    <a:cxn ang="0">
                      <a:pos x="68" y="22"/>
                    </a:cxn>
                    <a:cxn ang="0">
                      <a:pos x="68" y="26"/>
                    </a:cxn>
                    <a:cxn ang="0">
                      <a:pos x="64" y="30"/>
                    </a:cxn>
                    <a:cxn ang="0">
                      <a:pos x="62" y="36"/>
                    </a:cxn>
                    <a:cxn ang="0">
                      <a:pos x="68" y="42"/>
                    </a:cxn>
                    <a:cxn ang="0">
                      <a:pos x="74" y="44"/>
                    </a:cxn>
                    <a:cxn ang="0">
                      <a:pos x="76" y="40"/>
                    </a:cxn>
                    <a:cxn ang="0">
                      <a:pos x="80" y="32"/>
                    </a:cxn>
                    <a:cxn ang="0">
                      <a:pos x="78" y="28"/>
                    </a:cxn>
                    <a:cxn ang="0">
                      <a:pos x="78" y="20"/>
                    </a:cxn>
                  </a:cxnLst>
                  <a:rect l="0" t="0" r="r" b="b"/>
                  <a:pathLst>
                    <a:path w="80" h="44">
                      <a:moveTo>
                        <a:pt x="78" y="20"/>
                      </a:moveTo>
                      <a:lnTo>
                        <a:pt x="78" y="20"/>
                      </a:lnTo>
                      <a:lnTo>
                        <a:pt x="72" y="18"/>
                      </a:lnTo>
                      <a:lnTo>
                        <a:pt x="72" y="18"/>
                      </a:lnTo>
                      <a:lnTo>
                        <a:pt x="72" y="14"/>
                      </a:lnTo>
                      <a:lnTo>
                        <a:pt x="64" y="10"/>
                      </a:lnTo>
                      <a:lnTo>
                        <a:pt x="64" y="10"/>
                      </a:lnTo>
                      <a:lnTo>
                        <a:pt x="66" y="4"/>
                      </a:lnTo>
                      <a:lnTo>
                        <a:pt x="66" y="4"/>
                      </a:lnTo>
                      <a:lnTo>
                        <a:pt x="64" y="6"/>
                      </a:lnTo>
                      <a:lnTo>
                        <a:pt x="64" y="6"/>
                      </a:lnTo>
                      <a:lnTo>
                        <a:pt x="64" y="6"/>
                      </a:lnTo>
                      <a:lnTo>
                        <a:pt x="64" y="2"/>
                      </a:lnTo>
                      <a:lnTo>
                        <a:pt x="64" y="2"/>
                      </a:lnTo>
                      <a:lnTo>
                        <a:pt x="56" y="0"/>
                      </a:lnTo>
                      <a:lnTo>
                        <a:pt x="48" y="0"/>
                      </a:lnTo>
                      <a:lnTo>
                        <a:pt x="48" y="0"/>
                      </a:lnTo>
                      <a:lnTo>
                        <a:pt x="46" y="4"/>
                      </a:lnTo>
                      <a:lnTo>
                        <a:pt x="46" y="4"/>
                      </a:lnTo>
                      <a:lnTo>
                        <a:pt x="40" y="6"/>
                      </a:lnTo>
                      <a:lnTo>
                        <a:pt x="34" y="8"/>
                      </a:lnTo>
                      <a:lnTo>
                        <a:pt x="34" y="8"/>
                      </a:lnTo>
                      <a:lnTo>
                        <a:pt x="30" y="10"/>
                      </a:lnTo>
                      <a:lnTo>
                        <a:pt x="26" y="12"/>
                      </a:lnTo>
                      <a:lnTo>
                        <a:pt x="26" y="12"/>
                      </a:lnTo>
                      <a:lnTo>
                        <a:pt x="24" y="12"/>
                      </a:lnTo>
                      <a:lnTo>
                        <a:pt x="22" y="10"/>
                      </a:lnTo>
                      <a:lnTo>
                        <a:pt x="18" y="8"/>
                      </a:lnTo>
                      <a:lnTo>
                        <a:pt x="12" y="10"/>
                      </a:lnTo>
                      <a:lnTo>
                        <a:pt x="12" y="10"/>
                      </a:lnTo>
                      <a:lnTo>
                        <a:pt x="10" y="6"/>
                      </a:lnTo>
                      <a:lnTo>
                        <a:pt x="10" y="6"/>
                      </a:lnTo>
                      <a:lnTo>
                        <a:pt x="10" y="4"/>
                      </a:lnTo>
                      <a:lnTo>
                        <a:pt x="10" y="0"/>
                      </a:lnTo>
                      <a:lnTo>
                        <a:pt x="4" y="0"/>
                      </a:lnTo>
                      <a:lnTo>
                        <a:pt x="2" y="0"/>
                      </a:lnTo>
                      <a:lnTo>
                        <a:pt x="2" y="0"/>
                      </a:lnTo>
                      <a:lnTo>
                        <a:pt x="2" y="2"/>
                      </a:lnTo>
                      <a:lnTo>
                        <a:pt x="2" y="6"/>
                      </a:lnTo>
                      <a:lnTo>
                        <a:pt x="2" y="6"/>
                      </a:lnTo>
                      <a:lnTo>
                        <a:pt x="0" y="10"/>
                      </a:lnTo>
                      <a:lnTo>
                        <a:pt x="2" y="12"/>
                      </a:lnTo>
                      <a:lnTo>
                        <a:pt x="4" y="14"/>
                      </a:lnTo>
                      <a:lnTo>
                        <a:pt x="4" y="16"/>
                      </a:lnTo>
                      <a:lnTo>
                        <a:pt x="4" y="16"/>
                      </a:lnTo>
                      <a:lnTo>
                        <a:pt x="2" y="22"/>
                      </a:lnTo>
                      <a:lnTo>
                        <a:pt x="2" y="22"/>
                      </a:lnTo>
                      <a:lnTo>
                        <a:pt x="6" y="20"/>
                      </a:lnTo>
                      <a:lnTo>
                        <a:pt x="6" y="20"/>
                      </a:lnTo>
                      <a:lnTo>
                        <a:pt x="6" y="20"/>
                      </a:lnTo>
                      <a:lnTo>
                        <a:pt x="10" y="20"/>
                      </a:lnTo>
                      <a:lnTo>
                        <a:pt x="10" y="20"/>
                      </a:lnTo>
                      <a:lnTo>
                        <a:pt x="10" y="22"/>
                      </a:lnTo>
                      <a:lnTo>
                        <a:pt x="10" y="22"/>
                      </a:lnTo>
                      <a:lnTo>
                        <a:pt x="16" y="22"/>
                      </a:lnTo>
                      <a:lnTo>
                        <a:pt x="18" y="22"/>
                      </a:lnTo>
                      <a:lnTo>
                        <a:pt x="18" y="22"/>
                      </a:lnTo>
                      <a:lnTo>
                        <a:pt x="22" y="30"/>
                      </a:lnTo>
                      <a:lnTo>
                        <a:pt x="22" y="30"/>
                      </a:lnTo>
                      <a:lnTo>
                        <a:pt x="28" y="30"/>
                      </a:lnTo>
                      <a:lnTo>
                        <a:pt x="32" y="38"/>
                      </a:lnTo>
                      <a:lnTo>
                        <a:pt x="32" y="38"/>
                      </a:lnTo>
                      <a:lnTo>
                        <a:pt x="36" y="36"/>
                      </a:lnTo>
                      <a:lnTo>
                        <a:pt x="36" y="36"/>
                      </a:lnTo>
                      <a:lnTo>
                        <a:pt x="38" y="32"/>
                      </a:lnTo>
                      <a:lnTo>
                        <a:pt x="38" y="32"/>
                      </a:lnTo>
                      <a:lnTo>
                        <a:pt x="42" y="32"/>
                      </a:lnTo>
                      <a:lnTo>
                        <a:pt x="42" y="32"/>
                      </a:lnTo>
                      <a:lnTo>
                        <a:pt x="42" y="28"/>
                      </a:lnTo>
                      <a:lnTo>
                        <a:pt x="42" y="28"/>
                      </a:lnTo>
                      <a:lnTo>
                        <a:pt x="38" y="24"/>
                      </a:lnTo>
                      <a:lnTo>
                        <a:pt x="38" y="24"/>
                      </a:lnTo>
                      <a:lnTo>
                        <a:pt x="36" y="24"/>
                      </a:lnTo>
                      <a:lnTo>
                        <a:pt x="36" y="24"/>
                      </a:lnTo>
                      <a:lnTo>
                        <a:pt x="34" y="22"/>
                      </a:lnTo>
                      <a:lnTo>
                        <a:pt x="34" y="22"/>
                      </a:lnTo>
                      <a:lnTo>
                        <a:pt x="42" y="20"/>
                      </a:lnTo>
                      <a:lnTo>
                        <a:pt x="42" y="20"/>
                      </a:lnTo>
                      <a:lnTo>
                        <a:pt x="46" y="16"/>
                      </a:lnTo>
                      <a:lnTo>
                        <a:pt x="50" y="10"/>
                      </a:lnTo>
                      <a:lnTo>
                        <a:pt x="50" y="10"/>
                      </a:lnTo>
                      <a:lnTo>
                        <a:pt x="54" y="12"/>
                      </a:lnTo>
                      <a:lnTo>
                        <a:pt x="54" y="12"/>
                      </a:lnTo>
                      <a:lnTo>
                        <a:pt x="58" y="18"/>
                      </a:lnTo>
                      <a:lnTo>
                        <a:pt x="60" y="24"/>
                      </a:lnTo>
                      <a:lnTo>
                        <a:pt x="60" y="24"/>
                      </a:lnTo>
                      <a:lnTo>
                        <a:pt x="68" y="22"/>
                      </a:lnTo>
                      <a:lnTo>
                        <a:pt x="68" y="22"/>
                      </a:lnTo>
                      <a:lnTo>
                        <a:pt x="68" y="26"/>
                      </a:lnTo>
                      <a:lnTo>
                        <a:pt x="68" y="26"/>
                      </a:lnTo>
                      <a:lnTo>
                        <a:pt x="66" y="28"/>
                      </a:lnTo>
                      <a:lnTo>
                        <a:pt x="64" y="30"/>
                      </a:lnTo>
                      <a:lnTo>
                        <a:pt x="64" y="30"/>
                      </a:lnTo>
                      <a:lnTo>
                        <a:pt x="62" y="36"/>
                      </a:lnTo>
                      <a:lnTo>
                        <a:pt x="64" y="40"/>
                      </a:lnTo>
                      <a:lnTo>
                        <a:pt x="68" y="42"/>
                      </a:lnTo>
                      <a:lnTo>
                        <a:pt x="74" y="44"/>
                      </a:lnTo>
                      <a:lnTo>
                        <a:pt x="74" y="44"/>
                      </a:lnTo>
                      <a:lnTo>
                        <a:pt x="76" y="40"/>
                      </a:lnTo>
                      <a:lnTo>
                        <a:pt x="76" y="40"/>
                      </a:lnTo>
                      <a:lnTo>
                        <a:pt x="78" y="38"/>
                      </a:lnTo>
                      <a:lnTo>
                        <a:pt x="80" y="32"/>
                      </a:lnTo>
                      <a:lnTo>
                        <a:pt x="80" y="32"/>
                      </a:lnTo>
                      <a:lnTo>
                        <a:pt x="78" y="28"/>
                      </a:lnTo>
                      <a:lnTo>
                        <a:pt x="76" y="26"/>
                      </a:lnTo>
                      <a:lnTo>
                        <a:pt x="78" y="2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95" name="Freeform 115"/>
                <p:cNvSpPr>
                  <a:spLocks noChangeAspect="1"/>
                </p:cNvSpPr>
                <p:nvPr/>
              </p:nvSpPr>
              <p:spPr bwMode="gray">
                <a:xfrm>
                  <a:off x="3989" y="2320"/>
                  <a:ext cx="190" cy="199"/>
                </a:xfrm>
                <a:custGeom>
                  <a:avLst/>
                  <a:gdLst/>
                  <a:ahLst/>
                  <a:cxnLst>
                    <a:cxn ang="0">
                      <a:pos x="198" y="32"/>
                    </a:cxn>
                    <a:cxn ang="0">
                      <a:pos x="178" y="42"/>
                    </a:cxn>
                    <a:cxn ang="0">
                      <a:pos x="168" y="52"/>
                    </a:cxn>
                    <a:cxn ang="0">
                      <a:pos x="152" y="54"/>
                    </a:cxn>
                    <a:cxn ang="0">
                      <a:pos x="160" y="78"/>
                    </a:cxn>
                    <a:cxn ang="0">
                      <a:pos x="172" y="90"/>
                    </a:cxn>
                    <a:cxn ang="0">
                      <a:pos x="164" y="110"/>
                    </a:cxn>
                    <a:cxn ang="0">
                      <a:pos x="156" y="132"/>
                    </a:cxn>
                    <a:cxn ang="0">
                      <a:pos x="140" y="146"/>
                    </a:cxn>
                    <a:cxn ang="0">
                      <a:pos x="122" y="164"/>
                    </a:cxn>
                    <a:cxn ang="0">
                      <a:pos x="112" y="172"/>
                    </a:cxn>
                    <a:cxn ang="0">
                      <a:pos x="114" y="186"/>
                    </a:cxn>
                    <a:cxn ang="0">
                      <a:pos x="118" y="200"/>
                    </a:cxn>
                    <a:cxn ang="0">
                      <a:pos x="116" y="220"/>
                    </a:cxn>
                    <a:cxn ang="0">
                      <a:pos x="98" y="224"/>
                    </a:cxn>
                    <a:cxn ang="0">
                      <a:pos x="90" y="226"/>
                    </a:cxn>
                    <a:cxn ang="0">
                      <a:pos x="88" y="226"/>
                    </a:cxn>
                    <a:cxn ang="0">
                      <a:pos x="82" y="222"/>
                    </a:cxn>
                    <a:cxn ang="0">
                      <a:pos x="80" y="216"/>
                    </a:cxn>
                    <a:cxn ang="0">
                      <a:pos x="70" y="212"/>
                    </a:cxn>
                    <a:cxn ang="0">
                      <a:pos x="68" y="204"/>
                    </a:cxn>
                    <a:cxn ang="0">
                      <a:pos x="68" y="198"/>
                    </a:cxn>
                    <a:cxn ang="0">
                      <a:pos x="56" y="200"/>
                    </a:cxn>
                    <a:cxn ang="0">
                      <a:pos x="44" y="204"/>
                    </a:cxn>
                    <a:cxn ang="0">
                      <a:pos x="28" y="204"/>
                    </a:cxn>
                    <a:cxn ang="0">
                      <a:pos x="20" y="206"/>
                    </a:cxn>
                    <a:cxn ang="0">
                      <a:pos x="12" y="206"/>
                    </a:cxn>
                    <a:cxn ang="0">
                      <a:pos x="6" y="206"/>
                    </a:cxn>
                    <a:cxn ang="0">
                      <a:pos x="0" y="208"/>
                    </a:cxn>
                    <a:cxn ang="0">
                      <a:pos x="18" y="178"/>
                    </a:cxn>
                    <a:cxn ang="0">
                      <a:pos x="32" y="166"/>
                    </a:cxn>
                    <a:cxn ang="0">
                      <a:pos x="22" y="150"/>
                    </a:cxn>
                    <a:cxn ang="0">
                      <a:pos x="8" y="134"/>
                    </a:cxn>
                    <a:cxn ang="0">
                      <a:pos x="18" y="124"/>
                    </a:cxn>
                    <a:cxn ang="0">
                      <a:pos x="40" y="122"/>
                    </a:cxn>
                    <a:cxn ang="0">
                      <a:pos x="56" y="118"/>
                    </a:cxn>
                    <a:cxn ang="0">
                      <a:pos x="66" y="102"/>
                    </a:cxn>
                    <a:cxn ang="0">
                      <a:pos x="82" y="90"/>
                    </a:cxn>
                    <a:cxn ang="0">
                      <a:pos x="86" y="76"/>
                    </a:cxn>
                    <a:cxn ang="0">
                      <a:pos x="98" y="78"/>
                    </a:cxn>
                    <a:cxn ang="0">
                      <a:pos x="104" y="64"/>
                    </a:cxn>
                    <a:cxn ang="0">
                      <a:pos x="106" y="48"/>
                    </a:cxn>
                    <a:cxn ang="0">
                      <a:pos x="120" y="42"/>
                    </a:cxn>
                    <a:cxn ang="0">
                      <a:pos x="124" y="26"/>
                    </a:cxn>
                    <a:cxn ang="0">
                      <a:pos x="148" y="6"/>
                    </a:cxn>
                    <a:cxn ang="0">
                      <a:pos x="170" y="4"/>
                    </a:cxn>
                    <a:cxn ang="0">
                      <a:pos x="196" y="10"/>
                    </a:cxn>
                  </a:cxnLst>
                  <a:rect l="0" t="0" r="r" b="b"/>
                  <a:pathLst>
                    <a:path w="206" h="230">
                      <a:moveTo>
                        <a:pt x="206" y="20"/>
                      </a:moveTo>
                      <a:lnTo>
                        <a:pt x="202" y="26"/>
                      </a:lnTo>
                      <a:lnTo>
                        <a:pt x="198" y="32"/>
                      </a:lnTo>
                      <a:lnTo>
                        <a:pt x="194" y="34"/>
                      </a:lnTo>
                      <a:lnTo>
                        <a:pt x="188" y="40"/>
                      </a:lnTo>
                      <a:lnTo>
                        <a:pt x="178" y="42"/>
                      </a:lnTo>
                      <a:lnTo>
                        <a:pt x="172" y="46"/>
                      </a:lnTo>
                      <a:lnTo>
                        <a:pt x="172" y="48"/>
                      </a:lnTo>
                      <a:lnTo>
                        <a:pt x="168" y="52"/>
                      </a:lnTo>
                      <a:lnTo>
                        <a:pt x="164" y="48"/>
                      </a:lnTo>
                      <a:lnTo>
                        <a:pt x="158" y="52"/>
                      </a:lnTo>
                      <a:lnTo>
                        <a:pt x="152" y="54"/>
                      </a:lnTo>
                      <a:lnTo>
                        <a:pt x="152" y="58"/>
                      </a:lnTo>
                      <a:lnTo>
                        <a:pt x="158" y="64"/>
                      </a:lnTo>
                      <a:lnTo>
                        <a:pt x="160" y="78"/>
                      </a:lnTo>
                      <a:lnTo>
                        <a:pt x="162" y="80"/>
                      </a:lnTo>
                      <a:lnTo>
                        <a:pt x="166" y="84"/>
                      </a:lnTo>
                      <a:lnTo>
                        <a:pt x="172" y="90"/>
                      </a:lnTo>
                      <a:lnTo>
                        <a:pt x="172" y="98"/>
                      </a:lnTo>
                      <a:lnTo>
                        <a:pt x="168" y="104"/>
                      </a:lnTo>
                      <a:lnTo>
                        <a:pt x="164" y="110"/>
                      </a:lnTo>
                      <a:lnTo>
                        <a:pt x="164" y="120"/>
                      </a:lnTo>
                      <a:lnTo>
                        <a:pt x="162" y="128"/>
                      </a:lnTo>
                      <a:lnTo>
                        <a:pt x="156" y="132"/>
                      </a:lnTo>
                      <a:lnTo>
                        <a:pt x="152" y="136"/>
                      </a:lnTo>
                      <a:lnTo>
                        <a:pt x="148" y="142"/>
                      </a:lnTo>
                      <a:lnTo>
                        <a:pt x="140" y="146"/>
                      </a:lnTo>
                      <a:lnTo>
                        <a:pt x="134" y="156"/>
                      </a:lnTo>
                      <a:lnTo>
                        <a:pt x="128" y="162"/>
                      </a:lnTo>
                      <a:lnTo>
                        <a:pt x="122" y="164"/>
                      </a:lnTo>
                      <a:lnTo>
                        <a:pt x="120" y="160"/>
                      </a:lnTo>
                      <a:lnTo>
                        <a:pt x="116" y="168"/>
                      </a:lnTo>
                      <a:lnTo>
                        <a:pt x="112" y="172"/>
                      </a:lnTo>
                      <a:lnTo>
                        <a:pt x="108" y="180"/>
                      </a:lnTo>
                      <a:lnTo>
                        <a:pt x="112" y="184"/>
                      </a:lnTo>
                      <a:lnTo>
                        <a:pt x="114" y="186"/>
                      </a:lnTo>
                      <a:lnTo>
                        <a:pt x="112" y="192"/>
                      </a:lnTo>
                      <a:lnTo>
                        <a:pt x="112" y="198"/>
                      </a:lnTo>
                      <a:lnTo>
                        <a:pt x="118" y="200"/>
                      </a:lnTo>
                      <a:lnTo>
                        <a:pt x="120" y="206"/>
                      </a:lnTo>
                      <a:lnTo>
                        <a:pt x="120" y="222"/>
                      </a:lnTo>
                      <a:lnTo>
                        <a:pt x="116" y="220"/>
                      </a:lnTo>
                      <a:lnTo>
                        <a:pt x="108" y="220"/>
                      </a:lnTo>
                      <a:lnTo>
                        <a:pt x="104" y="220"/>
                      </a:lnTo>
                      <a:lnTo>
                        <a:pt x="98" y="224"/>
                      </a:lnTo>
                      <a:lnTo>
                        <a:pt x="96" y="230"/>
                      </a:lnTo>
                      <a:lnTo>
                        <a:pt x="90" y="230"/>
                      </a:lnTo>
                      <a:lnTo>
                        <a:pt x="90" y="226"/>
                      </a:lnTo>
                      <a:lnTo>
                        <a:pt x="90" y="226"/>
                      </a:lnTo>
                      <a:lnTo>
                        <a:pt x="88" y="226"/>
                      </a:lnTo>
                      <a:lnTo>
                        <a:pt x="88" y="226"/>
                      </a:lnTo>
                      <a:lnTo>
                        <a:pt x="84" y="226"/>
                      </a:lnTo>
                      <a:lnTo>
                        <a:pt x="84" y="226"/>
                      </a:lnTo>
                      <a:lnTo>
                        <a:pt x="82" y="222"/>
                      </a:lnTo>
                      <a:lnTo>
                        <a:pt x="82" y="222"/>
                      </a:lnTo>
                      <a:lnTo>
                        <a:pt x="80" y="216"/>
                      </a:lnTo>
                      <a:lnTo>
                        <a:pt x="80" y="216"/>
                      </a:lnTo>
                      <a:lnTo>
                        <a:pt x="76" y="214"/>
                      </a:lnTo>
                      <a:lnTo>
                        <a:pt x="70" y="212"/>
                      </a:lnTo>
                      <a:lnTo>
                        <a:pt x="70" y="212"/>
                      </a:lnTo>
                      <a:lnTo>
                        <a:pt x="70" y="208"/>
                      </a:lnTo>
                      <a:lnTo>
                        <a:pt x="70" y="204"/>
                      </a:lnTo>
                      <a:lnTo>
                        <a:pt x="68" y="204"/>
                      </a:lnTo>
                      <a:lnTo>
                        <a:pt x="68" y="204"/>
                      </a:lnTo>
                      <a:lnTo>
                        <a:pt x="68" y="198"/>
                      </a:lnTo>
                      <a:lnTo>
                        <a:pt x="68" y="198"/>
                      </a:lnTo>
                      <a:lnTo>
                        <a:pt x="58" y="200"/>
                      </a:lnTo>
                      <a:lnTo>
                        <a:pt x="58" y="200"/>
                      </a:lnTo>
                      <a:lnTo>
                        <a:pt x="56" y="200"/>
                      </a:lnTo>
                      <a:lnTo>
                        <a:pt x="52" y="200"/>
                      </a:lnTo>
                      <a:lnTo>
                        <a:pt x="52" y="200"/>
                      </a:lnTo>
                      <a:lnTo>
                        <a:pt x="44" y="204"/>
                      </a:lnTo>
                      <a:lnTo>
                        <a:pt x="44" y="204"/>
                      </a:lnTo>
                      <a:lnTo>
                        <a:pt x="36" y="204"/>
                      </a:lnTo>
                      <a:lnTo>
                        <a:pt x="28" y="204"/>
                      </a:lnTo>
                      <a:lnTo>
                        <a:pt x="26" y="206"/>
                      </a:lnTo>
                      <a:lnTo>
                        <a:pt x="26" y="206"/>
                      </a:lnTo>
                      <a:lnTo>
                        <a:pt x="20" y="206"/>
                      </a:lnTo>
                      <a:lnTo>
                        <a:pt x="14" y="204"/>
                      </a:lnTo>
                      <a:lnTo>
                        <a:pt x="12" y="206"/>
                      </a:lnTo>
                      <a:lnTo>
                        <a:pt x="12" y="206"/>
                      </a:lnTo>
                      <a:lnTo>
                        <a:pt x="10" y="206"/>
                      </a:lnTo>
                      <a:lnTo>
                        <a:pt x="6" y="206"/>
                      </a:lnTo>
                      <a:lnTo>
                        <a:pt x="6" y="206"/>
                      </a:lnTo>
                      <a:lnTo>
                        <a:pt x="6" y="208"/>
                      </a:lnTo>
                      <a:lnTo>
                        <a:pt x="6" y="208"/>
                      </a:lnTo>
                      <a:lnTo>
                        <a:pt x="0" y="208"/>
                      </a:lnTo>
                      <a:lnTo>
                        <a:pt x="2" y="192"/>
                      </a:lnTo>
                      <a:lnTo>
                        <a:pt x="10" y="180"/>
                      </a:lnTo>
                      <a:lnTo>
                        <a:pt x="18" y="178"/>
                      </a:lnTo>
                      <a:lnTo>
                        <a:pt x="26" y="176"/>
                      </a:lnTo>
                      <a:lnTo>
                        <a:pt x="32" y="172"/>
                      </a:lnTo>
                      <a:lnTo>
                        <a:pt x="32" y="166"/>
                      </a:lnTo>
                      <a:lnTo>
                        <a:pt x="26" y="164"/>
                      </a:lnTo>
                      <a:lnTo>
                        <a:pt x="26" y="156"/>
                      </a:lnTo>
                      <a:lnTo>
                        <a:pt x="22" y="150"/>
                      </a:lnTo>
                      <a:lnTo>
                        <a:pt x="16" y="148"/>
                      </a:lnTo>
                      <a:lnTo>
                        <a:pt x="10" y="138"/>
                      </a:lnTo>
                      <a:lnTo>
                        <a:pt x="8" y="134"/>
                      </a:lnTo>
                      <a:lnTo>
                        <a:pt x="10" y="130"/>
                      </a:lnTo>
                      <a:lnTo>
                        <a:pt x="4" y="116"/>
                      </a:lnTo>
                      <a:lnTo>
                        <a:pt x="18" y="124"/>
                      </a:lnTo>
                      <a:lnTo>
                        <a:pt x="22" y="122"/>
                      </a:lnTo>
                      <a:lnTo>
                        <a:pt x="28" y="122"/>
                      </a:lnTo>
                      <a:lnTo>
                        <a:pt x="40" y="122"/>
                      </a:lnTo>
                      <a:lnTo>
                        <a:pt x="46" y="124"/>
                      </a:lnTo>
                      <a:lnTo>
                        <a:pt x="48" y="120"/>
                      </a:lnTo>
                      <a:lnTo>
                        <a:pt x="56" y="118"/>
                      </a:lnTo>
                      <a:lnTo>
                        <a:pt x="58" y="112"/>
                      </a:lnTo>
                      <a:lnTo>
                        <a:pt x="58" y="106"/>
                      </a:lnTo>
                      <a:lnTo>
                        <a:pt x="66" y="102"/>
                      </a:lnTo>
                      <a:lnTo>
                        <a:pt x="74" y="90"/>
                      </a:lnTo>
                      <a:lnTo>
                        <a:pt x="78" y="92"/>
                      </a:lnTo>
                      <a:lnTo>
                        <a:pt x="82" y="90"/>
                      </a:lnTo>
                      <a:lnTo>
                        <a:pt x="84" y="86"/>
                      </a:lnTo>
                      <a:lnTo>
                        <a:pt x="80" y="80"/>
                      </a:lnTo>
                      <a:lnTo>
                        <a:pt x="86" y="76"/>
                      </a:lnTo>
                      <a:lnTo>
                        <a:pt x="90" y="72"/>
                      </a:lnTo>
                      <a:lnTo>
                        <a:pt x="92" y="76"/>
                      </a:lnTo>
                      <a:lnTo>
                        <a:pt x="98" y="78"/>
                      </a:lnTo>
                      <a:lnTo>
                        <a:pt x="102" y="76"/>
                      </a:lnTo>
                      <a:lnTo>
                        <a:pt x="104" y="70"/>
                      </a:lnTo>
                      <a:lnTo>
                        <a:pt x="104" y="64"/>
                      </a:lnTo>
                      <a:lnTo>
                        <a:pt x="110" y="60"/>
                      </a:lnTo>
                      <a:lnTo>
                        <a:pt x="110" y="52"/>
                      </a:lnTo>
                      <a:lnTo>
                        <a:pt x="106" y="48"/>
                      </a:lnTo>
                      <a:lnTo>
                        <a:pt x="108" y="42"/>
                      </a:lnTo>
                      <a:lnTo>
                        <a:pt x="114" y="44"/>
                      </a:lnTo>
                      <a:lnTo>
                        <a:pt x="120" y="42"/>
                      </a:lnTo>
                      <a:lnTo>
                        <a:pt x="122" y="34"/>
                      </a:lnTo>
                      <a:lnTo>
                        <a:pt x="120" y="28"/>
                      </a:lnTo>
                      <a:lnTo>
                        <a:pt x="124" y="26"/>
                      </a:lnTo>
                      <a:lnTo>
                        <a:pt x="124" y="18"/>
                      </a:lnTo>
                      <a:lnTo>
                        <a:pt x="138" y="8"/>
                      </a:lnTo>
                      <a:lnTo>
                        <a:pt x="148" y="6"/>
                      </a:lnTo>
                      <a:lnTo>
                        <a:pt x="156" y="4"/>
                      </a:lnTo>
                      <a:lnTo>
                        <a:pt x="164" y="4"/>
                      </a:lnTo>
                      <a:lnTo>
                        <a:pt x="170" y="4"/>
                      </a:lnTo>
                      <a:lnTo>
                        <a:pt x="172" y="0"/>
                      </a:lnTo>
                      <a:lnTo>
                        <a:pt x="182" y="0"/>
                      </a:lnTo>
                      <a:lnTo>
                        <a:pt x="196" y="10"/>
                      </a:lnTo>
                      <a:lnTo>
                        <a:pt x="200" y="14"/>
                      </a:lnTo>
                      <a:lnTo>
                        <a:pt x="206" y="2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96" name="Freeform 116"/>
                <p:cNvSpPr>
                  <a:spLocks noChangeAspect="1" noEditPoints="1"/>
                </p:cNvSpPr>
                <p:nvPr/>
              </p:nvSpPr>
              <p:spPr bwMode="gray">
                <a:xfrm>
                  <a:off x="3873" y="2482"/>
                  <a:ext cx="98" cy="139"/>
                </a:xfrm>
                <a:custGeom>
                  <a:avLst/>
                  <a:gdLst/>
                  <a:ahLst/>
                  <a:cxnLst>
                    <a:cxn ang="0">
                      <a:pos x="56" y="6"/>
                    </a:cxn>
                    <a:cxn ang="0">
                      <a:pos x="58" y="12"/>
                    </a:cxn>
                    <a:cxn ang="0">
                      <a:pos x="58" y="0"/>
                    </a:cxn>
                    <a:cxn ang="0">
                      <a:pos x="54" y="2"/>
                    </a:cxn>
                    <a:cxn ang="0">
                      <a:pos x="54" y="6"/>
                    </a:cxn>
                    <a:cxn ang="0">
                      <a:pos x="60" y="18"/>
                    </a:cxn>
                    <a:cxn ang="0">
                      <a:pos x="62" y="24"/>
                    </a:cxn>
                    <a:cxn ang="0">
                      <a:pos x="68" y="28"/>
                    </a:cxn>
                    <a:cxn ang="0">
                      <a:pos x="72" y="34"/>
                    </a:cxn>
                    <a:cxn ang="0">
                      <a:pos x="76" y="38"/>
                    </a:cxn>
                    <a:cxn ang="0">
                      <a:pos x="88" y="42"/>
                    </a:cxn>
                    <a:cxn ang="0">
                      <a:pos x="90" y="44"/>
                    </a:cxn>
                    <a:cxn ang="0">
                      <a:pos x="94" y="48"/>
                    </a:cxn>
                    <a:cxn ang="0">
                      <a:pos x="96" y="48"/>
                    </a:cxn>
                    <a:cxn ang="0">
                      <a:pos x="100" y="54"/>
                    </a:cxn>
                    <a:cxn ang="0">
                      <a:pos x="100" y="58"/>
                    </a:cxn>
                    <a:cxn ang="0">
                      <a:pos x="104" y="60"/>
                    </a:cxn>
                    <a:cxn ang="0">
                      <a:pos x="106" y="62"/>
                    </a:cxn>
                    <a:cxn ang="0">
                      <a:pos x="106" y="66"/>
                    </a:cxn>
                    <a:cxn ang="0">
                      <a:pos x="102" y="72"/>
                    </a:cxn>
                    <a:cxn ang="0">
                      <a:pos x="102" y="76"/>
                    </a:cxn>
                    <a:cxn ang="0">
                      <a:pos x="100" y="80"/>
                    </a:cxn>
                    <a:cxn ang="0">
                      <a:pos x="100" y="82"/>
                    </a:cxn>
                    <a:cxn ang="0">
                      <a:pos x="96" y="86"/>
                    </a:cxn>
                    <a:cxn ang="0">
                      <a:pos x="94" y="94"/>
                    </a:cxn>
                    <a:cxn ang="0">
                      <a:pos x="90" y="96"/>
                    </a:cxn>
                    <a:cxn ang="0">
                      <a:pos x="90" y="104"/>
                    </a:cxn>
                    <a:cxn ang="0">
                      <a:pos x="86" y="102"/>
                    </a:cxn>
                    <a:cxn ang="0">
                      <a:pos x="82" y="112"/>
                    </a:cxn>
                    <a:cxn ang="0">
                      <a:pos x="82" y="124"/>
                    </a:cxn>
                    <a:cxn ang="0">
                      <a:pos x="68" y="128"/>
                    </a:cxn>
                    <a:cxn ang="0">
                      <a:pos x="68" y="130"/>
                    </a:cxn>
                    <a:cxn ang="0">
                      <a:pos x="68" y="130"/>
                    </a:cxn>
                    <a:cxn ang="0">
                      <a:pos x="64" y="136"/>
                    </a:cxn>
                    <a:cxn ang="0">
                      <a:pos x="64" y="140"/>
                    </a:cxn>
                    <a:cxn ang="0">
                      <a:pos x="48" y="142"/>
                    </a:cxn>
                    <a:cxn ang="0">
                      <a:pos x="46" y="148"/>
                    </a:cxn>
                    <a:cxn ang="0">
                      <a:pos x="44" y="154"/>
                    </a:cxn>
                    <a:cxn ang="0">
                      <a:pos x="34" y="156"/>
                    </a:cxn>
                    <a:cxn ang="0">
                      <a:pos x="28" y="158"/>
                    </a:cxn>
                    <a:cxn ang="0">
                      <a:pos x="28" y="160"/>
                    </a:cxn>
                    <a:cxn ang="0">
                      <a:pos x="16" y="156"/>
                    </a:cxn>
                    <a:cxn ang="0">
                      <a:pos x="0" y="124"/>
                    </a:cxn>
                    <a:cxn ang="0">
                      <a:pos x="44" y="104"/>
                    </a:cxn>
                    <a:cxn ang="0">
                      <a:pos x="48" y="98"/>
                    </a:cxn>
                    <a:cxn ang="0">
                      <a:pos x="54" y="64"/>
                    </a:cxn>
                    <a:cxn ang="0">
                      <a:pos x="44" y="54"/>
                    </a:cxn>
                    <a:cxn ang="0">
                      <a:pos x="48" y="44"/>
                    </a:cxn>
                    <a:cxn ang="0">
                      <a:pos x="50" y="40"/>
                    </a:cxn>
                    <a:cxn ang="0">
                      <a:pos x="50" y="32"/>
                    </a:cxn>
                    <a:cxn ang="0">
                      <a:pos x="48" y="32"/>
                    </a:cxn>
                    <a:cxn ang="0">
                      <a:pos x="50" y="28"/>
                    </a:cxn>
                    <a:cxn ang="0">
                      <a:pos x="54" y="26"/>
                    </a:cxn>
                    <a:cxn ang="0">
                      <a:pos x="52" y="24"/>
                    </a:cxn>
                    <a:cxn ang="0">
                      <a:pos x="50" y="22"/>
                    </a:cxn>
                    <a:cxn ang="0">
                      <a:pos x="52" y="18"/>
                    </a:cxn>
                    <a:cxn ang="0">
                      <a:pos x="54" y="22"/>
                    </a:cxn>
                    <a:cxn ang="0">
                      <a:pos x="56" y="22"/>
                    </a:cxn>
                    <a:cxn ang="0">
                      <a:pos x="58" y="20"/>
                    </a:cxn>
                    <a:cxn ang="0">
                      <a:pos x="60" y="18"/>
                    </a:cxn>
                  </a:cxnLst>
                  <a:rect l="0" t="0" r="r" b="b"/>
                  <a:pathLst>
                    <a:path w="106" h="160">
                      <a:moveTo>
                        <a:pt x="54" y="6"/>
                      </a:moveTo>
                      <a:lnTo>
                        <a:pt x="56" y="6"/>
                      </a:lnTo>
                      <a:lnTo>
                        <a:pt x="54" y="12"/>
                      </a:lnTo>
                      <a:lnTo>
                        <a:pt x="58" y="12"/>
                      </a:lnTo>
                      <a:lnTo>
                        <a:pt x="58" y="12"/>
                      </a:lnTo>
                      <a:lnTo>
                        <a:pt x="58" y="0"/>
                      </a:lnTo>
                      <a:lnTo>
                        <a:pt x="58" y="0"/>
                      </a:lnTo>
                      <a:lnTo>
                        <a:pt x="54" y="2"/>
                      </a:lnTo>
                      <a:lnTo>
                        <a:pt x="54" y="2"/>
                      </a:lnTo>
                      <a:lnTo>
                        <a:pt x="54" y="6"/>
                      </a:lnTo>
                      <a:lnTo>
                        <a:pt x="54" y="6"/>
                      </a:lnTo>
                      <a:close/>
                      <a:moveTo>
                        <a:pt x="60" y="18"/>
                      </a:moveTo>
                      <a:lnTo>
                        <a:pt x="60" y="18"/>
                      </a:lnTo>
                      <a:lnTo>
                        <a:pt x="62" y="24"/>
                      </a:lnTo>
                      <a:lnTo>
                        <a:pt x="62" y="24"/>
                      </a:lnTo>
                      <a:lnTo>
                        <a:pt x="68" y="28"/>
                      </a:lnTo>
                      <a:lnTo>
                        <a:pt x="68" y="28"/>
                      </a:lnTo>
                      <a:lnTo>
                        <a:pt x="72" y="34"/>
                      </a:lnTo>
                      <a:lnTo>
                        <a:pt x="76" y="38"/>
                      </a:lnTo>
                      <a:lnTo>
                        <a:pt x="76" y="38"/>
                      </a:lnTo>
                      <a:lnTo>
                        <a:pt x="80" y="38"/>
                      </a:lnTo>
                      <a:lnTo>
                        <a:pt x="88" y="42"/>
                      </a:lnTo>
                      <a:lnTo>
                        <a:pt x="88" y="42"/>
                      </a:lnTo>
                      <a:lnTo>
                        <a:pt x="90" y="44"/>
                      </a:lnTo>
                      <a:lnTo>
                        <a:pt x="94" y="48"/>
                      </a:lnTo>
                      <a:lnTo>
                        <a:pt x="94" y="48"/>
                      </a:lnTo>
                      <a:lnTo>
                        <a:pt x="96" y="48"/>
                      </a:lnTo>
                      <a:lnTo>
                        <a:pt x="96" y="48"/>
                      </a:lnTo>
                      <a:lnTo>
                        <a:pt x="100" y="54"/>
                      </a:lnTo>
                      <a:lnTo>
                        <a:pt x="100" y="54"/>
                      </a:lnTo>
                      <a:lnTo>
                        <a:pt x="100" y="56"/>
                      </a:lnTo>
                      <a:lnTo>
                        <a:pt x="100" y="58"/>
                      </a:lnTo>
                      <a:lnTo>
                        <a:pt x="100" y="58"/>
                      </a:lnTo>
                      <a:lnTo>
                        <a:pt x="104" y="60"/>
                      </a:lnTo>
                      <a:lnTo>
                        <a:pt x="106" y="62"/>
                      </a:lnTo>
                      <a:lnTo>
                        <a:pt x="106" y="62"/>
                      </a:lnTo>
                      <a:lnTo>
                        <a:pt x="106" y="66"/>
                      </a:lnTo>
                      <a:lnTo>
                        <a:pt x="106" y="66"/>
                      </a:lnTo>
                      <a:lnTo>
                        <a:pt x="102" y="72"/>
                      </a:lnTo>
                      <a:lnTo>
                        <a:pt x="102" y="72"/>
                      </a:lnTo>
                      <a:lnTo>
                        <a:pt x="102" y="76"/>
                      </a:lnTo>
                      <a:lnTo>
                        <a:pt x="102" y="76"/>
                      </a:lnTo>
                      <a:lnTo>
                        <a:pt x="100" y="80"/>
                      </a:lnTo>
                      <a:lnTo>
                        <a:pt x="100" y="80"/>
                      </a:lnTo>
                      <a:lnTo>
                        <a:pt x="100" y="82"/>
                      </a:lnTo>
                      <a:lnTo>
                        <a:pt x="100" y="82"/>
                      </a:lnTo>
                      <a:lnTo>
                        <a:pt x="96" y="86"/>
                      </a:lnTo>
                      <a:lnTo>
                        <a:pt x="96" y="86"/>
                      </a:lnTo>
                      <a:lnTo>
                        <a:pt x="94" y="94"/>
                      </a:lnTo>
                      <a:lnTo>
                        <a:pt x="94" y="94"/>
                      </a:lnTo>
                      <a:lnTo>
                        <a:pt x="90" y="96"/>
                      </a:lnTo>
                      <a:lnTo>
                        <a:pt x="90" y="96"/>
                      </a:lnTo>
                      <a:lnTo>
                        <a:pt x="90" y="100"/>
                      </a:lnTo>
                      <a:lnTo>
                        <a:pt x="90" y="104"/>
                      </a:lnTo>
                      <a:lnTo>
                        <a:pt x="90" y="104"/>
                      </a:lnTo>
                      <a:lnTo>
                        <a:pt x="86" y="102"/>
                      </a:lnTo>
                      <a:lnTo>
                        <a:pt x="86" y="102"/>
                      </a:lnTo>
                      <a:lnTo>
                        <a:pt x="82" y="112"/>
                      </a:lnTo>
                      <a:lnTo>
                        <a:pt x="82" y="124"/>
                      </a:lnTo>
                      <a:lnTo>
                        <a:pt x="82" y="124"/>
                      </a:lnTo>
                      <a:lnTo>
                        <a:pt x="76" y="126"/>
                      </a:lnTo>
                      <a:lnTo>
                        <a:pt x="68" y="128"/>
                      </a:lnTo>
                      <a:lnTo>
                        <a:pt x="68" y="128"/>
                      </a:lnTo>
                      <a:lnTo>
                        <a:pt x="68" y="130"/>
                      </a:lnTo>
                      <a:lnTo>
                        <a:pt x="68" y="130"/>
                      </a:lnTo>
                      <a:lnTo>
                        <a:pt x="68" y="130"/>
                      </a:lnTo>
                      <a:lnTo>
                        <a:pt x="64" y="136"/>
                      </a:lnTo>
                      <a:lnTo>
                        <a:pt x="64" y="136"/>
                      </a:lnTo>
                      <a:lnTo>
                        <a:pt x="64" y="140"/>
                      </a:lnTo>
                      <a:lnTo>
                        <a:pt x="64" y="140"/>
                      </a:lnTo>
                      <a:lnTo>
                        <a:pt x="58" y="142"/>
                      </a:lnTo>
                      <a:lnTo>
                        <a:pt x="48" y="142"/>
                      </a:lnTo>
                      <a:lnTo>
                        <a:pt x="48" y="142"/>
                      </a:lnTo>
                      <a:lnTo>
                        <a:pt x="46" y="148"/>
                      </a:lnTo>
                      <a:lnTo>
                        <a:pt x="44" y="154"/>
                      </a:lnTo>
                      <a:lnTo>
                        <a:pt x="44" y="154"/>
                      </a:lnTo>
                      <a:lnTo>
                        <a:pt x="38" y="154"/>
                      </a:lnTo>
                      <a:lnTo>
                        <a:pt x="34" y="156"/>
                      </a:lnTo>
                      <a:lnTo>
                        <a:pt x="34" y="156"/>
                      </a:lnTo>
                      <a:lnTo>
                        <a:pt x="28" y="158"/>
                      </a:lnTo>
                      <a:lnTo>
                        <a:pt x="28" y="160"/>
                      </a:lnTo>
                      <a:lnTo>
                        <a:pt x="28" y="160"/>
                      </a:lnTo>
                      <a:lnTo>
                        <a:pt x="24" y="160"/>
                      </a:lnTo>
                      <a:lnTo>
                        <a:pt x="16" y="156"/>
                      </a:lnTo>
                      <a:lnTo>
                        <a:pt x="0" y="128"/>
                      </a:lnTo>
                      <a:lnTo>
                        <a:pt x="0" y="124"/>
                      </a:lnTo>
                      <a:lnTo>
                        <a:pt x="0" y="124"/>
                      </a:lnTo>
                      <a:lnTo>
                        <a:pt x="44" y="104"/>
                      </a:lnTo>
                      <a:lnTo>
                        <a:pt x="44" y="104"/>
                      </a:lnTo>
                      <a:lnTo>
                        <a:pt x="48" y="98"/>
                      </a:lnTo>
                      <a:lnTo>
                        <a:pt x="50" y="84"/>
                      </a:lnTo>
                      <a:lnTo>
                        <a:pt x="54" y="64"/>
                      </a:lnTo>
                      <a:lnTo>
                        <a:pt x="44" y="54"/>
                      </a:lnTo>
                      <a:lnTo>
                        <a:pt x="44" y="54"/>
                      </a:lnTo>
                      <a:lnTo>
                        <a:pt x="46" y="50"/>
                      </a:lnTo>
                      <a:lnTo>
                        <a:pt x="48" y="44"/>
                      </a:lnTo>
                      <a:lnTo>
                        <a:pt x="48" y="44"/>
                      </a:lnTo>
                      <a:lnTo>
                        <a:pt x="50" y="40"/>
                      </a:lnTo>
                      <a:lnTo>
                        <a:pt x="50" y="36"/>
                      </a:lnTo>
                      <a:lnTo>
                        <a:pt x="50" y="32"/>
                      </a:lnTo>
                      <a:lnTo>
                        <a:pt x="50" y="32"/>
                      </a:lnTo>
                      <a:lnTo>
                        <a:pt x="48" y="32"/>
                      </a:lnTo>
                      <a:lnTo>
                        <a:pt x="48" y="32"/>
                      </a:lnTo>
                      <a:lnTo>
                        <a:pt x="50" y="28"/>
                      </a:lnTo>
                      <a:lnTo>
                        <a:pt x="50" y="28"/>
                      </a:lnTo>
                      <a:lnTo>
                        <a:pt x="54" y="26"/>
                      </a:lnTo>
                      <a:lnTo>
                        <a:pt x="54" y="26"/>
                      </a:lnTo>
                      <a:lnTo>
                        <a:pt x="52" y="24"/>
                      </a:lnTo>
                      <a:lnTo>
                        <a:pt x="50" y="22"/>
                      </a:lnTo>
                      <a:lnTo>
                        <a:pt x="50" y="22"/>
                      </a:lnTo>
                      <a:lnTo>
                        <a:pt x="50" y="18"/>
                      </a:lnTo>
                      <a:lnTo>
                        <a:pt x="52" y="18"/>
                      </a:lnTo>
                      <a:lnTo>
                        <a:pt x="52" y="18"/>
                      </a:lnTo>
                      <a:lnTo>
                        <a:pt x="54" y="22"/>
                      </a:lnTo>
                      <a:lnTo>
                        <a:pt x="56" y="22"/>
                      </a:lnTo>
                      <a:lnTo>
                        <a:pt x="56" y="22"/>
                      </a:lnTo>
                      <a:lnTo>
                        <a:pt x="56" y="22"/>
                      </a:lnTo>
                      <a:lnTo>
                        <a:pt x="58" y="20"/>
                      </a:lnTo>
                      <a:lnTo>
                        <a:pt x="60" y="18"/>
                      </a:lnTo>
                      <a:lnTo>
                        <a:pt x="60" y="1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97" name="Freeform 117"/>
                <p:cNvSpPr>
                  <a:spLocks noChangeAspect="1"/>
                </p:cNvSpPr>
                <p:nvPr/>
              </p:nvSpPr>
              <p:spPr bwMode="gray">
                <a:xfrm>
                  <a:off x="3418" y="1794"/>
                  <a:ext cx="1" cy="2"/>
                </a:xfrm>
                <a:custGeom>
                  <a:avLst/>
                  <a:gdLst/>
                  <a:ahLst/>
                  <a:cxnLst>
                    <a:cxn ang="0">
                      <a:pos x="2" y="0"/>
                    </a:cxn>
                    <a:cxn ang="0">
                      <a:pos x="2" y="0"/>
                    </a:cxn>
                    <a:cxn ang="0">
                      <a:pos x="2" y="2"/>
                    </a:cxn>
                    <a:cxn ang="0">
                      <a:pos x="2" y="2"/>
                    </a:cxn>
                    <a:cxn ang="0">
                      <a:pos x="0" y="2"/>
                    </a:cxn>
                    <a:cxn ang="0">
                      <a:pos x="0" y="2"/>
                    </a:cxn>
                    <a:cxn ang="0">
                      <a:pos x="0" y="2"/>
                    </a:cxn>
                    <a:cxn ang="0">
                      <a:pos x="2" y="0"/>
                    </a:cxn>
                    <a:cxn ang="0">
                      <a:pos x="2" y="0"/>
                    </a:cxn>
                  </a:cxnLst>
                  <a:rect l="0" t="0" r="r" b="b"/>
                  <a:pathLst>
                    <a:path w="2" h="2">
                      <a:moveTo>
                        <a:pt x="2" y="0"/>
                      </a:moveTo>
                      <a:lnTo>
                        <a:pt x="2" y="0"/>
                      </a:lnTo>
                      <a:lnTo>
                        <a:pt x="2" y="2"/>
                      </a:lnTo>
                      <a:lnTo>
                        <a:pt x="2" y="2"/>
                      </a:lnTo>
                      <a:lnTo>
                        <a:pt x="0" y="2"/>
                      </a:lnTo>
                      <a:lnTo>
                        <a:pt x="0" y="2"/>
                      </a:lnTo>
                      <a:lnTo>
                        <a:pt x="0" y="2"/>
                      </a:lnTo>
                      <a:lnTo>
                        <a:pt x="2" y="0"/>
                      </a:lnTo>
                      <a:lnTo>
                        <a:pt x="2"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98" name="Freeform 118"/>
                <p:cNvSpPr>
                  <a:spLocks noChangeAspect="1"/>
                </p:cNvSpPr>
                <p:nvPr/>
              </p:nvSpPr>
              <p:spPr bwMode="gray">
                <a:xfrm>
                  <a:off x="3408" y="1796"/>
                  <a:ext cx="2" cy="2"/>
                </a:xfrm>
                <a:custGeom>
                  <a:avLst/>
                  <a:gdLst/>
                  <a:ahLst/>
                  <a:cxnLst>
                    <a:cxn ang="0">
                      <a:pos x="0" y="0"/>
                    </a:cxn>
                    <a:cxn ang="0">
                      <a:pos x="0" y="0"/>
                    </a:cxn>
                    <a:cxn ang="0">
                      <a:pos x="0" y="2"/>
                    </a:cxn>
                    <a:cxn ang="0">
                      <a:pos x="2" y="2"/>
                    </a:cxn>
                    <a:cxn ang="0">
                      <a:pos x="2" y="2"/>
                    </a:cxn>
                    <a:cxn ang="0">
                      <a:pos x="2" y="0"/>
                    </a:cxn>
                    <a:cxn ang="0">
                      <a:pos x="0" y="0"/>
                    </a:cxn>
                    <a:cxn ang="0">
                      <a:pos x="0" y="0"/>
                    </a:cxn>
                  </a:cxnLst>
                  <a:rect l="0" t="0" r="r" b="b"/>
                  <a:pathLst>
                    <a:path w="2" h="2">
                      <a:moveTo>
                        <a:pt x="0" y="0"/>
                      </a:moveTo>
                      <a:lnTo>
                        <a:pt x="0" y="0"/>
                      </a:lnTo>
                      <a:lnTo>
                        <a:pt x="0" y="2"/>
                      </a:lnTo>
                      <a:lnTo>
                        <a:pt x="2" y="2"/>
                      </a:lnTo>
                      <a:lnTo>
                        <a:pt x="2" y="2"/>
                      </a:lnTo>
                      <a:lnTo>
                        <a:pt x="2" y="0"/>
                      </a:lnTo>
                      <a:lnTo>
                        <a:pt x="0" y="0"/>
                      </a:lnTo>
                      <a:lnTo>
                        <a:pt x="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199" name="Freeform 119"/>
                <p:cNvSpPr>
                  <a:spLocks noChangeAspect="1"/>
                </p:cNvSpPr>
                <p:nvPr/>
              </p:nvSpPr>
              <p:spPr bwMode="gray">
                <a:xfrm>
                  <a:off x="3343" y="1853"/>
                  <a:ext cx="4" cy="2"/>
                </a:xfrm>
                <a:custGeom>
                  <a:avLst/>
                  <a:gdLst/>
                  <a:ahLst/>
                  <a:cxnLst>
                    <a:cxn ang="0">
                      <a:pos x="2" y="0"/>
                    </a:cxn>
                    <a:cxn ang="0">
                      <a:pos x="2" y="0"/>
                    </a:cxn>
                    <a:cxn ang="0">
                      <a:pos x="4" y="2"/>
                    </a:cxn>
                    <a:cxn ang="0">
                      <a:pos x="2" y="2"/>
                    </a:cxn>
                    <a:cxn ang="0">
                      <a:pos x="2" y="2"/>
                    </a:cxn>
                    <a:cxn ang="0">
                      <a:pos x="2" y="0"/>
                    </a:cxn>
                    <a:cxn ang="0">
                      <a:pos x="0" y="0"/>
                    </a:cxn>
                    <a:cxn ang="0">
                      <a:pos x="2" y="0"/>
                    </a:cxn>
                    <a:cxn ang="0">
                      <a:pos x="2" y="0"/>
                    </a:cxn>
                  </a:cxnLst>
                  <a:rect l="0" t="0" r="r" b="b"/>
                  <a:pathLst>
                    <a:path w="4" h="2">
                      <a:moveTo>
                        <a:pt x="2" y="0"/>
                      </a:moveTo>
                      <a:lnTo>
                        <a:pt x="2" y="0"/>
                      </a:lnTo>
                      <a:lnTo>
                        <a:pt x="4" y="2"/>
                      </a:lnTo>
                      <a:lnTo>
                        <a:pt x="2" y="2"/>
                      </a:lnTo>
                      <a:lnTo>
                        <a:pt x="2" y="2"/>
                      </a:lnTo>
                      <a:lnTo>
                        <a:pt x="2" y="0"/>
                      </a:lnTo>
                      <a:lnTo>
                        <a:pt x="0" y="0"/>
                      </a:lnTo>
                      <a:lnTo>
                        <a:pt x="2" y="0"/>
                      </a:lnTo>
                      <a:lnTo>
                        <a:pt x="2"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00" name="Freeform 120"/>
                <p:cNvSpPr>
                  <a:spLocks noChangeAspect="1"/>
                </p:cNvSpPr>
                <p:nvPr/>
              </p:nvSpPr>
              <p:spPr bwMode="gray">
                <a:xfrm>
                  <a:off x="3325" y="1871"/>
                  <a:ext cx="4" cy="5"/>
                </a:xfrm>
                <a:custGeom>
                  <a:avLst/>
                  <a:gdLst/>
                  <a:ahLst/>
                  <a:cxnLst>
                    <a:cxn ang="0">
                      <a:pos x="2" y="0"/>
                    </a:cxn>
                    <a:cxn ang="0">
                      <a:pos x="2" y="0"/>
                    </a:cxn>
                    <a:cxn ang="0">
                      <a:pos x="2" y="2"/>
                    </a:cxn>
                    <a:cxn ang="0">
                      <a:pos x="2" y="2"/>
                    </a:cxn>
                    <a:cxn ang="0">
                      <a:pos x="4" y="2"/>
                    </a:cxn>
                    <a:cxn ang="0">
                      <a:pos x="4" y="2"/>
                    </a:cxn>
                    <a:cxn ang="0">
                      <a:pos x="2" y="2"/>
                    </a:cxn>
                    <a:cxn ang="0">
                      <a:pos x="2" y="4"/>
                    </a:cxn>
                    <a:cxn ang="0">
                      <a:pos x="2" y="4"/>
                    </a:cxn>
                    <a:cxn ang="0">
                      <a:pos x="0" y="6"/>
                    </a:cxn>
                    <a:cxn ang="0">
                      <a:pos x="0" y="6"/>
                    </a:cxn>
                    <a:cxn ang="0">
                      <a:pos x="0" y="2"/>
                    </a:cxn>
                    <a:cxn ang="0">
                      <a:pos x="0" y="0"/>
                    </a:cxn>
                    <a:cxn ang="0">
                      <a:pos x="2" y="0"/>
                    </a:cxn>
                    <a:cxn ang="0">
                      <a:pos x="2" y="0"/>
                    </a:cxn>
                  </a:cxnLst>
                  <a:rect l="0" t="0" r="r" b="b"/>
                  <a:pathLst>
                    <a:path w="4" h="6">
                      <a:moveTo>
                        <a:pt x="2" y="0"/>
                      </a:moveTo>
                      <a:lnTo>
                        <a:pt x="2" y="0"/>
                      </a:lnTo>
                      <a:lnTo>
                        <a:pt x="2" y="2"/>
                      </a:lnTo>
                      <a:lnTo>
                        <a:pt x="2" y="2"/>
                      </a:lnTo>
                      <a:lnTo>
                        <a:pt x="4" y="2"/>
                      </a:lnTo>
                      <a:lnTo>
                        <a:pt x="4" y="2"/>
                      </a:lnTo>
                      <a:lnTo>
                        <a:pt x="2" y="2"/>
                      </a:lnTo>
                      <a:lnTo>
                        <a:pt x="2" y="4"/>
                      </a:lnTo>
                      <a:lnTo>
                        <a:pt x="2" y="4"/>
                      </a:lnTo>
                      <a:lnTo>
                        <a:pt x="0" y="6"/>
                      </a:lnTo>
                      <a:lnTo>
                        <a:pt x="0" y="6"/>
                      </a:lnTo>
                      <a:lnTo>
                        <a:pt x="0" y="2"/>
                      </a:lnTo>
                      <a:lnTo>
                        <a:pt x="0" y="0"/>
                      </a:lnTo>
                      <a:lnTo>
                        <a:pt x="2" y="0"/>
                      </a:lnTo>
                      <a:lnTo>
                        <a:pt x="2"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01" name="Freeform 121"/>
                <p:cNvSpPr>
                  <a:spLocks noChangeAspect="1"/>
                </p:cNvSpPr>
                <p:nvPr/>
              </p:nvSpPr>
              <p:spPr bwMode="gray">
                <a:xfrm>
                  <a:off x="3299" y="1677"/>
                  <a:ext cx="323" cy="277"/>
                </a:xfrm>
                <a:custGeom>
                  <a:avLst/>
                  <a:gdLst/>
                  <a:ahLst/>
                  <a:cxnLst>
                    <a:cxn ang="0">
                      <a:pos x="91" y="280"/>
                    </a:cxn>
                    <a:cxn ang="0">
                      <a:pos x="95" y="252"/>
                    </a:cxn>
                    <a:cxn ang="0">
                      <a:pos x="97" y="228"/>
                    </a:cxn>
                    <a:cxn ang="0">
                      <a:pos x="103" y="186"/>
                    </a:cxn>
                    <a:cxn ang="0">
                      <a:pos x="131" y="172"/>
                    </a:cxn>
                    <a:cxn ang="0">
                      <a:pos x="149" y="126"/>
                    </a:cxn>
                    <a:cxn ang="0">
                      <a:pos x="169" y="100"/>
                    </a:cxn>
                    <a:cxn ang="0">
                      <a:pos x="187" y="88"/>
                    </a:cxn>
                    <a:cxn ang="0">
                      <a:pos x="205" y="64"/>
                    </a:cxn>
                    <a:cxn ang="0">
                      <a:pos x="257" y="72"/>
                    </a:cxn>
                    <a:cxn ang="0">
                      <a:pos x="281" y="64"/>
                    </a:cxn>
                    <a:cxn ang="0">
                      <a:pos x="301" y="42"/>
                    </a:cxn>
                    <a:cxn ang="0">
                      <a:pos x="333" y="58"/>
                    </a:cxn>
                    <a:cxn ang="0">
                      <a:pos x="341" y="42"/>
                    </a:cxn>
                    <a:cxn ang="0">
                      <a:pos x="337" y="40"/>
                    </a:cxn>
                    <a:cxn ang="0">
                      <a:pos x="347" y="28"/>
                    </a:cxn>
                    <a:cxn ang="0">
                      <a:pos x="327" y="8"/>
                    </a:cxn>
                    <a:cxn ang="0">
                      <a:pos x="315" y="16"/>
                    </a:cxn>
                    <a:cxn ang="0">
                      <a:pos x="309" y="0"/>
                    </a:cxn>
                    <a:cxn ang="0">
                      <a:pos x="301" y="20"/>
                    </a:cxn>
                    <a:cxn ang="0">
                      <a:pos x="295" y="20"/>
                    </a:cxn>
                    <a:cxn ang="0">
                      <a:pos x="289" y="16"/>
                    </a:cxn>
                    <a:cxn ang="0">
                      <a:pos x="275" y="24"/>
                    </a:cxn>
                    <a:cxn ang="0">
                      <a:pos x="275" y="14"/>
                    </a:cxn>
                    <a:cxn ang="0">
                      <a:pos x="263" y="22"/>
                    </a:cxn>
                    <a:cxn ang="0">
                      <a:pos x="245" y="32"/>
                    </a:cxn>
                    <a:cxn ang="0">
                      <a:pos x="225" y="24"/>
                    </a:cxn>
                    <a:cxn ang="0">
                      <a:pos x="229" y="36"/>
                    </a:cxn>
                    <a:cxn ang="0">
                      <a:pos x="221" y="36"/>
                    </a:cxn>
                    <a:cxn ang="0">
                      <a:pos x="211" y="38"/>
                    </a:cxn>
                    <a:cxn ang="0">
                      <a:pos x="195" y="36"/>
                    </a:cxn>
                    <a:cxn ang="0">
                      <a:pos x="189" y="50"/>
                    </a:cxn>
                    <a:cxn ang="0">
                      <a:pos x="181" y="54"/>
                    </a:cxn>
                    <a:cxn ang="0">
                      <a:pos x="169" y="76"/>
                    </a:cxn>
                    <a:cxn ang="0">
                      <a:pos x="171" y="82"/>
                    </a:cxn>
                    <a:cxn ang="0">
                      <a:pos x="151" y="92"/>
                    </a:cxn>
                    <a:cxn ang="0">
                      <a:pos x="157" y="102"/>
                    </a:cxn>
                    <a:cxn ang="0">
                      <a:pos x="141" y="120"/>
                    </a:cxn>
                    <a:cxn ang="0">
                      <a:pos x="125" y="132"/>
                    </a:cxn>
                    <a:cxn ang="0">
                      <a:pos x="103" y="152"/>
                    </a:cxn>
                    <a:cxn ang="0">
                      <a:pos x="91" y="168"/>
                    </a:cxn>
                    <a:cxn ang="0">
                      <a:pos x="74" y="184"/>
                    </a:cxn>
                    <a:cxn ang="0">
                      <a:pos x="79" y="196"/>
                    </a:cxn>
                    <a:cxn ang="0">
                      <a:pos x="54" y="198"/>
                    </a:cxn>
                    <a:cxn ang="0">
                      <a:pos x="42" y="204"/>
                    </a:cxn>
                    <a:cxn ang="0">
                      <a:pos x="32" y="218"/>
                    </a:cxn>
                    <a:cxn ang="0">
                      <a:pos x="24" y="228"/>
                    </a:cxn>
                    <a:cxn ang="0">
                      <a:pos x="4" y="228"/>
                    </a:cxn>
                    <a:cxn ang="0">
                      <a:pos x="0" y="248"/>
                    </a:cxn>
                    <a:cxn ang="0">
                      <a:pos x="18" y="244"/>
                    </a:cxn>
                    <a:cxn ang="0">
                      <a:pos x="30" y="250"/>
                    </a:cxn>
                    <a:cxn ang="0">
                      <a:pos x="6" y="256"/>
                    </a:cxn>
                    <a:cxn ang="0">
                      <a:pos x="0" y="264"/>
                    </a:cxn>
                    <a:cxn ang="0">
                      <a:pos x="6" y="270"/>
                    </a:cxn>
                    <a:cxn ang="0">
                      <a:pos x="28" y="264"/>
                    </a:cxn>
                    <a:cxn ang="0">
                      <a:pos x="14" y="282"/>
                    </a:cxn>
                    <a:cxn ang="0">
                      <a:pos x="10" y="290"/>
                    </a:cxn>
                    <a:cxn ang="0">
                      <a:pos x="14" y="304"/>
                    </a:cxn>
                    <a:cxn ang="0">
                      <a:pos x="32" y="320"/>
                    </a:cxn>
                    <a:cxn ang="0">
                      <a:pos x="68" y="304"/>
                    </a:cxn>
                  </a:cxnLst>
                  <a:rect l="0" t="0" r="r" b="b"/>
                  <a:pathLst>
                    <a:path w="351" h="320">
                      <a:moveTo>
                        <a:pt x="85" y="300"/>
                      </a:moveTo>
                      <a:lnTo>
                        <a:pt x="85" y="300"/>
                      </a:lnTo>
                      <a:lnTo>
                        <a:pt x="89" y="300"/>
                      </a:lnTo>
                      <a:lnTo>
                        <a:pt x="89" y="300"/>
                      </a:lnTo>
                      <a:lnTo>
                        <a:pt x="91" y="300"/>
                      </a:lnTo>
                      <a:lnTo>
                        <a:pt x="91" y="298"/>
                      </a:lnTo>
                      <a:lnTo>
                        <a:pt x="93" y="292"/>
                      </a:lnTo>
                      <a:lnTo>
                        <a:pt x="93" y="292"/>
                      </a:lnTo>
                      <a:lnTo>
                        <a:pt x="91" y="290"/>
                      </a:lnTo>
                      <a:lnTo>
                        <a:pt x="89" y="284"/>
                      </a:lnTo>
                      <a:lnTo>
                        <a:pt x="89" y="284"/>
                      </a:lnTo>
                      <a:lnTo>
                        <a:pt x="89" y="282"/>
                      </a:lnTo>
                      <a:lnTo>
                        <a:pt x="91" y="280"/>
                      </a:lnTo>
                      <a:lnTo>
                        <a:pt x="91" y="280"/>
                      </a:lnTo>
                      <a:lnTo>
                        <a:pt x="93" y="280"/>
                      </a:lnTo>
                      <a:lnTo>
                        <a:pt x="93" y="278"/>
                      </a:lnTo>
                      <a:lnTo>
                        <a:pt x="93" y="276"/>
                      </a:lnTo>
                      <a:lnTo>
                        <a:pt x="95" y="274"/>
                      </a:lnTo>
                      <a:lnTo>
                        <a:pt x="95" y="274"/>
                      </a:lnTo>
                      <a:lnTo>
                        <a:pt x="97" y="272"/>
                      </a:lnTo>
                      <a:lnTo>
                        <a:pt x="95" y="268"/>
                      </a:lnTo>
                      <a:lnTo>
                        <a:pt x="95" y="268"/>
                      </a:lnTo>
                      <a:lnTo>
                        <a:pt x="93" y="266"/>
                      </a:lnTo>
                      <a:lnTo>
                        <a:pt x="93" y="264"/>
                      </a:lnTo>
                      <a:lnTo>
                        <a:pt x="95" y="260"/>
                      </a:lnTo>
                      <a:lnTo>
                        <a:pt x="95" y="260"/>
                      </a:lnTo>
                      <a:lnTo>
                        <a:pt x="95" y="252"/>
                      </a:lnTo>
                      <a:lnTo>
                        <a:pt x="95" y="252"/>
                      </a:lnTo>
                      <a:lnTo>
                        <a:pt x="95" y="252"/>
                      </a:lnTo>
                      <a:lnTo>
                        <a:pt x="99" y="250"/>
                      </a:lnTo>
                      <a:lnTo>
                        <a:pt x="99" y="250"/>
                      </a:lnTo>
                      <a:lnTo>
                        <a:pt x="101" y="248"/>
                      </a:lnTo>
                      <a:lnTo>
                        <a:pt x="101" y="246"/>
                      </a:lnTo>
                      <a:lnTo>
                        <a:pt x="101" y="242"/>
                      </a:lnTo>
                      <a:lnTo>
                        <a:pt x="101" y="242"/>
                      </a:lnTo>
                      <a:lnTo>
                        <a:pt x="99" y="236"/>
                      </a:lnTo>
                      <a:lnTo>
                        <a:pt x="97" y="234"/>
                      </a:lnTo>
                      <a:lnTo>
                        <a:pt x="97" y="234"/>
                      </a:lnTo>
                      <a:lnTo>
                        <a:pt x="95" y="234"/>
                      </a:lnTo>
                      <a:lnTo>
                        <a:pt x="95" y="232"/>
                      </a:lnTo>
                      <a:lnTo>
                        <a:pt x="97" y="228"/>
                      </a:lnTo>
                      <a:lnTo>
                        <a:pt x="97" y="228"/>
                      </a:lnTo>
                      <a:lnTo>
                        <a:pt x="97" y="222"/>
                      </a:lnTo>
                      <a:lnTo>
                        <a:pt x="97" y="216"/>
                      </a:lnTo>
                      <a:lnTo>
                        <a:pt x="97" y="216"/>
                      </a:lnTo>
                      <a:lnTo>
                        <a:pt x="97" y="210"/>
                      </a:lnTo>
                      <a:lnTo>
                        <a:pt x="97" y="204"/>
                      </a:lnTo>
                      <a:lnTo>
                        <a:pt x="97" y="204"/>
                      </a:lnTo>
                      <a:lnTo>
                        <a:pt x="97" y="200"/>
                      </a:lnTo>
                      <a:lnTo>
                        <a:pt x="95" y="196"/>
                      </a:lnTo>
                      <a:lnTo>
                        <a:pt x="95" y="196"/>
                      </a:lnTo>
                      <a:lnTo>
                        <a:pt x="97" y="192"/>
                      </a:lnTo>
                      <a:lnTo>
                        <a:pt x="99" y="190"/>
                      </a:lnTo>
                      <a:lnTo>
                        <a:pt x="101" y="188"/>
                      </a:lnTo>
                      <a:lnTo>
                        <a:pt x="103" y="186"/>
                      </a:lnTo>
                      <a:lnTo>
                        <a:pt x="103" y="186"/>
                      </a:lnTo>
                      <a:lnTo>
                        <a:pt x="103" y="182"/>
                      </a:lnTo>
                      <a:lnTo>
                        <a:pt x="107" y="180"/>
                      </a:lnTo>
                      <a:lnTo>
                        <a:pt x="109" y="176"/>
                      </a:lnTo>
                      <a:lnTo>
                        <a:pt x="109" y="174"/>
                      </a:lnTo>
                      <a:lnTo>
                        <a:pt x="109" y="174"/>
                      </a:lnTo>
                      <a:lnTo>
                        <a:pt x="111" y="172"/>
                      </a:lnTo>
                      <a:lnTo>
                        <a:pt x="113" y="168"/>
                      </a:lnTo>
                      <a:lnTo>
                        <a:pt x="121" y="166"/>
                      </a:lnTo>
                      <a:lnTo>
                        <a:pt x="121" y="166"/>
                      </a:lnTo>
                      <a:lnTo>
                        <a:pt x="123" y="166"/>
                      </a:lnTo>
                      <a:lnTo>
                        <a:pt x="125" y="168"/>
                      </a:lnTo>
                      <a:lnTo>
                        <a:pt x="129" y="172"/>
                      </a:lnTo>
                      <a:lnTo>
                        <a:pt x="129" y="172"/>
                      </a:lnTo>
                      <a:lnTo>
                        <a:pt x="131" y="172"/>
                      </a:lnTo>
                      <a:lnTo>
                        <a:pt x="133" y="170"/>
                      </a:lnTo>
                      <a:lnTo>
                        <a:pt x="133" y="164"/>
                      </a:lnTo>
                      <a:lnTo>
                        <a:pt x="133" y="164"/>
                      </a:lnTo>
                      <a:lnTo>
                        <a:pt x="135" y="156"/>
                      </a:lnTo>
                      <a:lnTo>
                        <a:pt x="133" y="150"/>
                      </a:lnTo>
                      <a:lnTo>
                        <a:pt x="133" y="150"/>
                      </a:lnTo>
                      <a:lnTo>
                        <a:pt x="135" y="148"/>
                      </a:lnTo>
                      <a:lnTo>
                        <a:pt x="137" y="146"/>
                      </a:lnTo>
                      <a:lnTo>
                        <a:pt x="141" y="144"/>
                      </a:lnTo>
                      <a:lnTo>
                        <a:pt x="141" y="144"/>
                      </a:lnTo>
                      <a:lnTo>
                        <a:pt x="143" y="140"/>
                      </a:lnTo>
                      <a:lnTo>
                        <a:pt x="147" y="134"/>
                      </a:lnTo>
                      <a:lnTo>
                        <a:pt x="149" y="126"/>
                      </a:lnTo>
                      <a:lnTo>
                        <a:pt x="149" y="126"/>
                      </a:lnTo>
                      <a:lnTo>
                        <a:pt x="149" y="120"/>
                      </a:lnTo>
                      <a:lnTo>
                        <a:pt x="151" y="118"/>
                      </a:lnTo>
                      <a:lnTo>
                        <a:pt x="153" y="116"/>
                      </a:lnTo>
                      <a:lnTo>
                        <a:pt x="153" y="116"/>
                      </a:lnTo>
                      <a:lnTo>
                        <a:pt x="157" y="116"/>
                      </a:lnTo>
                      <a:lnTo>
                        <a:pt x="157" y="114"/>
                      </a:lnTo>
                      <a:lnTo>
                        <a:pt x="157" y="114"/>
                      </a:lnTo>
                      <a:lnTo>
                        <a:pt x="157" y="114"/>
                      </a:lnTo>
                      <a:lnTo>
                        <a:pt x="159" y="112"/>
                      </a:lnTo>
                      <a:lnTo>
                        <a:pt x="161" y="110"/>
                      </a:lnTo>
                      <a:lnTo>
                        <a:pt x="165" y="106"/>
                      </a:lnTo>
                      <a:lnTo>
                        <a:pt x="165" y="106"/>
                      </a:lnTo>
                      <a:lnTo>
                        <a:pt x="167" y="104"/>
                      </a:lnTo>
                      <a:lnTo>
                        <a:pt x="169" y="100"/>
                      </a:lnTo>
                      <a:lnTo>
                        <a:pt x="169" y="100"/>
                      </a:lnTo>
                      <a:lnTo>
                        <a:pt x="169" y="94"/>
                      </a:lnTo>
                      <a:lnTo>
                        <a:pt x="171" y="90"/>
                      </a:lnTo>
                      <a:lnTo>
                        <a:pt x="171" y="90"/>
                      </a:lnTo>
                      <a:lnTo>
                        <a:pt x="175" y="86"/>
                      </a:lnTo>
                      <a:lnTo>
                        <a:pt x="177" y="84"/>
                      </a:lnTo>
                      <a:lnTo>
                        <a:pt x="177" y="84"/>
                      </a:lnTo>
                      <a:lnTo>
                        <a:pt x="183" y="90"/>
                      </a:lnTo>
                      <a:lnTo>
                        <a:pt x="187" y="92"/>
                      </a:lnTo>
                      <a:lnTo>
                        <a:pt x="187" y="92"/>
                      </a:lnTo>
                      <a:lnTo>
                        <a:pt x="187" y="92"/>
                      </a:lnTo>
                      <a:lnTo>
                        <a:pt x="187" y="92"/>
                      </a:lnTo>
                      <a:lnTo>
                        <a:pt x="185" y="90"/>
                      </a:lnTo>
                      <a:lnTo>
                        <a:pt x="187" y="88"/>
                      </a:lnTo>
                      <a:lnTo>
                        <a:pt x="187" y="84"/>
                      </a:lnTo>
                      <a:lnTo>
                        <a:pt x="187" y="84"/>
                      </a:lnTo>
                      <a:lnTo>
                        <a:pt x="187" y="82"/>
                      </a:lnTo>
                      <a:lnTo>
                        <a:pt x="187" y="82"/>
                      </a:lnTo>
                      <a:lnTo>
                        <a:pt x="191" y="82"/>
                      </a:lnTo>
                      <a:lnTo>
                        <a:pt x="191" y="82"/>
                      </a:lnTo>
                      <a:lnTo>
                        <a:pt x="195" y="82"/>
                      </a:lnTo>
                      <a:lnTo>
                        <a:pt x="201" y="84"/>
                      </a:lnTo>
                      <a:lnTo>
                        <a:pt x="201" y="84"/>
                      </a:lnTo>
                      <a:lnTo>
                        <a:pt x="203" y="82"/>
                      </a:lnTo>
                      <a:lnTo>
                        <a:pt x="203" y="80"/>
                      </a:lnTo>
                      <a:lnTo>
                        <a:pt x="205" y="76"/>
                      </a:lnTo>
                      <a:lnTo>
                        <a:pt x="207" y="68"/>
                      </a:lnTo>
                      <a:lnTo>
                        <a:pt x="205" y="64"/>
                      </a:lnTo>
                      <a:lnTo>
                        <a:pt x="211" y="64"/>
                      </a:lnTo>
                      <a:lnTo>
                        <a:pt x="217" y="60"/>
                      </a:lnTo>
                      <a:lnTo>
                        <a:pt x="219" y="58"/>
                      </a:lnTo>
                      <a:lnTo>
                        <a:pt x="219" y="58"/>
                      </a:lnTo>
                      <a:lnTo>
                        <a:pt x="219" y="56"/>
                      </a:lnTo>
                      <a:lnTo>
                        <a:pt x="221" y="56"/>
                      </a:lnTo>
                      <a:lnTo>
                        <a:pt x="225" y="56"/>
                      </a:lnTo>
                      <a:lnTo>
                        <a:pt x="239" y="72"/>
                      </a:lnTo>
                      <a:lnTo>
                        <a:pt x="239" y="72"/>
                      </a:lnTo>
                      <a:lnTo>
                        <a:pt x="245" y="70"/>
                      </a:lnTo>
                      <a:lnTo>
                        <a:pt x="253" y="70"/>
                      </a:lnTo>
                      <a:lnTo>
                        <a:pt x="253" y="70"/>
                      </a:lnTo>
                      <a:lnTo>
                        <a:pt x="257" y="72"/>
                      </a:lnTo>
                      <a:lnTo>
                        <a:pt x="257" y="72"/>
                      </a:lnTo>
                      <a:lnTo>
                        <a:pt x="257" y="70"/>
                      </a:lnTo>
                      <a:lnTo>
                        <a:pt x="259" y="70"/>
                      </a:lnTo>
                      <a:lnTo>
                        <a:pt x="259" y="70"/>
                      </a:lnTo>
                      <a:lnTo>
                        <a:pt x="263" y="70"/>
                      </a:lnTo>
                      <a:lnTo>
                        <a:pt x="263" y="72"/>
                      </a:lnTo>
                      <a:lnTo>
                        <a:pt x="271" y="78"/>
                      </a:lnTo>
                      <a:lnTo>
                        <a:pt x="271" y="78"/>
                      </a:lnTo>
                      <a:lnTo>
                        <a:pt x="271" y="76"/>
                      </a:lnTo>
                      <a:lnTo>
                        <a:pt x="271" y="74"/>
                      </a:lnTo>
                      <a:lnTo>
                        <a:pt x="273" y="72"/>
                      </a:lnTo>
                      <a:lnTo>
                        <a:pt x="273" y="72"/>
                      </a:lnTo>
                      <a:lnTo>
                        <a:pt x="279" y="68"/>
                      </a:lnTo>
                      <a:lnTo>
                        <a:pt x="281" y="64"/>
                      </a:lnTo>
                      <a:lnTo>
                        <a:pt x="281" y="64"/>
                      </a:lnTo>
                      <a:lnTo>
                        <a:pt x="281" y="58"/>
                      </a:lnTo>
                      <a:lnTo>
                        <a:pt x="279" y="56"/>
                      </a:lnTo>
                      <a:lnTo>
                        <a:pt x="279" y="56"/>
                      </a:lnTo>
                      <a:lnTo>
                        <a:pt x="281" y="54"/>
                      </a:lnTo>
                      <a:lnTo>
                        <a:pt x="281" y="50"/>
                      </a:lnTo>
                      <a:lnTo>
                        <a:pt x="281" y="50"/>
                      </a:lnTo>
                      <a:lnTo>
                        <a:pt x="283" y="48"/>
                      </a:lnTo>
                      <a:lnTo>
                        <a:pt x="287" y="46"/>
                      </a:lnTo>
                      <a:lnTo>
                        <a:pt x="287" y="46"/>
                      </a:lnTo>
                      <a:lnTo>
                        <a:pt x="289" y="44"/>
                      </a:lnTo>
                      <a:lnTo>
                        <a:pt x="291" y="42"/>
                      </a:lnTo>
                      <a:lnTo>
                        <a:pt x="293" y="40"/>
                      </a:lnTo>
                      <a:lnTo>
                        <a:pt x="293" y="40"/>
                      </a:lnTo>
                      <a:lnTo>
                        <a:pt x="301" y="42"/>
                      </a:lnTo>
                      <a:lnTo>
                        <a:pt x="301" y="42"/>
                      </a:lnTo>
                      <a:lnTo>
                        <a:pt x="303" y="42"/>
                      </a:lnTo>
                      <a:lnTo>
                        <a:pt x="307" y="38"/>
                      </a:lnTo>
                      <a:lnTo>
                        <a:pt x="311" y="36"/>
                      </a:lnTo>
                      <a:lnTo>
                        <a:pt x="311" y="36"/>
                      </a:lnTo>
                      <a:lnTo>
                        <a:pt x="315" y="40"/>
                      </a:lnTo>
                      <a:lnTo>
                        <a:pt x="319" y="48"/>
                      </a:lnTo>
                      <a:lnTo>
                        <a:pt x="319" y="48"/>
                      </a:lnTo>
                      <a:lnTo>
                        <a:pt x="327" y="54"/>
                      </a:lnTo>
                      <a:lnTo>
                        <a:pt x="327" y="54"/>
                      </a:lnTo>
                      <a:lnTo>
                        <a:pt x="333" y="54"/>
                      </a:lnTo>
                      <a:lnTo>
                        <a:pt x="333" y="54"/>
                      </a:lnTo>
                      <a:lnTo>
                        <a:pt x="333" y="58"/>
                      </a:lnTo>
                      <a:lnTo>
                        <a:pt x="333" y="58"/>
                      </a:lnTo>
                      <a:lnTo>
                        <a:pt x="335" y="60"/>
                      </a:lnTo>
                      <a:lnTo>
                        <a:pt x="335" y="60"/>
                      </a:lnTo>
                      <a:lnTo>
                        <a:pt x="337" y="60"/>
                      </a:lnTo>
                      <a:lnTo>
                        <a:pt x="337" y="60"/>
                      </a:lnTo>
                      <a:lnTo>
                        <a:pt x="339" y="54"/>
                      </a:lnTo>
                      <a:lnTo>
                        <a:pt x="339" y="50"/>
                      </a:lnTo>
                      <a:lnTo>
                        <a:pt x="339" y="50"/>
                      </a:lnTo>
                      <a:lnTo>
                        <a:pt x="339" y="44"/>
                      </a:lnTo>
                      <a:lnTo>
                        <a:pt x="337" y="42"/>
                      </a:lnTo>
                      <a:lnTo>
                        <a:pt x="337" y="42"/>
                      </a:lnTo>
                      <a:lnTo>
                        <a:pt x="339" y="42"/>
                      </a:lnTo>
                      <a:lnTo>
                        <a:pt x="341" y="42"/>
                      </a:lnTo>
                      <a:lnTo>
                        <a:pt x="341" y="42"/>
                      </a:lnTo>
                      <a:lnTo>
                        <a:pt x="341" y="42"/>
                      </a:lnTo>
                      <a:lnTo>
                        <a:pt x="343" y="40"/>
                      </a:lnTo>
                      <a:lnTo>
                        <a:pt x="347" y="38"/>
                      </a:lnTo>
                      <a:lnTo>
                        <a:pt x="351" y="36"/>
                      </a:lnTo>
                      <a:lnTo>
                        <a:pt x="351" y="36"/>
                      </a:lnTo>
                      <a:lnTo>
                        <a:pt x="347" y="36"/>
                      </a:lnTo>
                      <a:lnTo>
                        <a:pt x="347" y="36"/>
                      </a:lnTo>
                      <a:lnTo>
                        <a:pt x="345" y="34"/>
                      </a:lnTo>
                      <a:lnTo>
                        <a:pt x="345" y="34"/>
                      </a:lnTo>
                      <a:lnTo>
                        <a:pt x="341" y="40"/>
                      </a:lnTo>
                      <a:lnTo>
                        <a:pt x="341" y="40"/>
                      </a:lnTo>
                      <a:lnTo>
                        <a:pt x="339" y="36"/>
                      </a:lnTo>
                      <a:lnTo>
                        <a:pt x="339" y="36"/>
                      </a:lnTo>
                      <a:lnTo>
                        <a:pt x="339" y="38"/>
                      </a:lnTo>
                      <a:lnTo>
                        <a:pt x="337" y="40"/>
                      </a:lnTo>
                      <a:lnTo>
                        <a:pt x="337" y="40"/>
                      </a:lnTo>
                      <a:lnTo>
                        <a:pt x="333" y="42"/>
                      </a:lnTo>
                      <a:lnTo>
                        <a:pt x="333" y="42"/>
                      </a:lnTo>
                      <a:lnTo>
                        <a:pt x="333" y="36"/>
                      </a:lnTo>
                      <a:lnTo>
                        <a:pt x="333" y="36"/>
                      </a:lnTo>
                      <a:lnTo>
                        <a:pt x="329" y="32"/>
                      </a:lnTo>
                      <a:lnTo>
                        <a:pt x="329" y="32"/>
                      </a:lnTo>
                      <a:lnTo>
                        <a:pt x="335" y="34"/>
                      </a:lnTo>
                      <a:lnTo>
                        <a:pt x="341" y="32"/>
                      </a:lnTo>
                      <a:lnTo>
                        <a:pt x="341" y="32"/>
                      </a:lnTo>
                      <a:lnTo>
                        <a:pt x="341" y="30"/>
                      </a:lnTo>
                      <a:lnTo>
                        <a:pt x="343" y="28"/>
                      </a:lnTo>
                      <a:lnTo>
                        <a:pt x="343" y="28"/>
                      </a:lnTo>
                      <a:lnTo>
                        <a:pt x="347" y="28"/>
                      </a:lnTo>
                      <a:lnTo>
                        <a:pt x="351" y="28"/>
                      </a:lnTo>
                      <a:lnTo>
                        <a:pt x="351" y="28"/>
                      </a:lnTo>
                      <a:lnTo>
                        <a:pt x="347" y="20"/>
                      </a:lnTo>
                      <a:lnTo>
                        <a:pt x="345" y="20"/>
                      </a:lnTo>
                      <a:lnTo>
                        <a:pt x="339" y="20"/>
                      </a:lnTo>
                      <a:lnTo>
                        <a:pt x="339" y="20"/>
                      </a:lnTo>
                      <a:lnTo>
                        <a:pt x="341" y="16"/>
                      </a:lnTo>
                      <a:lnTo>
                        <a:pt x="341" y="14"/>
                      </a:lnTo>
                      <a:lnTo>
                        <a:pt x="335" y="18"/>
                      </a:lnTo>
                      <a:lnTo>
                        <a:pt x="335" y="18"/>
                      </a:lnTo>
                      <a:lnTo>
                        <a:pt x="331" y="8"/>
                      </a:lnTo>
                      <a:lnTo>
                        <a:pt x="331" y="8"/>
                      </a:lnTo>
                      <a:lnTo>
                        <a:pt x="327" y="8"/>
                      </a:lnTo>
                      <a:lnTo>
                        <a:pt x="327" y="8"/>
                      </a:lnTo>
                      <a:lnTo>
                        <a:pt x="323" y="14"/>
                      </a:lnTo>
                      <a:lnTo>
                        <a:pt x="325" y="20"/>
                      </a:lnTo>
                      <a:lnTo>
                        <a:pt x="325" y="20"/>
                      </a:lnTo>
                      <a:lnTo>
                        <a:pt x="321" y="22"/>
                      </a:lnTo>
                      <a:lnTo>
                        <a:pt x="321" y="22"/>
                      </a:lnTo>
                      <a:lnTo>
                        <a:pt x="319" y="20"/>
                      </a:lnTo>
                      <a:lnTo>
                        <a:pt x="321" y="16"/>
                      </a:lnTo>
                      <a:lnTo>
                        <a:pt x="321" y="12"/>
                      </a:lnTo>
                      <a:lnTo>
                        <a:pt x="319" y="12"/>
                      </a:lnTo>
                      <a:lnTo>
                        <a:pt x="319" y="12"/>
                      </a:lnTo>
                      <a:lnTo>
                        <a:pt x="317" y="14"/>
                      </a:lnTo>
                      <a:lnTo>
                        <a:pt x="317" y="14"/>
                      </a:lnTo>
                      <a:lnTo>
                        <a:pt x="317" y="16"/>
                      </a:lnTo>
                      <a:lnTo>
                        <a:pt x="315" y="16"/>
                      </a:lnTo>
                      <a:lnTo>
                        <a:pt x="315" y="16"/>
                      </a:lnTo>
                      <a:lnTo>
                        <a:pt x="315" y="12"/>
                      </a:lnTo>
                      <a:lnTo>
                        <a:pt x="315" y="10"/>
                      </a:lnTo>
                      <a:lnTo>
                        <a:pt x="315" y="10"/>
                      </a:lnTo>
                      <a:lnTo>
                        <a:pt x="319" y="8"/>
                      </a:lnTo>
                      <a:lnTo>
                        <a:pt x="321" y="8"/>
                      </a:lnTo>
                      <a:lnTo>
                        <a:pt x="319" y="6"/>
                      </a:lnTo>
                      <a:lnTo>
                        <a:pt x="319" y="6"/>
                      </a:lnTo>
                      <a:lnTo>
                        <a:pt x="319" y="2"/>
                      </a:lnTo>
                      <a:lnTo>
                        <a:pt x="319" y="2"/>
                      </a:lnTo>
                      <a:lnTo>
                        <a:pt x="313" y="2"/>
                      </a:lnTo>
                      <a:lnTo>
                        <a:pt x="313" y="0"/>
                      </a:lnTo>
                      <a:lnTo>
                        <a:pt x="313" y="0"/>
                      </a:lnTo>
                      <a:lnTo>
                        <a:pt x="309" y="0"/>
                      </a:lnTo>
                      <a:lnTo>
                        <a:pt x="309" y="0"/>
                      </a:lnTo>
                      <a:lnTo>
                        <a:pt x="309" y="6"/>
                      </a:lnTo>
                      <a:lnTo>
                        <a:pt x="307" y="6"/>
                      </a:lnTo>
                      <a:lnTo>
                        <a:pt x="307" y="6"/>
                      </a:lnTo>
                      <a:lnTo>
                        <a:pt x="305" y="6"/>
                      </a:lnTo>
                      <a:lnTo>
                        <a:pt x="305" y="6"/>
                      </a:lnTo>
                      <a:lnTo>
                        <a:pt x="305" y="10"/>
                      </a:lnTo>
                      <a:lnTo>
                        <a:pt x="305" y="10"/>
                      </a:lnTo>
                      <a:lnTo>
                        <a:pt x="307" y="12"/>
                      </a:lnTo>
                      <a:lnTo>
                        <a:pt x="307" y="12"/>
                      </a:lnTo>
                      <a:lnTo>
                        <a:pt x="303" y="14"/>
                      </a:lnTo>
                      <a:lnTo>
                        <a:pt x="303" y="14"/>
                      </a:lnTo>
                      <a:lnTo>
                        <a:pt x="301" y="18"/>
                      </a:lnTo>
                      <a:lnTo>
                        <a:pt x="301" y="20"/>
                      </a:lnTo>
                      <a:lnTo>
                        <a:pt x="301" y="20"/>
                      </a:lnTo>
                      <a:lnTo>
                        <a:pt x="295" y="24"/>
                      </a:lnTo>
                      <a:lnTo>
                        <a:pt x="295" y="24"/>
                      </a:lnTo>
                      <a:lnTo>
                        <a:pt x="295" y="28"/>
                      </a:lnTo>
                      <a:lnTo>
                        <a:pt x="295" y="28"/>
                      </a:lnTo>
                      <a:lnTo>
                        <a:pt x="293" y="26"/>
                      </a:lnTo>
                      <a:lnTo>
                        <a:pt x="293" y="24"/>
                      </a:lnTo>
                      <a:lnTo>
                        <a:pt x="293" y="20"/>
                      </a:lnTo>
                      <a:lnTo>
                        <a:pt x="293" y="20"/>
                      </a:lnTo>
                      <a:lnTo>
                        <a:pt x="293" y="20"/>
                      </a:lnTo>
                      <a:lnTo>
                        <a:pt x="293" y="22"/>
                      </a:lnTo>
                      <a:lnTo>
                        <a:pt x="295" y="22"/>
                      </a:lnTo>
                      <a:lnTo>
                        <a:pt x="295" y="20"/>
                      </a:lnTo>
                      <a:lnTo>
                        <a:pt x="295" y="20"/>
                      </a:lnTo>
                      <a:lnTo>
                        <a:pt x="295" y="18"/>
                      </a:lnTo>
                      <a:lnTo>
                        <a:pt x="295" y="16"/>
                      </a:lnTo>
                      <a:lnTo>
                        <a:pt x="295" y="16"/>
                      </a:lnTo>
                      <a:lnTo>
                        <a:pt x="297" y="12"/>
                      </a:lnTo>
                      <a:lnTo>
                        <a:pt x="297" y="12"/>
                      </a:lnTo>
                      <a:lnTo>
                        <a:pt x="297" y="10"/>
                      </a:lnTo>
                      <a:lnTo>
                        <a:pt x="297" y="8"/>
                      </a:lnTo>
                      <a:lnTo>
                        <a:pt x="295" y="8"/>
                      </a:lnTo>
                      <a:lnTo>
                        <a:pt x="295" y="8"/>
                      </a:lnTo>
                      <a:lnTo>
                        <a:pt x="295" y="12"/>
                      </a:lnTo>
                      <a:lnTo>
                        <a:pt x="293" y="12"/>
                      </a:lnTo>
                      <a:lnTo>
                        <a:pt x="293" y="12"/>
                      </a:lnTo>
                      <a:lnTo>
                        <a:pt x="291" y="16"/>
                      </a:lnTo>
                      <a:lnTo>
                        <a:pt x="289" y="16"/>
                      </a:lnTo>
                      <a:lnTo>
                        <a:pt x="289" y="16"/>
                      </a:lnTo>
                      <a:lnTo>
                        <a:pt x="285" y="24"/>
                      </a:lnTo>
                      <a:lnTo>
                        <a:pt x="285" y="24"/>
                      </a:lnTo>
                      <a:lnTo>
                        <a:pt x="283" y="26"/>
                      </a:lnTo>
                      <a:lnTo>
                        <a:pt x="279" y="28"/>
                      </a:lnTo>
                      <a:lnTo>
                        <a:pt x="279" y="28"/>
                      </a:lnTo>
                      <a:lnTo>
                        <a:pt x="279" y="30"/>
                      </a:lnTo>
                      <a:lnTo>
                        <a:pt x="279" y="34"/>
                      </a:lnTo>
                      <a:lnTo>
                        <a:pt x="279" y="34"/>
                      </a:lnTo>
                      <a:lnTo>
                        <a:pt x="275" y="38"/>
                      </a:lnTo>
                      <a:lnTo>
                        <a:pt x="275" y="38"/>
                      </a:lnTo>
                      <a:lnTo>
                        <a:pt x="273" y="36"/>
                      </a:lnTo>
                      <a:lnTo>
                        <a:pt x="273" y="36"/>
                      </a:lnTo>
                      <a:lnTo>
                        <a:pt x="275" y="24"/>
                      </a:lnTo>
                      <a:lnTo>
                        <a:pt x="275" y="24"/>
                      </a:lnTo>
                      <a:lnTo>
                        <a:pt x="279" y="24"/>
                      </a:lnTo>
                      <a:lnTo>
                        <a:pt x="281" y="22"/>
                      </a:lnTo>
                      <a:lnTo>
                        <a:pt x="281" y="22"/>
                      </a:lnTo>
                      <a:lnTo>
                        <a:pt x="283" y="16"/>
                      </a:lnTo>
                      <a:lnTo>
                        <a:pt x="283" y="16"/>
                      </a:lnTo>
                      <a:lnTo>
                        <a:pt x="277" y="16"/>
                      </a:lnTo>
                      <a:lnTo>
                        <a:pt x="277" y="16"/>
                      </a:lnTo>
                      <a:lnTo>
                        <a:pt x="277" y="12"/>
                      </a:lnTo>
                      <a:lnTo>
                        <a:pt x="277" y="12"/>
                      </a:lnTo>
                      <a:lnTo>
                        <a:pt x="277" y="12"/>
                      </a:lnTo>
                      <a:lnTo>
                        <a:pt x="275" y="12"/>
                      </a:lnTo>
                      <a:lnTo>
                        <a:pt x="275" y="14"/>
                      </a:lnTo>
                      <a:lnTo>
                        <a:pt x="275" y="14"/>
                      </a:lnTo>
                      <a:lnTo>
                        <a:pt x="273" y="14"/>
                      </a:lnTo>
                      <a:lnTo>
                        <a:pt x="271" y="12"/>
                      </a:lnTo>
                      <a:lnTo>
                        <a:pt x="267" y="10"/>
                      </a:lnTo>
                      <a:lnTo>
                        <a:pt x="267" y="10"/>
                      </a:lnTo>
                      <a:lnTo>
                        <a:pt x="265" y="10"/>
                      </a:lnTo>
                      <a:lnTo>
                        <a:pt x="265" y="10"/>
                      </a:lnTo>
                      <a:lnTo>
                        <a:pt x="267" y="18"/>
                      </a:lnTo>
                      <a:lnTo>
                        <a:pt x="265" y="18"/>
                      </a:lnTo>
                      <a:lnTo>
                        <a:pt x="265" y="18"/>
                      </a:lnTo>
                      <a:lnTo>
                        <a:pt x="265" y="20"/>
                      </a:lnTo>
                      <a:lnTo>
                        <a:pt x="267" y="20"/>
                      </a:lnTo>
                      <a:lnTo>
                        <a:pt x="267" y="20"/>
                      </a:lnTo>
                      <a:lnTo>
                        <a:pt x="263" y="22"/>
                      </a:lnTo>
                      <a:lnTo>
                        <a:pt x="263" y="22"/>
                      </a:lnTo>
                      <a:lnTo>
                        <a:pt x="261" y="16"/>
                      </a:lnTo>
                      <a:lnTo>
                        <a:pt x="261" y="16"/>
                      </a:lnTo>
                      <a:lnTo>
                        <a:pt x="257" y="16"/>
                      </a:lnTo>
                      <a:lnTo>
                        <a:pt x="257" y="16"/>
                      </a:lnTo>
                      <a:lnTo>
                        <a:pt x="257" y="18"/>
                      </a:lnTo>
                      <a:lnTo>
                        <a:pt x="259" y="18"/>
                      </a:lnTo>
                      <a:lnTo>
                        <a:pt x="259" y="18"/>
                      </a:lnTo>
                      <a:lnTo>
                        <a:pt x="255" y="22"/>
                      </a:lnTo>
                      <a:lnTo>
                        <a:pt x="249" y="26"/>
                      </a:lnTo>
                      <a:lnTo>
                        <a:pt x="249" y="26"/>
                      </a:lnTo>
                      <a:lnTo>
                        <a:pt x="247" y="26"/>
                      </a:lnTo>
                      <a:lnTo>
                        <a:pt x="247" y="26"/>
                      </a:lnTo>
                      <a:lnTo>
                        <a:pt x="245" y="32"/>
                      </a:lnTo>
                      <a:lnTo>
                        <a:pt x="245" y="32"/>
                      </a:lnTo>
                      <a:lnTo>
                        <a:pt x="239" y="30"/>
                      </a:lnTo>
                      <a:lnTo>
                        <a:pt x="235" y="26"/>
                      </a:lnTo>
                      <a:lnTo>
                        <a:pt x="235" y="26"/>
                      </a:lnTo>
                      <a:lnTo>
                        <a:pt x="235" y="24"/>
                      </a:lnTo>
                      <a:lnTo>
                        <a:pt x="235" y="24"/>
                      </a:lnTo>
                      <a:lnTo>
                        <a:pt x="233" y="24"/>
                      </a:lnTo>
                      <a:lnTo>
                        <a:pt x="231" y="24"/>
                      </a:lnTo>
                      <a:lnTo>
                        <a:pt x="231" y="24"/>
                      </a:lnTo>
                      <a:lnTo>
                        <a:pt x="229" y="22"/>
                      </a:lnTo>
                      <a:lnTo>
                        <a:pt x="227" y="20"/>
                      </a:lnTo>
                      <a:lnTo>
                        <a:pt x="225" y="20"/>
                      </a:lnTo>
                      <a:lnTo>
                        <a:pt x="225" y="20"/>
                      </a:lnTo>
                      <a:lnTo>
                        <a:pt x="225" y="24"/>
                      </a:lnTo>
                      <a:lnTo>
                        <a:pt x="225" y="24"/>
                      </a:lnTo>
                      <a:lnTo>
                        <a:pt x="219" y="24"/>
                      </a:lnTo>
                      <a:lnTo>
                        <a:pt x="219" y="24"/>
                      </a:lnTo>
                      <a:lnTo>
                        <a:pt x="219" y="26"/>
                      </a:lnTo>
                      <a:lnTo>
                        <a:pt x="219" y="26"/>
                      </a:lnTo>
                      <a:lnTo>
                        <a:pt x="221" y="28"/>
                      </a:lnTo>
                      <a:lnTo>
                        <a:pt x="221" y="28"/>
                      </a:lnTo>
                      <a:lnTo>
                        <a:pt x="221" y="28"/>
                      </a:lnTo>
                      <a:lnTo>
                        <a:pt x="225" y="28"/>
                      </a:lnTo>
                      <a:lnTo>
                        <a:pt x="225" y="28"/>
                      </a:lnTo>
                      <a:lnTo>
                        <a:pt x="227" y="30"/>
                      </a:lnTo>
                      <a:lnTo>
                        <a:pt x="227" y="30"/>
                      </a:lnTo>
                      <a:lnTo>
                        <a:pt x="229" y="34"/>
                      </a:lnTo>
                      <a:lnTo>
                        <a:pt x="229" y="34"/>
                      </a:lnTo>
                      <a:lnTo>
                        <a:pt x="229" y="36"/>
                      </a:lnTo>
                      <a:lnTo>
                        <a:pt x="227" y="36"/>
                      </a:lnTo>
                      <a:lnTo>
                        <a:pt x="227" y="36"/>
                      </a:lnTo>
                      <a:lnTo>
                        <a:pt x="225" y="34"/>
                      </a:lnTo>
                      <a:lnTo>
                        <a:pt x="223" y="32"/>
                      </a:lnTo>
                      <a:lnTo>
                        <a:pt x="223" y="32"/>
                      </a:lnTo>
                      <a:lnTo>
                        <a:pt x="217" y="30"/>
                      </a:lnTo>
                      <a:lnTo>
                        <a:pt x="217" y="30"/>
                      </a:lnTo>
                      <a:lnTo>
                        <a:pt x="217" y="32"/>
                      </a:lnTo>
                      <a:lnTo>
                        <a:pt x="217" y="32"/>
                      </a:lnTo>
                      <a:lnTo>
                        <a:pt x="219" y="34"/>
                      </a:lnTo>
                      <a:lnTo>
                        <a:pt x="219" y="34"/>
                      </a:lnTo>
                      <a:lnTo>
                        <a:pt x="219" y="34"/>
                      </a:lnTo>
                      <a:lnTo>
                        <a:pt x="221" y="36"/>
                      </a:lnTo>
                      <a:lnTo>
                        <a:pt x="221" y="36"/>
                      </a:lnTo>
                      <a:lnTo>
                        <a:pt x="219" y="38"/>
                      </a:lnTo>
                      <a:lnTo>
                        <a:pt x="217" y="40"/>
                      </a:lnTo>
                      <a:lnTo>
                        <a:pt x="217" y="40"/>
                      </a:lnTo>
                      <a:lnTo>
                        <a:pt x="215" y="40"/>
                      </a:lnTo>
                      <a:lnTo>
                        <a:pt x="215" y="40"/>
                      </a:lnTo>
                      <a:lnTo>
                        <a:pt x="215" y="36"/>
                      </a:lnTo>
                      <a:lnTo>
                        <a:pt x="213" y="32"/>
                      </a:lnTo>
                      <a:lnTo>
                        <a:pt x="213" y="32"/>
                      </a:lnTo>
                      <a:lnTo>
                        <a:pt x="213" y="32"/>
                      </a:lnTo>
                      <a:lnTo>
                        <a:pt x="213" y="34"/>
                      </a:lnTo>
                      <a:lnTo>
                        <a:pt x="211" y="34"/>
                      </a:lnTo>
                      <a:lnTo>
                        <a:pt x="211" y="34"/>
                      </a:lnTo>
                      <a:lnTo>
                        <a:pt x="211" y="38"/>
                      </a:lnTo>
                      <a:lnTo>
                        <a:pt x="211" y="38"/>
                      </a:lnTo>
                      <a:lnTo>
                        <a:pt x="209" y="40"/>
                      </a:lnTo>
                      <a:lnTo>
                        <a:pt x="209" y="42"/>
                      </a:lnTo>
                      <a:lnTo>
                        <a:pt x="209" y="42"/>
                      </a:lnTo>
                      <a:lnTo>
                        <a:pt x="207" y="42"/>
                      </a:lnTo>
                      <a:lnTo>
                        <a:pt x="209" y="38"/>
                      </a:lnTo>
                      <a:lnTo>
                        <a:pt x="209" y="34"/>
                      </a:lnTo>
                      <a:lnTo>
                        <a:pt x="205" y="32"/>
                      </a:lnTo>
                      <a:lnTo>
                        <a:pt x="205" y="32"/>
                      </a:lnTo>
                      <a:lnTo>
                        <a:pt x="201" y="38"/>
                      </a:lnTo>
                      <a:lnTo>
                        <a:pt x="197" y="44"/>
                      </a:lnTo>
                      <a:lnTo>
                        <a:pt x="197" y="44"/>
                      </a:lnTo>
                      <a:lnTo>
                        <a:pt x="195" y="44"/>
                      </a:lnTo>
                      <a:lnTo>
                        <a:pt x="195" y="44"/>
                      </a:lnTo>
                      <a:lnTo>
                        <a:pt x="195" y="36"/>
                      </a:lnTo>
                      <a:lnTo>
                        <a:pt x="195" y="36"/>
                      </a:lnTo>
                      <a:lnTo>
                        <a:pt x="193" y="38"/>
                      </a:lnTo>
                      <a:lnTo>
                        <a:pt x="191" y="38"/>
                      </a:lnTo>
                      <a:lnTo>
                        <a:pt x="191" y="38"/>
                      </a:lnTo>
                      <a:lnTo>
                        <a:pt x="189" y="42"/>
                      </a:lnTo>
                      <a:lnTo>
                        <a:pt x="189" y="46"/>
                      </a:lnTo>
                      <a:lnTo>
                        <a:pt x="189" y="46"/>
                      </a:lnTo>
                      <a:lnTo>
                        <a:pt x="193" y="46"/>
                      </a:lnTo>
                      <a:lnTo>
                        <a:pt x="193" y="46"/>
                      </a:lnTo>
                      <a:lnTo>
                        <a:pt x="193" y="52"/>
                      </a:lnTo>
                      <a:lnTo>
                        <a:pt x="193" y="54"/>
                      </a:lnTo>
                      <a:lnTo>
                        <a:pt x="191" y="54"/>
                      </a:lnTo>
                      <a:lnTo>
                        <a:pt x="191" y="54"/>
                      </a:lnTo>
                      <a:lnTo>
                        <a:pt x="189" y="50"/>
                      </a:lnTo>
                      <a:lnTo>
                        <a:pt x="189" y="48"/>
                      </a:lnTo>
                      <a:lnTo>
                        <a:pt x="189" y="48"/>
                      </a:lnTo>
                      <a:lnTo>
                        <a:pt x="185" y="48"/>
                      </a:lnTo>
                      <a:lnTo>
                        <a:pt x="185" y="48"/>
                      </a:lnTo>
                      <a:lnTo>
                        <a:pt x="187" y="52"/>
                      </a:lnTo>
                      <a:lnTo>
                        <a:pt x="187" y="52"/>
                      </a:lnTo>
                      <a:lnTo>
                        <a:pt x="187" y="52"/>
                      </a:lnTo>
                      <a:lnTo>
                        <a:pt x="187" y="52"/>
                      </a:lnTo>
                      <a:lnTo>
                        <a:pt x="187" y="54"/>
                      </a:lnTo>
                      <a:lnTo>
                        <a:pt x="187" y="54"/>
                      </a:lnTo>
                      <a:lnTo>
                        <a:pt x="185" y="54"/>
                      </a:lnTo>
                      <a:lnTo>
                        <a:pt x="185" y="54"/>
                      </a:lnTo>
                      <a:lnTo>
                        <a:pt x="185" y="54"/>
                      </a:lnTo>
                      <a:lnTo>
                        <a:pt x="181" y="54"/>
                      </a:lnTo>
                      <a:lnTo>
                        <a:pt x="181" y="54"/>
                      </a:lnTo>
                      <a:lnTo>
                        <a:pt x="181" y="52"/>
                      </a:lnTo>
                      <a:lnTo>
                        <a:pt x="179" y="50"/>
                      </a:lnTo>
                      <a:lnTo>
                        <a:pt x="179" y="50"/>
                      </a:lnTo>
                      <a:lnTo>
                        <a:pt x="179" y="58"/>
                      </a:lnTo>
                      <a:lnTo>
                        <a:pt x="175" y="60"/>
                      </a:lnTo>
                      <a:lnTo>
                        <a:pt x="175" y="60"/>
                      </a:lnTo>
                      <a:lnTo>
                        <a:pt x="173" y="66"/>
                      </a:lnTo>
                      <a:lnTo>
                        <a:pt x="171" y="68"/>
                      </a:lnTo>
                      <a:lnTo>
                        <a:pt x="171" y="68"/>
                      </a:lnTo>
                      <a:lnTo>
                        <a:pt x="173" y="72"/>
                      </a:lnTo>
                      <a:lnTo>
                        <a:pt x="171" y="76"/>
                      </a:lnTo>
                      <a:lnTo>
                        <a:pt x="171" y="76"/>
                      </a:lnTo>
                      <a:lnTo>
                        <a:pt x="169" y="76"/>
                      </a:lnTo>
                      <a:lnTo>
                        <a:pt x="167" y="78"/>
                      </a:lnTo>
                      <a:lnTo>
                        <a:pt x="167" y="78"/>
                      </a:lnTo>
                      <a:lnTo>
                        <a:pt x="165" y="78"/>
                      </a:lnTo>
                      <a:lnTo>
                        <a:pt x="161" y="78"/>
                      </a:lnTo>
                      <a:lnTo>
                        <a:pt x="161" y="78"/>
                      </a:lnTo>
                      <a:lnTo>
                        <a:pt x="157" y="82"/>
                      </a:lnTo>
                      <a:lnTo>
                        <a:pt x="157" y="82"/>
                      </a:lnTo>
                      <a:lnTo>
                        <a:pt x="157" y="84"/>
                      </a:lnTo>
                      <a:lnTo>
                        <a:pt x="157" y="84"/>
                      </a:lnTo>
                      <a:lnTo>
                        <a:pt x="165" y="84"/>
                      </a:lnTo>
                      <a:lnTo>
                        <a:pt x="165" y="84"/>
                      </a:lnTo>
                      <a:lnTo>
                        <a:pt x="167" y="82"/>
                      </a:lnTo>
                      <a:lnTo>
                        <a:pt x="169" y="82"/>
                      </a:lnTo>
                      <a:lnTo>
                        <a:pt x="171" y="82"/>
                      </a:lnTo>
                      <a:lnTo>
                        <a:pt x="171" y="82"/>
                      </a:lnTo>
                      <a:lnTo>
                        <a:pt x="171" y="82"/>
                      </a:lnTo>
                      <a:lnTo>
                        <a:pt x="171" y="84"/>
                      </a:lnTo>
                      <a:lnTo>
                        <a:pt x="171" y="84"/>
                      </a:lnTo>
                      <a:lnTo>
                        <a:pt x="165" y="86"/>
                      </a:lnTo>
                      <a:lnTo>
                        <a:pt x="163" y="86"/>
                      </a:lnTo>
                      <a:lnTo>
                        <a:pt x="161" y="90"/>
                      </a:lnTo>
                      <a:lnTo>
                        <a:pt x="163" y="96"/>
                      </a:lnTo>
                      <a:lnTo>
                        <a:pt x="163" y="96"/>
                      </a:lnTo>
                      <a:lnTo>
                        <a:pt x="159" y="92"/>
                      </a:lnTo>
                      <a:lnTo>
                        <a:pt x="157" y="90"/>
                      </a:lnTo>
                      <a:lnTo>
                        <a:pt x="149" y="90"/>
                      </a:lnTo>
                      <a:lnTo>
                        <a:pt x="149" y="92"/>
                      </a:lnTo>
                      <a:lnTo>
                        <a:pt x="151" y="92"/>
                      </a:lnTo>
                      <a:lnTo>
                        <a:pt x="151" y="92"/>
                      </a:lnTo>
                      <a:lnTo>
                        <a:pt x="155" y="92"/>
                      </a:lnTo>
                      <a:lnTo>
                        <a:pt x="155" y="94"/>
                      </a:lnTo>
                      <a:lnTo>
                        <a:pt x="155" y="94"/>
                      </a:lnTo>
                      <a:lnTo>
                        <a:pt x="151" y="94"/>
                      </a:lnTo>
                      <a:lnTo>
                        <a:pt x="151" y="94"/>
                      </a:lnTo>
                      <a:lnTo>
                        <a:pt x="151" y="96"/>
                      </a:lnTo>
                      <a:lnTo>
                        <a:pt x="151" y="96"/>
                      </a:lnTo>
                      <a:lnTo>
                        <a:pt x="157" y="96"/>
                      </a:lnTo>
                      <a:lnTo>
                        <a:pt x="157" y="96"/>
                      </a:lnTo>
                      <a:lnTo>
                        <a:pt x="155" y="100"/>
                      </a:lnTo>
                      <a:lnTo>
                        <a:pt x="155" y="102"/>
                      </a:lnTo>
                      <a:lnTo>
                        <a:pt x="157" y="102"/>
                      </a:lnTo>
                      <a:lnTo>
                        <a:pt x="157" y="102"/>
                      </a:lnTo>
                      <a:lnTo>
                        <a:pt x="157" y="104"/>
                      </a:lnTo>
                      <a:lnTo>
                        <a:pt x="157" y="104"/>
                      </a:lnTo>
                      <a:lnTo>
                        <a:pt x="147" y="104"/>
                      </a:lnTo>
                      <a:lnTo>
                        <a:pt x="147" y="104"/>
                      </a:lnTo>
                      <a:lnTo>
                        <a:pt x="147" y="110"/>
                      </a:lnTo>
                      <a:lnTo>
                        <a:pt x="147" y="110"/>
                      </a:lnTo>
                      <a:lnTo>
                        <a:pt x="149" y="112"/>
                      </a:lnTo>
                      <a:lnTo>
                        <a:pt x="149" y="112"/>
                      </a:lnTo>
                      <a:lnTo>
                        <a:pt x="147" y="114"/>
                      </a:lnTo>
                      <a:lnTo>
                        <a:pt x="147" y="114"/>
                      </a:lnTo>
                      <a:lnTo>
                        <a:pt x="143" y="114"/>
                      </a:lnTo>
                      <a:lnTo>
                        <a:pt x="143" y="114"/>
                      </a:lnTo>
                      <a:lnTo>
                        <a:pt x="143" y="116"/>
                      </a:lnTo>
                      <a:lnTo>
                        <a:pt x="141" y="120"/>
                      </a:lnTo>
                      <a:lnTo>
                        <a:pt x="141" y="120"/>
                      </a:lnTo>
                      <a:lnTo>
                        <a:pt x="137" y="118"/>
                      </a:lnTo>
                      <a:lnTo>
                        <a:pt x="133" y="120"/>
                      </a:lnTo>
                      <a:lnTo>
                        <a:pt x="133" y="120"/>
                      </a:lnTo>
                      <a:lnTo>
                        <a:pt x="133" y="122"/>
                      </a:lnTo>
                      <a:lnTo>
                        <a:pt x="133" y="124"/>
                      </a:lnTo>
                      <a:lnTo>
                        <a:pt x="133" y="124"/>
                      </a:lnTo>
                      <a:lnTo>
                        <a:pt x="123" y="128"/>
                      </a:lnTo>
                      <a:lnTo>
                        <a:pt x="123" y="128"/>
                      </a:lnTo>
                      <a:lnTo>
                        <a:pt x="123" y="130"/>
                      </a:lnTo>
                      <a:lnTo>
                        <a:pt x="123" y="130"/>
                      </a:lnTo>
                      <a:lnTo>
                        <a:pt x="125" y="132"/>
                      </a:lnTo>
                      <a:lnTo>
                        <a:pt x="127" y="132"/>
                      </a:lnTo>
                      <a:lnTo>
                        <a:pt x="125" y="132"/>
                      </a:lnTo>
                      <a:lnTo>
                        <a:pt x="123" y="132"/>
                      </a:lnTo>
                      <a:lnTo>
                        <a:pt x="123" y="132"/>
                      </a:lnTo>
                      <a:lnTo>
                        <a:pt x="125" y="140"/>
                      </a:lnTo>
                      <a:lnTo>
                        <a:pt x="125" y="140"/>
                      </a:lnTo>
                      <a:lnTo>
                        <a:pt x="117" y="146"/>
                      </a:lnTo>
                      <a:lnTo>
                        <a:pt x="117" y="146"/>
                      </a:lnTo>
                      <a:lnTo>
                        <a:pt x="113" y="146"/>
                      </a:lnTo>
                      <a:lnTo>
                        <a:pt x="113" y="146"/>
                      </a:lnTo>
                      <a:lnTo>
                        <a:pt x="113" y="150"/>
                      </a:lnTo>
                      <a:lnTo>
                        <a:pt x="113" y="150"/>
                      </a:lnTo>
                      <a:lnTo>
                        <a:pt x="107" y="150"/>
                      </a:lnTo>
                      <a:lnTo>
                        <a:pt x="107" y="150"/>
                      </a:lnTo>
                      <a:lnTo>
                        <a:pt x="103" y="152"/>
                      </a:lnTo>
                      <a:lnTo>
                        <a:pt x="103" y="152"/>
                      </a:lnTo>
                      <a:lnTo>
                        <a:pt x="107" y="158"/>
                      </a:lnTo>
                      <a:lnTo>
                        <a:pt x="107" y="160"/>
                      </a:lnTo>
                      <a:lnTo>
                        <a:pt x="105" y="162"/>
                      </a:lnTo>
                      <a:lnTo>
                        <a:pt x="105" y="162"/>
                      </a:lnTo>
                      <a:lnTo>
                        <a:pt x="101" y="160"/>
                      </a:lnTo>
                      <a:lnTo>
                        <a:pt x="97" y="160"/>
                      </a:lnTo>
                      <a:lnTo>
                        <a:pt x="97" y="160"/>
                      </a:lnTo>
                      <a:lnTo>
                        <a:pt x="95" y="160"/>
                      </a:lnTo>
                      <a:lnTo>
                        <a:pt x="95" y="162"/>
                      </a:lnTo>
                      <a:lnTo>
                        <a:pt x="95" y="164"/>
                      </a:lnTo>
                      <a:lnTo>
                        <a:pt x="95" y="164"/>
                      </a:lnTo>
                      <a:lnTo>
                        <a:pt x="91" y="166"/>
                      </a:lnTo>
                      <a:lnTo>
                        <a:pt x="91" y="166"/>
                      </a:lnTo>
                      <a:lnTo>
                        <a:pt x="91" y="168"/>
                      </a:lnTo>
                      <a:lnTo>
                        <a:pt x="91" y="168"/>
                      </a:lnTo>
                      <a:lnTo>
                        <a:pt x="89" y="168"/>
                      </a:lnTo>
                      <a:lnTo>
                        <a:pt x="87" y="168"/>
                      </a:lnTo>
                      <a:lnTo>
                        <a:pt x="87" y="168"/>
                      </a:lnTo>
                      <a:lnTo>
                        <a:pt x="87" y="168"/>
                      </a:lnTo>
                      <a:lnTo>
                        <a:pt x="85" y="170"/>
                      </a:lnTo>
                      <a:lnTo>
                        <a:pt x="85" y="172"/>
                      </a:lnTo>
                      <a:lnTo>
                        <a:pt x="85" y="172"/>
                      </a:lnTo>
                      <a:lnTo>
                        <a:pt x="79" y="178"/>
                      </a:lnTo>
                      <a:lnTo>
                        <a:pt x="79" y="178"/>
                      </a:lnTo>
                      <a:lnTo>
                        <a:pt x="77" y="180"/>
                      </a:lnTo>
                      <a:lnTo>
                        <a:pt x="74" y="184"/>
                      </a:lnTo>
                      <a:lnTo>
                        <a:pt x="74" y="184"/>
                      </a:lnTo>
                      <a:lnTo>
                        <a:pt x="74" y="184"/>
                      </a:lnTo>
                      <a:lnTo>
                        <a:pt x="70" y="184"/>
                      </a:lnTo>
                      <a:lnTo>
                        <a:pt x="70" y="184"/>
                      </a:lnTo>
                      <a:lnTo>
                        <a:pt x="72" y="190"/>
                      </a:lnTo>
                      <a:lnTo>
                        <a:pt x="72" y="190"/>
                      </a:lnTo>
                      <a:lnTo>
                        <a:pt x="81" y="186"/>
                      </a:lnTo>
                      <a:lnTo>
                        <a:pt x="91" y="180"/>
                      </a:lnTo>
                      <a:lnTo>
                        <a:pt x="91" y="180"/>
                      </a:lnTo>
                      <a:lnTo>
                        <a:pt x="89" y="184"/>
                      </a:lnTo>
                      <a:lnTo>
                        <a:pt x="89" y="184"/>
                      </a:lnTo>
                      <a:lnTo>
                        <a:pt x="83" y="188"/>
                      </a:lnTo>
                      <a:lnTo>
                        <a:pt x="79" y="190"/>
                      </a:lnTo>
                      <a:lnTo>
                        <a:pt x="79" y="190"/>
                      </a:lnTo>
                      <a:lnTo>
                        <a:pt x="79" y="196"/>
                      </a:lnTo>
                      <a:lnTo>
                        <a:pt x="79" y="196"/>
                      </a:lnTo>
                      <a:lnTo>
                        <a:pt x="68" y="194"/>
                      </a:lnTo>
                      <a:lnTo>
                        <a:pt x="68" y="194"/>
                      </a:lnTo>
                      <a:lnTo>
                        <a:pt x="68" y="190"/>
                      </a:lnTo>
                      <a:lnTo>
                        <a:pt x="68" y="190"/>
                      </a:lnTo>
                      <a:lnTo>
                        <a:pt x="66" y="188"/>
                      </a:lnTo>
                      <a:lnTo>
                        <a:pt x="66" y="188"/>
                      </a:lnTo>
                      <a:lnTo>
                        <a:pt x="60" y="190"/>
                      </a:lnTo>
                      <a:lnTo>
                        <a:pt x="54" y="190"/>
                      </a:lnTo>
                      <a:lnTo>
                        <a:pt x="54" y="196"/>
                      </a:lnTo>
                      <a:lnTo>
                        <a:pt x="54" y="196"/>
                      </a:lnTo>
                      <a:lnTo>
                        <a:pt x="56" y="196"/>
                      </a:lnTo>
                      <a:lnTo>
                        <a:pt x="56" y="196"/>
                      </a:lnTo>
                      <a:lnTo>
                        <a:pt x="54" y="198"/>
                      </a:lnTo>
                      <a:lnTo>
                        <a:pt x="54" y="198"/>
                      </a:lnTo>
                      <a:lnTo>
                        <a:pt x="52" y="198"/>
                      </a:lnTo>
                      <a:lnTo>
                        <a:pt x="50" y="198"/>
                      </a:lnTo>
                      <a:lnTo>
                        <a:pt x="50" y="198"/>
                      </a:lnTo>
                      <a:lnTo>
                        <a:pt x="48" y="200"/>
                      </a:lnTo>
                      <a:lnTo>
                        <a:pt x="48" y="202"/>
                      </a:lnTo>
                      <a:lnTo>
                        <a:pt x="48" y="204"/>
                      </a:lnTo>
                      <a:lnTo>
                        <a:pt x="48" y="202"/>
                      </a:lnTo>
                      <a:lnTo>
                        <a:pt x="48" y="202"/>
                      </a:lnTo>
                      <a:lnTo>
                        <a:pt x="44" y="202"/>
                      </a:lnTo>
                      <a:lnTo>
                        <a:pt x="44" y="202"/>
                      </a:lnTo>
                      <a:lnTo>
                        <a:pt x="44" y="206"/>
                      </a:lnTo>
                      <a:lnTo>
                        <a:pt x="44" y="206"/>
                      </a:lnTo>
                      <a:lnTo>
                        <a:pt x="44" y="206"/>
                      </a:lnTo>
                      <a:lnTo>
                        <a:pt x="42" y="204"/>
                      </a:lnTo>
                      <a:lnTo>
                        <a:pt x="42" y="204"/>
                      </a:lnTo>
                      <a:lnTo>
                        <a:pt x="30" y="204"/>
                      </a:lnTo>
                      <a:lnTo>
                        <a:pt x="30" y="204"/>
                      </a:lnTo>
                      <a:lnTo>
                        <a:pt x="32" y="208"/>
                      </a:lnTo>
                      <a:lnTo>
                        <a:pt x="32" y="208"/>
                      </a:lnTo>
                      <a:lnTo>
                        <a:pt x="34" y="208"/>
                      </a:lnTo>
                      <a:lnTo>
                        <a:pt x="34" y="208"/>
                      </a:lnTo>
                      <a:lnTo>
                        <a:pt x="36" y="210"/>
                      </a:lnTo>
                      <a:lnTo>
                        <a:pt x="36" y="212"/>
                      </a:lnTo>
                      <a:lnTo>
                        <a:pt x="36" y="212"/>
                      </a:lnTo>
                      <a:lnTo>
                        <a:pt x="32" y="216"/>
                      </a:lnTo>
                      <a:lnTo>
                        <a:pt x="32" y="216"/>
                      </a:lnTo>
                      <a:lnTo>
                        <a:pt x="32" y="218"/>
                      </a:lnTo>
                      <a:lnTo>
                        <a:pt x="32" y="218"/>
                      </a:lnTo>
                      <a:lnTo>
                        <a:pt x="30" y="216"/>
                      </a:lnTo>
                      <a:lnTo>
                        <a:pt x="30" y="216"/>
                      </a:lnTo>
                      <a:lnTo>
                        <a:pt x="26" y="216"/>
                      </a:lnTo>
                      <a:lnTo>
                        <a:pt x="22" y="216"/>
                      </a:lnTo>
                      <a:lnTo>
                        <a:pt x="22" y="216"/>
                      </a:lnTo>
                      <a:lnTo>
                        <a:pt x="22" y="218"/>
                      </a:lnTo>
                      <a:lnTo>
                        <a:pt x="20" y="222"/>
                      </a:lnTo>
                      <a:lnTo>
                        <a:pt x="20" y="222"/>
                      </a:lnTo>
                      <a:lnTo>
                        <a:pt x="28" y="222"/>
                      </a:lnTo>
                      <a:lnTo>
                        <a:pt x="30" y="224"/>
                      </a:lnTo>
                      <a:lnTo>
                        <a:pt x="24" y="226"/>
                      </a:lnTo>
                      <a:lnTo>
                        <a:pt x="24" y="226"/>
                      </a:lnTo>
                      <a:lnTo>
                        <a:pt x="24" y="226"/>
                      </a:lnTo>
                      <a:lnTo>
                        <a:pt x="24" y="228"/>
                      </a:lnTo>
                      <a:lnTo>
                        <a:pt x="24" y="228"/>
                      </a:lnTo>
                      <a:lnTo>
                        <a:pt x="22" y="226"/>
                      </a:lnTo>
                      <a:lnTo>
                        <a:pt x="20" y="224"/>
                      </a:lnTo>
                      <a:lnTo>
                        <a:pt x="20" y="224"/>
                      </a:lnTo>
                      <a:lnTo>
                        <a:pt x="20" y="228"/>
                      </a:lnTo>
                      <a:lnTo>
                        <a:pt x="20" y="228"/>
                      </a:lnTo>
                      <a:lnTo>
                        <a:pt x="14" y="228"/>
                      </a:lnTo>
                      <a:lnTo>
                        <a:pt x="8" y="228"/>
                      </a:lnTo>
                      <a:lnTo>
                        <a:pt x="8" y="228"/>
                      </a:lnTo>
                      <a:lnTo>
                        <a:pt x="8" y="230"/>
                      </a:lnTo>
                      <a:lnTo>
                        <a:pt x="8" y="230"/>
                      </a:lnTo>
                      <a:lnTo>
                        <a:pt x="6" y="228"/>
                      </a:lnTo>
                      <a:lnTo>
                        <a:pt x="4" y="228"/>
                      </a:lnTo>
                      <a:lnTo>
                        <a:pt x="4" y="228"/>
                      </a:lnTo>
                      <a:lnTo>
                        <a:pt x="4" y="232"/>
                      </a:lnTo>
                      <a:lnTo>
                        <a:pt x="4" y="232"/>
                      </a:lnTo>
                      <a:lnTo>
                        <a:pt x="16" y="234"/>
                      </a:lnTo>
                      <a:lnTo>
                        <a:pt x="16" y="234"/>
                      </a:lnTo>
                      <a:lnTo>
                        <a:pt x="16" y="234"/>
                      </a:lnTo>
                      <a:lnTo>
                        <a:pt x="16" y="234"/>
                      </a:lnTo>
                      <a:lnTo>
                        <a:pt x="18" y="234"/>
                      </a:lnTo>
                      <a:lnTo>
                        <a:pt x="18" y="234"/>
                      </a:lnTo>
                      <a:lnTo>
                        <a:pt x="18" y="236"/>
                      </a:lnTo>
                      <a:lnTo>
                        <a:pt x="18" y="236"/>
                      </a:lnTo>
                      <a:lnTo>
                        <a:pt x="0" y="236"/>
                      </a:lnTo>
                      <a:lnTo>
                        <a:pt x="0" y="236"/>
                      </a:lnTo>
                      <a:lnTo>
                        <a:pt x="0" y="242"/>
                      </a:lnTo>
                      <a:lnTo>
                        <a:pt x="0" y="248"/>
                      </a:lnTo>
                      <a:lnTo>
                        <a:pt x="0" y="248"/>
                      </a:lnTo>
                      <a:lnTo>
                        <a:pt x="4" y="248"/>
                      </a:lnTo>
                      <a:lnTo>
                        <a:pt x="4" y="248"/>
                      </a:lnTo>
                      <a:lnTo>
                        <a:pt x="6" y="246"/>
                      </a:lnTo>
                      <a:lnTo>
                        <a:pt x="6" y="246"/>
                      </a:lnTo>
                      <a:lnTo>
                        <a:pt x="8" y="246"/>
                      </a:lnTo>
                      <a:lnTo>
                        <a:pt x="8" y="246"/>
                      </a:lnTo>
                      <a:lnTo>
                        <a:pt x="12" y="250"/>
                      </a:lnTo>
                      <a:lnTo>
                        <a:pt x="12" y="250"/>
                      </a:lnTo>
                      <a:lnTo>
                        <a:pt x="16" y="250"/>
                      </a:lnTo>
                      <a:lnTo>
                        <a:pt x="16" y="250"/>
                      </a:lnTo>
                      <a:lnTo>
                        <a:pt x="16" y="246"/>
                      </a:lnTo>
                      <a:lnTo>
                        <a:pt x="16" y="246"/>
                      </a:lnTo>
                      <a:lnTo>
                        <a:pt x="18" y="244"/>
                      </a:lnTo>
                      <a:lnTo>
                        <a:pt x="18" y="244"/>
                      </a:lnTo>
                      <a:lnTo>
                        <a:pt x="20" y="248"/>
                      </a:lnTo>
                      <a:lnTo>
                        <a:pt x="20" y="248"/>
                      </a:lnTo>
                      <a:lnTo>
                        <a:pt x="22" y="246"/>
                      </a:lnTo>
                      <a:lnTo>
                        <a:pt x="24" y="246"/>
                      </a:lnTo>
                      <a:lnTo>
                        <a:pt x="24" y="246"/>
                      </a:lnTo>
                      <a:lnTo>
                        <a:pt x="26" y="248"/>
                      </a:lnTo>
                      <a:lnTo>
                        <a:pt x="26" y="250"/>
                      </a:lnTo>
                      <a:lnTo>
                        <a:pt x="26" y="250"/>
                      </a:lnTo>
                      <a:lnTo>
                        <a:pt x="28" y="248"/>
                      </a:lnTo>
                      <a:lnTo>
                        <a:pt x="30" y="246"/>
                      </a:lnTo>
                      <a:lnTo>
                        <a:pt x="30" y="246"/>
                      </a:lnTo>
                      <a:lnTo>
                        <a:pt x="30" y="250"/>
                      </a:lnTo>
                      <a:lnTo>
                        <a:pt x="30" y="250"/>
                      </a:lnTo>
                      <a:lnTo>
                        <a:pt x="24" y="250"/>
                      </a:lnTo>
                      <a:lnTo>
                        <a:pt x="24" y="252"/>
                      </a:lnTo>
                      <a:lnTo>
                        <a:pt x="24" y="252"/>
                      </a:lnTo>
                      <a:lnTo>
                        <a:pt x="22" y="252"/>
                      </a:lnTo>
                      <a:lnTo>
                        <a:pt x="20" y="250"/>
                      </a:lnTo>
                      <a:lnTo>
                        <a:pt x="20" y="250"/>
                      </a:lnTo>
                      <a:lnTo>
                        <a:pt x="4" y="250"/>
                      </a:lnTo>
                      <a:lnTo>
                        <a:pt x="2" y="252"/>
                      </a:lnTo>
                      <a:lnTo>
                        <a:pt x="2" y="252"/>
                      </a:lnTo>
                      <a:lnTo>
                        <a:pt x="0" y="252"/>
                      </a:lnTo>
                      <a:lnTo>
                        <a:pt x="0" y="252"/>
                      </a:lnTo>
                      <a:lnTo>
                        <a:pt x="0" y="254"/>
                      </a:lnTo>
                      <a:lnTo>
                        <a:pt x="0" y="254"/>
                      </a:lnTo>
                      <a:lnTo>
                        <a:pt x="6" y="256"/>
                      </a:lnTo>
                      <a:lnTo>
                        <a:pt x="6" y="256"/>
                      </a:lnTo>
                      <a:lnTo>
                        <a:pt x="6" y="256"/>
                      </a:lnTo>
                      <a:lnTo>
                        <a:pt x="6" y="256"/>
                      </a:lnTo>
                      <a:lnTo>
                        <a:pt x="6" y="256"/>
                      </a:lnTo>
                      <a:lnTo>
                        <a:pt x="6" y="260"/>
                      </a:lnTo>
                      <a:lnTo>
                        <a:pt x="6" y="260"/>
                      </a:lnTo>
                      <a:lnTo>
                        <a:pt x="2" y="260"/>
                      </a:lnTo>
                      <a:lnTo>
                        <a:pt x="2" y="260"/>
                      </a:lnTo>
                      <a:lnTo>
                        <a:pt x="2" y="262"/>
                      </a:lnTo>
                      <a:lnTo>
                        <a:pt x="2" y="262"/>
                      </a:lnTo>
                      <a:lnTo>
                        <a:pt x="2" y="262"/>
                      </a:lnTo>
                      <a:lnTo>
                        <a:pt x="0" y="264"/>
                      </a:lnTo>
                      <a:lnTo>
                        <a:pt x="0" y="264"/>
                      </a:lnTo>
                      <a:lnTo>
                        <a:pt x="0" y="264"/>
                      </a:lnTo>
                      <a:lnTo>
                        <a:pt x="0" y="264"/>
                      </a:lnTo>
                      <a:lnTo>
                        <a:pt x="6" y="266"/>
                      </a:lnTo>
                      <a:lnTo>
                        <a:pt x="6" y="266"/>
                      </a:lnTo>
                      <a:lnTo>
                        <a:pt x="6" y="264"/>
                      </a:lnTo>
                      <a:lnTo>
                        <a:pt x="6" y="264"/>
                      </a:lnTo>
                      <a:lnTo>
                        <a:pt x="8" y="264"/>
                      </a:lnTo>
                      <a:lnTo>
                        <a:pt x="8" y="264"/>
                      </a:lnTo>
                      <a:lnTo>
                        <a:pt x="8" y="264"/>
                      </a:lnTo>
                      <a:lnTo>
                        <a:pt x="10" y="266"/>
                      </a:lnTo>
                      <a:lnTo>
                        <a:pt x="8" y="266"/>
                      </a:lnTo>
                      <a:lnTo>
                        <a:pt x="6" y="266"/>
                      </a:lnTo>
                      <a:lnTo>
                        <a:pt x="6" y="266"/>
                      </a:lnTo>
                      <a:lnTo>
                        <a:pt x="6" y="270"/>
                      </a:lnTo>
                      <a:lnTo>
                        <a:pt x="6" y="270"/>
                      </a:lnTo>
                      <a:lnTo>
                        <a:pt x="12" y="268"/>
                      </a:lnTo>
                      <a:lnTo>
                        <a:pt x="12" y="268"/>
                      </a:lnTo>
                      <a:lnTo>
                        <a:pt x="12" y="272"/>
                      </a:lnTo>
                      <a:lnTo>
                        <a:pt x="14" y="272"/>
                      </a:lnTo>
                      <a:lnTo>
                        <a:pt x="16" y="272"/>
                      </a:lnTo>
                      <a:lnTo>
                        <a:pt x="16" y="272"/>
                      </a:lnTo>
                      <a:lnTo>
                        <a:pt x="18" y="270"/>
                      </a:lnTo>
                      <a:lnTo>
                        <a:pt x="20" y="266"/>
                      </a:lnTo>
                      <a:lnTo>
                        <a:pt x="22" y="264"/>
                      </a:lnTo>
                      <a:lnTo>
                        <a:pt x="22" y="264"/>
                      </a:lnTo>
                      <a:lnTo>
                        <a:pt x="28" y="264"/>
                      </a:lnTo>
                      <a:lnTo>
                        <a:pt x="28" y="264"/>
                      </a:lnTo>
                      <a:lnTo>
                        <a:pt x="28" y="264"/>
                      </a:lnTo>
                      <a:lnTo>
                        <a:pt x="28" y="264"/>
                      </a:lnTo>
                      <a:lnTo>
                        <a:pt x="26" y="268"/>
                      </a:lnTo>
                      <a:lnTo>
                        <a:pt x="26" y="268"/>
                      </a:lnTo>
                      <a:lnTo>
                        <a:pt x="22" y="268"/>
                      </a:lnTo>
                      <a:lnTo>
                        <a:pt x="22" y="268"/>
                      </a:lnTo>
                      <a:lnTo>
                        <a:pt x="20" y="270"/>
                      </a:lnTo>
                      <a:lnTo>
                        <a:pt x="20" y="272"/>
                      </a:lnTo>
                      <a:lnTo>
                        <a:pt x="18" y="274"/>
                      </a:lnTo>
                      <a:lnTo>
                        <a:pt x="18" y="274"/>
                      </a:lnTo>
                      <a:lnTo>
                        <a:pt x="16" y="276"/>
                      </a:lnTo>
                      <a:lnTo>
                        <a:pt x="16" y="276"/>
                      </a:lnTo>
                      <a:lnTo>
                        <a:pt x="16" y="280"/>
                      </a:lnTo>
                      <a:lnTo>
                        <a:pt x="16" y="282"/>
                      </a:lnTo>
                      <a:lnTo>
                        <a:pt x="16" y="282"/>
                      </a:lnTo>
                      <a:lnTo>
                        <a:pt x="14" y="282"/>
                      </a:lnTo>
                      <a:lnTo>
                        <a:pt x="12" y="284"/>
                      </a:lnTo>
                      <a:lnTo>
                        <a:pt x="6" y="284"/>
                      </a:lnTo>
                      <a:lnTo>
                        <a:pt x="6" y="284"/>
                      </a:lnTo>
                      <a:lnTo>
                        <a:pt x="4" y="286"/>
                      </a:lnTo>
                      <a:lnTo>
                        <a:pt x="4" y="290"/>
                      </a:lnTo>
                      <a:lnTo>
                        <a:pt x="4" y="290"/>
                      </a:lnTo>
                      <a:lnTo>
                        <a:pt x="8" y="290"/>
                      </a:lnTo>
                      <a:lnTo>
                        <a:pt x="8" y="290"/>
                      </a:lnTo>
                      <a:lnTo>
                        <a:pt x="10" y="292"/>
                      </a:lnTo>
                      <a:lnTo>
                        <a:pt x="10" y="292"/>
                      </a:lnTo>
                      <a:lnTo>
                        <a:pt x="10" y="292"/>
                      </a:lnTo>
                      <a:lnTo>
                        <a:pt x="10" y="292"/>
                      </a:lnTo>
                      <a:lnTo>
                        <a:pt x="10" y="290"/>
                      </a:lnTo>
                      <a:lnTo>
                        <a:pt x="10" y="290"/>
                      </a:lnTo>
                      <a:lnTo>
                        <a:pt x="18" y="290"/>
                      </a:lnTo>
                      <a:lnTo>
                        <a:pt x="18" y="290"/>
                      </a:lnTo>
                      <a:lnTo>
                        <a:pt x="18" y="288"/>
                      </a:lnTo>
                      <a:lnTo>
                        <a:pt x="18" y="286"/>
                      </a:lnTo>
                      <a:lnTo>
                        <a:pt x="18" y="286"/>
                      </a:lnTo>
                      <a:lnTo>
                        <a:pt x="18" y="286"/>
                      </a:lnTo>
                      <a:lnTo>
                        <a:pt x="18" y="288"/>
                      </a:lnTo>
                      <a:lnTo>
                        <a:pt x="18" y="290"/>
                      </a:lnTo>
                      <a:lnTo>
                        <a:pt x="18" y="290"/>
                      </a:lnTo>
                      <a:lnTo>
                        <a:pt x="18" y="292"/>
                      </a:lnTo>
                      <a:lnTo>
                        <a:pt x="18" y="296"/>
                      </a:lnTo>
                      <a:lnTo>
                        <a:pt x="16" y="302"/>
                      </a:lnTo>
                      <a:lnTo>
                        <a:pt x="16" y="302"/>
                      </a:lnTo>
                      <a:lnTo>
                        <a:pt x="14" y="304"/>
                      </a:lnTo>
                      <a:lnTo>
                        <a:pt x="10" y="304"/>
                      </a:lnTo>
                      <a:lnTo>
                        <a:pt x="10" y="304"/>
                      </a:lnTo>
                      <a:lnTo>
                        <a:pt x="10" y="310"/>
                      </a:lnTo>
                      <a:lnTo>
                        <a:pt x="10" y="310"/>
                      </a:lnTo>
                      <a:lnTo>
                        <a:pt x="16" y="316"/>
                      </a:lnTo>
                      <a:lnTo>
                        <a:pt x="20" y="318"/>
                      </a:lnTo>
                      <a:lnTo>
                        <a:pt x="26" y="318"/>
                      </a:lnTo>
                      <a:lnTo>
                        <a:pt x="26" y="318"/>
                      </a:lnTo>
                      <a:lnTo>
                        <a:pt x="26" y="316"/>
                      </a:lnTo>
                      <a:lnTo>
                        <a:pt x="26" y="314"/>
                      </a:lnTo>
                      <a:lnTo>
                        <a:pt x="28" y="316"/>
                      </a:lnTo>
                      <a:lnTo>
                        <a:pt x="26" y="320"/>
                      </a:lnTo>
                      <a:lnTo>
                        <a:pt x="26" y="320"/>
                      </a:lnTo>
                      <a:lnTo>
                        <a:pt x="32" y="320"/>
                      </a:lnTo>
                      <a:lnTo>
                        <a:pt x="36" y="320"/>
                      </a:lnTo>
                      <a:lnTo>
                        <a:pt x="36" y="320"/>
                      </a:lnTo>
                      <a:lnTo>
                        <a:pt x="40" y="316"/>
                      </a:lnTo>
                      <a:lnTo>
                        <a:pt x="40" y="316"/>
                      </a:lnTo>
                      <a:lnTo>
                        <a:pt x="44" y="316"/>
                      </a:lnTo>
                      <a:lnTo>
                        <a:pt x="44" y="316"/>
                      </a:lnTo>
                      <a:lnTo>
                        <a:pt x="50" y="312"/>
                      </a:lnTo>
                      <a:lnTo>
                        <a:pt x="50" y="312"/>
                      </a:lnTo>
                      <a:lnTo>
                        <a:pt x="56" y="310"/>
                      </a:lnTo>
                      <a:lnTo>
                        <a:pt x="56" y="310"/>
                      </a:lnTo>
                      <a:lnTo>
                        <a:pt x="62" y="304"/>
                      </a:lnTo>
                      <a:lnTo>
                        <a:pt x="62" y="304"/>
                      </a:lnTo>
                      <a:lnTo>
                        <a:pt x="68" y="304"/>
                      </a:lnTo>
                      <a:lnTo>
                        <a:pt x="68" y="304"/>
                      </a:lnTo>
                      <a:lnTo>
                        <a:pt x="77" y="300"/>
                      </a:lnTo>
                      <a:lnTo>
                        <a:pt x="83" y="294"/>
                      </a:lnTo>
                      <a:lnTo>
                        <a:pt x="83" y="294"/>
                      </a:lnTo>
                      <a:lnTo>
                        <a:pt x="87" y="294"/>
                      </a:lnTo>
                      <a:lnTo>
                        <a:pt x="87" y="294"/>
                      </a:lnTo>
                      <a:lnTo>
                        <a:pt x="85" y="300"/>
                      </a:lnTo>
                      <a:lnTo>
                        <a:pt x="85" y="30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02" name="Freeform 122"/>
                <p:cNvSpPr>
                  <a:spLocks noChangeAspect="1" noEditPoints="1"/>
                </p:cNvSpPr>
                <p:nvPr/>
              </p:nvSpPr>
              <p:spPr bwMode="gray">
                <a:xfrm>
                  <a:off x="2400" y="1453"/>
                  <a:ext cx="524" cy="386"/>
                </a:xfrm>
                <a:custGeom>
                  <a:avLst/>
                  <a:gdLst/>
                  <a:ahLst/>
                  <a:cxnLst>
                    <a:cxn ang="0">
                      <a:pos x="482" y="190"/>
                    </a:cxn>
                    <a:cxn ang="0">
                      <a:pos x="192" y="334"/>
                    </a:cxn>
                    <a:cxn ang="0">
                      <a:pos x="214" y="316"/>
                    </a:cxn>
                    <a:cxn ang="0">
                      <a:pos x="458" y="210"/>
                    </a:cxn>
                    <a:cxn ang="0">
                      <a:pos x="464" y="224"/>
                    </a:cxn>
                    <a:cxn ang="0">
                      <a:pos x="478" y="220"/>
                    </a:cxn>
                    <a:cxn ang="0">
                      <a:pos x="498" y="186"/>
                    </a:cxn>
                    <a:cxn ang="0">
                      <a:pos x="520" y="176"/>
                    </a:cxn>
                    <a:cxn ang="0">
                      <a:pos x="0" y="132"/>
                    </a:cxn>
                    <a:cxn ang="0">
                      <a:pos x="500" y="44"/>
                    </a:cxn>
                    <a:cxn ang="0">
                      <a:pos x="350" y="22"/>
                    </a:cxn>
                    <a:cxn ang="0">
                      <a:pos x="380" y="18"/>
                    </a:cxn>
                    <a:cxn ang="0">
                      <a:pos x="474" y="24"/>
                    </a:cxn>
                    <a:cxn ang="0">
                      <a:pos x="442" y="6"/>
                    </a:cxn>
                    <a:cxn ang="0">
                      <a:pos x="330" y="6"/>
                    </a:cxn>
                    <a:cxn ang="0">
                      <a:pos x="294" y="12"/>
                    </a:cxn>
                    <a:cxn ang="0">
                      <a:pos x="290" y="30"/>
                    </a:cxn>
                    <a:cxn ang="0">
                      <a:pos x="266" y="50"/>
                    </a:cxn>
                    <a:cxn ang="0">
                      <a:pos x="214" y="42"/>
                    </a:cxn>
                    <a:cxn ang="0">
                      <a:pos x="178" y="40"/>
                    </a:cxn>
                    <a:cxn ang="0">
                      <a:pos x="118" y="52"/>
                    </a:cxn>
                    <a:cxn ang="0">
                      <a:pos x="56" y="78"/>
                    </a:cxn>
                    <a:cxn ang="0">
                      <a:pos x="16" y="108"/>
                    </a:cxn>
                    <a:cxn ang="0">
                      <a:pos x="66" y="132"/>
                    </a:cxn>
                    <a:cxn ang="0">
                      <a:pos x="26" y="156"/>
                    </a:cxn>
                    <a:cxn ang="0">
                      <a:pos x="90" y="152"/>
                    </a:cxn>
                    <a:cxn ang="0">
                      <a:pos x="156" y="184"/>
                    </a:cxn>
                    <a:cxn ang="0">
                      <a:pos x="170" y="222"/>
                    </a:cxn>
                    <a:cxn ang="0">
                      <a:pos x="200" y="244"/>
                    </a:cxn>
                    <a:cxn ang="0">
                      <a:pos x="190" y="258"/>
                    </a:cxn>
                    <a:cxn ang="0">
                      <a:pos x="174" y="284"/>
                    </a:cxn>
                    <a:cxn ang="0">
                      <a:pos x="208" y="272"/>
                    </a:cxn>
                    <a:cxn ang="0">
                      <a:pos x="206" y="304"/>
                    </a:cxn>
                    <a:cxn ang="0">
                      <a:pos x="184" y="314"/>
                    </a:cxn>
                    <a:cxn ang="0">
                      <a:pos x="186" y="320"/>
                    </a:cxn>
                    <a:cxn ang="0">
                      <a:pos x="184" y="350"/>
                    </a:cxn>
                    <a:cxn ang="0">
                      <a:pos x="210" y="366"/>
                    </a:cxn>
                    <a:cxn ang="0">
                      <a:pos x="204" y="392"/>
                    </a:cxn>
                    <a:cxn ang="0">
                      <a:pos x="228" y="410"/>
                    </a:cxn>
                    <a:cxn ang="0">
                      <a:pos x="238" y="430"/>
                    </a:cxn>
                    <a:cxn ang="0">
                      <a:pos x="266" y="428"/>
                    </a:cxn>
                    <a:cxn ang="0">
                      <a:pos x="280" y="434"/>
                    </a:cxn>
                    <a:cxn ang="0">
                      <a:pos x="292" y="398"/>
                    </a:cxn>
                    <a:cxn ang="0">
                      <a:pos x="302" y="358"/>
                    </a:cxn>
                    <a:cxn ang="0">
                      <a:pos x="338" y="350"/>
                    </a:cxn>
                    <a:cxn ang="0">
                      <a:pos x="382" y="310"/>
                    </a:cxn>
                    <a:cxn ang="0">
                      <a:pos x="428" y="298"/>
                    </a:cxn>
                    <a:cxn ang="0">
                      <a:pos x="480" y="270"/>
                    </a:cxn>
                    <a:cxn ang="0">
                      <a:pos x="448" y="260"/>
                    </a:cxn>
                    <a:cxn ang="0">
                      <a:pos x="426" y="242"/>
                    </a:cxn>
                    <a:cxn ang="0">
                      <a:pos x="484" y="260"/>
                    </a:cxn>
                    <a:cxn ang="0">
                      <a:pos x="452" y="230"/>
                    </a:cxn>
                    <a:cxn ang="0">
                      <a:pos x="446" y="214"/>
                    </a:cxn>
                    <a:cxn ang="0">
                      <a:pos x="486" y="198"/>
                    </a:cxn>
                    <a:cxn ang="0">
                      <a:pos x="490" y="186"/>
                    </a:cxn>
                    <a:cxn ang="0">
                      <a:pos x="498" y="154"/>
                    </a:cxn>
                    <a:cxn ang="0">
                      <a:pos x="508" y="132"/>
                    </a:cxn>
                    <a:cxn ang="0">
                      <a:pos x="500" y="114"/>
                    </a:cxn>
                    <a:cxn ang="0">
                      <a:pos x="520" y="78"/>
                    </a:cxn>
                    <a:cxn ang="0">
                      <a:pos x="554" y="62"/>
                    </a:cxn>
                    <a:cxn ang="0">
                      <a:pos x="496" y="46"/>
                    </a:cxn>
                    <a:cxn ang="0">
                      <a:pos x="460" y="42"/>
                    </a:cxn>
                    <a:cxn ang="0">
                      <a:pos x="378" y="46"/>
                    </a:cxn>
                  </a:cxnLst>
                  <a:rect l="0" t="0" r="r" b="b"/>
                  <a:pathLst>
                    <a:path w="570" h="446">
                      <a:moveTo>
                        <a:pt x="504" y="148"/>
                      </a:moveTo>
                      <a:lnTo>
                        <a:pt x="506" y="148"/>
                      </a:lnTo>
                      <a:lnTo>
                        <a:pt x="506" y="148"/>
                      </a:lnTo>
                      <a:lnTo>
                        <a:pt x="506" y="148"/>
                      </a:lnTo>
                      <a:lnTo>
                        <a:pt x="504" y="148"/>
                      </a:lnTo>
                      <a:lnTo>
                        <a:pt x="504" y="148"/>
                      </a:lnTo>
                      <a:close/>
                      <a:moveTo>
                        <a:pt x="272" y="442"/>
                      </a:moveTo>
                      <a:lnTo>
                        <a:pt x="270" y="444"/>
                      </a:lnTo>
                      <a:lnTo>
                        <a:pt x="270" y="444"/>
                      </a:lnTo>
                      <a:lnTo>
                        <a:pt x="272" y="444"/>
                      </a:lnTo>
                      <a:lnTo>
                        <a:pt x="274" y="446"/>
                      </a:lnTo>
                      <a:lnTo>
                        <a:pt x="274" y="446"/>
                      </a:lnTo>
                      <a:lnTo>
                        <a:pt x="274" y="444"/>
                      </a:lnTo>
                      <a:lnTo>
                        <a:pt x="274" y="442"/>
                      </a:lnTo>
                      <a:lnTo>
                        <a:pt x="274" y="442"/>
                      </a:lnTo>
                      <a:lnTo>
                        <a:pt x="272" y="442"/>
                      </a:lnTo>
                      <a:lnTo>
                        <a:pt x="272" y="442"/>
                      </a:lnTo>
                      <a:close/>
                      <a:moveTo>
                        <a:pt x="258" y="426"/>
                      </a:moveTo>
                      <a:lnTo>
                        <a:pt x="258" y="426"/>
                      </a:lnTo>
                      <a:lnTo>
                        <a:pt x="258" y="428"/>
                      </a:lnTo>
                      <a:lnTo>
                        <a:pt x="258" y="428"/>
                      </a:lnTo>
                      <a:lnTo>
                        <a:pt x="258" y="428"/>
                      </a:lnTo>
                      <a:lnTo>
                        <a:pt x="258" y="426"/>
                      </a:lnTo>
                      <a:lnTo>
                        <a:pt x="258" y="426"/>
                      </a:lnTo>
                      <a:lnTo>
                        <a:pt x="258" y="426"/>
                      </a:lnTo>
                      <a:close/>
                      <a:moveTo>
                        <a:pt x="482" y="190"/>
                      </a:moveTo>
                      <a:lnTo>
                        <a:pt x="482" y="190"/>
                      </a:lnTo>
                      <a:lnTo>
                        <a:pt x="482" y="196"/>
                      </a:lnTo>
                      <a:lnTo>
                        <a:pt x="482" y="196"/>
                      </a:lnTo>
                      <a:lnTo>
                        <a:pt x="484" y="196"/>
                      </a:lnTo>
                      <a:lnTo>
                        <a:pt x="484" y="196"/>
                      </a:lnTo>
                      <a:lnTo>
                        <a:pt x="490" y="196"/>
                      </a:lnTo>
                      <a:lnTo>
                        <a:pt x="490" y="196"/>
                      </a:lnTo>
                      <a:lnTo>
                        <a:pt x="492" y="194"/>
                      </a:lnTo>
                      <a:lnTo>
                        <a:pt x="492" y="194"/>
                      </a:lnTo>
                      <a:lnTo>
                        <a:pt x="490" y="192"/>
                      </a:lnTo>
                      <a:lnTo>
                        <a:pt x="482" y="190"/>
                      </a:lnTo>
                      <a:lnTo>
                        <a:pt x="482" y="190"/>
                      </a:lnTo>
                      <a:close/>
                      <a:moveTo>
                        <a:pt x="430" y="70"/>
                      </a:moveTo>
                      <a:lnTo>
                        <a:pt x="430" y="70"/>
                      </a:lnTo>
                      <a:lnTo>
                        <a:pt x="432" y="68"/>
                      </a:lnTo>
                      <a:lnTo>
                        <a:pt x="430" y="70"/>
                      </a:lnTo>
                      <a:lnTo>
                        <a:pt x="428" y="72"/>
                      </a:lnTo>
                      <a:lnTo>
                        <a:pt x="428" y="72"/>
                      </a:lnTo>
                      <a:lnTo>
                        <a:pt x="426" y="74"/>
                      </a:lnTo>
                      <a:lnTo>
                        <a:pt x="426" y="74"/>
                      </a:lnTo>
                      <a:lnTo>
                        <a:pt x="424" y="74"/>
                      </a:lnTo>
                      <a:lnTo>
                        <a:pt x="424" y="72"/>
                      </a:lnTo>
                      <a:lnTo>
                        <a:pt x="426" y="70"/>
                      </a:lnTo>
                      <a:lnTo>
                        <a:pt x="430" y="70"/>
                      </a:lnTo>
                      <a:lnTo>
                        <a:pt x="430" y="70"/>
                      </a:lnTo>
                      <a:close/>
                      <a:moveTo>
                        <a:pt x="294" y="34"/>
                      </a:moveTo>
                      <a:lnTo>
                        <a:pt x="294" y="34"/>
                      </a:lnTo>
                      <a:lnTo>
                        <a:pt x="296" y="36"/>
                      </a:lnTo>
                      <a:lnTo>
                        <a:pt x="298" y="36"/>
                      </a:lnTo>
                      <a:lnTo>
                        <a:pt x="296" y="36"/>
                      </a:lnTo>
                      <a:lnTo>
                        <a:pt x="296" y="36"/>
                      </a:lnTo>
                      <a:lnTo>
                        <a:pt x="294" y="34"/>
                      </a:lnTo>
                      <a:lnTo>
                        <a:pt x="294" y="34"/>
                      </a:lnTo>
                      <a:lnTo>
                        <a:pt x="294" y="34"/>
                      </a:lnTo>
                      <a:lnTo>
                        <a:pt x="294" y="34"/>
                      </a:lnTo>
                      <a:close/>
                      <a:moveTo>
                        <a:pt x="334" y="338"/>
                      </a:moveTo>
                      <a:lnTo>
                        <a:pt x="334" y="338"/>
                      </a:lnTo>
                      <a:lnTo>
                        <a:pt x="340" y="338"/>
                      </a:lnTo>
                      <a:lnTo>
                        <a:pt x="340" y="338"/>
                      </a:lnTo>
                      <a:lnTo>
                        <a:pt x="336" y="342"/>
                      </a:lnTo>
                      <a:lnTo>
                        <a:pt x="336" y="342"/>
                      </a:lnTo>
                      <a:lnTo>
                        <a:pt x="334" y="342"/>
                      </a:lnTo>
                      <a:lnTo>
                        <a:pt x="334" y="342"/>
                      </a:lnTo>
                      <a:lnTo>
                        <a:pt x="332" y="338"/>
                      </a:lnTo>
                      <a:lnTo>
                        <a:pt x="332" y="338"/>
                      </a:lnTo>
                      <a:lnTo>
                        <a:pt x="334" y="338"/>
                      </a:lnTo>
                      <a:lnTo>
                        <a:pt x="334" y="338"/>
                      </a:lnTo>
                      <a:close/>
                      <a:moveTo>
                        <a:pt x="192" y="332"/>
                      </a:moveTo>
                      <a:lnTo>
                        <a:pt x="192" y="332"/>
                      </a:lnTo>
                      <a:lnTo>
                        <a:pt x="192" y="334"/>
                      </a:lnTo>
                      <a:lnTo>
                        <a:pt x="192" y="334"/>
                      </a:lnTo>
                      <a:lnTo>
                        <a:pt x="192" y="334"/>
                      </a:lnTo>
                      <a:lnTo>
                        <a:pt x="192" y="334"/>
                      </a:lnTo>
                      <a:lnTo>
                        <a:pt x="190" y="332"/>
                      </a:lnTo>
                      <a:lnTo>
                        <a:pt x="190" y="332"/>
                      </a:lnTo>
                      <a:lnTo>
                        <a:pt x="192" y="332"/>
                      </a:lnTo>
                      <a:lnTo>
                        <a:pt x="192" y="332"/>
                      </a:lnTo>
                      <a:close/>
                      <a:moveTo>
                        <a:pt x="218" y="330"/>
                      </a:moveTo>
                      <a:lnTo>
                        <a:pt x="218" y="330"/>
                      </a:lnTo>
                      <a:lnTo>
                        <a:pt x="218" y="330"/>
                      </a:lnTo>
                      <a:lnTo>
                        <a:pt x="218" y="330"/>
                      </a:lnTo>
                      <a:lnTo>
                        <a:pt x="218" y="330"/>
                      </a:lnTo>
                      <a:lnTo>
                        <a:pt x="218" y="332"/>
                      </a:lnTo>
                      <a:lnTo>
                        <a:pt x="218" y="332"/>
                      </a:lnTo>
                      <a:lnTo>
                        <a:pt x="210" y="336"/>
                      </a:lnTo>
                      <a:lnTo>
                        <a:pt x="210" y="336"/>
                      </a:lnTo>
                      <a:lnTo>
                        <a:pt x="208" y="336"/>
                      </a:lnTo>
                      <a:lnTo>
                        <a:pt x="210" y="334"/>
                      </a:lnTo>
                      <a:lnTo>
                        <a:pt x="210" y="334"/>
                      </a:lnTo>
                      <a:lnTo>
                        <a:pt x="212" y="332"/>
                      </a:lnTo>
                      <a:lnTo>
                        <a:pt x="212" y="332"/>
                      </a:lnTo>
                      <a:lnTo>
                        <a:pt x="218" y="330"/>
                      </a:lnTo>
                      <a:lnTo>
                        <a:pt x="218" y="330"/>
                      </a:lnTo>
                      <a:close/>
                      <a:moveTo>
                        <a:pt x="214" y="318"/>
                      </a:moveTo>
                      <a:lnTo>
                        <a:pt x="214" y="318"/>
                      </a:lnTo>
                      <a:lnTo>
                        <a:pt x="214" y="318"/>
                      </a:lnTo>
                      <a:lnTo>
                        <a:pt x="214" y="318"/>
                      </a:lnTo>
                      <a:lnTo>
                        <a:pt x="214" y="318"/>
                      </a:lnTo>
                      <a:lnTo>
                        <a:pt x="214" y="318"/>
                      </a:lnTo>
                      <a:lnTo>
                        <a:pt x="212" y="318"/>
                      </a:lnTo>
                      <a:lnTo>
                        <a:pt x="214" y="318"/>
                      </a:lnTo>
                      <a:lnTo>
                        <a:pt x="214" y="318"/>
                      </a:lnTo>
                      <a:close/>
                      <a:moveTo>
                        <a:pt x="214" y="314"/>
                      </a:moveTo>
                      <a:lnTo>
                        <a:pt x="214" y="314"/>
                      </a:lnTo>
                      <a:lnTo>
                        <a:pt x="216" y="314"/>
                      </a:lnTo>
                      <a:lnTo>
                        <a:pt x="216" y="316"/>
                      </a:lnTo>
                      <a:lnTo>
                        <a:pt x="216" y="316"/>
                      </a:lnTo>
                      <a:lnTo>
                        <a:pt x="214" y="316"/>
                      </a:lnTo>
                      <a:lnTo>
                        <a:pt x="214" y="314"/>
                      </a:lnTo>
                      <a:lnTo>
                        <a:pt x="214" y="314"/>
                      </a:lnTo>
                      <a:lnTo>
                        <a:pt x="214" y="314"/>
                      </a:lnTo>
                      <a:close/>
                      <a:moveTo>
                        <a:pt x="434" y="266"/>
                      </a:moveTo>
                      <a:lnTo>
                        <a:pt x="434" y="266"/>
                      </a:lnTo>
                      <a:lnTo>
                        <a:pt x="434" y="266"/>
                      </a:lnTo>
                      <a:lnTo>
                        <a:pt x="436" y="268"/>
                      </a:lnTo>
                      <a:lnTo>
                        <a:pt x="434" y="270"/>
                      </a:lnTo>
                      <a:lnTo>
                        <a:pt x="434" y="270"/>
                      </a:lnTo>
                      <a:lnTo>
                        <a:pt x="428" y="268"/>
                      </a:lnTo>
                      <a:lnTo>
                        <a:pt x="428" y="268"/>
                      </a:lnTo>
                      <a:lnTo>
                        <a:pt x="430" y="268"/>
                      </a:lnTo>
                      <a:lnTo>
                        <a:pt x="430" y="268"/>
                      </a:lnTo>
                      <a:lnTo>
                        <a:pt x="434" y="266"/>
                      </a:lnTo>
                      <a:lnTo>
                        <a:pt x="434" y="266"/>
                      </a:lnTo>
                      <a:close/>
                      <a:moveTo>
                        <a:pt x="192" y="248"/>
                      </a:moveTo>
                      <a:lnTo>
                        <a:pt x="192" y="248"/>
                      </a:lnTo>
                      <a:lnTo>
                        <a:pt x="190" y="248"/>
                      </a:lnTo>
                      <a:lnTo>
                        <a:pt x="190" y="248"/>
                      </a:lnTo>
                      <a:lnTo>
                        <a:pt x="194" y="248"/>
                      </a:lnTo>
                      <a:lnTo>
                        <a:pt x="194" y="248"/>
                      </a:lnTo>
                      <a:lnTo>
                        <a:pt x="194" y="248"/>
                      </a:lnTo>
                      <a:lnTo>
                        <a:pt x="192" y="248"/>
                      </a:lnTo>
                      <a:lnTo>
                        <a:pt x="192" y="248"/>
                      </a:lnTo>
                      <a:close/>
                      <a:moveTo>
                        <a:pt x="182" y="244"/>
                      </a:moveTo>
                      <a:lnTo>
                        <a:pt x="182" y="244"/>
                      </a:lnTo>
                      <a:lnTo>
                        <a:pt x="180" y="246"/>
                      </a:lnTo>
                      <a:lnTo>
                        <a:pt x="180" y="248"/>
                      </a:lnTo>
                      <a:lnTo>
                        <a:pt x="180" y="248"/>
                      </a:lnTo>
                      <a:lnTo>
                        <a:pt x="180" y="250"/>
                      </a:lnTo>
                      <a:lnTo>
                        <a:pt x="180" y="250"/>
                      </a:lnTo>
                      <a:lnTo>
                        <a:pt x="184" y="250"/>
                      </a:lnTo>
                      <a:lnTo>
                        <a:pt x="184" y="250"/>
                      </a:lnTo>
                      <a:lnTo>
                        <a:pt x="184" y="246"/>
                      </a:lnTo>
                      <a:lnTo>
                        <a:pt x="182" y="244"/>
                      </a:lnTo>
                      <a:lnTo>
                        <a:pt x="182" y="244"/>
                      </a:lnTo>
                      <a:close/>
                      <a:moveTo>
                        <a:pt x="458" y="210"/>
                      </a:moveTo>
                      <a:lnTo>
                        <a:pt x="458" y="210"/>
                      </a:lnTo>
                      <a:lnTo>
                        <a:pt x="458" y="210"/>
                      </a:lnTo>
                      <a:lnTo>
                        <a:pt x="452" y="212"/>
                      </a:lnTo>
                      <a:lnTo>
                        <a:pt x="452" y="212"/>
                      </a:lnTo>
                      <a:lnTo>
                        <a:pt x="452" y="214"/>
                      </a:lnTo>
                      <a:lnTo>
                        <a:pt x="452" y="214"/>
                      </a:lnTo>
                      <a:lnTo>
                        <a:pt x="454" y="216"/>
                      </a:lnTo>
                      <a:lnTo>
                        <a:pt x="454" y="216"/>
                      </a:lnTo>
                      <a:lnTo>
                        <a:pt x="446" y="214"/>
                      </a:lnTo>
                      <a:lnTo>
                        <a:pt x="444" y="214"/>
                      </a:lnTo>
                      <a:lnTo>
                        <a:pt x="440" y="216"/>
                      </a:lnTo>
                      <a:lnTo>
                        <a:pt x="440" y="216"/>
                      </a:lnTo>
                      <a:lnTo>
                        <a:pt x="438" y="218"/>
                      </a:lnTo>
                      <a:lnTo>
                        <a:pt x="438" y="218"/>
                      </a:lnTo>
                      <a:lnTo>
                        <a:pt x="438" y="222"/>
                      </a:lnTo>
                      <a:lnTo>
                        <a:pt x="438" y="222"/>
                      </a:lnTo>
                      <a:lnTo>
                        <a:pt x="442" y="222"/>
                      </a:lnTo>
                      <a:lnTo>
                        <a:pt x="442" y="222"/>
                      </a:lnTo>
                      <a:lnTo>
                        <a:pt x="444" y="224"/>
                      </a:lnTo>
                      <a:lnTo>
                        <a:pt x="444" y="224"/>
                      </a:lnTo>
                      <a:lnTo>
                        <a:pt x="446" y="224"/>
                      </a:lnTo>
                      <a:lnTo>
                        <a:pt x="446" y="224"/>
                      </a:lnTo>
                      <a:lnTo>
                        <a:pt x="450" y="222"/>
                      </a:lnTo>
                      <a:lnTo>
                        <a:pt x="450" y="222"/>
                      </a:lnTo>
                      <a:lnTo>
                        <a:pt x="452" y="222"/>
                      </a:lnTo>
                      <a:lnTo>
                        <a:pt x="452" y="222"/>
                      </a:lnTo>
                      <a:lnTo>
                        <a:pt x="454" y="220"/>
                      </a:lnTo>
                      <a:lnTo>
                        <a:pt x="454" y="218"/>
                      </a:lnTo>
                      <a:lnTo>
                        <a:pt x="454" y="218"/>
                      </a:lnTo>
                      <a:lnTo>
                        <a:pt x="456" y="218"/>
                      </a:lnTo>
                      <a:lnTo>
                        <a:pt x="456" y="218"/>
                      </a:lnTo>
                      <a:lnTo>
                        <a:pt x="458" y="220"/>
                      </a:lnTo>
                      <a:lnTo>
                        <a:pt x="458" y="220"/>
                      </a:lnTo>
                      <a:lnTo>
                        <a:pt x="466" y="222"/>
                      </a:lnTo>
                      <a:lnTo>
                        <a:pt x="466" y="222"/>
                      </a:lnTo>
                      <a:lnTo>
                        <a:pt x="468" y="222"/>
                      </a:lnTo>
                      <a:lnTo>
                        <a:pt x="468" y="222"/>
                      </a:lnTo>
                      <a:lnTo>
                        <a:pt x="466" y="224"/>
                      </a:lnTo>
                      <a:lnTo>
                        <a:pt x="464" y="224"/>
                      </a:lnTo>
                      <a:lnTo>
                        <a:pt x="466" y="224"/>
                      </a:lnTo>
                      <a:lnTo>
                        <a:pt x="466" y="224"/>
                      </a:lnTo>
                      <a:lnTo>
                        <a:pt x="466" y="226"/>
                      </a:lnTo>
                      <a:lnTo>
                        <a:pt x="466" y="226"/>
                      </a:lnTo>
                      <a:lnTo>
                        <a:pt x="466" y="226"/>
                      </a:lnTo>
                      <a:lnTo>
                        <a:pt x="466" y="228"/>
                      </a:lnTo>
                      <a:lnTo>
                        <a:pt x="466" y="230"/>
                      </a:lnTo>
                      <a:lnTo>
                        <a:pt x="468" y="232"/>
                      </a:lnTo>
                      <a:lnTo>
                        <a:pt x="476" y="236"/>
                      </a:lnTo>
                      <a:lnTo>
                        <a:pt x="476" y="236"/>
                      </a:lnTo>
                      <a:lnTo>
                        <a:pt x="480" y="238"/>
                      </a:lnTo>
                      <a:lnTo>
                        <a:pt x="480" y="238"/>
                      </a:lnTo>
                      <a:lnTo>
                        <a:pt x="486" y="238"/>
                      </a:lnTo>
                      <a:lnTo>
                        <a:pt x="486" y="238"/>
                      </a:lnTo>
                      <a:lnTo>
                        <a:pt x="486" y="238"/>
                      </a:lnTo>
                      <a:lnTo>
                        <a:pt x="486" y="236"/>
                      </a:lnTo>
                      <a:lnTo>
                        <a:pt x="486" y="236"/>
                      </a:lnTo>
                      <a:lnTo>
                        <a:pt x="482" y="234"/>
                      </a:lnTo>
                      <a:lnTo>
                        <a:pt x="480" y="234"/>
                      </a:lnTo>
                      <a:lnTo>
                        <a:pt x="484" y="232"/>
                      </a:lnTo>
                      <a:lnTo>
                        <a:pt x="484" y="230"/>
                      </a:lnTo>
                      <a:lnTo>
                        <a:pt x="484" y="230"/>
                      </a:lnTo>
                      <a:lnTo>
                        <a:pt x="478" y="228"/>
                      </a:lnTo>
                      <a:lnTo>
                        <a:pt x="478" y="228"/>
                      </a:lnTo>
                      <a:lnTo>
                        <a:pt x="474" y="226"/>
                      </a:lnTo>
                      <a:lnTo>
                        <a:pt x="474" y="226"/>
                      </a:lnTo>
                      <a:lnTo>
                        <a:pt x="474" y="226"/>
                      </a:lnTo>
                      <a:lnTo>
                        <a:pt x="474" y="226"/>
                      </a:lnTo>
                      <a:lnTo>
                        <a:pt x="478" y="226"/>
                      </a:lnTo>
                      <a:lnTo>
                        <a:pt x="478" y="226"/>
                      </a:lnTo>
                      <a:lnTo>
                        <a:pt x="480" y="228"/>
                      </a:lnTo>
                      <a:lnTo>
                        <a:pt x="480" y="228"/>
                      </a:lnTo>
                      <a:lnTo>
                        <a:pt x="482" y="228"/>
                      </a:lnTo>
                      <a:lnTo>
                        <a:pt x="484" y="228"/>
                      </a:lnTo>
                      <a:lnTo>
                        <a:pt x="484" y="228"/>
                      </a:lnTo>
                      <a:lnTo>
                        <a:pt x="484" y="222"/>
                      </a:lnTo>
                      <a:lnTo>
                        <a:pt x="484" y="222"/>
                      </a:lnTo>
                      <a:lnTo>
                        <a:pt x="478" y="220"/>
                      </a:lnTo>
                      <a:lnTo>
                        <a:pt x="472" y="222"/>
                      </a:lnTo>
                      <a:lnTo>
                        <a:pt x="472" y="222"/>
                      </a:lnTo>
                      <a:lnTo>
                        <a:pt x="474" y="220"/>
                      </a:lnTo>
                      <a:lnTo>
                        <a:pt x="474" y="220"/>
                      </a:lnTo>
                      <a:lnTo>
                        <a:pt x="476" y="220"/>
                      </a:lnTo>
                      <a:lnTo>
                        <a:pt x="476" y="220"/>
                      </a:lnTo>
                      <a:lnTo>
                        <a:pt x="478" y="216"/>
                      </a:lnTo>
                      <a:lnTo>
                        <a:pt x="470" y="216"/>
                      </a:lnTo>
                      <a:lnTo>
                        <a:pt x="470" y="216"/>
                      </a:lnTo>
                      <a:lnTo>
                        <a:pt x="472" y="214"/>
                      </a:lnTo>
                      <a:lnTo>
                        <a:pt x="472" y="214"/>
                      </a:lnTo>
                      <a:lnTo>
                        <a:pt x="464" y="212"/>
                      </a:lnTo>
                      <a:lnTo>
                        <a:pt x="458" y="210"/>
                      </a:lnTo>
                      <a:lnTo>
                        <a:pt x="458" y="210"/>
                      </a:lnTo>
                      <a:close/>
                      <a:moveTo>
                        <a:pt x="148" y="186"/>
                      </a:moveTo>
                      <a:lnTo>
                        <a:pt x="148" y="186"/>
                      </a:lnTo>
                      <a:lnTo>
                        <a:pt x="146" y="188"/>
                      </a:lnTo>
                      <a:lnTo>
                        <a:pt x="146" y="188"/>
                      </a:lnTo>
                      <a:lnTo>
                        <a:pt x="148" y="188"/>
                      </a:lnTo>
                      <a:lnTo>
                        <a:pt x="148" y="188"/>
                      </a:lnTo>
                      <a:lnTo>
                        <a:pt x="150" y="188"/>
                      </a:lnTo>
                      <a:lnTo>
                        <a:pt x="152" y="186"/>
                      </a:lnTo>
                      <a:lnTo>
                        <a:pt x="152" y="186"/>
                      </a:lnTo>
                      <a:lnTo>
                        <a:pt x="148" y="186"/>
                      </a:lnTo>
                      <a:lnTo>
                        <a:pt x="148" y="186"/>
                      </a:lnTo>
                      <a:close/>
                      <a:moveTo>
                        <a:pt x="512" y="184"/>
                      </a:moveTo>
                      <a:lnTo>
                        <a:pt x="512" y="184"/>
                      </a:lnTo>
                      <a:lnTo>
                        <a:pt x="510" y="186"/>
                      </a:lnTo>
                      <a:lnTo>
                        <a:pt x="510" y="186"/>
                      </a:lnTo>
                      <a:lnTo>
                        <a:pt x="512" y="186"/>
                      </a:lnTo>
                      <a:lnTo>
                        <a:pt x="512" y="186"/>
                      </a:lnTo>
                      <a:lnTo>
                        <a:pt x="512" y="186"/>
                      </a:lnTo>
                      <a:lnTo>
                        <a:pt x="512" y="184"/>
                      </a:lnTo>
                      <a:lnTo>
                        <a:pt x="512" y="184"/>
                      </a:lnTo>
                      <a:close/>
                      <a:moveTo>
                        <a:pt x="498" y="180"/>
                      </a:moveTo>
                      <a:lnTo>
                        <a:pt x="498" y="180"/>
                      </a:lnTo>
                      <a:lnTo>
                        <a:pt x="498" y="182"/>
                      </a:lnTo>
                      <a:lnTo>
                        <a:pt x="498" y="186"/>
                      </a:lnTo>
                      <a:lnTo>
                        <a:pt x="498" y="186"/>
                      </a:lnTo>
                      <a:lnTo>
                        <a:pt x="500" y="186"/>
                      </a:lnTo>
                      <a:lnTo>
                        <a:pt x="500" y="186"/>
                      </a:lnTo>
                      <a:lnTo>
                        <a:pt x="504" y="186"/>
                      </a:lnTo>
                      <a:lnTo>
                        <a:pt x="504" y="186"/>
                      </a:lnTo>
                      <a:lnTo>
                        <a:pt x="504" y="182"/>
                      </a:lnTo>
                      <a:lnTo>
                        <a:pt x="504" y="182"/>
                      </a:lnTo>
                      <a:lnTo>
                        <a:pt x="500" y="182"/>
                      </a:lnTo>
                      <a:lnTo>
                        <a:pt x="500" y="182"/>
                      </a:lnTo>
                      <a:lnTo>
                        <a:pt x="500" y="180"/>
                      </a:lnTo>
                      <a:lnTo>
                        <a:pt x="500" y="180"/>
                      </a:lnTo>
                      <a:lnTo>
                        <a:pt x="498" y="180"/>
                      </a:lnTo>
                      <a:lnTo>
                        <a:pt x="498" y="180"/>
                      </a:lnTo>
                      <a:close/>
                      <a:moveTo>
                        <a:pt x="478" y="174"/>
                      </a:moveTo>
                      <a:lnTo>
                        <a:pt x="478" y="174"/>
                      </a:lnTo>
                      <a:lnTo>
                        <a:pt x="480" y="174"/>
                      </a:lnTo>
                      <a:lnTo>
                        <a:pt x="480" y="176"/>
                      </a:lnTo>
                      <a:lnTo>
                        <a:pt x="480" y="180"/>
                      </a:lnTo>
                      <a:lnTo>
                        <a:pt x="480" y="180"/>
                      </a:lnTo>
                      <a:lnTo>
                        <a:pt x="478" y="180"/>
                      </a:lnTo>
                      <a:lnTo>
                        <a:pt x="478" y="180"/>
                      </a:lnTo>
                      <a:lnTo>
                        <a:pt x="478" y="176"/>
                      </a:lnTo>
                      <a:lnTo>
                        <a:pt x="478" y="174"/>
                      </a:lnTo>
                      <a:lnTo>
                        <a:pt x="478" y="174"/>
                      </a:lnTo>
                      <a:lnTo>
                        <a:pt x="478" y="174"/>
                      </a:lnTo>
                      <a:close/>
                      <a:moveTo>
                        <a:pt x="512" y="166"/>
                      </a:moveTo>
                      <a:lnTo>
                        <a:pt x="512" y="166"/>
                      </a:lnTo>
                      <a:lnTo>
                        <a:pt x="512" y="168"/>
                      </a:lnTo>
                      <a:lnTo>
                        <a:pt x="512" y="168"/>
                      </a:lnTo>
                      <a:lnTo>
                        <a:pt x="508" y="168"/>
                      </a:lnTo>
                      <a:lnTo>
                        <a:pt x="508" y="168"/>
                      </a:lnTo>
                      <a:lnTo>
                        <a:pt x="510" y="176"/>
                      </a:lnTo>
                      <a:lnTo>
                        <a:pt x="512" y="178"/>
                      </a:lnTo>
                      <a:lnTo>
                        <a:pt x="516" y="178"/>
                      </a:lnTo>
                      <a:lnTo>
                        <a:pt x="516" y="178"/>
                      </a:lnTo>
                      <a:lnTo>
                        <a:pt x="518" y="176"/>
                      </a:lnTo>
                      <a:lnTo>
                        <a:pt x="518" y="176"/>
                      </a:lnTo>
                      <a:lnTo>
                        <a:pt x="520" y="176"/>
                      </a:lnTo>
                      <a:lnTo>
                        <a:pt x="520" y="176"/>
                      </a:lnTo>
                      <a:lnTo>
                        <a:pt x="520" y="176"/>
                      </a:lnTo>
                      <a:lnTo>
                        <a:pt x="520" y="176"/>
                      </a:lnTo>
                      <a:lnTo>
                        <a:pt x="522" y="176"/>
                      </a:lnTo>
                      <a:lnTo>
                        <a:pt x="522" y="176"/>
                      </a:lnTo>
                      <a:lnTo>
                        <a:pt x="522" y="172"/>
                      </a:lnTo>
                      <a:lnTo>
                        <a:pt x="522" y="172"/>
                      </a:lnTo>
                      <a:lnTo>
                        <a:pt x="520" y="174"/>
                      </a:lnTo>
                      <a:lnTo>
                        <a:pt x="520" y="174"/>
                      </a:lnTo>
                      <a:lnTo>
                        <a:pt x="516" y="172"/>
                      </a:lnTo>
                      <a:lnTo>
                        <a:pt x="516" y="172"/>
                      </a:lnTo>
                      <a:lnTo>
                        <a:pt x="514" y="166"/>
                      </a:lnTo>
                      <a:lnTo>
                        <a:pt x="512" y="166"/>
                      </a:lnTo>
                      <a:close/>
                      <a:moveTo>
                        <a:pt x="506" y="150"/>
                      </a:moveTo>
                      <a:lnTo>
                        <a:pt x="506" y="150"/>
                      </a:lnTo>
                      <a:lnTo>
                        <a:pt x="504" y="152"/>
                      </a:lnTo>
                      <a:lnTo>
                        <a:pt x="504" y="152"/>
                      </a:lnTo>
                      <a:lnTo>
                        <a:pt x="508" y="156"/>
                      </a:lnTo>
                      <a:lnTo>
                        <a:pt x="510" y="160"/>
                      </a:lnTo>
                      <a:lnTo>
                        <a:pt x="508" y="158"/>
                      </a:lnTo>
                      <a:lnTo>
                        <a:pt x="508" y="158"/>
                      </a:lnTo>
                      <a:lnTo>
                        <a:pt x="508" y="154"/>
                      </a:lnTo>
                      <a:lnTo>
                        <a:pt x="508" y="154"/>
                      </a:lnTo>
                      <a:lnTo>
                        <a:pt x="506" y="152"/>
                      </a:lnTo>
                      <a:lnTo>
                        <a:pt x="506" y="152"/>
                      </a:lnTo>
                      <a:lnTo>
                        <a:pt x="508" y="150"/>
                      </a:lnTo>
                      <a:lnTo>
                        <a:pt x="506" y="150"/>
                      </a:lnTo>
                      <a:close/>
                      <a:moveTo>
                        <a:pt x="12" y="132"/>
                      </a:moveTo>
                      <a:lnTo>
                        <a:pt x="12" y="132"/>
                      </a:lnTo>
                      <a:lnTo>
                        <a:pt x="12" y="132"/>
                      </a:lnTo>
                      <a:lnTo>
                        <a:pt x="14" y="132"/>
                      </a:lnTo>
                      <a:lnTo>
                        <a:pt x="12" y="132"/>
                      </a:lnTo>
                      <a:lnTo>
                        <a:pt x="12" y="132"/>
                      </a:lnTo>
                      <a:lnTo>
                        <a:pt x="12" y="132"/>
                      </a:lnTo>
                      <a:lnTo>
                        <a:pt x="12" y="132"/>
                      </a:lnTo>
                      <a:close/>
                      <a:moveTo>
                        <a:pt x="2" y="130"/>
                      </a:moveTo>
                      <a:lnTo>
                        <a:pt x="2" y="130"/>
                      </a:lnTo>
                      <a:lnTo>
                        <a:pt x="0" y="132"/>
                      </a:lnTo>
                      <a:lnTo>
                        <a:pt x="0" y="132"/>
                      </a:lnTo>
                      <a:lnTo>
                        <a:pt x="2" y="132"/>
                      </a:lnTo>
                      <a:lnTo>
                        <a:pt x="2" y="132"/>
                      </a:lnTo>
                      <a:lnTo>
                        <a:pt x="4" y="132"/>
                      </a:lnTo>
                      <a:lnTo>
                        <a:pt x="6" y="130"/>
                      </a:lnTo>
                      <a:lnTo>
                        <a:pt x="6" y="130"/>
                      </a:lnTo>
                      <a:lnTo>
                        <a:pt x="2" y="130"/>
                      </a:lnTo>
                      <a:lnTo>
                        <a:pt x="2" y="130"/>
                      </a:lnTo>
                      <a:close/>
                      <a:moveTo>
                        <a:pt x="500" y="76"/>
                      </a:moveTo>
                      <a:lnTo>
                        <a:pt x="500" y="76"/>
                      </a:lnTo>
                      <a:lnTo>
                        <a:pt x="500" y="80"/>
                      </a:lnTo>
                      <a:lnTo>
                        <a:pt x="500" y="80"/>
                      </a:lnTo>
                      <a:lnTo>
                        <a:pt x="504" y="78"/>
                      </a:lnTo>
                      <a:lnTo>
                        <a:pt x="500" y="76"/>
                      </a:lnTo>
                      <a:lnTo>
                        <a:pt x="500" y="76"/>
                      </a:lnTo>
                      <a:close/>
                      <a:moveTo>
                        <a:pt x="438" y="66"/>
                      </a:moveTo>
                      <a:lnTo>
                        <a:pt x="438" y="66"/>
                      </a:lnTo>
                      <a:lnTo>
                        <a:pt x="442" y="66"/>
                      </a:lnTo>
                      <a:lnTo>
                        <a:pt x="440" y="66"/>
                      </a:lnTo>
                      <a:lnTo>
                        <a:pt x="434" y="70"/>
                      </a:lnTo>
                      <a:lnTo>
                        <a:pt x="434" y="70"/>
                      </a:lnTo>
                      <a:lnTo>
                        <a:pt x="430" y="68"/>
                      </a:lnTo>
                      <a:lnTo>
                        <a:pt x="430" y="68"/>
                      </a:lnTo>
                      <a:lnTo>
                        <a:pt x="434" y="68"/>
                      </a:lnTo>
                      <a:lnTo>
                        <a:pt x="434" y="68"/>
                      </a:lnTo>
                      <a:lnTo>
                        <a:pt x="438" y="66"/>
                      </a:lnTo>
                      <a:lnTo>
                        <a:pt x="438" y="66"/>
                      </a:lnTo>
                      <a:close/>
                      <a:moveTo>
                        <a:pt x="508" y="40"/>
                      </a:moveTo>
                      <a:lnTo>
                        <a:pt x="508" y="40"/>
                      </a:lnTo>
                      <a:lnTo>
                        <a:pt x="508" y="42"/>
                      </a:lnTo>
                      <a:lnTo>
                        <a:pt x="508" y="42"/>
                      </a:lnTo>
                      <a:lnTo>
                        <a:pt x="508" y="42"/>
                      </a:lnTo>
                      <a:lnTo>
                        <a:pt x="508" y="42"/>
                      </a:lnTo>
                      <a:lnTo>
                        <a:pt x="508" y="40"/>
                      </a:lnTo>
                      <a:lnTo>
                        <a:pt x="508" y="40"/>
                      </a:lnTo>
                      <a:close/>
                      <a:moveTo>
                        <a:pt x="500" y="40"/>
                      </a:moveTo>
                      <a:lnTo>
                        <a:pt x="500" y="40"/>
                      </a:lnTo>
                      <a:lnTo>
                        <a:pt x="500" y="44"/>
                      </a:lnTo>
                      <a:lnTo>
                        <a:pt x="500" y="44"/>
                      </a:lnTo>
                      <a:lnTo>
                        <a:pt x="500" y="44"/>
                      </a:lnTo>
                      <a:lnTo>
                        <a:pt x="500" y="40"/>
                      </a:lnTo>
                      <a:lnTo>
                        <a:pt x="500" y="40"/>
                      </a:lnTo>
                      <a:close/>
                      <a:moveTo>
                        <a:pt x="182" y="32"/>
                      </a:moveTo>
                      <a:lnTo>
                        <a:pt x="182" y="32"/>
                      </a:lnTo>
                      <a:lnTo>
                        <a:pt x="184" y="38"/>
                      </a:lnTo>
                      <a:lnTo>
                        <a:pt x="184" y="38"/>
                      </a:lnTo>
                      <a:lnTo>
                        <a:pt x="186" y="40"/>
                      </a:lnTo>
                      <a:lnTo>
                        <a:pt x="192" y="44"/>
                      </a:lnTo>
                      <a:lnTo>
                        <a:pt x="204" y="46"/>
                      </a:lnTo>
                      <a:lnTo>
                        <a:pt x="204" y="46"/>
                      </a:lnTo>
                      <a:lnTo>
                        <a:pt x="206" y="46"/>
                      </a:lnTo>
                      <a:lnTo>
                        <a:pt x="206" y="46"/>
                      </a:lnTo>
                      <a:lnTo>
                        <a:pt x="206" y="44"/>
                      </a:lnTo>
                      <a:lnTo>
                        <a:pt x="206" y="44"/>
                      </a:lnTo>
                      <a:lnTo>
                        <a:pt x="204" y="42"/>
                      </a:lnTo>
                      <a:lnTo>
                        <a:pt x="204" y="42"/>
                      </a:lnTo>
                      <a:lnTo>
                        <a:pt x="198" y="40"/>
                      </a:lnTo>
                      <a:lnTo>
                        <a:pt x="198" y="40"/>
                      </a:lnTo>
                      <a:lnTo>
                        <a:pt x="194" y="40"/>
                      </a:lnTo>
                      <a:lnTo>
                        <a:pt x="194" y="40"/>
                      </a:lnTo>
                      <a:lnTo>
                        <a:pt x="192" y="36"/>
                      </a:lnTo>
                      <a:lnTo>
                        <a:pt x="192" y="36"/>
                      </a:lnTo>
                      <a:lnTo>
                        <a:pt x="188" y="36"/>
                      </a:lnTo>
                      <a:lnTo>
                        <a:pt x="188" y="36"/>
                      </a:lnTo>
                      <a:lnTo>
                        <a:pt x="182" y="32"/>
                      </a:lnTo>
                      <a:lnTo>
                        <a:pt x="182" y="32"/>
                      </a:lnTo>
                      <a:close/>
                      <a:moveTo>
                        <a:pt x="358" y="18"/>
                      </a:moveTo>
                      <a:lnTo>
                        <a:pt x="358" y="18"/>
                      </a:lnTo>
                      <a:lnTo>
                        <a:pt x="360" y="20"/>
                      </a:lnTo>
                      <a:lnTo>
                        <a:pt x="360" y="20"/>
                      </a:lnTo>
                      <a:lnTo>
                        <a:pt x="356" y="22"/>
                      </a:lnTo>
                      <a:lnTo>
                        <a:pt x="356" y="22"/>
                      </a:lnTo>
                      <a:lnTo>
                        <a:pt x="356" y="24"/>
                      </a:lnTo>
                      <a:lnTo>
                        <a:pt x="356" y="24"/>
                      </a:lnTo>
                      <a:lnTo>
                        <a:pt x="350" y="22"/>
                      </a:lnTo>
                      <a:lnTo>
                        <a:pt x="350" y="22"/>
                      </a:lnTo>
                      <a:lnTo>
                        <a:pt x="350" y="24"/>
                      </a:lnTo>
                      <a:lnTo>
                        <a:pt x="350" y="24"/>
                      </a:lnTo>
                      <a:lnTo>
                        <a:pt x="350" y="24"/>
                      </a:lnTo>
                      <a:lnTo>
                        <a:pt x="350" y="22"/>
                      </a:lnTo>
                      <a:lnTo>
                        <a:pt x="350" y="20"/>
                      </a:lnTo>
                      <a:lnTo>
                        <a:pt x="350" y="20"/>
                      </a:lnTo>
                      <a:lnTo>
                        <a:pt x="358" y="18"/>
                      </a:lnTo>
                      <a:lnTo>
                        <a:pt x="358" y="18"/>
                      </a:lnTo>
                      <a:close/>
                      <a:moveTo>
                        <a:pt x="402" y="16"/>
                      </a:moveTo>
                      <a:lnTo>
                        <a:pt x="402" y="16"/>
                      </a:lnTo>
                      <a:lnTo>
                        <a:pt x="410" y="16"/>
                      </a:lnTo>
                      <a:lnTo>
                        <a:pt x="410" y="16"/>
                      </a:lnTo>
                      <a:lnTo>
                        <a:pt x="420" y="16"/>
                      </a:lnTo>
                      <a:lnTo>
                        <a:pt x="420" y="16"/>
                      </a:lnTo>
                      <a:lnTo>
                        <a:pt x="430" y="16"/>
                      </a:lnTo>
                      <a:lnTo>
                        <a:pt x="430" y="16"/>
                      </a:lnTo>
                      <a:lnTo>
                        <a:pt x="410" y="18"/>
                      </a:lnTo>
                      <a:lnTo>
                        <a:pt x="410" y="18"/>
                      </a:lnTo>
                      <a:lnTo>
                        <a:pt x="404" y="18"/>
                      </a:lnTo>
                      <a:lnTo>
                        <a:pt x="398" y="18"/>
                      </a:lnTo>
                      <a:lnTo>
                        <a:pt x="398" y="20"/>
                      </a:lnTo>
                      <a:lnTo>
                        <a:pt x="398" y="20"/>
                      </a:lnTo>
                      <a:lnTo>
                        <a:pt x="392" y="20"/>
                      </a:lnTo>
                      <a:lnTo>
                        <a:pt x="388" y="20"/>
                      </a:lnTo>
                      <a:lnTo>
                        <a:pt x="388" y="18"/>
                      </a:lnTo>
                      <a:lnTo>
                        <a:pt x="388" y="18"/>
                      </a:lnTo>
                      <a:lnTo>
                        <a:pt x="390" y="18"/>
                      </a:lnTo>
                      <a:lnTo>
                        <a:pt x="390" y="18"/>
                      </a:lnTo>
                      <a:lnTo>
                        <a:pt x="402" y="16"/>
                      </a:lnTo>
                      <a:lnTo>
                        <a:pt x="402" y="16"/>
                      </a:lnTo>
                      <a:close/>
                      <a:moveTo>
                        <a:pt x="368" y="12"/>
                      </a:moveTo>
                      <a:lnTo>
                        <a:pt x="370" y="12"/>
                      </a:lnTo>
                      <a:lnTo>
                        <a:pt x="370" y="12"/>
                      </a:lnTo>
                      <a:lnTo>
                        <a:pt x="370" y="16"/>
                      </a:lnTo>
                      <a:lnTo>
                        <a:pt x="370" y="16"/>
                      </a:lnTo>
                      <a:lnTo>
                        <a:pt x="372" y="18"/>
                      </a:lnTo>
                      <a:lnTo>
                        <a:pt x="372" y="18"/>
                      </a:lnTo>
                      <a:lnTo>
                        <a:pt x="380" y="18"/>
                      </a:lnTo>
                      <a:lnTo>
                        <a:pt x="386" y="20"/>
                      </a:lnTo>
                      <a:lnTo>
                        <a:pt x="386" y="20"/>
                      </a:lnTo>
                      <a:lnTo>
                        <a:pt x="380" y="18"/>
                      </a:lnTo>
                      <a:lnTo>
                        <a:pt x="380" y="18"/>
                      </a:lnTo>
                      <a:lnTo>
                        <a:pt x="372" y="20"/>
                      </a:lnTo>
                      <a:lnTo>
                        <a:pt x="372" y="20"/>
                      </a:lnTo>
                      <a:lnTo>
                        <a:pt x="372" y="22"/>
                      </a:lnTo>
                      <a:lnTo>
                        <a:pt x="372" y="22"/>
                      </a:lnTo>
                      <a:lnTo>
                        <a:pt x="372" y="22"/>
                      </a:lnTo>
                      <a:lnTo>
                        <a:pt x="370" y="22"/>
                      </a:lnTo>
                      <a:lnTo>
                        <a:pt x="370" y="22"/>
                      </a:lnTo>
                      <a:lnTo>
                        <a:pt x="370" y="20"/>
                      </a:lnTo>
                      <a:lnTo>
                        <a:pt x="370" y="20"/>
                      </a:lnTo>
                      <a:lnTo>
                        <a:pt x="366" y="20"/>
                      </a:lnTo>
                      <a:lnTo>
                        <a:pt x="366" y="18"/>
                      </a:lnTo>
                      <a:lnTo>
                        <a:pt x="366" y="18"/>
                      </a:lnTo>
                      <a:lnTo>
                        <a:pt x="368" y="18"/>
                      </a:lnTo>
                      <a:lnTo>
                        <a:pt x="368" y="14"/>
                      </a:lnTo>
                      <a:lnTo>
                        <a:pt x="368" y="12"/>
                      </a:lnTo>
                      <a:lnTo>
                        <a:pt x="368" y="12"/>
                      </a:lnTo>
                      <a:close/>
                      <a:moveTo>
                        <a:pt x="482" y="36"/>
                      </a:moveTo>
                      <a:lnTo>
                        <a:pt x="482" y="36"/>
                      </a:lnTo>
                      <a:lnTo>
                        <a:pt x="486" y="34"/>
                      </a:lnTo>
                      <a:lnTo>
                        <a:pt x="488" y="32"/>
                      </a:lnTo>
                      <a:lnTo>
                        <a:pt x="488" y="32"/>
                      </a:lnTo>
                      <a:lnTo>
                        <a:pt x="490" y="32"/>
                      </a:lnTo>
                      <a:lnTo>
                        <a:pt x="490" y="32"/>
                      </a:lnTo>
                      <a:lnTo>
                        <a:pt x="496" y="30"/>
                      </a:lnTo>
                      <a:lnTo>
                        <a:pt x="496" y="30"/>
                      </a:lnTo>
                      <a:lnTo>
                        <a:pt x="494" y="28"/>
                      </a:lnTo>
                      <a:lnTo>
                        <a:pt x="494" y="28"/>
                      </a:lnTo>
                      <a:lnTo>
                        <a:pt x="492" y="26"/>
                      </a:lnTo>
                      <a:lnTo>
                        <a:pt x="488" y="26"/>
                      </a:lnTo>
                      <a:lnTo>
                        <a:pt x="488" y="26"/>
                      </a:lnTo>
                      <a:lnTo>
                        <a:pt x="486" y="24"/>
                      </a:lnTo>
                      <a:lnTo>
                        <a:pt x="486" y="24"/>
                      </a:lnTo>
                      <a:lnTo>
                        <a:pt x="480" y="24"/>
                      </a:lnTo>
                      <a:lnTo>
                        <a:pt x="474" y="24"/>
                      </a:lnTo>
                      <a:lnTo>
                        <a:pt x="474" y="24"/>
                      </a:lnTo>
                      <a:lnTo>
                        <a:pt x="474" y="22"/>
                      </a:lnTo>
                      <a:lnTo>
                        <a:pt x="474" y="22"/>
                      </a:lnTo>
                      <a:lnTo>
                        <a:pt x="470" y="20"/>
                      </a:lnTo>
                      <a:lnTo>
                        <a:pt x="470" y="20"/>
                      </a:lnTo>
                      <a:lnTo>
                        <a:pt x="468" y="20"/>
                      </a:lnTo>
                      <a:lnTo>
                        <a:pt x="468" y="20"/>
                      </a:lnTo>
                      <a:lnTo>
                        <a:pt x="466" y="22"/>
                      </a:lnTo>
                      <a:lnTo>
                        <a:pt x="466" y="22"/>
                      </a:lnTo>
                      <a:lnTo>
                        <a:pt x="466" y="18"/>
                      </a:lnTo>
                      <a:lnTo>
                        <a:pt x="466" y="18"/>
                      </a:lnTo>
                      <a:lnTo>
                        <a:pt x="464" y="18"/>
                      </a:lnTo>
                      <a:lnTo>
                        <a:pt x="464" y="18"/>
                      </a:lnTo>
                      <a:lnTo>
                        <a:pt x="458" y="22"/>
                      </a:lnTo>
                      <a:lnTo>
                        <a:pt x="450" y="24"/>
                      </a:lnTo>
                      <a:lnTo>
                        <a:pt x="450" y="22"/>
                      </a:lnTo>
                      <a:lnTo>
                        <a:pt x="450" y="22"/>
                      </a:lnTo>
                      <a:lnTo>
                        <a:pt x="458" y="20"/>
                      </a:lnTo>
                      <a:lnTo>
                        <a:pt x="458" y="20"/>
                      </a:lnTo>
                      <a:lnTo>
                        <a:pt x="458" y="18"/>
                      </a:lnTo>
                      <a:lnTo>
                        <a:pt x="458" y="18"/>
                      </a:lnTo>
                      <a:lnTo>
                        <a:pt x="458" y="16"/>
                      </a:lnTo>
                      <a:lnTo>
                        <a:pt x="458" y="16"/>
                      </a:lnTo>
                      <a:lnTo>
                        <a:pt x="454" y="12"/>
                      </a:lnTo>
                      <a:lnTo>
                        <a:pt x="450" y="10"/>
                      </a:lnTo>
                      <a:lnTo>
                        <a:pt x="450" y="10"/>
                      </a:lnTo>
                      <a:lnTo>
                        <a:pt x="448" y="12"/>
                      </a:lnTo>
                      <a:lnTo>
                        <a:pt x="446" y="14"/>
                      </a:lnTo>
                      <a:lnTo>
                        <a:pt x="446" y="14"/>
                      </a:lnTo>
                      <a:lnTo>
                        <a:pt x="440" y="16"/>
                      </a:lnTo>
                      <a:lnTo>
                        <a:pt x="432" y="16"/>
                      </a:lnTo>
                      <a:lnTo>
                        <a:pt x="432" y="16"/>
                      </a:lnTo>
                      <a:lnTo>
                        <a:pt x="436" y="10"/>
                      </a:lnTo>
                      <a:lnTo>
                        <a:pt x="436" y="10"/>
                      </a:lnTo>
                      <a:lnTo>
                        <a:pt x="442" y="10"/>
                      </a:lnTo>
                      <a:lnTo>
                        <a:pt x="442" y="10"/>
                      </a:lnTo>
                      <a:lnTo>
                        <a:pt x="442" y="6"/>
                      </a:lnTo>
                      <a:lnTo>
                        <a:pt x="442" y="6"/>
                      </a:lnTo>
                      <a:lnTo>
                        <a:pt x="438" y="4"/>
                      </a:lnTo>
                      <a:lnTo>
                        <a:pt x="438" y="4"/>
                      </a:lnTo>
                      <a:lnTo>
                        <a:pt x="422" y="4"/>
                      </a:lnTo>
                      <a:lnTo>
                        <a:pt x="422" y="4"/>
                      </a:lnTo>
                      <a:lnTo>
                        <a:pt x="418" y="4"/>
                      </a:lnTo>
                      <a:lnTo>
                        <a:pt x="412" y="2"/>
                      </a:lnTo>
                      <a:lnTo>
                        <a:pt x="412" y="2"/>
                      </a:lnTo>
                      <a:lnTo>
                        <a:pt x="412" y="4"/>
                      </a:lnTo>
                      <a:lnTo>
                        <a:pt x="412" y="4"/>
                      </a:lnTo>
                      <a:lnTo>
                        <a:pt x="406" y="4"/>
                      </a:lnTo>
                      <a:lnTo>
                        <a:pt x="406" y="4"/>
                      </a:lnTo>
                      <a:lnTo>
                        <a:pt x="404" y="4"/>
                      </a:lnTo>
                      <a:lnTo>
                        <a:pt x="398" y="6"/>
                      </a:lnTo>
                      <a:lnTo>
                        <a:pt x="398" y="6"/>
                      </a:lnTo>
                      <a:lnTo>
                        <a:pt x="392" y="2"/>
                      </a:lnTo>
                      <a:lnTo>
                        <a:pt x="388" y="2"/>
                      </a:lnTo>
                      <a:lnTo>
                        <a:pt x="386" y="0"/>
                      </a:lnTo>
                      <a:lnTo>
                        <a:pt x="386" y="0"/>
                      </a:lnTo>
                      <a:lnTo>
                        <a:pt x="382" y="2"/>
                      </a:lnTo>
                      <a:lnTo>
                        <a:pt x="382" y="2"/>
                      </a:lnTo>
                      <a:lnTo>
                        <a:pt x="378" y="2"/>
                      </a:lnTo>
                      <a:lnTo>
                        <a:pt x="374" y="2"/>
                      </a:lnTo>
                      <a:lnTo>
                        <a:pt x="374" y="2"/>
                      </a:lnTo>
                      <a:lnTo>
                        <a:pt x="366" y="2"/>
                      </a:lnTo>
                      <a:lnTo>
                        <a:pt x="358" y="2"/>
                      </a:lnTo>
                      <a:lnTo>
                        <a:pt x="358" y="2"/>
                      </a:lnTo>
                      <a:lnTo>
                        <a:pt x="348" y="2"/>
                      </a:lnTo>
                      <a:lnTo>
                        <a:pt x="338" y="0"/>
                      </a:lnTo>
                      <a:lnTo>
                        <a:pt x="338" y="0"/>
                      </a:lnTo>
                      <a:lnTo>
                        <a:pt x="338" y="2"/>
                      </a:lnTo>
                      <a:lnTo>
                        <a:pt x="338" y="4"/>
                      </a:lnTo>
                      <a:lnTo>
                        <a:pt x="338" y="4"/>
                      </a:lnTo>
                      <a:lnTo>
                        <a:pt x="328" y="2"/>
                      </a:lnTo>
                      <a:lnTo>
                        <a:pt x="328" y="2"/>
                      </a:lnTo>
                      <a:lnTo>
                        <a:pt x="328" y="4"/>
                      </a:lnTo>
                      <a:lnTo>
                        <a:pt x="328" y="4"/>
                      </a:lnTo>
                      <a:lnTo>
                        <a:pt x="330" y="6"/>
                      </a:lnTo>
                      <a:lnTo>
                        <a:pt x="330" y="6"/>
                      </a:lnTo>
                      <a:lnTo>
                        <a:pt x="326" y="6"/>
                      </a:lnTo>
                      <a:lnTo>
                        <a:pt x="320" y="6"/>
                      </a:lnTo>
                      <a:lnTo>
                        <a:pt x="320" y="6"/>
                      </a:lnTo>
                      <a:lnTo>
                        <a:pt x="320" y="4"/>
                      </a:lnTo>
                      <a:lnTo>
                        <a:pt x="318" y="4"/>
                      </a:lnTo>
                      <a:lnTo>
                        <a:pt x="318" y="4"/>
                      </a:lnTo>
                      <a:lnTo>
                        <a:pt x="318" y="8"/>
                      </a:lnTo>
                      <a:lnTo>
                        <a:pt x="318" y="8"/>
                      </a:lnTo>
                      <a:lnTo>
                        <a:pt x="316" y="8"/>
                      </a:lnTo>
                      <a:lnTo>
                        <a:pt x="316" y="10"/>
                      </a:lnTo>
                      <a:lnTo>
                        <a:pt x="316" y="10"/>
                      </a:lnTo>
                      <a:lnTo>
                        <a:pt x="316" y="10"/>
                      </a:lnTo>
                      <a:lnTo>
                        <a:pt x="320" y="10"/>
                      </a:lnTo>
                      <a:lnTo>
                        <a:pt x="320" y="12"/>
                      </a:lnTo>
                      <a:lnTo>
                        <a:pt x="320" y="12"/>
                      </a:lnTo>
                      <a:lnTo>
                        <a:pt x="312" y="12"/>
                      </a:lnTo>
                      <a:lnTo>
                        <a:pt x="310" y="14"/>
                      </a:lnTo>
                      <a:lnTo>
                        <a:pt x="312" y="16"/>
                      </a:lnTo>
                      <a:lnTo>
                        <a:pt x="316" y="20"/>
                      </a:lnTo>
                      <a:lnTo>
                        <a:pt x="316" y="20"/>
                      </a:lnTo>
                      <a:lnTo>
                        <a:pt x="312" y="20"/>
                      </a:lnTo>
                      <a:lnTo>
                        <a:pt x="312" y="20"/>
                      </a:lnTo>
                      <a:lnTo>
                        <a:pt x="308" y="14"/>
                      </a:lnTo>
                      <a:lnTo>
                        <a:pt x="308" y="14"/>
                      </a:lnTo>
                      <a:lnTo>
                        <a:pt x="304" y="14"/>
                      </a:lnTo>
                      <a:lnTo>
                        <a:pt x="304" y="14"/>
                      </a:lnTo>
                      <a:lnTo>
                        <a:pt x="304" y="16"/>
                      </a:lnTo>
                      <a:lnTo>
                        <a:pt x="306" y="16"/>
                      </a:lnTo>
                      <a:lnTo>
                        <a:pt x="306" y="16"/>
                      </a:lnTo>
                      <a:lnTo>
                        <a:pt x="308" y="18"/>
                      </a:lnTo>
                      <a:lnTo>
                        <a:pt x="308" y="18"/>
                      </a:lnTo>
                      <a:lnTo>
                        <a:pt x="304" y="16"/>
                      </a:lnTo>
                      <a:lnTo>
                        <a:pt x="302" y="22"/>
                      </a:lnTo>
                      <a:lnTo>
                        <a:pt x="302" y="22"/>
                      </a:lnTo>
                      <a:lnTo>
                        <a:pt x="296" y="20"/>
                      </a:lnTo>
                      <a:lnTo>
                        <a:pt x="294" y="16"/>
                      </a:lnTo>
                      <a:lnTo>
                        <a:pt x="294" y="16"/>
                      </a:lnTo>
                      <a:lnTo>
                        <a:pt x="294" y="12"/>
                      </a:lnTo>
                      <a:lnTo>
                        <a:pt x="294" y="12"/>
                      </a:lnTo>
                      <a:lnTo>
                        <a:pt x="288" y="10"/>
                      </a:lnTo>
                      <a:lnTo>
                        <a:pt x="280" y="10"/>
                      </a:lnTo>
                      <a:lnTo>
                        <a:pt x="280" y="10"/>
                      </a:lnTo>
                      <a:lnTo>
                        <a:pt x="280" y="12"/>
                      </a:lnTo>
                      <a:lnTo>
                        <a:pt x="280" y="12"/>
                      </a:lnTo>
                      <a:lnTo>
                        <a:pt x="280" y="14"/>
                      </a:lnTo>
                      <a:lnTo>
                        <a:pt x="280" y="14"/>
                      </a:lnTo>
                      <a:lnTo>
                        <a:pt x="280" y="14"/>
                      </a:lnTo>
                      <a:lnTo>
                        <a:pt x="272" y="14"/>
                      </a:lnTo>
                      <a:lnTo>
                        <a:pt x="272" y="14"/>
                      </a:lnTo>
                      <a:lnTo>
                        <a:pt x="272" y="14"/>
                      </a:lnTo>
                      <a:lnTo>
                        <a:pt x="272" y="14"/>
                      </a:lnTo>
                      <a:lnTo>
                        <a:pt x="272" y="14"/>
                      </a:lnTo>
                      <a:lnTo>
                        <a:pt x="272" y="14"/>
                      </a:lnTo>
                      <a:lnTo>
                        <a:pt x="272" y="16"/>
                      </a:lnTo>
                      <a:lnTo>
                        <a:pt x="272" y="16"/>
                      </a:lnTo>
                      <a:lnTo>
                        <a:pt x="274" y="18"/>
                      </a:lnTo>
                      <a:lnTo>
                        <a:pt x="274" y="18"/>
                      </a:lnTo>
                      <a:lnTo>
                        <a:pt x="274" y="18"/>
                      </a:lnTo>
                      <a:lnTo>
                        <a:pt x="274" y="18"/>
                      </a:lnTo>
                      <a:lnTo>
                        <a:pt x="272" y="18"/>
                      </a:lnTo>
                      <a:lnTo>
                        <a:pt x="272" y="18"/>
                      </a:lnTo>
                      <a:lnTo>
                        <a:pt x="272" y="22"/>
                      </a:lnTo>
                      <a:lnTo>
                        <a:pt x="272" y="22"/>
                      </a:lnTo>
                      <a:lnTo>
                        <a:pt x="278" y="24"/>
                      </a:lnTo>
                      <a:lnTo>
                        <a:pt x="280" y="24"/>
                      </a:lnTo>
                      <a:lnTo>
                        <a:pt x="280" y="24"/>
                      </a:lnTo>
                      <a:lnTo>
                        <a:pt x="284" y="24"/>
                      </a:lnTo>
                      <a:lnTo>
                        <a:pt x="286" y="24"/>
                      </a:lnTo>
                      <a:lnTo>
                        <a:pt x="288" y="24"/>
                      </a:lnTo>
                      <a:lnTo>
                        <a:pt x="288" y="24"/>
                      </a:lnTo>
                      <a:lnTo>
                        <a:pt x="290" y="28"/>
                      </a:lnTo>
                      <a:lnTo>
                        <a:pt x="290" y="30"/>
                      </a:lnTo>
                      <a:lnTo>
                        <a:pt x="290" y="30"/>
                      </a:lnTo>
                      <a:lnTo>
                        <a:pt x="294" y="34"/>
                      </a:lnTo>
                      <a:lnTo>
                        <a:pt x="294" y="34"/>
                      </a:lnTo>
                      <a:lnTo>
                        <a:pt x="290" y="30"/>
                      </a:lnTo>
                      <a:lnTo>
                        <a:pt x="290" y="30"/>
                      </a:lnTo>
                      <a:lnTo>
                        <a:pt x="290" y="30"/>
                      </a:lnTo>
                      <a:lnTo>
                        <a:pt x="288" y="28"/>
                      </a:lnTo>
                      <a:lnTo>
                        <a:pt x="284" y="26"/>
                      </a:lnTo>
                      <a:lnTo>
                        <a:pt x="278" y="24"/>
                      </a:lnTo>
                      <a:lnTo>
                        <a:pt x="278" y="24"/>
                      </a:lnTo>
                      <a:lnTo>
                        <a:pt x="268" y="24"/>
                      </a:lnTo>
                      <a:lnTo>
                        <a:pt x="264" y="26"/>
                      </a:lnTo>
                      <a:lnTo>
                        <a:pt x="264" y="26"/>
                      </a:lnTo>
                      <a:lnTo>
                        <a:pt x="266" y="30"/>
                      </a:lnTo>
                      <a:lnTo>
                        <a:pt x="266" y="30"/>
                      </a:lnTo>
                      <a:lnTo>
                        <a:pt x="268" y="30"/>
                      </a:lnTo>
                      <a:lnTo>
                        <a:pt x="268" y="30"/>
                      </a:lnTo>
                      <a:lnTo>
                        <a:pt x="270" y="34"/>
                      </a:lnTo>
                      <a:lnTo>
                        <a:pt x="270" y="34"/>
                      </a:lnTo>
                      <a:lnTo>
                        <a:pt x="262" y="28"/>
                      </a:lnTo>
                      <a:lnTo>
                        <a:pt x="262" y="28"/>
                      </a:lnTo>
                      <a:lnTo>
                        <a:pt x="258" y="26"/>
                      </a:lnTo>
                      <a:lnTo>
                        <a:pt x="256" y="26"/>
                      </a:lnTo>
                      <a:lnTo>
                        <a:pt x="250" y="28"/>
                      </a:lnTo>
                      <a:lnTo>
                        <a:pt x="250" y="28"/>
                      </a:lnTo>
                      <a:lnTo>
                        <a:pt x="242" y="28"/>
                      </a:lnTo>
                      <a:lnTo>
                        <a:pt x="242" y="28"/>
                      </a:lnTo>
                      <a:lnTo>
                        <a:pt x="242" y="30"/>
                      </a:lnTo>
                      <a:lnTo>
                        <a:pt x="242" y="30"/>
                      </a:lnTo>
                      <a:lnTo>
                        <a:pt x="244" y="32"/>
                      </a:lnTo>
                      <a:lnTo>
                        <a:pt x="244" y="32"/>
                      </a:lnTo>
                      <a:lnTo>
                        <a:pt x="246" y="36"/>
                      </a:lnTo>
                      <a:lnTo>
                        <a:pt x="246" y="36"/>
                      </a:lnTo>
                      <a:lnTo>
                        <a:pt x="248" y="36"/>
                      </a:lnTo>
                      <a:lnTo>
                        <a:pt x="248" y="36"/>
                      </a:lnTo>
                      <a:lnTo>
                        <a:pt x="250" y="40"/>
                      </a:lnTo>
                      <a:lnTo>
                        <a:pt x="250" y="40"/>
                      </a:lnTo>
                      <a:lnTo>
                        <a:pt x="256" y="44"/>
                      </a:lnTo>
                      <a:lnTo>
                        <a:pt x="256" y="44"/>
                      </a:lnTo>
                      <a:lnTo>
                        <a:pt x="260" y="48"/>
                      </a:lnTo>
                      <a:lnTo>
                        <a:pt x="260" y="48"/>
                      </a:lnTo>
                      <a:lnTo>
                        <a:pt x="266" y="50"/>
                      </a:lnTo>
                      <a:lnTo>
                        <a:pt x="272" y="52"/>
                      </a:lnTo>
                      <a:lnTo>
                        <a:pt x="272" y="52"/>
                      </a:lnTo>
                      <a:lnTo>
                        <a:pt x="274" y="56"/>
                      </a:lnTo>
                      <a:lnTo>
                        <a:pt x="274" y="56"/>
                      </a:lnTo>
                      <a:lnTo>
                        <a:pt x="270" y="52"/>
                      </a:lnTo>
                      <a:lnTo>
                        <a:pt x="270" y="52"/>
                      </a:lnTo>
                      <a:lnTo>
                        <a:pt x="266" y="54"/>
                      </a:lnTo>
                      <a:lnTo>
                        <a:pt x="264" y="52"/>
                      </a:lnTo>
                      <a:lnTo>
                        <a:pt x="264" y="52"/>
                      </a:lnTo>
                      <a:lnTo>
                        <a:pt x="262" y="52"/>
                      </a:lnTo>
                      <a:lnTo>
                        <a:pt x="260" y="52"/>
                      </a:lnTo>
                      <a:lnTo>
                        <a:pt x="256" y="58"/>
                      </a:lnTo>
                      <a:lnTo>
                        <a:pt x="256" y="58"/>
                      </a:lnTo>
                      <a:lnTo>
                        <a:pt x="252" y="56"/>
                      </a:lnTo>
                      <a:lnTo>
                        <a:pt x="252" y="56"/>
                      </a:lnTo>
                      <a:lnTo>
                        <a:pt x="250" y="54"/>
                      </a:lnTo>
                      <a:lnTo>
                        <a:pt x="250" y="54"/>
                      </a:lnTo>
                      <a:lnTo>
                        <a:pt x="248" y="54"/>
                      </a:lnTo>
                      <a:lnTo>
                        <a:pt x="246" y="54"/>
                      </a:lnTo>
                      <a:lnTo>
                        <a:pt x="246" y="54"/>
                      </a:lnTo>
                      <a:lnTo>
                        <a:pt x="238" y="46"/>
                      </a:lnTo>
                      <a:lnTo>
                        <a:pt x="238" y="46"/>
                      </a:lnTo>
                      <a:lnTo>
                        <a:pt x="238" y="40"/>
                      </a:lnTo>
                      <a:lnTo>
                        <a:pt x="236" y="40"/>
                      </a:lnTo>
                      <a:lnTo>
                        <a:pt x="236" y="40"/>
                      </a:lnTo>
                      <a:lnTo>
                        <a:pt x="232" y="36"/>
                      </a:lnTo>
                      <a:lnTo>
                        <a:pt x="226" y="30"/>
                      </a:lnTo>
                      <a:lnTo>
                        <a:pt x="226" y="30"/>
                      </a:lnTo>
                      <a:lnTo>
                        <a:pt x="216" y="28"/>
                      </a:lnTo>
                      <a:lnTo>
                        <a:pt x="216" y="28"/>
                      </a:lnTo>
                      <a:lnTo>
                        <a:pt x="214" y="28"/>
                      </a:lnTo>
                      <a:lnTo>
                        <a:pt x="214" y="28"/>
                      </a:lnTo>
                      <a:lnTo>
                        <a:pt x="214" y="36"/>
                      </a:lnTo>
                      <a:lnTo>
                        <a:pt x="214" y="36"/>
                      </a:lnTo>
                      <a:lnTo>
                        <a:pt x="216" y="40"/>
                      </a:lnTo>
                      <a:lnTo>
                        <a:pt x="216" y="40"/>
                      </a:lnTo>
                      <a:lnTo>
                        <a:pt x="216" y="42"/>
                      </a:lnTo>
                      <a:lnTo>
                        <a:pt x="214" y="42"/>
                      </a:lnTo>
                      <a:lnTo>
                        <a:pt x="214" y="42"/>
                      </a:lnTo>
                      <a:lnTo>
                        <a:pt x="214" y="42"/>
                      </a:lnTo>
                      <a:lnTo>
                        <a:pt x="214" y="40"/>
                      </a:lnTo>
                      <a:lnTo>
                        <a:pt x="212" y="40"/>
                      </a:lnTo>
                      <a:lnTo>
                        <a:pt x="212" y="40"/>
                      </a:lnTo>
                      <a:lnTo>
                        <a:pt x="212" y="44"/>
                      </a:lnTo>
                      <a:lnTo>
                        <a:pt x="212" y="44"/>
                      </a:lnTo>
                      <a:lnTo>
                        <a:pt x="214" y="46"/>
                      </a:lnTo>
                      <a:lnTo>
                        <a:pt x="214" y="46"/>
                      </a:lnTo>
                      <a:lnTo>
                        <a:pt x="214" y="50"/>
                      </a:lnTo>
                      <a:lnTo>
                        <a:pt x="214" y="52"/>
                      </a:lnTo>
                      <a:lnTo>
                        <a:pt x="214" y="52"/>
                      </a:lnTo>
                      <a:lnTo>
                        <a:pt x="212" y="54"/>
                      </a:lnTo>
                      <a:lnTo>
                        <a:pt x="212" y="54"/>
                      </a:lnTo>
                      <a:lnTo>
                        <a:pt x="210" y="54"/>
                      </a:lnTo>
                      <a:lnTo>
                        <a:pt x="210" y="54"/>
                      </a:lnTo>
                      <a:lnTo>
                        <a:pt x="206" y="50"/>
                      </a:lnTo>
                      <a:lnTo>
                        <a:pt x="200" y="48"/>
                      </a:lnTo>
                      <a:lnTo>
                        <a:pt x="200" y="48"/>
                      </a:lnTo>
                      <a:lnTo>
                        <a:pt x="198" y="48"/>
                      </a:lnTo>
                      <a:lnTo>
                        <a:pt x="198" y="46"/>
                      </a:lnTo>
                      <a:lnTo>
                        <a:pt x="198" y="46"/>
                      </a:lnTo>
                      <a:lnTo>
                        <a:pt x="196" y="46"/>
                      </a:lnTo>
                      <a:lnTo>
                        <a:pt x="196" y="48"/>
                      </a:lnTo>
                      <a:lnTo>
                        <a:pt x="196" y="48"/>
                      </a:lnTo>
                      <a:lnTo>
                        <a:pt x="194" y="48"/>
                      </a:lnTo>
                      <a:lnTo>
                        <a:pt x="192" y="46"/>
                      </a:lnTo>
                      <a:lnTo>
                        <a:pt x="188" y="44"/>
                      </a:lnTo>
                      <a:lnTo>
                        <a:pt x="188" y="44"/>
                      </a:lnTo>
                      <a:lnTo>
                        <a:pt x="186" y="46"/>
                      </a:lnTo>
                      <a:lnTo>
                        <a:pt x="186" y="46"/>
                      </a:lnTo>
                      <a:lnTo>
                        <a:pt x="180" y="52"/>
                      </a:lnTo>
                      <a:lnTo>
                        <a:pt x="180" y="52"/>
                      </a:lnTo>
                      <a:lnTo>
                        <a:pt x="180" y="52"/>
                      </a:lnTo>
                      <a:lnTo>
                        <a:pt x="180" y="54"/>
                      </a:lnTo>
                      <a:lnTo>
                        <a:pt x="180" y="54"/>
                      </a:lnTo>
                      <a:lnTo>
                        <a:pt x="180" y="54"/>
                      </a:lnTo>
                      <a:lnTo>
                        <a:pt x="178" y="40"/>
                      </a:lnTo>
                      <a:lnTo>
                        <a:pt x="176" y="36"/>
                      </a:lnTo>
                      <a:lnTo>
                        <a:pt x="174" y="34"/>
                      </a:lnTo>
                      <a:lnTo>
                        <a:pt x="170" y="32"/>
                      </a:lnTo>
                      <a:lnTo>
                        <a:pt x="170" y="32"/>
                      </a:lnTo>
                      <a:lnTo>
                        <a:pt x="164" y="36"/>
                      </a:lnTo>
                      <a:lnTo>
                        <a:pt x="164" y="40"/>
                      </a:lnTo>
                      <a:lnTo>
                        <a:pt x="164" y="40"/>
                      </a:lnTo>
                      <a:lnTo>
                        <a:pt x="160" y="36"/>
                      </a:lnTo>
                      <a:lnTo>
                        <a:pt x="160" y="36"/>
                      </a:lnTo>
                      <a:lnTo>
                        <a:pt x="158" y="36"/>
                      </a:lnTo>
                      <a:lnTo>
                        <a:pt x="158" y="36"/>
                      </a:lnTo>
                      <a:lnTo>
                        <a:pt x="158" y="36"/>
                      </a:lnTo>
                      <a:lnTo>
                        <a:pt x="156" y="40"/>
                      </a:lnTo>
                      <a:lnTo>
                        <a:pt x="156" y="40"/>
                      </a:lnTo>
                      <a:lnTo>
                        <a:pt x="154" y="40"/>
                      </a:lnTo>
                      <a:lnTo>
                        <a:pt x="154" y="40"/>
                      </a:lnTo>
                      <a:lnTo>
                        <a:pt x="154" y="38"/>
                      </a:lnTo>
                      <a:lnTo>
                        <a:pt x="152" y="36"/>
                      </a:lnTo>
                      <a:lnTo>
                        <a:pt x="152" y="36"/>
                      </a:lnTo>
                      <a:lnTo>
                        <a:pt x="146" y="38"/>
                      </a:lnTo>
                      <a:lnTo>
                        <a:pt x="140" y="38"/>
                      </a:lnTo>
                      <a:lnTo>
                        <a:pt x="140" y="38"/>
                      </a:lnTo>
                      <a:lnTo>
                        <a:pt x="134" y="40"/>
                      </a:lnTo>
                      <a:lnTo>
                        <a:pt x="126" y="40"/>
                      </a:lnTo>
                      <a:lnTo>
                        <a:pt x="126" y="40"/>
                      </a:lnTo>
                      <a:lnTo>
                        <a:pt x="120" y="44"/>
                      </a:lnTo>
                      <a:lnTo>
                        <a:pt x="120" y="44"/>
                      </a:lnTo>
                      <a:lnTo>
                        <a:pt x="116" y="44"/>
                      </a:lnTo>
                      <a:lnTo>
                        <a:pt x="116" y="44"/>
                      </a:lnTo>
                      <a:lnTo>
                        <a:pt x="118" y="46"/>
                      </a:lnTo>
                      <a:lnTo>
                        <a:pt x="118" y="46"/>
                      </a:lnTo>
                      <a:lnTo>
                        <a:pt x="120" y="50"/>
                      </a:lnTo>
                      <a:lnTo>
                        <a:pt x="120" y="54"/>
                      </a:lnTo>
                      <a:lnTo>
                        <a:pt x="120" y="54"/>
                      </a:lnTo>
                      <a:lnTo>
                        <a:pt x="122" y="56"/>
                      </a:lnTo>
                      <a:lnTo>
                        <a:pt x="122" y="56"/>
                      </a:lnTo>
                      <a:lnTo>
                        <a:pt x="118" y="52"/>
                      </a:lnTo>
                      <a:lnTo>
                        <a:pt x="118" y="52"/>
                      </a:lnTo>
                      <a:lnTo>
                        <a:pt x="116" y="48"/>
                      </a:lnTo>
                      <a:lnTo>
                        <a:pt x="114" y="46"/>
                      </a:lnTo>
                      <a:lnTo>
                        <a:pt x="114" y="46"/>
                      </a:lnTo>
                      <a:lnTo>
                        <a:pt x="110" y="44"/>
                      </a:lnTo>
                      <a:lnTo>
                        <a:pt x="110" y="44"/>
                      </a:lnTo>
                      <a:lnTo>
                        <a:pt x="108" y="44"/>
                      </a:lnTo>
                      <a:lnTo>
                        <a:pt x="106" y="46"/>
                      </a:lnTo>
                      <a:lnTo>
                        <a:pt x="106" y="46"/>
                      </a:lnTo>
                      <a:lnTo>
                        <a:pt x="102" y="54"/>
                      </a:lnTo>
                      <a:lnTo>
                        <a:pt x="102" y="54"/>
                      </a:lnTo>
                      <a:lnTo>
                        <a:pt x="102" y="54"/>
                      </a:lnTo>
                      <a:lnTo>
                        <a:pt x="102" y="56"/>
                      </a:lnTo>
                      <a:lnTo>
                        <a:pt x="102" y="56"/>
                      </a:lnTo>
                      <a:lnTo>
                        <a:pt x="106" y="60"/>
                      </a:lnTo>
                      <a:lnTo>
                        <a:pt x="106" y="60"/>
                      </a:lnTo>
                      <a:lnTo>
                        <a:pt x="104" y="62"/>
                      </a:lnTo>
                      <a:lnTo>
                        <a:pt x="104" y="62"/>
                      </a:lnTo>
                      <a:lnTo>
                        <a:pt x="102" y="62"/>
                      </a:lnTo>
                      <a:lnTo>
                        <a:pt x="102" y="62"/>
                      </a:lnTo>
                      <a:lnTo>
                        <a:pt x="102" y="60"/>
                      </a:lnTo>
                      <a:lnTo>
                        <a:pt x="100" y="58"/>
                      </a:lnTo>
                      <a:lnTo>
                        <a:pt x="100" y="58"/>
                      </a:lnTo>
                      <a:lnTo>
                        <a:pt x="90" y="56"/>
                      </a:lnTo>
                      <a:lnTo>
                        <a:pt x="90" y="56"/>
                      </a:lnTo>
                      <a:lnTo>
                        <a:pt x="84" y="58"/>
                      </a:lnTo>
                      <a:lnTo>
                        <a:pt x="78" y="60"/>
                      </a:lnTo>
                      <a:lnTo>
                        <a:pt x="68" y="66"/>
                      </a:lnTo>
                      <a:lnTo>
                        <a:pt x="68" y="66"/>
                      </a:lnTo>
                      <a:lnTo>
                        <a:pt x="58" y="68"/>
                      </a:lnTo>
                      <a:lnTo>
                        <a:pt x="54" y="68"/>
                      </a:lnTo>
                      <a:lnTo>
                        <a:pt x="52" y="70"/>
                      </a:lnTo>
                      <a:lnTo>
                        <a:pt x="52" y="70"/>
                      </a:lnTo>
                      <a:lnTo>
                        <a:pt x="50" y="74"/>
                      </a:lnTo>
                      <a:lnTo>
                        <a:pt x="50" y="74"/>
                      </a:lnTo>
                      <a:lnTo>
                        <a:pt x="48" y="78"/>
                      </a:lnTo>
                      <a:lnTo>
                        <a:pt x="50" y="80"/>
                      </a:lnTo>
                      <a:lnTo>
                        <a:pt x="50" y="80"/>
                      </a:lnTo>
                      <a:lnTo>
                        <a:pt x="56" y="78"/>
                      </a:lnTo>
                      <a:lnTo>
                        <a:pt x="62" y="78"/>
                      </a:lnTo>
                      <a:lnTo>
                        <a:pt x="62" y="78"/>
                      </a:lnTo>
                      <a:lnTo>
                        <a:pt x="66" y="82"/>
                      </a:lnTo>
                      <a:lnTo>
                        <a:pt x="66" y="82"/>
                      </a:lnTo>
                      <a:lnTo>
                        <a:pt x="70" y="78"/>
                      </a:lnTo>
                      <a:lnTo>
                        <a:pt x="70" y="78"/>
                      </a:lnTo>
                      <a:lnTo>
                        <a:pt x="74" y="80"/>
                      </a:lnTo>
                      <a:lnTo>
                        <a:pt x="74" y="80"/>
                      </a:lnTo>
                      <a:lnTo>
                        <a:pt x="82" y="78"/>
                      </a:lnTo>
                      <a:lnTo>
                        <a:pt x="82" y="78"/>
                      </a:lnTo>
                      <a:lnTo>
                        <a:pt x="80" y="80"/>
                      </a:lnTo>
                      <a:lnTo>
                        <a:pt x="82" y="84"/>
                      </a:lnTo>
                      <a:lnTo>
                        <a:pt x="82" y="84"/>
                      </a:lnTo>
                      <a:lnTo>
                        <a:pt x="80" y="86"/>
                      </a:lnTo>
                      <a:lnTo>
                        <a:pt x="78" y="86"/>
                      </a:lnTo>
                      <a:lnTo>
                        <a:pt x="78" y="86"/>
                      </a:lnTo>
                      <a:lnTo>
                        <a:pt x="80" y="88"/>
                      </a:lnTo>
                      <a:lnTo>
                        <a:pt x="80" y="92"/>
                      </a:lnTo>
                      <a:lnTo>
                        <a:pt x="70" y="100"/>
                      </a:lnTo>
                      <a:lnTo>
                        <a:pt x="70" y="100"/>
                      </a:lnTo>
                      <a:lnTo>
                        <a:pt x="68" y="100"/>
                      </a:lnTo>
                      <a:lnTo>
                        <a:pt x="68" y="100"/>
                      </a:lnTo>
                      <a:lnTo>
                        <a:pt x="66" y="104"/>
                      </a:lnTo>
                      <a:lnTo>
                        <a:pt x="66" y="104"/>
                      </a:lnTo>
                      <a:lnTo>
                        <a:pt x="64" y="102"/>
                      </a:lnTo>
                      <a:lnTo>
                        <a:pt x="62" y="100"/>
                      </a:lnTo>
                      <a:lnTo>
                        <a:pt x="62" y="100"/>
                      </a:lnTo>
                      <a:lnTo>
                        <a:pt x="50" y="100"/>
                      </a:lnTo>
                      <a:lnTo>
                        <a:pt x="50" y="100"/>
                      </a:lnTo>
                      <a:lnTo>
                        <a:pt x="44" y="104"/>
                      </a:lnTo>
                      <a:lnTo>
                        <a:pt x="38" y="106"/>
                      </a:lnTo>
                      <a:lnTo>
                        <a:pt x="38" y="106"/>
                      </a:lnTo>
                      <a:lnTo>
                        <a:pt x="32" y="104"/>
                      </a:lnTo>
                      <a:lnTo>
                        <a:pt x="32" y="104"/>
                      </a:lnTo>
                      <a:lnTo>
                        <a:pt x="22" y="106"/>
                      </a:lnTo>
                      <a:lnTo>
                        <a:pt x="22" y="106"/>
                      </a:lnTo>
                      <a:lnTo>
                        <a:pt x="16" y="106"/>
                      </a:lnTo>
                      <a:lnTo>
                        <a:pt x="16" y="108"/>
                      </a:lnTo>
                      <a:lnTo>
                        <a:pt x="16" y="108"/>
                      </a:lnTo>
                      <a:lnTo>
                        <a:pt x="12" y="108"/>
                      </a:lnTo>
                      <a:lnTo>
                        <a:pt x="6" y="108"/>
                      </a:lnTo>
                      <a:lnTo>
                        <a:pt x="6" y="108"/>
                      </a:lnTo>
                      <a:lnTo>
                        <a:pt x="2" y="114"/>
                      </a:lnTo>
                      <a:lnTo>
                        <a:pt x="2" y="114"/>
                      </a:lnTo>
                      <a:lnTo>
                        <a:pt x="2" y="116"/>
                      </a:lnTo>
                      <a:lnTo>
                        <a:pt x="2" y="116"/>
                      </a:lnTo>
                      <a:lnTo>
                        <a:pt x="4" y="116"/>
                      </a:lnTo>
                      <a:lnTo>
                        <a:pt x="4" y="116"/>
                      </a:lnTo>
                      <a:lnTo>
                        <a:pt x="6" y="120"/>
                      </a:lnTo>
                      <a:lnTo>
                        <a:pt x="6" y="120"/>
                      </a:lnTo>
                      <a:lnTo>
                        <a:pt x="8" y="122"/>
                      </a:lnTo>
                      <a:lnTo>
                        <a:pt x="8" y="122"/>
                      </a:lnTo>
                      <a:lnTo>
                        <a:pt x="8" y="124"/>
                      </a:lnTo>
                      <a:lnTo>
                        <a:pt x="8" y="124"/>
                      </a:lnTo>
                      <a:lnTo>
                        <a:pt x="14" y="124"/>
                      </a:lnTo>
                      <a:lnTo>
                        <a:pt x="14" y="126"/>
                      </a:lnTo>
                      <a:lnTo>
                        <a:pt x="14" y="126"/>
                      </a:lnTo>
                      <a:lnTo>
                        <a:pt x="14" y="126"/>
                      </a:lnTo>
                      <a:lnTo>
                        <a:pt x="16" y="126"/>
                      </a:lnTo>
                      <a:lnTo>
                        <a:pt x="16" y="126"/>
                      </a:lnTo>
                      <a:lnTo>
                        <a:pt x="16" y="128"/>
                      </a:lnTo>
                      <a:lnTo>
                        <a:pt x="16" y="128"/>
                      </a:lnTo>
                      <a:lnTo>
                        <a:pt x="22" y="128"/>
                      </a:lnTo>
                      <a:lnTo>
                        <a:pt x="22" y="128"/>
                      </a:lnTo>
                      <a:lnTo>
                        <a:pt x="30" y="130"/>
                      </a:lnTo>
                      <a:lnTo>
                        <a:pt x="30" y="128"/>
                      </a:lnTo>
                      <a:lnTo>
                        <a:pt x="32" y="124"/>
                      </a:lnTo>
                      <a:lnTo>
                        <a:pt x="32" y="124"/>
                      </a:lnTo>
                      <a:lnTo>
                        <a:pt x="36" y="124"/>
                      </a:lnTo>
                      <a:lnTo>
                        <a:pt x="36" y="124"/>
                      </a:lnTo>
                      <a:lnTo>
                        <a:pt x="38" y="130"/>
                      </a:lnTo>
                      <a:lnTo>
                        <a:pt x="38" y="130"/>
                      </a:lnTo>
                      <a:lnTo>
                        <a:pt x="50" y="128"/>
                      </a:lnTo>
                      <a:lnTo>
                        <a:pt x="64" y="128"/>
                      </a:lnTo>
                      <a:lnTo>
                        <a:pt x="64" y="128"/>
                      </a:lnTo>
                      <a:lnTo>
                        <a:pt x="66" y="132"/>
                      </a:lnTo>
                      <a:lnTo>
                        <a:pt x="66" y="132"/>
                      </a:lnTo>
                      <a:lnTo>
                        <a:pt x="62" y="132"/>
                      </a:lnTo>
                      <a:lnTo>
                        <a:pt x="62" y="134"/>
                      </a:lnTo>
                      <a:lnTo>
                        <a:pt x="60" y="134"/>
                      </a:lnTo>
                      <a:lnTo>
                        <a:pt x="60" y="134"/>
                      </a:lnTo>
                      <a:lnTo>
                        <a:pt x="58" y="132"/>
                      </a:lnTo>
                      <a:lnTo>
                        <a:pt x="58" y="132"/>
                      </a:lnTo>
                      <a:lnTo>
                        <a:pt x="46" y="132"/>
                      </a:lnTo>
                      <a:lnTo>
                        <a:pt x="46" y="134"/>
                      </a:lnTo>
                      <a:lnTo>
                        <a:pt x="46" y="134"/>
                      </a:lnTo>
                      <a:lnTo>
                        <a:pt x="38" y="132"/>
                      </a:lnTo>
                      <a:lnTo>
                        <a:pt x="38" y="132"/>
                      </a:lnTo>
                      <a:lnTo>
                        <a:pt x="24" y="138"/>
                      </a:lnTo>
                      <a:lnTo>
                        <a:pt x="24" y="138"/>
                      </a:lnTo>
                      <a:lnTo>
                        <a:pt x="24" y="140"/>
                      </a:lnTo>
                      <a:lnTo>
                        <a:pt x="24" y="140"/>
                      </a:lnTo>
                      <a:lnTo>
                        <a:pt x="28" y="140"/>
                      </a:lnTo>
                      <a:lnTo>
                        <a:pt x="28" y="140"/>
                      </a:lnTo>
                      <a:lnTo>
                        <a:pt x="20" y="140"/>
                      </a:lnTo>
                      <a:lnTo>
                        <a:pt x="20" y="140"/>
                      </a:lnTo>
                      <a:lnTo>
                        <a:pt x="16" y="140"/>
                      </a:lnTo>
                      <a:lnTo>
                        <a:pt x="16" y="138"/>
                      </a:lnTo>
                      <a:lnTo>
                        <a:pt x="14" y="138"/>
                      </a:lnTo>
                      <a:lnTo>
                        <a:pt x="8" y="140"/>
                      </a:lnTo>
                      <a:lnTo>
                        <a:pt x="8" y="140"/>
                      </a:lnTo>
                      <a:lnTo>
                        <a:pt x="12" y="146"/>
                      </a:lnTo>
                      <a:lnTo>
                        <a:pt x="12" y="146"/>
                      </a:lnTo>
                      <a:lnTo>
                        <a:pt x="14" y="146"/>
                      </a:lnTo>
                      <a:lnTo>
                        <a:pt x="16" y="146"/>
                      </a:lnTo>
                      <a:lnTo>
                        <a:pt x="16" y="146"/>
                      </a:lnTo>
                      <a:lnTo>
                        <a:pt x="18" y="148"/>
                      </a:lnTo>
                      <a:lnTo>
                        <a:pt x="18" y="148"/>
                      </a:lnTo>
                      <a:lnTo>
                        <a:pt x="22" y="148"/>
                      </a:lnTo>
                      <a:lnTo>
                        <a:pt x="26" y="148"/>
                      </a:lnTo>
                      <a:lnTo>
                        <a:pt x="26" y="148"/>
                      </a:lnTo>
                      <a:lnTo>
                        <a:pt x="22" y="152"/>
                      </a:lnTo>
                      <a:lnTo>
                        <a:pt x="22" y="152"/>
                      </a:lnTo>
                      <a:lnTo>
                        <a:pt x="26" y="156"/>
                      </a:lnTo>
                      <a:lnTo>
                        <a:pt x="28" y="158"/>
                      </a:lnTo>
                      <a:lnTo>
                        <a:pt x="30" y="160"/>
                      </a:lnTo>
                      <a:lnTo>
                        <a:pt x="30" y="160"/>
                      </a:lnTo>
                      <a:lnTo>
                        <a:pt x="32" y="160"/>
                      </a:lnTo>
                      <a:lnTo>
                        <a:pt x="36" y="160"/>
                      </a:lnTo>
                      <a:lnTo>
                        <a:pt x="36" y="160"/>
                      </a:lnTo>
                      <a:lnTo>
                        <a:pt x="46" y="162"/>
                      </a:lnTo>
                      <a:lnTo>
                        <a:pt x="46" y="162"/>
                      </a:lnTo>
                      <a:lnTo>
                        <a:pt x="44" y="156"/>
                      </a:lnTo>
                      <a:lnTo>
                        <a:pt x="46" y="152"/>
                      </a:lnTo>
                      <a:lnTo>
                        <a:pt x="46" y="152"/>
                      </a:lnTo>
                      <a:lnTo>
                        <a:pt x="54" y="156"/>
                      </a:lnTo>
                      <a:lnTo>
                        <a:pt x="54" y="156"/>
                      </a:lnTo>
                      <a:lnTo>
                        <a:pt x="54" y="154"/>
                      </a:lnTo>
                      <a:lnTo>
                        <a:pt x="54" y="154"/>
                      </a:lnTo>
                      <a:lnTo>
                        <a:pt x="58" y="152"/>
                      </a:lnTo>
                      <a:lnTo>
                        <a:pt x="64" y="152"/>
                      </a:lnTo>
                      <a:lnTo>
                        <a:pt x="64" y="152"/>
                      </a:lnTo>
                      <a:lnTo>
                        <a:pt x="64" y="154"/>
                      </a:lnTo>
                      <a:lnTo>
                        <a:pt x="64" y="154"/>
                      </a:lnTo>
                      <a:lnTo>
                        <a:pt x="66" y="156"/>
                      </a:lnTo>
                      <a:lnTo>
                        <a:pt x="68" y="158"/>
                      </a:lnTo>
                      <a:lnTo>
                        <a:pt x="68" y="158"/>
                      </a:lnTo>
                      <a:lnTo>
                        <a:pt x="70" y="154"/>
                      </a:lnTo>
                      <a:lnTo>
                        <a:pt x="70" y="154"/>
                      </a:lnTo>
                      <a:lnTo>
                        <a:pt x="74" y="154"/>
                      </a:lnTo>
                      <a:lnTo>
                        <a:pt x="74" y="154"/>
                      </a:lnTo>
                      <a:lnTo>
                        <a:pt x="76" y="154"/>
                      </a:lnTo>
                      <a:lnTo>
                        <a:pt x="76" y="154"/>
                      </a:lnTo>
                      <a:lnTo>
                        <a:pt x="80" y="154"/>
                      </a:lnTo>
                      <a:lnTo>
                        <a:pt x="84" y="154"/>
                      </a:lnTo>
                      <a:lnTo>
                        <a:pt x="84" y="154"/>
                      </a:lnTo>
                      <a:lnTo>
                        <a:pt x="84" y="152"/>
                      </a:lnTo>
                      <a:lnTo>
                        <a:pt x="84" y="152"/>
                      </a:lnTo>
                      <a:lnTo>
                        <a:pt x="90" y="148"/>
                      </a:lnTo>
                      <a:lnTo>
                        <a:pt x="90" y="148"/>
                      </a:lnTo>
                      <a:lnTo>
                        <a:pt x="90" y="152"/>
                      </a:lnTo>
                      <a:lnTo>
                        <a:pt x="90" y="152"/>
                      </a:lnTo>
                      <a:lnTo>
                        <a:pt x="90" y="156"/>
                      </a:lnTo>
                      <a:lnTo>
                        <a:pt x="90" y="156"/>
                      </a:lnTo>
                      <a:lnTo>
                        <a:pt x="96" y="150"/>
                      </a:lnTo>
                      <a:lnTo>
                        <a:pt x="96" y="150"/>
                      </a:lnTo>
                      <a:lnTo>
                        <a:pt x="100" y="150"/>
                      </a:lnTo>
                      <a:lnTo>
                        <a:pt x="102" y="154"/>
                      </a:lnTo>
                      <a:lnTo>
                        <a:pt x="102" y="154"/>
                      </a:lnTo>
                      <a:lnTo>
                        <a:pt x="108" y="154"/>
                      </a:lnTo>
                      <a:lnTo>
                        <a:pt x="116" y="156"/>
                      </a:lnTo>
                      <a:lnTo>
                        <a:pt x="116" y="156"/>
                      </a:lnTo>
                      <a:lnTo>
                        <a:pt x="116" y="158"/>
                      </a:lnTo>
                      <a:lnTo>
                        <a:pt x="116" y="158"/>
                      </a:lnTo>
                      <a:lnTo>
                        <a:pt x="122" y="162"/>
                      </a:lnTo>
                      <a:lnTo>
                        <a:pt x="122" y="162"/>
                      </a:lnTo>
                      <a:lnTo>
                        <a:pt x="124" y="164"/>
                      </a:lnTo>
                      <a:lnTo>
                        <a:pt x="124" y="164"/>
                      </a:lnTo>
                      <a:lnTo>
                        <a:pt x="128" y="164"/>
                      </a:lnTo>
                      <a:lnTo>
                        <a:pt x="132" y="164"/>
                      </a:lnTo>
                      <a:lnTo>
                        <a:pt x="132" y="164"/>
                      </a:lnTo>
                      <a:lnTo>
                        <a:pt x="138" y="168"/>
                      </a:lnTo>
                      <a:lnTo>
                        <a:pt x="138" y="168"/>
                      </a:lnTo>
                      <a:lnTo>
                        <a:pt x="138" y="170"/>
                      </a:lnTo>
                      <a:lnTo>
                        <a:pt x="138" y="172"/>
                      </a:lnTo>
                      <a:lnTo>
                        <a:pt x="138" y="172"/>
                      </a:lnTo>
                      <a:lnTo>
                        <a:pt x="140" y="172"/>
                      </a:lnTo>
                      <a:lnTo>
                        <a:pt x="140" y="172"/>
                      </a:lnTo>
                      <a:lnTo>
                        <a:pt x="146" y="176"/>
                      </a:lnTo>
                      <a:lnTo>
                        <a:pt x="146" y="176"/>
                      </a:lnTo>
                      <a:lnTo>
                        <a:pt x="150" y="182"/>
                      </a:lnTo>
                      <a:lnTo>
                        <a:pt x="150" y="182"/>
                      </a:lnTo>
                      <a:lnTo>
                        <a:pt x="154" y="182"/>
                      </a:lnTo>
                      <a:lnTo>
                        <a:pt x="154" y="182"/>
                      </a:lnTo>
                      <a:lnTo>
                        <a:pt x="156" y="184"/>
                      </a:lnTo>
                      <a:lnTo>
                        <a:pt x="156" y="184"/>
                      </a:lnTo>
                      <a:lnTo>
                        <a:pt x="156" y="184"/>
                      </a:lnTo>
                      <a:lnTo>
                        <a:pt x="156" y="184"/>
                      </a:lnTo>
                      <a:lnTo>
                        <a:pt x="156" y="184"/>
                      </a:lnTo>
                      <a:lnTo>
                        <a:pt x="156" y="184"/>
                      </a:lnTo>
                      <a:lnTo>
                        <a:pt x="156" y="186"/>
                      </a:lnTo>
                      <a:lnTo>
                        <a:pt x="156" y="186"/>
                      </a:lnTo>
                      <a:lnTo>
                        <a:pt x="154" y="186"/>
                      </a:lnTo>
                      <a:lnTo>
                        <a:pt x="154" y="186"/>
                      </a:lnTo>
                      <a:lnTo>
                        <a:pt x="156" y="190"/>
                      </a:lnTo>
                      <a:lnTo>
                        <a:pt x="156" y="190"/>
                      </a:lnTo>
                      <a:lnTo>
                        <a:pt x="154" y="192"/>
                      </a:lnTo>
                      <a:lnTo>
                        <a:pt x="154" y="192"/>
                      </a:lnTo>
                      <a:lnTo>
                        <a:pt x="150" y="192"/>
                      </a:lnTo>
                      <a:lnTo>
                        <a:pt x="150" y="192"/>
                      </a:lnTo>
                      <a:lnTo>
                        <a:pt x="150" y="194"/>
                      </a:lnTo>
                      <a:lnTo>
                        <a:pt x="150" y="194"/>
                      </a:lnTo>
                      <a:lnTo>
                        <a:pt x="156" y="192"/>
                      </a:lnTo>
                      <a:lnTo>
                        <a:pt x="156" y="192"/>
                      </a:lnTo>
                      <a:lnTo>
                        <a:pt x="156" y="194"/>
                      </a:lnTo>
                      <a:lnTo>
                        <a:pt x="156" y="194"/>
                      </a:lnTo>
                      <a:lnTo>
                        <a:pt x="164" y="202"/>
                      </a:lnTo>
                      <a:lnTo>
                        <a:pt x="164" y="202"/>
                      </a:lnTo>
                      <a:lnTo>
                        <a:pt x="164" y="204"/>
                      </a:lnTo>
                      <a:lnTo>
                        <a:pt x="162" y="204"/>
                      </a:lnTo>
                      <a:lnTo>
                        <a:pt x="162" y="206"/>
                      </a:lnTo>
                      <a:lnTo>
                        <a:pt x="162" y="206"/>
                      </a:lnTo>
                      <a:lnTo>
                        <a:pt x="166" y="208"/>
                      </a:lnTo>
                      <a:lnTo>
                        <a:pt x="168" y="210"/>
                      </a:lnTo>
                      <a:lnTo>
                        <a:pt x="168" y="210"/>
                      </a:lnTo>
                      <a:lnTo>
                        <a:pt x="166" y="214"/>
                      </a:lnTo>
                      <a:lnTo>
                        <a:pt x="166" y="214"/>
                      </a:lnTo>
                      <a:lnTo>
                        <a:pt x="170" y="214"/>
                      </a:lnTo>
                      <a:lnTo>
                        <a:pt x="170" y="214"/>
                      </a:lnTo>
                      <a:lnTo>
                        <a:pt x="170" y="214"/>
                      </a:lnTo>
                      <a:lnTo>
                        <a:pt x="170" y="216"/>
                      </a:lnTo>
                      <a:lnTo>
                        <a:pt x="170" y="216"/>
                      </a:lnTo>
                      <a:lnTo>
                        <a:pt x="170" y="216"/>
                      </a:lnTo>
                      <a:lnTo>
                        <a:pt x="170" y="218"/>
                      </a:lnTo>
                      <a:lnTo>
                        <a:pt x="170" y="218"/>
                      </a:lnTo>
                      <a:lnTo>
                        <a:pt x="168" y="220"/>
                      </a:lnTo>
                      <a:lnTo>
                        <a:pt x="170" y="222"/>
                      </a:lnTo>
                      <a:lnTo>
                        <a:pt x="170" y="222"/>
                      </a:lnTo>
                      <a:lnTo>
                        <a:pt x="170" y="222"/>
                      </a:lnTo>
                      <a:lnTo>
                        <a:pt x="162" y="224"/>
                      </a:lnTo>
                      <a:lnTo>
                        <a:pt x="162" y="224"/>
                      </a:lnTo>
                      <a:lnTo>
                        <a:pt x="162" y="224"/>
                      </a:lnTo>
                      <a:lnTo>
                        <a:pt x="164" y="224"/>
                      </a:lnTo>
                      <a:lnTo>
                        <a:pt x="164" y="224"/>
                      </a:lnTo>
                      <a:lnTo>
                        <a:pt x="164" y="228"/>
                      </a:lnTo>
                      <a:lnTo>
                        <a:pt x="162" y="230"/>
                      </a:lnTo>
                      <a:lnTo>
                        <a:pt x="162" y="230"/>
                      </a:lnTo>
                      <a:lnTo>
                        <a:pt x="160" y="232"/>
                      </a:lnTo>
                      <a:lnTo>
                        <a:pt x="160" y="232"/>
                      </a:lnTo>
                      <a:lnTo>
                        <a:pt x="160" y="234"/>
                      </a:lnTo>
                      <a:lnTo>
                        <a:pt x="160" y="234"/>
                      </a:lnTo>
                      <a:lnTo>
                        <a:pt x="164" y="234"/>
                      </a:lnTo>
                      <a:lnTo>
                        <a:pt x="164" y="234"/>
                      </a:lnTo>
                      <a:lnTo>
                        <a:pt x="162" y="238"/>
                      </a:lnTo>
                      <a:lnTo>
                        <a:pt x="162" y="238"/>
                      </a:lnTo>
                      <a:lnTo>
                        <a:pt x="160" y="238"/>
                      </a:lnTo>
                      <a:lnTo>
                        <a:pt x="160" y="240"/>
                      </a:lnTo>
                      <a:lnTo>
                        <a:pt x="160" y="240"/>
                      </a:lnTo>
                      <a:lnTo>
                        <a:pt x="166" y="244"/>
                      </a:lnTo>
                      <a:lnTo>
                        <a:pt x="168" y="244"/>
                      </a:lnTo>
                      <a:lnTo>
                        <a:pt x="172" y="242"/>
                      </a:lnTo>
                      <a:lnTo>
                        <a:pt x="172" y="242"/>
                      </a:lnTo>
                      <a:lnTo>
                        <a:pt x="174" y="236"/>
                      </a:lnTo>
                      <a:lnTo>
                        <a:pt x="176" y="236"/>
                      </a:lnTo>
                      <a:lnTo>
                        <a:pt x="176" y="236"/>
                      </a:lnTo>
                      <a:lnTo>
                        <a:pt x="176" y="240"/>
                      </a:lnTo>
                      <a:lnTo>
                        <a:pt x="176" y="240"/>
                      </a:lnTo>
                      <a:lnTo>
                        <a:pt x="184" y="240"/>
                      </a:lnTo>
                      <a:lnTo>
                        <a:pt x="192" y="242"/>
                      </a:lnTo>
                      <a:lnTo>
                        <a:pt x="192" y="242"/>
                      </a:lnTo>
                      <a:lnTo>
                        <a:pt x="192" y="242"/>
                      </a:lnTo>
                      <a:lnTo>
                        <a:pt x="192" y="242"/>
                      </a:lnTo>
                      <a:lnTo>
                        <a:pt x="192" y="244"/>
                      </a:lnTo>
                      <a:lnTo>
                        <a:pt x="192" y="244"/>
                      </a:lnTo>
                      <a:lnTo>
                        <a:pt x="200" y="244"/>
                      </a:lnTo>
                      <a:lnTo>
                        <a:pt x="200" y="244"/>
                      </a:lnTo>
                      <a:lnTo>
                        <a:pt x="202" y="242"/>
                      </a:lnTo>
                      <a:lnTo>
                        <a:pt x="202" y="242"/>
                      </a:lnTo>
                      <a:lnTo>
                        <a:pt x="204" y="242"/>
                      </a:lnTo>
                      <a:lnTo>
                        <a:pt x="204" y="242"/>
                      </a:lnTo>
                      <a:lnTo>
                        <a:pt x="200" y="246"/>
                      </a:lnTo>
                      <a:lnTo>
                        <a:pt x="200" y="246"/>
                      </a:lnTo>
                      <a:lnTo>
                        <a:pt x="198" y="246"/>
                      </a:lnTo>
                      <a:lnTo>
                        <a:pt x="202" y="248"/>
                      </a:lnTo>
                      <a:lnTo>
                        <a:pt x="208" y="248"/>
                      </a:lnTo>
                      <a:lnTo>
                        <a:pt x="208" y="248"/>
                      </a:lnTo>
                      <a:lnTo>
                        <a:pt x="208" y="250"/>
                      </a:lnTo>
                      <a:lnTo>
                        <a:pt x="208" y="250"/>
                      </a:lnTo>
                      <a:lnTo>
                        <a:pt x="202" y="250"/>
                      </a:lnTo>
                      <a:lnTo>
                        <a:pt x="202" y="250"/>
                      </a:lnTo>
                      <a:lnTo>
                        <a:pt x="206" y="252"/>
                      </a:lnTo>
                      <a:lnTo>
                        <a:pt x="206" y="252"/>
                      </a:lnTo>
                      <a:lnTo>
                        <a:pt x="208" y="254"/>
                      </a:lnTo>
                      <a:lnTo>
                        <a:pt x="206" y="254"/>
                      </a:lnTo>
                      <a:lnTo>
                        <a:pt x="202" y="254"/>
                      </a:lnTo>
                      <a:lnTo>
                        <a:pt x="202" y="256"/>
                      </a:lnTo>
                      <a:lnTo>
                        <a:pt x="202" y="256"/>
                      </a:lnTo>
                      <a:lnTo>
                        <a:pt x="202" y="256"/>
                      </a:lnTo>
                      <a:lnTo>
                        <a:pt x="202" y="256"/>
                      </a:lnTo>
                      <a:lnTo>
                        <a:pt x="206" y="256"/>
                      </a:lnTo>
                      <a:lnTo>
                        <a:pt x="206" y="256"/>
                      </a:lnTo>
                      <a:lnTo>
                        <a:pt x="208" y="258"/>
                      </a:lnTo>
                      <a:lnTo>
                        <a:pt x="208" y="258"/>
                      </a:lnTo>
                      <a:lnTo>
                        <a:pt x="208" y="258"/>
                      </a:lnTo>
                      <a:lnTo>
                        <a:pt x="204" y="260"/>
                      </a:lnTo>
                      <a:lnTo>
                        <a:pt x="202" y="260"/>
                      </a:lnTo>
                      <a:lnTo>
                        <a:pt x="208" y="264"/>
                      </a:lnTo>
                      <a:lnTo>
                        <a:pt x="208" y="264"/>
                      </a:lnTo>
                      <a:lnTo>
                        <a:pt x="208" y="266"/>
                      </a:lnTo>
                      <a:lnTo>
                        <a:pt x="208" y="266"/>
                      </a:lnTo>
                      <a:lnTo>
                        <a:pt x="200" y="264"/>
                      </a:lnTo>
                      <a:lnTo>
                        <a:pt x="194" y="260"/>
                      </a:lnTo>
                      <a:lnTo>
                        <a:pt x="194" y="260"/>
                      </a:lnTo>
                      <a:lnTo>
                        <a:pt x="190" y="258"/>
                      </a:lnTo>
                      <a:lnTo>
                        <a:pt x="190" y="258"/>
                      </a:lnTo>
                      <a:lnTo>
                        <a:pt x="180" y="256"/>
                      </a:lnTo>
                      <a:lnTo>
                        <a:pt x="170" y="256"/>
                      </a:lnTo>
                      <a:lnTo>
                        <a:pt x="170" y="256"/>
                      </a:lnTo>
                      <a:lnTo>
                        <a:pt x="168" y="258"/>
                      </a:lnTo>
                      <a:lnTo>
                        <a:pt x="168" y="258"/>
                      </a:lnTo>
                      <a:lnTo>
                        <a:pt x="170" y="262"/>
                      </a:lnTo>
                      <a:lnTo>
                        <a:pt x="170" y="262"/>
                      </a:lnTo>
                      <a:lnTo>
                        <a:pt x="174" y="262"/>
                      </a:lnTo>
                      <a:lnTo>
                        <a:pt x="174" y="262"/>
                      </a:lnTo>
                      <a:lnTo>
                        <a:pt x="174" y="262"/>
                      </a:lnTo>
                      <a:lnTo>
                        <a:pt x="178" y="264"/>
                      </a:lnTo>
                      <a:lnTo>
                        <a:pt x="178" y="266"/>
                      </a:lnTo>
                      <a:lnTo>
                        <a:pt x="178" y="266"/>
                      </a:lnTo>
                      <a:lnTo>
                        <a:pt x="178" y="266"/>
                      </a:lnTo>
                      <a:lnTo>
                        <a:pt x="176" y="268"/>
                      </a:lnTo>
                      <a:lnTo>
                        <a:pt x="172" y="266"/>
                      </a:lnTo>
                      <a:lnTo>
                        <a:pt x="172" y="266"/>
                      </a:lnTo>
                      <a:lnTo>
                        <a:pt x="168" y="266"/>
                      </a:lnTo>
                      <a:lnTo>
                        <a:pt x="168" y="266"/>
                      </a:lnTo>
                      <a:lnTo>
                        <a:pt x="166" y="268"/>
                      </a:lnTo>
                      <a:lnTo>
                        <a:pt x="166" y="268"/>
                      </a:lnTo>
                      <a:lnTo>
                        <a:pt x="168" y="274"/>
                      </a:lnTo>
                      <a:lnTo>
                        <a:pt x="164" y="276"/>
                      </a:lnTo>
                      <a:lnTo>
                        <a:pt x="164" y="276"/>
                      </a:lnTo>
                      <a:lnTo>
                        <a:pt x="164" y="280"/>
                      </a:lnTo>
                      <a:lnTo>
                        <a:pt x="164" y="280"/>
                      </a:lnTo>
                      <a:lnTo>
                        <a:pt x="162" y="280"/>
                      </a:lnTo>
                      <a:lnTo>
                        <a:pt x="162" y="282"/>
                      </a:lnTo>
                      <a:lnTo>
                        <a:pt x="162" y="282"/>
                      </a:lnTo>
                      <a:lnTo>
                        <a:pt x="164" y="284"/>
                      </a:lnTo>
                      <a:lnTo>
                        <a:pt x="164" y="284"/>
                      </a:lnTo>
                      <a:lnTo>
                        <a:pt x="168" y="284"/>
                      </a:lnTo>
                      <a:lnTo>
                        <a:pt x="170" y="284"/>
                      </a:lnTo>
                      <a:lnTo>
                        <a:pt x="170" y="284"/>
                      </a:lnTo>
                      <a:lnTo>
                        <a:pt x="172" y="284"/>
                      </a:lnTo>
                      <a:lnTo>
                        <a:pt x="174" y="284"/>
                      </a:lnTo>
                      <a:lnTo>
                        <a:pt x="174" y="284"/>
                      </a:lnTo>
                      <a:lnTo>
                        <a:pt x="174" y="284"/>
                      </a:lnTo>
                      <a:lnTo>
                        <a:pt x="176" y="284"/>
                      </a:lnTo>
                      <a:lnTo>
                        <a:pt x="176" y="284"/>
                      </a:lnTo>
                      <a:lnTo>
                        <a:pt x="176" y="286"/>
                      </a:lnTo>
                      <a:lnTo>
                        <a:pt x="168" y="286"/>
                      </a:lnTo>
                      <a:lnTo>
                        <a:pt x="168" y="288"/>
                      </a:lnTo>
                      <a:lnTo>
                        <a:pt x="168" y="288"/>
                      </a:lnTo>
                      <a:lnTo>
                        <a:pt x="172" y="292"/>
                      </a:lnTo>
                      <a:lnTo>
                        <a:pt x="172" y="292"/>
                      </a:lnTo>
                      <a:lnTo>
                        <a:pt x="178" y="290"/>
                      </a:lnTo>
                      <a:lnTo>
                        <a:pt x="180" y="290"/>
                      </a:lnTo>
                      <a:lnTo>
                        <a:pt x="180" y="290"/>
                      </a:lnTo>
                      <a:lnTo>
                        <a:pt x="186" y="288"/>
                      </a:lnTo>
                      <a:lnTo>
                        <a:pt x="194" y="284"/>
                      </a:lnTo>
                      <a:lnTo>
                        <a:pt x="194" y="284"/>
                      </a:lnTo>
                      <a:lnTo>
                        <a:pt x="194" y="280"/>
                      </a:lnTo>
                      <a:lnTo>
                        <a:pt x="194" y="280"/>
                      </a:lnTo>
                      <a:lnTo>
                        <a:pt x="188" y="276"/>
                      </a:lnTo>
                      <a:lnTo>
                        <a:pt x="188" y="276"/>
                      </a:lnTo>
                      <a:lnTo>
                        <a:pt x="186" y="270"/>
                      </a:lnTo>
                      <a:lnTo>
                        <a:pt x="186" y="270"/>
                      </a:lnTo>
                      <a:lnTo>
                        <a:pt x="180" y="268"/>
                      </a:lnTo>
                      <a:lnTo>
                        <a:pt x="180" y="268"/>
                      </a:lnTo>
                      <a:lnTo>
                        <a:pt x="180" y="266"/>
                      </a:lnTo>
                      <a:lnTo>
                        <a:pt x="178" y="264"/>
                      </a:lnTo>
                      <a:lnTo>
                        <a:pt x="178" y="264"/>
                      </a:lnTo>
                      <a:lnTo>
                        <a:pt x="184" y="266"/>
                      </a:lnTo>
                      <a:lnTo>
                        <a:pt x="188" y="268"/>
                      </a:lnTo>
                      <a:lnTo>
                        <a:pt x="188" y="268"/>
                      </a:lnTo>
                      <a:lnTo>
                        <a:pt x="192" y="272"/>
                      </a:lnTo>
                      <a:lnTo>
                        <a:pt x="194" y="272"/>
                      </a:lnTo>
                      <a:lnTo>
                        <a:pt x="198" y="272"/>
                      </a:lnTo>
                      <a:lnTo>
                        <a:pt x="198" y="272"/>
                      </a:lnTo>
                      <a:lnTo>
                        <a:pt x="200" y="270"/>
                      </a:lnTo>
                      <a:lnTo>
                        <a:pt x="202" y="272"/>
                      </a:lnTo>
                      <a:lnTo>
                        <a:pt x="202" y="272"/>
                      </a:lnTo>
                      <a:lnTo>
                        <a:pt x="208" y="272"/>
                      </a:lnTo>
                      <a:lnTo>
                        <a:pt x="208" y="272"/>
                      </a:lnTo>
                      <a:lnTo>
                        <a:pt x="208" y="272"/>
                      </a:lnTo>
                      <a:lnTo>
                        <a:pt x="208" y="274"/>
                      </a:lnTo>
                      <a:lnTo>
                        <a:pt x="208" y="274"/>
                      </a:lnTo>
                      <a:lnTo>
                        <a:pt x="208" y="276"/>
                      </a:lnTo>
                      <a:lnTo>
                        <a:pt x="208" y="278"/>
                      </a:lnTo>
                      <a:lnTo>
                        <a:pt x="208" y="278"/>
                      </a:lnTo>
                      <a:lnTo>
                        <a:pt x="206" y="278"/>
                      </a:lnTo>
                      <a:lnTo>
                        <a:pt x="206" y="278"/>
                      </a:lnTo>
                      <a:lnTo>
                        <a:pt x="206" y="282"/>
                      </a:lnTo>
                      <a:lnTo>
                        <a:pt x="206" y="282"/>
                      </a:lnTo>
                      <a:lnTo>
                        <a:pt x="208" y="282"/>
                      </a:lnTo>
                      <a:lnTo>
                        <a:pt x="208" y="282"/>
                      </a:lnTo>
                      <a:lnTo>
                        <a:pt x="206" y="284"/>
                      </a:lnTo>
                      <a:lnTo>
                        <a:pt x="206" y="286"/>
                      </a:lnTo>
                      <a:lnTo>
                        <a:pt x="206" y="286"/>
                      </a:lnTo>
                      <a:lnTo>
                        <a:pt x="210" y="286"/>
                      </a:lnTo>
                      <a:lnTo>
                        <a:pt x="210" y="290"/>
                      </a:lnTo>
                      <a:lnTo>
                        <a:pt x="210" y="290"/>
                      </a:lnTo>
                      <a:lnTo>
                        <a:pt x="212" y="290"/>
                      </a:lnTo>
                      <a:lnTo>
                        <a:pt x="212" y="290"/>
                      </a:lnTo>
                      <a:lnTo>
                        <a:pt x="212" y="292"/>
                      </a:lnTo>
                      <a:lnTo>
                        <a:pt x="212" y="292"/>
                      </a:lnTo>
                      <a:lnTo>
                        <a:pt x="210" y="294"/>
                      </a:lnTo>
                      <a:lnTo>
                        <a:pt x="210" y="296"/>
                      </a:lnTo>
                      <a:lnTo>
                        <a:pt x="208" y="294"/>
                      </a:lnTo>
                      <a:lnTo>
                        <a:pt x="208" y="294"/>
                      </a:lnTo>
                      <a:lnTo>
                        <a:pt x="208" y="292"/>
                      </a:lnTo>
                      <a:lnTo>
                        <a:pt x="208" y="290"/>
                      </a:lnTo>
                      <a:lnTo>
                        <a:pt x="208" y="290"/>
                      </a:lnTo>
                      <a:lnTo>
                        <a:pt x="204" y="290"/>
                      </a:lnTo>
                      <a:lnTo>
                        <a:pt x="204" y="290"/>
                      </a:lnTo>
                      <a:lnTo>
                        <a:pt x="204" y="298"/>
                      </a:lnTo>
                      <a:lnTo>
                        <a:pt x="204" y="298"/>
                      </a:lnTo>
                      <a:lnTo>
                        <a:pt x="204" y="298"/>
                      </a:lnTo>
                      <a:lnTo>
                        <a:pt x="206" y="300"/>
                      </a:lnTo>
                      <a:lnTo>
                        <a:pt x="206" y="300"/>
                      </a:lnTo>
                      <a:lnTo>
                        <a:pt x="206" y="304"/>
                      </a:lnTo>
                      <a:lnTo>
                        <a:pt x="206" y="304"/>
                      </a:lnTo>
                      <a:lnTo>
                        <a:pt x="202" y="304"/>
                      </a:lnTo>
                      <a:lnTo>
                        <a:pt x="196" y="304"/>
                      </a:lnTo>
                      <a:lnTo>
                        <a:pt x="196" y="304"/>
                      </a:lnTo>
                      <a:lnTo>
                        <a:pt x="194" y="304"/>
                      </a:lnTo>
                      <a:lnTo>
                        <a:pt x="194" y="304"/>
                      </a:lnTo>
                      <a:lnTo>
                        <a:pt x="194" y="304"/>
                      </a:lnTo>
                      <a:lnTo>
                        <a:pt x="194" y="306"/>
                      </a:lnTo>
                      <a:lnTo>
                        <a:pt x="194" y="306"/>
                      </a:lnTo>
                      <a:lnTo>
                        <a:pt x="190" y="308"/>
                      </a:lnTo>
                      <a:lnTo>
                        <a:pt x="190" y="308"/>
                      </a:lnTo>
                      <a:lnTo>
                        <a:pt x="186" y="308"/>
                      </a:lnTo>
                      <a:lnTo>
                        <a:pt x="186" y="310"/>
                      </a:lnTo>
                      <a:lnTo>
                        <a:pt x="186" y="310"/>
                      </a:lnTo>
                      <a:lnTo>
                        <a:pt x="198" y="310"/>
                      </a:lnTo>
                      <a:lnTo>
                        <a:pt x="202" y="308"/>
                      </a:lnTo>
                      <a:lnTo>
                        <a:pt x="206" y="306"/>
                      </a:lnTo>
                      <a:lnTo>
                        <a:pt x="206" y="306"/>
                      </a:lnTo>
                      <a:lnTo>
                        <a:pt x="208" y="312"/>
                      </a:lnTo>
                      <a:lnTo>
                        <a:pt x="202" y="312"/>
                      </a:lnTo>
                      <a:lnTo>
                        <a:pt x="202" y="312"/>
                      </a:lnTo>
                      <a:lnTo>
                        <a:pt x="198" y="312"/>
                      </a:lnTo>
                      <a:lnTo>
                        <a:pt x="194" y="312"/>
                      </a:lnTo>
                      <a:lnTo>
                        <a:pt x="194" y="312"/>
                      </a:lnTo>
                      <a:lnTo>
                        <a:pt x="192" y="310"/>
                      </a:lnTo>
                      <a:lnTo>
                        <a:pt x="192" y="310"/>
                      </a:lnTo>
                      <a:lnTo>
                        <a:pt x="188" y="310"/>
                      </a:lnTo>
                      <a:lnTo>
                        <a:pt x="188" y="312"/>
                      </a:lnTo>
                      <a:lnTo>
                        <a:pt x="188" y="312"/>
                      </a:lnTo>
                      <a:lnTo>
                        <a:pt x="192" y="314"/>
                      </a:lnTo>
                      <a:lnTo>
                        <a:pt x="194" y="316"/>
                      </a:lnTo>
                      <a:lnTo>
                        <a:pt x="194" y="316"/>
                      </a:lnTo>
                      <a:lnTo>
                        <a:pt x="194" y="316"/>
                      </a:lnTo>
                      <a:lnTo>
                        <a:pt x="192" y="316"/>
                      </a:lnTo>
                      <a:lnTo>
                        <a:pt x="192" y="316"/>
                      </a:lnTo>
                      <a:lnTo>
                        <a:pt x="188" y="314"/>
                      </a:lnTo>
                      <a:lnTo>
                        <a:pt x="188" y="314"/>
                      </a:lnTo>
                      <a:lnTo>
                        <a:pt x="186" y="314"/>
                      </a:lnTo>
                      <a:lnTo>
                        <a:pt x="184" y="314"/>
                      </a:lnTo>
                      <a:lnTo>
                        <a:pt x="182" y="318"/>
                      </a:lnTo>
                      <a:lnTo>
                        <a:pt x="182" y="318"/>
                      </a:lnTo>
                      <a:lnTo>
                        <a:pt x="180" y="320"/>
                      </a:lnTo>
                      <a:lnTo>
                        <a:pt x="180" y="320"/>
                      </a:lnTo>
                      <a:lnTo>
                        <a:pt x="180" y="324"/>
                      </a:lnTo>
                      <a:lnTo>
                        <a:pt x="180" y="324"/>
                      </a:lnTo>
                      <a:lnTo>
                        <a:pt x="186" y="320"/>
                      </a:lnTo>
                      <a:lnTo>
                        <a:pt x="186" y="318"/>
                      </a:lnTo>
                      <a:lnTo>
                        <a:pt x="186" y="318"/>
                      </a:lnTo>
                      <a:lnTo>
                        <a:pt x="190" y="320"/>
                      </a:lnTo>
                      <a:lnTo>
                        <a:pt x="190" y="320"/>
                      </a:lnTo>
                      <a:lnTo>
                        <a:pt x="198" y="316"/>
                      </a:lnTo>
                      <a:lnTo>
                        <a:pt x="198" y="316"/>
                      </a:lnTo>
                      <a:lnTo>
                        <a:pt x="196" y="318"/>
                      </a:lnTo>
                      <a:lnTo>
                        <a:pt x="200" y="320"/>
                      </a:lnTo>
                      <a:lnTo>
                        <a:pt x="200" y="322"/>
                      </a:lnTo>
                      <a:lnTo>
                        <a:pt x="200" y="322"/>
                      </a:lnTo>
                      <a:lnTo>
                        <a:pt x="206" y="320"/>
                      </a:lnTo>
                      <a:lnTo>
                        <a:pt x="206" y="320"/>
                      </a:lnTo>
                      <a:lnTo>
                        <a:pt x="204" y="316"/>
                      </a:lnTo>
                      <a:lnTo>
                        <a:pt x="204" y="316"/>
                      </a:lnTo>
                      <a:lnTo>
                        <a:pt x="210" y="316"/>
                      </a:lnTo>
                      <a:lnTo>
                        <a:pt x="210" y="316"/>
                      </a:lnTo>
                      <a:lnTo>
                        <a:pt x="208" y="318"/>
                      </a:lnTo>
                      <a:lnTo>
                        <a:pt x="208" y="320"/>
                      </a:lnTo>
                      <a:lnTo>
                        <a:pt x="208" y="318"/>
                      </a:lnTo>
                      <a:lnTo>
                        <a:pt x="208" y="318"/>
                      </a:lnTo>
                      <a:lnTo>
                        <a:pt x="208" y="320"/>
                      </a:lnTo>
                      <a:lnTo>
                        <a:pt x="208" y="320"/>
                      </a:lnTo>
                      <a:lnTo>
                        <a:pt x="208" y="320"/>
                      </a:lnTo>
                      <a:lnTo>
                        <a:pt x="206" y="324"/>
                      </a:lnTo>
                      <a:lnTo>
                        <a:pt x="206" y="324"/>
                      </a:lnTo>
                      <a:lnTo>
                        <a:pt x="200" y="324"/>
                      </a:lnTo>
                      <a:lnTo>
                        <a:pt x="200" y="324"/>
                      </a:lnTo>
                      <a:lnTo>
                        <a:pt x="194" y="322"/>
                      </a:lnTo>
                      <a:lnTo>
                        <a:pt x="190" y="320"/>
                      </a:lnTo>
                      <a:lnTo>
                        <a:pt x="186" y="320"/>
                      </a:lnTo>
                      <a:lnTo>
                        <a:pt x="186" y="320"/>
                      </a:lnTo>
                      <a:lnTo>
                        <a:pt x="186" y="320"/>
                      </a:lnTo>
                      <a:lnTo>
                        <a:pt x="184" y="324"/>
                      </a:lnTo>
                      <a:lnTo>
                        <a:pt x="184" y="326"/>
                      </a:lnTo>
                      <a:lnTo>
                        <a:pt x="184" y="326"/>
                      </a:lnTo>
                      <a:lnTo>
                        <a:pt x="180" y="326"/>
                      </a:lnTo>
                      <a:lnTo>
                        <a:pt x="180" y="326"/>
                      </a:lnTo>
                      <a:lnTo>
                        <a:pt x="178" y="328"/>
                      </a:lnTo>
                      <a:lnTo>
                        <a:pt x="178" y="328"/>
                      </a:lnTo>
                      <a:lnTo>
                        <a:pt x="180" y="330"/>
                      </a:lnTo>
                      <a:lnTo>
                        <a:pt x="180" y="330"/>
                      </a:lnTo>
                      <a:lnTo>
                        <a:pt x="180" y="332"/>
                      </a:lnTo>
                      <a:lnTo>
                        <a:pt x="180" y="332"/>
                      </a:lnTo>
                      <a:lnTo>
                        <a:pt x="182" y="334"/>
                      </a:lnTo>
                      <a:lnTo>
                        <a:pt x="184" y="334"/>
                      </a:lnTo>
                      <a:lnTo>
                        <a:pt x="184" y="334"/>
                      </a:lnTo>
                      <a:lnTo>
                        <a:pt x="184" y="336"/>
                      </a:lnTo>
                      <a:lnTo>
                        <a:pt x="186" y="336"/>
                      </a:lnTo>
                      <a:lnTo>
                        <a:pt x="186" y="336"/>
                      </a:lnTo>
                      <a:lnTo>
                        <a:pt x="184" y="340"/>
                      </a:lnTo>
                      <a:lnTo>
                        <a:pt x="184" y="340"/>
                      </a:lnTo>
                      <a:lnTo>
                        <a:pt x="182" y="340"/>
                      </a:lnTo>
                      <a:lnTo>
                        <a:pt x="182" y="340"/>
                      </a:lnTo>
                      <a:lnTo>
                        <a:pt x="182" y="342"/>
                      </a:lnTo>
                      <a:lnTo>
                        <a:pt x="182" y="344"/>
                      </a:lnTo>
                      <a:lnTo>
                        <a:pt x="182" y="344"/>
                      </a:lnTo>
                      <a:lnTo>
                        <a:pt x="184" y="342"/>
                      </a:lnTo>
                      <a:lnTo>
                        <a:pt x="184" y="342"/>
                      </a:lnTo>
                      <a:lnTo>
                        <a:pt x="184" y="344"/>
                      </a:lnTo>
                      <a:lnTo>
                        <a:pt x="184" y="344"/>
                      </a:lnTo>
                      <a:lnTo>
                        <a:pt x="180" y="344"/>
                      </a:lnTo>
                      <a:lnTo>
                        <a:pt x="180" y="346"/>
                      </a:lnTo>
                      <a:lnTo>
                        <a:pt x="180" y="346"/>
                      </a:lnTo>
                      <a:lnTo>
                        <a:pt x="182" y="350"/>
                      </a:lnTo>
                      <a:lnTo>
                        <a:pt x="182" y="350"/>
                      </a:lnTo>
                      <a:lnTo>
                        <a:pt x="188" y="348"/>
                      </a:lnTo>
                      <a:lnTo>
                        <a:pt x="188" y="348"/>
                      </a:lnTo>
                      <a:lnTo>
                        <a:pt x="184" y="350"/>
                      </a:lnTo>
                      <a:lnTo>
                        <a:pt x="184" y="350"/>
                      </a:lnTo>
                      <a:lnTo>
                        <a:pt x="184" y="354"/>
                      </a:lnTo>
                      <a:lnTo>
                        <a:pt x="184" y="354"/>
                      </a:lnTo>
                      <a:lnTo>
                        <a:pt x="188" y="352"/>
                      </a:lnTo>
                      <a:lnTo>
                        <a:pt x="188" y="352"/>
                      </a:lnTo>
                      <a:lnTo>
                        <a:pt x="190" y="354"/>
                      </a:lnTo>
                      <a:lnTo>
                        <a:pt x="192" y="354"/>
                      </a:lnTo>
                      <a:lnTo>
                        <a:pt x="192" y="354"/>
                      </a:lnTo>
                      <a:lnTo>
                        <a:pt x="192" y="352"/>
                      </a:lnTo>
                      <a:lnTo>
                        <a:pt x="192" y="352"/>
                      </a:lnTo>
                      <a:lnTo>
                        <a:pt x="196" y="350"/>
                      </a:lnTo>
                      <a:lnTo>
                        <a:pt x="196" y="350"/>
                      </a:lnTo>
                      <a:lnTo>
                        <a:pt x="190" y="356"/>
                      </a:lnTo>
                      <a:lnTo>
                        <a:pt x="190" y="356"/>
                      </a:lnTo>
                      <a:lnTo>
                        <a:pt x="194" y="358"/>
                      </a:lnTo>
                      <a:lnTo>
                        <a:pt x="194" y="360"/>
                      </a:lnTo>
                      <a:lnTo>
                        <a:pt x="194" y="360"/>
                      </a:lnTo>
                      <a:lnTo>
                        <a:pt x="192" y="360"/>
                      </a:lnTo>
                      <a:lnTo>
                        <a:pt x="192" y="360"/>
                      </a:lnTo>
                      <a:lnTo>
                        <a:pt x="192" y="364"/>
                      </a:lnTo>
                      <a:lnTo>
                        <a:pt x="192" y="364"/>
                      </a:lnTo>
                      <a:lnTo>
                        <a:pt x="196" y="364"/>
                      </a:lnTo>
                      <a:lnTo>
                        <a:pt x="196" y="364"/>
                      </a:lnTo>
                      <a:lnTo>
                        <a:pt x="196" y="366"/>
                      </a:lnTo>
                      <a:lnTo>
                        <a:pt x="196" y="366"/>
                      </a:lnTo>
                      <a:lnTo>
                        <a:pt x="198" y="366"/>
                      </a:lnTo>
                      <a:lnTo>
                        <a:pt x="198" y="366"/>
                      </a:lnTo>
                      <a:lnTo>
                        <a:pt x="196" y="370"/>
                      </a:lnTo>
                      <a:lnTo>
                        <a:pt x="196" y="374"/>
                      </a:lnTo>
                      <a:lnTo>
                        <a:pt x="202" y="368"/>
                      </a:lnTo>
                      <a:lnTo>
                        <a:pt x="202" y="368"/>
                      </a:lnTo>
                      <a:lnTo>
                        <a:pt x="204" y="368"/>
                      </a:lnTo>
                      <a:lnTo>
                        <a:pt x="206" y="368"/>
                      </a:lnTo>
                      <a:lnTo>
                        <a:pt x="206" y="368"/>
                      </a:lnTo>
                      <a:lnTo>
                        <a:pt x="206" y="366"/>
                      </a:lnTo>
                      <a:lnTo>
                        <a:pt x="206" y="366"/>
                      </a:lnTo>
                      <a:lnTo>
                        <a:pt x="208" y="366"/>
                      </a:lnTo>
                      <a:lnTo>
                        <a:pt x="210" y="366"/>
                      </a:lnTo>
                      <a:lnTo>
                        <a:pt x="210" y="366"/>
                      </a:lnTo>
                      <a:lnTo>
                        <a:pt x="210" y="370"/>
                      </a:lnTo>
                      <a:lnTo>
                        <a:pt x="210" y="372"/>
                      </a:lnTo>
                      <a:lnTo>
                        <a:pt x="210" y="372"/>
                      </a:lnTo>
                      <a:lnTo>
                        <a:pt x="208" y="372"/>
                      </a:lnTo>
                      <a:lnTo>
                        <a:pt x="206" y="370"/>
                      </a:lnTo>
                      <a:lnTo>
                        <a:pt x="206" y="370"/>
                      </a:lnTo>
                      <a:lnTo>
                        <a:pt x="206" y="372"/>
                      </a:lnTo>
                      <a:lnTo>
                        <a:pt x="206" y="372"/>
                      </a:lnTo>
                      <a:lnTo>
                        <a:pt x="208" y="374"/>
                      </a:lnTo>
                      <a:lnTo>
                        <a:pt x="208" y="374"/>
                      </a:lnTo>
                      <a:lnTo>
                        <a:pt x="208" y="374"/>
                      </a:lnTo>
                      <a:lnTo>
                        <a:pt x="198" y="376"/>
                      </a:lnTo>
                      <a:lnTo>
                        <a:pt x="198" y="378"/>
                      </a:lnTo>
                      <a:lnTo>
                        <a:pt x="198" y="378"/>
                      </a:lnTo>
                      <a:lnTo>
                        <a:pt x="204" y="378"/>
                      </a:lnTo>
                      <a:lnTo>
                        <a:pt x="204" y="380"/>
                      </a:lnTo>
                      <a:lnTo>
                        <a:pt x="204" y="380"/>
                      </a:lnTo>
                      <a:lnTo>
                        <a:pt x="200" y="380"/>
                      </a:lnTo>
                      <a:lnTo>
                        <a:pt x="200" y="380"/>
                      </a:lnTo>
                      <a:lnTo>
                        <a:pt x="198" y="380"/>
                      </a:lnTo>
                      <a:lnTo>
                        <a:pt x="198" y="380"/>
                      </a:lnTo>
                      <a:lnTo>
                        <a:pt x="198" y="380"/>
                      </a:lnTo>
                      <a:lnTo>
                        <a:pt x="198" y="380"/>
                      </a:lnTo>
                      <a:lnTo>
                        <a:pt x="200" y="382"/>
                      </a:lnTo>
                      <a:lnTo>
                        <a:pt x="200" y="382"/>
                      </a:lnTo>
                      <a:lnTo>
                        <a:pt x="200" y="382"/>
                      </a:lnTo>
                      <a:lnTo>
                        <a:pt x="202" y="382"/>
                      </a:lnTo>
                      <a:lnTo>
                        <a:pt x="200" y="386"/>
                      </a:lnTo>
                      <a:lnTo>
                        <a:pt x="200" y="386"/>
                      </a:lnTo>
                      <a:lnTo>
                        <a:pt x="200" y="386"/>
                      </a:lnTo>
                      <a:lnTo>
                        <a:pt x="202" y="388"/>
                      </a:lnTo>
                      <a:lnTo>
                        <a:pt x="206" y="386"/>
                      </a:lnTo>
                      <a:lnTo>
                        <a:pt x="206" y="386"/>
                      </a:lnTo>
                      <a:lnTo>
                        <a:pt x="206" y="390"/>
                      </a:lnTo>
                      <a:lnTo>
                        <a:pt x="206" y="390"/>
                      </a:lnTo>
                      <a:lnTo>
                        <a:pt x="204" y="390"/>
                      </a:lnTo>
                      <a:lnTo>
                        <a:pt x="204" y="392"/>
                      </a:lnTo>
                      <a:lnTo>
                        <a:pt x="204" y="392"/>
                      </a:lnTo>
                      <a:lnTo>
                        <a:pt x="204" y="392"/>
                      </a:lnTo>
                      <a:lnTo>
                        <a:pt x="208" y="392"/>
                      </a:lnTo>
                      <a:lnTo>
                        <a:pt x="208" y="392"/>
                      </a:lnTo>
                      <a:lnTo>
                        <a:pt x="206" y="394"/>
                      </a:lnTo>
                      <a:lnTo>
                        <a:pt x="206" y="394"/>
                      </a:lnTo>
                      <a:lnTo>
                        <a:pt x="206" y="398"/>
                      </a:lnTo>
                      <a:lnTo>
                        <a:pt x="206" y="398"/>
                      </a:lnTo>
                      <a:lnTo>
                        <a:pt x="208" y="396"/>
                      </a:lnTo>
                      <a:lnTo>
                        <a:pt x="208" y="396"/>
                      </a:lnTo>
                      <a:lnTo>
                        <a:pt x="208" y="396"/>
                      </a:lnTo>
                      <a:lnTo>
                        <a:pt x="208" y="396"/>
                      </a:lnTo>
                      <a:lnTo>
                        <a:pt x="208" y="394"/>
                      </a:lnTo>
                      <a:lnTo>
                        <a:pt x="208" y="394"/>
                      </a:lnTo>
                      <a:lnTo>
                        <a:pt x="212" y="394"/>
                      </a:lnTo>
                      <a:lnTo>
                        <a:pt x="212" y="394"/>
                      </a:lnTo>
                      <a:lnTo>
                        <a:pt x="212" y="400"/>
                      </a:lnTo>
                      <a:lnTo>
                        <a:pt x="212" y="402"/>
                      </a:lnTo>
                      <a:lnTo>
                        <a:pt x="216" y="400"/>
                      </a:lnTo>
                      <a:lnTo>
                        <a:pt x="216" y="400"/>
                      </a:lnTo>
                      <a:lnTo>
                        <a:pt x="216" y="404"/>
                      </a:lnTo>
                      <a:lnTo>
                        <a:pt x="216" y="406"/>
                      </a:lnTo>
                      <a:lnTo>
                        <a:pt x="216" y="406"/>
                      </a:lnTo>
                      <a:lnTo>
                        <a:pt x="218" y="406"/>
                      </a:lnTo>
                      <a:lnTo>
                        <a:pt x="222" y="404"/>
                      </a:lnTo>
                      <a:lnTo>
                        <a:pt x="222" y="404"/>
                      </a:lnTo>
                      <a:lnTo>
                        <a:pt x="224" y="404"/>
                      </a:lnTo>
                      <a:lnTo>
                        <a:pt x="224" y="404"/>
                      </a:lnTo>
                      <a:lnTo>
                        <a:pt x="224" y="406"/>
                      </a:lnTo>
                      <a:lnTo>
                        <a:pt x="224" y="408"/>
                      </a:lnTo>
                      <a:lnTo>
                        <a:pt x="224" y="408"/>
                      </a:lnTo>
                      <a:lnTo>
                        <a:pt x="224" y="408"/>
                      </a:lnTo>
                      <a:lnTo>
                        <a:pt x="224" y="408"/>
                      </a:lnTo>
                      <a:lnTo>
                        <a:pt x="224" y="410"/>
                      </a:lnTo>
                      <a:lnTo>
                        <a:pt x="224" y="410"/>
                      </a:lnTo>
                      <a:lnTo>
                        <a:pt x="228" y="408"/>
                      </a:lnTo>
                      <a:lnTo>
                        <a:pt x="228" y="408"/>
                      </a:lnTo>
                      <a:lnTo>
                        <a:pt x="228" y="410"/>
                      </a:lnTo>
                      <a:lnTo>
                        <a:pt x="228" y="410"/>
                      </a:lnTo>
                      <a:lnTo>
                        <a:pt x="226" y="412"/>
                      </a:lnTo>
                      <a:lnTo>
                        <a:pt x="226" y="412"/>
                      </a:lnTo>
                      <a:lnTo>
                        <a:pt x="226" y="412"/>
                      </a:lnTo>
                      <a:lnTo>
                        <a:pt x="228" y="412"/>
                      </a:lnTo>
                      <a:lnTo>
                        <a:pt x="230" y="412"/>
                      </a:lnTo>
                      <a:lnTo>
                        <a:pt x="230" y="416"/>
                      </a:lnTo>
                      <a:lnTo>
                        <a:pt x="230" y="416"/>
                      </a:lnTo>
                      <a:lnTo>
                        <a:pt x="228" y="418"/>
                      </a:lnTo>
                      <a:lnTo>
                        <a:pt x="228" y="418"/>
                      </a:lnTo>
                      <a:lnTo>
                        <a:pt x="230" y="420"/>
                      </a:lnTo>
                      <a:lnTo>
                        <a:pt x="230" y="420"/>
                      </a:lnTo>
                      <a:lnTo>
                        <a:pt x="232" y="416"/>
                      </a:lnTo>
                      <a:lnTo>
                        <a:pt x="232" y="416"/>
                      </a:lnTo>
                      <a:lnTo>
                        <a:pt x="234" y="418"/>
                      </a:lnTo>
                      <a:lnTo>
                        <a:pt x="234" y="418"/>
                      </a:lnTo>
                      <a:lnTo>
                        <a:pt x="234" y="418"/>
                      </a:lnTo>
                      <a:lnTo>
                        <a:pt x="234" y="418"/>
                      </a:lnTo>
                      <a:lnTo>
                        <a:pt x="234" y="418"/>
                      </a:lnTo>
                      <a:lnTo>
                        <a:pt x="234" y="418"/>
                      </a:lnTo>
                      <a:lnTo>
                        <a:pt x="232" y="418"/>
                      </a:lnTo>
                      <a:lnTo>
                        <a:pt x="234" y="420"/>
                      </a:lnTo>
                      <a:lnTo>
                        <a:pt x="234" y="420"/>
                      </a:lnTo>
                      <a:lnTo>
                        <a:pt x="232" y="420"/>
                      </a:lnTo>
                      <a:lnTo>
                        <a:pt x="230" y="420"/>
                      </a:lnTo>
                      <a:lnTo>
                        <a:pt x="230" y="422"/>
                      </a:lnTo>
                      <a:lnTo>
                        <a:pt x="230" y="422"/>
                      </a:lnTo>
                      <a:lnTo>
                        <a:pt x="234" y="422"/>
                      </a:lnTo>
                      <a:lnTo>
                        <a:pt x="234" y="422"/>
                      </a:lnTo>
                      <a:lnTo>
                        <a:pt x="234" y="422"/>
                      </a:lnTo>
                      <a:lnTo>
                        <a:pt x="232" y="424"/>
                      </a:lnTo>
                      <a:lnTo>
                        <a:pt x="232" y="424"/>
                      </a:lnTo>
                      <a:lnTo>
                        <a:pt x="232" y="426"/>
                      </a:lnTo>
                      <a:lnTo>
                        <a:pt x="232" y="426"/>
                      </a:lnTo>
                      <a:lnTo>
                        <a:pt x="236" y="426"/>
                      </a:lnTo>
                      <a:lnTo>
                        <a:pt x="236" y="430"/>
                      </a:lnTo>
                      <a:lnTo>
                        <a:pt x="236" y="430"/>
                      </a:lnTo>
                      <a:lnTo>
                        <a:pt x="238" y="430"/>
                      </a:lnTo>
                      <a:lnTo>
                        <a:pt x="238" y="430"/>
                      </a:lnTo>
                      <a:lnTo>
                        <a:pt x="240" y="430"/>
                      </a:lnTo>
                      <a:lnTo>
                        <a:pt x="240" y="428"/>
                      </a:lnTo>
                      <a:lnTo>
                        <a:pt x="240" y="426"/>
                      </a:lnTo>
                      <a:lnTo>
                        <a:pt x="240" y="426"/>
                      </a:lnTo>
                      <a:lnTo>
                        <a:pt x="242" y="428"/>
                      </a:lnTo>
                      <a:lnTo>
                        <a:pt x="242" y="428"/>
                      </a:lnTo>
                      <a:lnTo>
                        <a:pt x="242" y="428"/>
                      </a:lnTo>
                      <a:lnTo>
                        <a:pt x="248" y="426"/>
                      </a:lnTo>
                      <a:lnTo>
                        <a:pt x="248" y="426"/>
                      </a:lnTo>
                      <a:lnTo>
                        <a:pt x="252" y="420"/>
                      </a:lnTo>
                      <a:lnTo>
                        <a:pt x="252" y="420"/>
                      </a:lnTo>
                      <a:lnTo>
                        <a:pt x="254" y="420"/>
                      </a:lnTo>
                      <a:lnTo>
                        <a:pt x="254" y="420"/>
                      </a:lnTo>
                      <a:lnTo>
                        <a:pt x="252" y="426"/>
                      </a:lnTo>
                      <a:lnTo>
                        <a:pt x="252" y="426"/>
                      </a:lnTo>
                      <a:lnTo>
                        <a:pt x="254" y="426"/>
                      </a:lnTo>
                      <a:lnTo>
                        <a:pt x="254" y="428"/>
                      </a:lnTo>
                      <a:lnTo>
                        <a:pt x="254" y="428"/>
                      </a:lnTo>
                      <a:lnTo>
                        <a:pt x="252" y="428"/>
                      </a:lnTo>
                      <a:lnTo>
                        <a:pt x="252" y="428"/>
                      </a:lnTo>
                      <a:lnTo>
                        <a:pt x="256" y="428"/>
                      </a:lnTo>
                      <a:lnTo>
                        <a:pt x="256" y="428"/>
                      </a:lnTo>
                      <a:lnTo>
                        <a:pt x="258" y="428"/>
                      </a:lnTo>
                      <a:lnTo>
                        <a:pt x="258" y="428"/>
                      </a:lnTo>
                      <a:lnTo>
                        <a:pt x="256" y="432"/>
                      </a:lnTo>
                      <a:lnTo>
                        <a:pt x="256" y="432"/>
                      </a:lnTo>
                      <a:lnTo>
                        <a:pt x="258" y="432"/>
                      </a:lnTo>
                      <a:lnTo>
                        <a:pt x="258" y="432"/>
                      </a:lnTo>
                      <a:lnTo>
                        <a:pt x="260" y="432"/>
                      </a:lnTo>
                      <a:lnTo>
                        <a:pt x="260" y="432"/>
                      </a:lnTo>
                      <a:lnTo>
                        <a:pt x="262" y="428"/>
                      </a:lnTo>
                      <a:lnTo>
                        <a:pt x="262" y="428"/>
                      </a:lnTo>
                      <a:lnTo>
                        <a:pt x="262" y="428"/>
                      </a:lnTo>
                      <a:lnTo>
                        <a:pt x="264" y="430"/>
                      </a:lnTo>
                      <a:lnTo>
                        <a:pt x="264" y="430"/>
                      </a:lnTo>
                      <a:lnTo>
                        <a:pt x="264" y="430"/>
                      </a:lnTo>
                      <a:lnTo>
                        <a:pt x="266" y="428"/>
                      </a:lnTo>
                      <a:lnTo>
                        <a:pt x="266" y="428"/>
                      </a:lnTo>
                      <a:lnTo>
                        <a:pt x="266" y="432"/>
                      </a:lnTo>
                      <a:lnTo>
                        <a:pt x="266" y="432"/>
                      </a:lnTo>
                      <a:lnTo>
                        <a:pt x="264" y="434"/>
                      </a:lnTo>
                      <a:lnTo>
                        <a:pt x="264" y="434"/>
                      </a:lnTo>
                      <a:lnTo>
                        <a:pt x="264" y="436"/>
                      </a:lnTo>
                      <a:lnTo>
                        <a:pt x="264" y="436"/>
                      </a:lnTo>
                      <a:lnTo>
                        <a:pt x="268" y="432"/>
                      </a:lnTo>
                      <a:lnTo>
                        <a:pt x="268" y="432"/>
                      </a:lnTo>
                      <a:lnTo>
                        <a:pt x="268" y="436"/>
                      </a:lnTo>
                      <a:lnTo>
                        <a:pt x="268" y="438"/>
                      </a:lnTo>
                      <a:lnTo>
                        <a:pt x="268" y="438"/>
                      </a:lnTo>
                      <a:lnTo>
                        <a:pt x="268" y="438"/>
                      </a:lnTo>
                      <a:lnTo>
                        <a:pt x="270" y="438"/>
                      </a:lnTo>
                      <a:lnTo>
                        <a:pt x="270" y="438"/>
                      </a:lnTo>
                      <a:lnTo>
                        <a:pt x="272" y="434"/>
                      </a:lnTo>
                      <a:lnTo>
                        <a:pt x="272" y="434"/>
                      </a:lnTo>
                      <a:lnTo>
                        <a:pt x="272" y="434"/>
                      </a:lnTo>
                      <a:lnTo>
                        <a:pt x="274" y="436"/>
                      </a:lnTo>
                      <a:lnTo>
                        <a:pt x="274" y="436"/>
                      </a:lnTo>
                      <a:lnTo>
                        <a:pt x="272" y="436"/>
                      </a:lnTo>
                      <a:lnTo>
                        <a:pt x="272" y="436"/>
                      </a:lnTo>
                      <a:lnTo>
                        <a:pt x="272" y="440"/>
                      </a:lnTo>
                      <a:lnTo>
                        <a:pt x="272" y="440"/>
                      </a:lnTo>
                      <a:lnTo>
                        <a:pt x="278" y="442"/>
                      </a:lnTo>
                      <a:lnTo>
                        <a:pt x="278" y="442"/>
                      </a:lnTo>
                      <a:lnTo>
                        <a:pt x="280" y="440"/>
                      </a:lnTo>
                      <a:lnTo>
                        <a:pt x="280" y="440"/>
                      </a:lnTo>
                      <a:lnTo>
                        <a:pt x="282" y="440"/>
                      </a:lnTo>
                      <a:lnTo>
                        <a:pt x="282" y="440"/>
                      </a:lnTo>
                      <a:lnTo>
                        <a:pt x="280" y="440"/>
                      </a:lnTo>
                      <a:lnTo>
                        <a:pt x="280" y="440"/>
                      </a:lnTo>
                      <a:lnTo>
                        <a:pt x="284" y="438"/>
                      </a:lnTo>
                      <a:lnTo>
                        <a:pt x="284" y="438"/>
                      </a:lnTo>
                      <a:lnTo>
                        <a:pt x="282" y="436"/>
                      </a:lnTo>
                      <a:lnTo>
                        <a:pt x="282" y="436"/>
                      </a:lnTo>
                      <a:lnTo>
                        <a:pt x="280" y="436"/>
                      </a:lnTo>
                      <a:lnTo>
                        <a:pt x="280" y="434"/>
                      </a:lnTo>
                      <a:lnTo>
                        <a:pt x="280" y="434"/>
                      </a:lnTo>
                      <a:lnTo>
                        <a:pt x="280" y="434"/>
                      </a:lnTo>
                      <a:lnTo>
                        <a:pt x="282" y="432"/>
                      </a:lnTo>
                      <a:lnTo>
                        <a:pt x="280" y="430"/>
                      </a:lnTo>
                      <a:lnTo>
                        <a:pt x="280" y="430"/>
                      </a:lnTo>
                      <a:lnTo>
                        <a:pt x="280" y="430"/>
                      </a:lnTo>
                      <a:lnTo>
                        <a:pt x="276" y="430"/>
                      </a:lnTo>
                      <a:lnTo>
                        <a:pt x="276" y="428"/>
                      </a:lnTo>
                      <a:lnTo>
                        <a:pt x="276" y="428"/>
                      </a:lnTo>
                      <a:lnTo>
                        <a:pt x="280" y="428"/>
                      </a:lnTo>
                      <a:lnTo>
                        <a:pt x="280" y="428"/>
                      </a:lnTo>
                      <a:lnTo>
                        <a:pt x="282" y="426"/>
                      </a:lnTo>
                      <a:lnTo>
                        <a:pt x="280" y="426"/>
                      </a:lnTo>
                      <a:lnTo>
                        <a:pt x="282" y="426"/>
                      </a:lnTo>
                      <a:lnTo>
                        <a:pt x="282" y="426"/>
                      </a:lnTo>
                      <a:lnTo>
                        <a:pt x="282" y="422"/>
                      </a:lnTo>
                      <a:lnTo>
                        <a:pt x="282" y="420"/>
                      </a:lnTo>
                      <a:lnTo>
                        <a:pt x="286" y="418"/>
                      </a:lnTo>
                      <a:lnTo>
                        <a:pt x="286" y="418"/>
                      </a:lnTo>
                      <a:lnTo>
                        <a:pt x="286" y="416"/>
                      </a:lnTo>
                      <a:lnTo>
                        <a:pt x="284" y="414"/>
                      </a:lnTo>
                      <a:lnTo>
                        <a:pt x="284" y="414"/>
                      </a:lnTo>
                      <a:lnTo>
                        <a:pt x="288" y="412"/>
                      </a:lnTo>
                      <a:lnTo>
                        <a:pt x="288" y="412"/>
                      </a:lnTo>
                      <a:lnTo>
                        <a:pt x="290" y="408"/>
                      </a:lnTo>
                      <a:lnTo>
                        <a:pt x="290" y="408"/>
                      </a:lnTo>
                      <a:lnTo>
                        <a:pt x="288" y="406"/>
                      </a:lnTo>
                      <a:lnTo>
                        <a:pt x="288" y="406"/>
                      </a:lnTo>
                      <a:lnTo>
                        <a:pt x="288" y="406"/>
                      </a:lnTo>
                      <a:lnTo>
                        <a:pt x="288" y="400"/>
                      </a:lnTo>
                      <a:lnTo>
                        <a:pt x="288" y="400"/>
                      </a:lnTo>
                      <a:lnTo>
                        <a:pt x="290" y="400"/>
                      </a:lnTo>
                      <a:lnTo>
                        <a:pt x="290" y="400"/>
                      </a:lnTo>
                      <a:lnTo>
                        <a:pt x="290" y="402"/>
                      </a:lnTo>
                      <a:lnTo>
                        <a:pt x="292" y="402"/>
                      </a:lnTo>
                      <a:lnTo>
                        <a:pt x="292" y="402"/>
                      </a:lnTo>
                      <a:lnTo>
                        <a:pt x="292" y="400"/>
                      </a:lnTo>
                      <a:lnTo>
                        <a:pt x="292" y="398"/>
                      </a:lnTo>
                      <a:lnTo>
                        <a:pt x="292" y="398"/>
                      </a:lnTo>
                      <a:lnTo>
                        <a:pt x="292" y="396"/>
                      </a:lnTo>
                      <a:lnTo>
                        <a:pt x="292" y="396"/>
                      </a:lnTo>
                      <a:lnTo>
                        <a:pt x="290" y="396"/>
                      </a:lnTo>
                      <a:lnTo>
                        <a:pt x="290" y="396"/>
                      </a:lnTo>
                      <a:lnTo>
                        <a:pt x="290" y="394"/>
                      </a:lnTo>
                      <a:lnTo>
                        <a:pt x="290" y="394"/>
                      </a:lnTo>
                      <a:lnTo>
                        <a:pt x="292" y="394"/>
                      </a:lnTo>
                      <a:lnTo>
                        <a:pt x="292" y="392"/>
                      </a:lnTo>
                      <a:lnTo>
                        <a:pt x="292" y="392"/>
                      </a:lnTo>
                      <a:lnTo>
                        <a:pt x="298" y="394"/>
                      </a:lnTo>
                      <a:lnTo>
                        <a:pt x="298" y="394"/>
                      </a:lnTo>
                      <a:lnTo>
                        <a:pt x="296" y="390"/>
                      </a:lnTo>
                      <a:lnTo>
                        <a:pt x="298" y="390"/>
                      </a:lnTo>
                      <a:lnTo>
                        <a:pt x="298" y="390"/>
                      </a:lnTo>
                      <a:lnTo>
                        <a:pt x="298" y="386"/>
                      </a:lnTo>
                      <a:lnTo>
                        <a:pt x="296" y="382"/>
                      </a:lnTo>
                      <a:lnTo>
                        <a:pt x="296" y="382"/>
                      </a:lnTo>
                      <a:lnTo>
                        <a:pt x="298" y="382"/>
                      </a:lnTo>
                      <a:lnTo>
                        <a:pt x="298" y="382"/>
                      </a:lnTo>
                      <a:lnTo>
                        <a:pt x="300" y="386"/>
                      </a:lnTo>
                      <a:lnTo>
                        <a:pt x="300" y="386"/>
                      </a:lnTo>
                      <a:lnTo>
                        <a:pt x="302" y="386"/>
                      </a:lnTo>
                      <a:lnTo>
                        <a:pt x="302" y="384"/>
                      </a:lnTo>
                      <a:lnTo>
                        <a:pt x="302" y="382"/>
                      </a:lnTo>
                      <a:lnTo>
                        <a:pt x="302" y="382"/>
                      </a:lnTo>
                      <a:lnTo>
                        <a:pt x="302" y="378"/>
                      </a:lnTo>
                      <a:lnTo>
                        <a:pt x="304" y="374"/>
                      </a:lnTo>
                      <a:lnTo>
                        <a:pt x="304" y="374"/>
                      </a:lnTo>
                      <a:lnTo>
                        <a:pt x="296" y="372"/>
                      </a:lnTo>
                      <a:lnTo>
                        <a:pt x="296" y="370"/>
                      </a:lnTo>
                      <a:lnTo>
                        <a:pt x="296" y="370"/>
                      </a:lnTo>
                      <a:lnTo>
                        <a:pt x="300" y="372"/>
                      </a:lnTo>
                      <a:lnTo>
                        <a:pt x="300" y="372"/>
                      </a:lnTo>
                      <a:lnTo>
                        <a:pt x="306" y="372"/>
                      </a:lnTo>
                      <a:lnTo>
                        <a:pt x="306" y="372"/>
                      </a:lnTo>
                      <a:lnTo>
                        <a:pt x="306" y="364"/>
                      </a:lnTo>
                      <a:lnTo>
                        <a:pt x="304" y="360"/>
                      </a:lnTo>
                      <a:lnTo>
                        <a:pt x="302" y="358"/>
                      </a:lnTo>
                      <a:lnTo>
                        <a:pt x="302" y="356"/>
                      </a:lnTo>
                      <a:lnTo>
                        <a:pt x="302" y="356"/>
                      </a:lnTo>
                      <a:lnTo>
                        <a:pt x="304" y="356"/>
                      </a:lnTo>
                      <a:lnTo>
                        <a:pt x="304" y="356"/>
                      </a:lnTo>
                      <a:lnTo>
                        <a:pt x="304" y="356"/>
                      </a:lnTo>
                      <a:lnTo>
                        <a:pt x="306" y="356"/>
                      </a:lnTo>
                      <a:lnTo>
                        <a:pt x="306" y="356"/>
                      </a:lnTo>
                      <a:lnTo>
                        <a:pt x="308" y="356"/>
                      </a:lnTo>
                      <a:lnTo>
                        <a:pt x="308" y="356"/>
                      </a:lnTo>
                      <a:lnTo>
                        <a:pt x="310" y="354"/>
                      </a:lnTo>
                      <a:lnTo>
                        <a:pt x="310" y="354"/>
                      </a:lnTo>
                      <a:lnTo>
                        <a:pt x="310" y="350"/>
                      </a:lnTo>
                      <a:lnTo>
                        <a:pt x="310" y="350"/>
                      </a:lnTo>
                      <a:lnTo>
                        <a:pt x="310" y="350"/>
                      </a:lnTo>
                      <a:lnTo>
                        <a:pt x="314" y="350"/>
                      </a:lnTo>
                      <a:lnTo>
                        <a:pt x="316" y="350"/>
                      </a:lnTo>
                      <a:lnTo>
                        <a:pt x="316" y="350"/>
                      </a:lnTo>
                      <a:lnTo>
                        <a:pt x="318" y="350"/>
                      </a:lnTo>
                      <a:lnTo>
                        <a:pt x="318" y="350"/>
                      </a:lnTo>
                      <a:lnTo>
                        <a:pt x="316" y="350"/>
                      </a:lnTo>
                      <a:lnTo>
                        <a:pt x="318" y="348"/>
                      </a:lnTo>
                      <a:lnTo>
                        <a:pt x="318" y="348"/>
                      </a:lnTo>
                      <a:lnTo>
                        <a:pt x="322" y="348"/>
                      </a:lnTo>
                      <a:lnTo>
                        <a:pt x="326" y="350"/>
                      </a:lnTo>
                      <a:lnTo>
                        <a:pt x="326" y="350"/>
                      </a:lnTo>
                      <a:lnTo>
                        <a:pt x="328" y="348"/>
                      </a:lnTo>
                      <a:lnTo>
                        <a:pt x="330" y="346"/>
                      </a:lnTo>
                      <a:lnTo>
                        <a:pt x="330" y="346"/>
                      </a:lnTo>
                      <a:lnTo>
                        <a:pt x="334" y="344"/>
                      </a:lnTo>
                      <a:lnTo>
                        <a:pt x="334" y="344"/>
                      </a:lnTo>
                      <a:lnTo>
                        <a:pt x="336" y="350"/>
                      </a:lnTo>
                      <a:lnTo>
                        <a:pt x="336" y="352"/>
                      </a:lnTo>
                      <a:lnTo>
                        <a:pt x="336" y="352"/>
                      </a:lnTo>
                      <a:lnTo>
                        <a:pt x="338" y="352"/>
                      </a:lnTo>
                      <a:lnTo>
                        <a:pt x="336" y="350"/>
                      </a:lnTo>
                      <a:lnTo>
                        <a:pt x="336" y="350"/>
                      </a:lnTo>
                      <a:lnTo>
                        <a:pt x="338" y="350"/>
                      </a:lnTo>
                      <a:lnTo>
                        <a:pt x="338" y="350"/>
                      </a:lnTo>
                      <a:lnTo>
                        <a:pt x="338" y="350"/>
                      </a:lnTo>
                      <a:lnTo>
                        <a:pt x="340" y="348"/>
                      </a:lnTo>
                      <a:lnTo>
                        <a:pt x="340" y="348"/>
                      </a:lnTo>
                      <a:lnTo>
                        <a:pt x="342" y="344"/>
                      </a:lnTo>
                      <a:lnTo>
                        <a:pt x="342" y="344"/>
                      </a:lnTo>
                      <a:lnTo>
                        <a:pt x="346" y="344"/>
                      </a:lnTo>
                      <a:lnTo>
                        <a:pt x="346" y="344"/>
                      </a:lnTo>
                      <a:lnTo>
                        <a:pt x="346" y="344"/>
                      </a:lnTo>
                      <a:lnTo>
                        <a:pt x="348" y="346"/>
                      </a:lnTo>
                      <a:lnTo>
                        <a:pt x="348" y="346"/>
                      </a:lnTo>
                      <a:lnTo>
                        <a:pt x="348" y="346"/>
                      </a:lnTo>
                      <a:lnTo>
                        <a:pt x="348" y="346"/>
                      </a:lnTo>
                      <a:lnTo>
                        <a:pt x="350" y="344"/>
                      </a:lnTo>
                      <a:lnTo>
                        <a:pt x="350" y="344"/>
                      </a:lnTo>
                      <a:lnTo>
                        <a:pt x="350" y="340"/>
                      </a:lnTo>
                      <a:lnTo>
                        <a:pt x="350" y="340"/>
                      </a:lnTo>
                      <a:lnTo>
                        <a:pt x="354" y="338"/>
                      </a:lnTo>
                      <a:lnTo>
                        <a:pt x="354" y="338"/>
                      </a:lnTo>
                      <a:lnTo>
                        <a:pt x="356" y="336"/>
                      </a:lnTo>
                      <a:lnTo>
                        <a:pt x="356" y="332"/>
                      </a:lnTo>
                      <a:lnTo>
                        <a:pt x="356" y="332"/>
                      </a:lnTo>
                      <a:lnTo>
                        <a:pt x="360" y="332"/>
                      </a:lnTo>
                      <a:lnTo>
                        <a:pt x="360" y="332"/>
                      </a:lnTo>
                      <a:lnTo>
                        <a:pt x="364" y="328"/>
                      </a:lnTo>
                      <a:lnTo>
                        <a:pt x="364" y="328"/>
                      </a:lnTo>
                      <a:lnTo>
                        <a:pt x="370" y="326"/>
                      </a:lnTo>
                      <a:lnTo>
                        <a:pt x="370" y="326"/>
                      </a:lnTo>
                      <a:lnTo>
                        <a:pt x="374" y="322"/>
                      </a:lnTo>
                      <a:lnTo>
                        <a:pt x="374" y="318"/>
                      </a:lnTo>
                      <a:lnTo>
                        <a:pt x="378" y="316"/>
                      </a:lnTo>
                      <a:lnTo>
                        <a:pt x="378" y="316"/>
                      </a:lnTo>
                      <a:lnTo>
                        <a:pt x="378" y="316"/>
                      </a:lnTo>
                      <a:lnTo>
                        <a:pt x="380" y="318"/>
                      </a:lnTo>
                      <a:lnTo>
                        <a:pt x="382" y="316"/>
                      </a:lnTo>
                      <a:lnTo>
                        <a:pt x="382" y="314"/>
                      </a:lnTo>
                      <a:lnTo>
                        <a:pt x="382" y="314"/>
                      </a:lnTo>
                      <a:lnTo>
                        <a:pt x="382" y="310"/>
                      </a:lnTo>
                      <a:lnTo>
                        <a:pt x="382" y="310"/>
                      </a:lnTo>
                      <a:lnTo>
                        <a:pt x="380" y="308"/>
                      </a:lnTo>
                      <a:lnTo>
                        <a:pt x="380" y="308"/>
                      </a:lnTo>
                      <a:lnTo>
                        <a:pt x="378" y="304"/>
                      </a:lnTo>
                      <a:lnTo>
                        <a:pt x="378" y="298"/>
                      </a:lnTo>
                      <a:lnTo>
                        <a:pt x="378" y="298"/>
                      </a:lnTo>
                      <a:lnTo>
                        <a:pt x="380" y="304"/>
                      </a:lnTo>
                      <a:lnTo>
                        <a:pt x="384" y="306"/>
                      </a:lnTo>
                      <a:lnTo>
                        <a:pt x="390" y="308"/>
                      </a:lnTo>
                      <a:lnTo>
                        <a:pt x="396" y="308"/>
                      </a:lnTo>
                      <a:lnTo>
                        <a:pt x="396" y="306"/>
                      </a:lnTo>
                      <a:lnTo>
                        <a:pt x="396" y="306"/>
                      </a:lnTo>
                      <a:lnTo>
                        <a:pt x="400" y="306"/>
                      </a:lnTo>
                      <a:lnTo>
                        <a:pt x="400" y="306"/>
                      </a:lnTo>
                      <a:lnTo>
                        <a:pt x="400" y="304"/>
                      </a:lnTo>
                      <a:lnTo>
                        <a:pt x="400" y="302"/>
                      </a:lnTo>
                      <a:lnTo>
                        <a:pt x="400" y="302"/>
                      </a:lnTo>
                      <a:lnTo>
                        <a:pt x="402" y="302"/>
                      </a:lnTo>
                      <a:lnTo>
                        <a:pt x="402" y="302"/>
                      </a:lnTo>
                      <a:lnTo>
                        <a:pt x="402" y="306"/>
                      </a:lnTo>
                      <a:lnTo>
                        <a:pt x="402" y="306"/>
                      </a:lnTo>
                      <a:lnTo>
                        <a:pt x="406" y="304"/>
                      </a:lnTo>
                      <a:lnTo>
                        <a:pt x="406" y="304"/>
                      </a:lnTo>
                      <a:lnTo>
                        <a:pt x="408" y="304"/>
                      </a:lnTo>
                      <a:lnTo>
                        <a:pt x="408" y="304"/>
                      </a:lnTo>
                      <a:lnTo>
                        <a:pt x="410" y="302"/>
                      </a:lnTo>
                      <a:lnTo>
                        <a:pt x="410" y="302"/>
                      </a:lnTo>
                      <a:lnTo>
                        <a:pt x="412" y="302"/>
                      </a:lnTo>
                      <a:lnTo>
                        <a:pt x="412" y="302"/>
                      </a:lnTo>
                      <a:lnTo>
                        <a:pt x="412" y="304"/>
                      </a:lnTo>
                      <a:lnTo>
                        <a:pt x="412" y="304"/>
                      </a:lnTo>
                      <a:lnTo>
                        <a:pt x="416" y="302"/>
                      </a:lnTo>
                      <a:lnTo>
                        <a:pt x="420" y="302"/>
                      </a:lnTo>
                      <a:lnTo>
                        <a:pt x="420" y="300"/>
                      </a:lnTo>
                      <a:lnTo>
                        <a:pt x="420" y="300"/>
                      </a:lnTo>
                      <a:lnTo>
                        <a:pt x="422" y="300"/>
                      </a:lnTo>
                      <a:lnTo>
                        <a:pt x="424" y="302"/>
                      </a:lnTo>
                      <a:lnTo>
                        <a:pt x="424" y="302"/>
                      </a:lnTo>
                      <a:lnTo>
                        <a:pt x="428" y="298"/>
                      </a:lnTo>
                      <a:lnTo>
                        <a:pt x="428" y="298"/>
                      </a:lnTo>
                      <a:lnTo>
                        <a:pt x="430" y="298"/>
                      </a:lnTo>
                      <a:lnTo>
                        <a:pt x="430" y="298"/>
                      </a:lnTo>
                      <a:lnTo>
                        <a:pt x="438" y="296"/>
                      </a:lnTo>
                      <a:lnTo>
                        <a:pt x="438" y="290"/>
                      </a:lnTo>
                      <a:lnTo>
                        <a:pt x="438" y="290"/>
                      </a:lnTo>
                      <a:lnTo>
                        <a:pt x="440" y="290"/>
                      </a:lnTo>
                      <a:lnTo>
                        <a:pt x="442" y="292"/>
                      </a:lnTo>
                      <a:lnTo>
                        <a:pt x="442" y="292"/>
                      </a:lnTo>
                      <a:lnTo>
                        <a:pt x="444" y="292"/>
                      </a:lnTo>
                      <a:lnTo>
                        <a:pt x="444" y="292"/>
                      </a:lnTo>
                      <a:lnTo>
                        <a:pt x="448" y="286"/>
                      </a:lnTo>
                      <a:lnTo>
                        <a:pt x="448" y="286"/>
                      </a:lnTo>
                      <a:lnTo>
                        <a:pt x="452" y="286"/>
                      </a:lnTo>
                      <a:lnTo>
                        <a:pt x="452" y="286"/>
                      </a:lnTo>
                      <a:lnTo>
                        <a:pt x="452" y="288"/>
                      </a:lnTo>
                      <a:lnTo>
                        <a:pt x="452" y="288"/>
                      </a:lnTo>
                      <a:lnTo>
                        <a:pt x="454" y="286"/>
                      </a:lnTo>
                      <a:lnTo>
                        <a:pt x="454" y="286"/>
                      </a:lnTo>
                      <a:lnTo>
                        <a:pt x="456" y="286"/>
                      </a:lnTo>
                      <a:lnTo>
                        <a:pt x="456" y="286"/>
                      </a:lnTo>
                      <a:lnTo>
                        <a:pt x="458" y="284"/>
                      </a:lnTo>
                      <a:lnTo>
                        <a:pt x="458" y="284"/>
                      </a:lnTo>
                      <a:lnTo>
                        <a:pt x="460" y="284"/>
                      </a:lnTo>
                      <a:lnTo>
                        <a:pt x="462" y="284"/>
                      </a:lnTo>
                      <a:lnTo>
                        <a:pt x="462" y="284"/>
                      </a:lnTo>
                      <a:lnTo>
                        <a:pt x="466" y="282"/>
                      </a:lnTo>
                      <a:lnTo>
                        <a:pt x="466" y="282"/>
                      </a:lnTo>
                      <a:lnTo>
                        <a:pt x="470" y="282"/>
                      </a:lnTo>
                      <a:lnTo>
                        <a:pt x="470" y="282"/>
                      </a:lnTo>
                      <a:lnTo>
                        <a:pt x="470" y="278"/>
                      </a:lnTo>
                      <a:lnTo>
                        <a:pt x="474" y="278"/>
                      </a:lnTo>
                      <a:lnTo>
                        <a:pt x="474" y="278"/>
                      </a:lnTo>
                      <a:lnTo>
                        <a:pt x="474" y="274"/>
                      </a:lnTo>
                      <a:lnTo>
                        <a:pt x="474" y="274"/>
                      </a:lnTo>
                      <a:lnTo>
                        <a:pt x="476" y="270"/>
                      </a:lnTo>
                      <a:lnTo>
                        <a:pt x="476" y="270"/>
                      </a:lnTo>
                      <a:lnTo>
                        <a:pt x="480" y="270"/>
                      </a:lnTo>
                      <a:lnTo>
                        <a:pt x="480" y="270"/>
                      </a:lnTo>
                      <a:lnTo>
                        <a:pt x="482" y="268"/>
                      </a:lnTo>
                      <a:lnTo>
                        <a:pt x="482" y="268"/>
                      </a:lnTo>
                      <a:lnTo>
                        <a:pt x="482" y="268"/>
                      </a:lnTo>
                      <a:lnTo>
                        <a:pt x="474" y="268"/>
                      </a:lnTo>
                      <a:lnTo>
                        <a:pt x="466" y="266"/>
                      </a:lnTo>
                      <a:lnTo>
                        <a:pt x="466" y="266"/>
                      </a:lnTo>
                      <a:lnTo>
                        <a:pt x="462" y="264"/>
                      </a:lnTo>
                      <a:lnTo>
                        <a:pt x="462" y="264"/>
                      </a:lnTo>
                      <a:lnTo>
                        <a:pt x="460" y="264"/>
                      </a:lnTo>
                      <a:lnTo>
                        <a:pt x="458" y="264"/>
                      </a:lnTo>
                      <a:lnTo>
                        <a:pt x="458" y="262"/>
                      </a:lnTo>
                      <a:lnTo>
                        <a:pt x="458" y="262"/>
                      </a:lnTo>
                      <a:lnTo>
                        <a:pt x="454" y="264"/>
                      </a:lnTo>
                      <a:lnTo>
                        <a:pt x="450" y="266"/>
                      </a:lnTo>
                      <a:lnTo>
                        <a:pt x="450" y="266"/>
                      </a:lnTo>
                      <a:lnTo>
                        <a:pt x="438" y="266"/>
                      </a:lnTo>
                      <a:lnTo>
                        <a:pt x="438" y="266"/>
                      </a:lnTo>
                      <a:lnTo>
                        <a:pt x="440" y="264"/>
                      </a:lnTo>
                      <a:lnTo>
                        <a:pt x="442" y="262"/>
                      </a:lnTo>
                      <a:lnTo>
                        <a:pt x="436" y="260"/>
                      </a:lnTo>
                      <a:lnTo>
                        <a:pt x="422" y="262"/>
                      </a:lnTo>
                      <a:lnTo>
                        <a:pt x="422" y="262"/>
                      </a:lnTo>
                      <a:lnTo>
                        <a:pt x="420" y="258"/>
                      </a:lnTo>
                      <a:lnTo>
                        <a:pt x="420" y="258"/>
                      </a:lnTo>
                      <a:lnTo>
                        <a:pt x="420" y="258"/>
                      </a:lnTo>
                      <a:lnTo>
                        <a:pt x="420" y="256"/>
                      </a:lnTo>
                      <a:lnTo>
                        <a:pt x="420" y="256"/>
                      </a:lnTo>
                      <a:lnTo>
                        <a:pt x="422" y="256"/>
                      </a:lnTo>
                      <a:lnTo>
                        <a:pt x="422" y="256"/>
                      </a:lnTo>
                      <a:lnTo>
                        <a:pt x="422" y="256"/>
                      </a:lnTo>
                      <a:lnTo>
                        <a:pt x="422" y="262"/>
                      </a:lnTo>
                      <a:lnTo>
                        <a:pt x="422" y="262"/>
                      </a:lnTo>
                      <a:lnTo>
                        <a:pt x="432" y="260"/>
                      </a:lnTo>
                      <a:lnTo>
                        <a:pt x="442" y="258"/>
                      </a:lnTo>
                      <a:lnTo>
                        <a:pt x="442" y="258"/>
                      </a:lnTo>
                      <a:lnTo>
                        <a:pt x="444" y="260"/>
                      </a:lnTo>
                      <a:lnTo>
                        <a:pt x="448" y="260"/>
                      </a:lnTo>
                      <a:lnTo>
                        <a:pt x="448" y="260"/>
                      </a:lnTo>
                      <a:lnTo>
                        <a:pt x="450" y="258"/>
                      </a:lnTo>
                      <a:lnTo>
                        <a:pt x="450" y="258"/>
                      </a:lnTo>
                      <a:lnTo>
                        <a:pt x="448" y="254"/>
                      </a:lnTo>
                      <a:lnTo>
                        <a:pt x="448" y="254"/>
                      </a:lnTo>
                      <a:lnTo>
                        <a:pt x="440" y="254"/>
                      </a:lnTo>
                      <a:lnTo>
                        <a:pt x="430" y="254"/>
                      </a:lnTo>
                      <a:lnTo>
                        <a:pt x="430" y="254"/>
                      </a:lnTo>
                      <a:lnTo>
                        <a:pt x="426" y="256"/>
                      </a:lnTo>
                      <a:lnTo>
                        <a:pt x="422" y="256"/>
                      </a:lnTo>
                      <a:lnTo>
                        <a:pt x="424" y="254"/>
                      </a:lnTo>
                      <a:lnTo>
                        <a:pt x="424" y="254"/>
                      </a:lnTo>
                      <a:lnTo>
                        <a:pt x="426" y="252"/>
                      </a:lnTo>
                      <a:lnTo>
                        <a:pt x="426" y="250"/>
                      </a:lnTo>
                      <a:lnTo>
                        <a:pt x="426" y="250"/>
                      </a:lnTo>
                      <a:lnTo>
                        <a:pt x="428" y="252"/>
                      </a:lnTo>
                      <a:lnTo>
                        <a:pt x="428" y="252"/>
                      </a:lnTo>
                      <a:lnTo>
                        <a:pt x="428" y="252"/>
                      </a:lnTo>
                      <a:lnTo>
                        <a:pt x="442" y="254"/>
                      </a:lnTo>
                      <a:lnTo>
                        <a:pt x="442" y="254"/>
                      </a:lnTo>
                      <a:lnTo>
                        <a:pt x="444" y="250"/>
                      </a:lnTo>
                      <a:lnTo>
                        <a:pt x="444" y="250"/>
                      </a:lnTo>
                      <a:lnTo>
                        <a:pt x="450" y="250"/>
                      </a:lnTo>
                      <a:lnTo>
                        <a:pt x="450" y="250"/>
                      </a:lnTo>
                      <a:lnTo>
                        <a:pt x="450" y="250"/>
                      </a:lnTo>
                      <a:lnTo>
                        <a:pt x="450" y="248"/>
                      </a:lnTo>
                      <a:lnTo>
                        <a:pt x="450" y="246"/>
                      </a:lnTo>
                      <a:lnTo>
                        <a:pt x="450" y="246"/>
                      </a:lnTo>
                      <a:lnTo>
                        <a:pt x="442" y="244"/>
                      </a:lnTo>
                      <a:lnTo>
                        <a:pt x="442" y="242"/>
                      </a:lnTo>
                      <a:lnTo>
                        <a:pt x="442" y="242"/>
                      </a:lnTo>
                      <a:lnTo>
                        <a:pt x="432" y="244"/>
                      </a:lnTo>
                      <a:lnTo>
                        <a:pt x="422" y="244"/>
                      </a:lnTo>
                      <a:lnTo>
                        <a:pt x="420" y="244"/>
                      </a:lnTo>
                      <a:lnTo>
                        <a:pt x="420" y="244"/>
                      </a:lnTo>
                      <a:lnTo>
                        <a:pt x="426" y="242"/>
                      </a:lnTo>
                      <a:lnTo>
                        <a:pt x="426" y="242"/>
                      </a:lnTo>
                      <a:lnTo>
                        <a:pt x="426" y="242"/>
                      </a:lnTo>
                      <a:lnTo>
                        <a:pt x="426" y="240"/>
                      </a:lnTo>
                      <a:lnTo>
                        <a:pt x="422" y="238"/>
                      </a:lnTo>
                      <a:lnTo>
                        <a:pt x="422" y="238"/>
                      </a:lnTo>
                      <a:lnTo>
                        <a:pt x="424" y="238"/>
                      </a:lnTo>
                      <a:lnTo>
                        <a:pt x="424" y="236"/>
                      </a:lnTo>
                      <a:lnTo>
                        <a:pt x="424" y="236"/>
                      </a:lnTo>
                      <a:lnTo>
                        <a:pt x="428" y="240"/>
                      </a:lnTo>
                      <a:lnTo>
                        <a:pt x="428" y="240"/>
                      </a:lnTo>
                      <a:lnTo>
                        <a:pt x="434" y="240"/>
                      </a:lnTo>
                      <a:lnTo>
                        <a:pt x="442" y="240"/>
                      </a:lnTo>
                      <a:lnTo>
                        <a:pt x="442" y="242"/>
                      </a:lnTo>
                      <a:lnTo>
                        <a:pt x="442" y="242"/>
                      </a:lnTo>
                      <a:lnTo>
                        <a:pt x="446" y="242"/>
                      </a:lnTo>
                      <a:lnTo>
                        <a:pt x="446" y="242"/>
                      </a:lnTo>
                      <a:lnTo>
                        <a:pt x="450" y="244"/>
                      </a:lnTo>
                      <a:lnTo>
                        <a:pt x="450" y="244"/>
                      </a:lnTo>
                      <a:lnTo>
                        <a:pt x="454" y="246"/>
                      </a:lnTo>
                      <a:lnTo>
                        <a:pt x="458" y="246"/>
                      </a:lnTo>
                      <a:lnTo>
                        <a:pt x="458" y="246"/>
                      </a:lnTo>
                      <a:lnTo>
                        <a:pt x="458" y="250"/>
                      </a:lnTo>
                      <a:lnTo>
                        <a:pt x="458" y="250"/>
                      </a:lnTo>
                      <a:lnTo>
                        <a:pt x="462" y="256"/>
                      </a:lnTo>
                      <a:lnTo>
                        <a:pt x="468" y="262"/>
                      </a:lnTo>
                      <a:lnTo>
                        <a:pt x="468" y="262"/>
                      </a:lnTo>
                      <a:lnTo>
                        <a:pt x="474" y="264"/>
                      </a:lnTo>
                      <a:lnTo>
                        <a:pt x="474" y="264"/>
                      </a:lnTo>
                      <a:lnTo>
                        <a:pt x="474" y="264"/>
                      </a:lnTo>
                      <a:lnTo>
                        <a:pt x="476" y="264"/>
                      </a:lnTo>
                      <a:lnTo>
                        <a:pt x="476" y="262"/>
                      </a:lnTo>
                      <a:lnTo>
                        <a:pt x="476" y="262"/>
                      </a:lnTo>
                      <a:lnTo>
                        <a:pt x="480" y="264"/>
                      </a:lnTo>
                      <a:lnTo>
                        <a:pt x="484" y="266"/>
                      </a:lnTo>
                      <a:lnTo>
                        <a:pt x="486" y="266"/>
                      </a:lnTo>
                      <a:lnTo>
                        <a:pt x="486" y="266"/>
                      </a:lnTo>
                      <a:lnTo>
                        <a:pt x="488" y="264"/>
                      </a:lnTo>
                      <a:lnTo>
                        <a:pt x="488" y="262"/>
                      </a:lnTo>
                      <a:lnTo>
                        <a:pt x="484" y="260"/>
                      </a:lnTo>
                      <a:lnTo>
                        <a:pt x="484" y="260"/>
                      </a:lnTo>
                      <a:lnTo>
                        <a:pt x="486" y="258"/>
                      </a:lnTo>
                      <a:lnTo>
                        <a:pt x="486" y="258"/>
                      </a:lnTo>
                      <a:lnTo>
                        <a:pt x="486" y="258"/>
                      </a:lnTo>
                      <a:lnTo>
                        <a:pt x="486" y="258"/>
                      </a:lnTo>
                      <a:lnTo>
                        <a:pt x="486" y="258"/>
                      </a:lnTo>
                      <a:lnTo>
                        <a:pt x="486" y="256"/>
                      </a:lnTo>
                      <a:lnTo>
                        <a:pt x="486" y="252"/>
                      </a:lnTo>
                      <a:lnTo>
                        <a:pt x="484" y="248"/>
                      </a:lnTo>
                      <a:lnTo>
                        <a:pt x="482" y="248"/>
                      </a:lnTo>
                      <a:lnTo>
                        <a:pt x="482" y="248"/>
                      </a:lnTo>
                      <a:lnTo>
                        <a:pt x="482" y="244"/>
                      </a:lnTo>
                      <a:lnTo>
                        <a:pt x="482" y="244"/>
                      </a:lnTo>
                      <a:lnTo>
                        <a:pt x="480" y="244"/>
                      </a:lnTo>
                      <a:lnTo>
                        <a:pt x="480" y="244"/>
                      </a:lnTo>
                      <a:lnTo>
                        <a:pt x="480" y="246"/>
                      </a:lnTo>
                      <a:lnTo>
                        <a:pt x="478" y="246"/>
                      </a:lnTo>
                      <a:lnTo>
                        <a:pt x="478" y="246"/>
                      </a:lnTo>
                      <a:lnTo>
                        <a:pt x="478" y="242"/>
                      </a:lnTo>
                      <a:lnTo>
                        <a:pt x="478" y="242"/>
                      </a:lnTo>
                      <a:lnTo>
                        <a:pt x="480" y="242"/>
                      </a:lnTo>
                      <a:lnTo>
                        <a:pt x="480" y="242"/>
                      </a:lnTo>
                      <a:lnTo>
                        <a:pt x="480" y="242"/>
                      </a:lnTo>
                      <a:lnTo>
                        <a:pt x="476" y="242"/>
                      </a:lnTo>
                      <a:lnTo>
                        <a:pt x="476" y="242"/>
                      </a:lnTo>
                      <a:lnTo>
                        <a:pt x="476" y="240"/>
                      </a:lnTo>
                      <a:lnTo>
                        <a:pt x="476" y="238"/>
                      </a:lnTo>
                      <a:lnTo>
                        <a:pt x="476" y="238"/>
                      </a:lnTo>
                      <a:lnTo>
                        <a:pt x="472" y="236"/>
                      </a:lnTo>
                      <a:lnTo>
                        <a:pt x="472" y="236"/>
                      </a:lnTo>
                      <a:lnTo>
                        <a:pt x="468" y="234"/>
                      </a:lnTo>
                      <a:lnTo>
                        <a:pt x="468" y="234"/>
                      </a:lnTo>
                      <a:lnTo>
                        <a:pt x="466" y="232"/>
                      </a:lnTo>
                      <a:lnTo>
                        <a:pt x="462" y="230"/>
                      </a:lnTo>
                      <a:lnTo>
                        <a:pt x="462" y="230"/>
                      </a:lnTo>
                      <a:lnTo>
                        <a:pt x="456" y="230"/>
                      </a:lnTo>
                      <a:lnTo>
                        <a:pt x="452" y="230"/>
                      </a:lnTo>
                      <a:lnTo>
                        <a:pt x="452" y="230"/>
                      </a:lnTo>
                      <a:lnTo>
                        <a:pt x="452" y="230"/>
                      </a:lnTo>
                      <a:lnTo>
                        <a:pt x="458" y="228"/>
                      </a:lnTo>
                      <a:lnTo>
                        <a:pt x="458" y="228"/>
                      </a:lnTo>
                      <a:lnTo>
                        <a:pt x="456" y="224"/>
                      </a:lnTo>
                      <a:lnTo>
                        <a:pt x="452" y="222"/>
                      </a:lnTo>
                      <a:lnTo>
                        <a:pt x="452" y="222"/>
                      </a:lnTo>
                      <a:lnTo>
                        <a:pt x="452" y="224"/>
                      </a:lnTo>
                      <a:lnTo>
                        <a:pt x="452" y="224"/>
                      </a:lnTo>
                      <a:lnTo>
                        <a:pt x="450" y="226"/>
                      </a:lnTo>
                      <a:lnTo>
                        <a:pt x="450" y="226"/>
                      </a:lnTo>
                      <a:lnTo>
                        <a:pt x="444" y="226"/>
                      </a:lnTo>
                      <a:lnTo>
                        <a:pt x="444" y="226"/>
                      </a:lnTo>
                      <a:lnTo>
                        <a:pt x="444" y="228"/>
                      </a:lnTo>
                      <a:lnTo>
                        <a:pt x="444" y="228"/>
                      </a:lnTo>
                      <a:lnTo>
                        <a:pt x="440" y="228"/>
                      </a:lnTo>
                      <a:lnTo>
                        <a:pt x="440" y="228"/>
                      </a:lnTo>
                      <a:lnTo>
                        <a:pt x="442" y="224"/>
                      </a:lnTo>
                      <a:lnTo>
                        <a:pt x="442" y="224"/>
                      </a:lnTo>
                      <a:lnTo>
                        <a:pt x="438" y="224"/>
                      </a:lnTo>
                      <a:lnTo>
                        <a:pt x="438" y="224"/>
                      </a:lnTo>
                      <a:lnTo>
                        <a:pt x="436" y="224"/>
                      </a:lnTo>
                      <a:lnTo>
                        <a:pt x="436" y="224"/>
                      </a:lnTo>
                      <a:lnTo>
                        <a:pt x="436" y="222"/>
                      </a:lnTo>
                      <a:lnTo>
                        <a:pt x="436" y="222"/>
                      </a:lnTo>
                      <a:lnTo>
                        <a:pt x="434" y="220"/>
                      </a:lnTo>
                      <a:lnTo>
                        <a:pt x="434" y="220"/>
                      </a:lnTo>
                      <a:lnTo>
                        <a:pt x="434" y="220"/>
                      </a:lnTo>
                      <a:lnTo>
                        <a:pt x="434" y="218"/>
                      </a:lnTo>
                      <a:lnTo>
                        <a:pt x="434" y="218"/>
                      </a:lnTo>
                      <a:lnTo>
                        <a:pt x="434" y="218"/>
                      </a:lnTo>
                      <a:lnTo>
                        <a:pt x="436" y="216"/>
                      </a:lnTo>
                      <a:lnTo>
                        <a:pt x="436" y="216"/>
                      </a:lnTo>
                      <a:lnTo>
                        <a:pt x="438" y="216"/>
                      </a:lnTo>
                      <a:lnTo>
                        <a:pt x="438" y="214"/>
                      </a:lnTo>
                      <a:lnTo>
                        <a:pt x="438" y="214"/>
                      </a:lnTo>
                      <a:lnTo>
                        <a:pt x="436" y="214"/>
                      </a:lnTo>
                      <a:lnTo>
                        <a:pt x="436" y="214"/>
                      </a:lnTo>
                      <a:lnTo>
                        <a:pt x="436" y="214"/>
                      </a:lnTo>
                      <a:lnTo>
                        <a:pt x="446" y="214"/>
                      </a:lnTo>
                      <a:lnTo>
                        <a:pt x="446" y="214"/>
                      </a:lnTo>
                      <a:lnTo>
                        <a:pt x="450" y="210"/>
                      </a:lnTo>
                      <a:lnTo>
                        <a:pt x="450" y="210"/>
                      </a:lnTo>
                      <a:lnTo>
                        <a:pt x="452" y="210"/>
                      </a:lnTo>
                      <a:lnTo>
                        <a:pt x="452" y="210"/>
                      </a:lnTo>
                      <a:lnTo>
                        <a:pt x="454" y="208"/>
                      </a:lnTo>
                      <a:lnTo>
                        <a:pt x="454" y="208"/>
                      </a:lnTo>
                      <a:lnTo>
                        <a:pt x="458" y="208"/>
                      </a:lnTo>
                      <a:lnTo>
                        <a:pt x="458" y="208"/>
                      </a:lnTo>
                      <a:lnTo>
                        <a:pt x="458" y="202"/>
                      </a:lnTo>
                      <a:lnTo>
                        <a:pt x="458" y="202"/>
                      </a:lnTo>
                      <a:lnTo>
                        <a:pt x="462" y="202"/>
                      </a:lnTo>
                      <a:lnTo>
                        <a:pt x="462" y="202"/>
                      </a:lnTo>
                      <a:lnTo>
                        <a:pt x="460" y="206"/>
                      </a:lnTo>
                      <a:lnTo>
                        <a:pt x="460" y="208"/>
                      </a:lnTo>
                      <a:lnTo>
                        <a:pt x="462" y="208"/>
                      </a:lnTo>
                      <a:lnTo>
                        <a:pt x="462" y="208"/>
                      </a:lnTo>
                      <a:lnTo>
                        <a:pt x="464" y="210"/>
                      </a:lnTo>
                      <a:lnTo>
                        <a:pt x="468" y="210"/>
                      </a:lnTo>
                      <a:lnTo>
                        <a:pt x="470" y="210"/>
                      </a:lnTo>
                      <a:lnTo>
                        <a:pt x="470" y="210"/>
                      </a:lnTo>
                      <a:lnTo>
                        <a:pt x="476" y="210"/>
                      </a:lnTo>
                      <a:lnTo>
                        <a:pt x="476" y="210"/>
                      </a:lnTo>
                      <a:lnTo>
                        <a:pt x="478" y="214"/>
                      </a:lnTo>
                      <a:lnTo>
                        <a:pt x="478" y="214"/>
                      </a:lnTo>
                      <a:lnTo>
                        <a:pt x="484" y="212"/>
                      </a:lnTo>
                      <a:lnTo>
                        <a:pt x="488" y="210"/>
                      </a:lnTo>
                      <a:lnTo>
                        <a:pt x="488" y="210"/>
                      </a:lnTo>
                      <a:lnTo>
                        <a:pt x="488" y="208"/>
                      </a:lnTo>
                      <a:lnTo>
                        <a:pt x="488" y="208"/>
                      </a:lnTo>
                      <a:lnTo>
                        <a:pt x="496" y="206"/>
                      </a:lnTo>
                      <a:lnTo>
                        <a:pt x="496" y="206"/>
                      </a:lnTo>
                      <a:lnTo>
                        <a:pt x="496" y="202"/>
                      </a:lnTo>
                      <a:lnTo>
                        <a:pt x="496" y="200"/>
                      </a:lnTo>
                      <a:lnTo>
                        <a:pt x="496" y="200"/>
                      </a:lnTo>
                      <a:lnTo>
                        <a:pt x="492" y="200"/>
                      </a:lnTo>
                      <a:lnTo>
                        <a:pt x="492" y="200"/>
                      </a:lnTo>
                      <a:lnTo>
                        <a:pt x="486" y="198"/>
                      </a:lnTo>
                      <a:lnTo>
                        <a:pt x="486" y="200"/>
                      </a:lnTo>
                      <a:lnTo>
                        <a:pt x="484" y="202"/>
                      </a:lnTo>
                      <a:lnTo>
                        <a:pt x="484" y="202"/>
                      </a:lnTo>
                      <a:lnTo>
                        <a:pt x="482" y="198"/>
                      </a:lnTo>
                      <a:lnTo>
                        <a:pt x="482" y="198"/>
                      </a:lnTo>
                      <a:lnTo>
                        <a:pt x="480" y="198"/>
                      </a:lnTo>
                      <a:lnTo>
                        <a:pt x="480" y="198"/>
                      </a:lnTo>
                      <a:lnTo>
                        <a:pt x="478" y="198"/>
                      </a:lnTo>
                      <a:lnTo>
                        <a:pt x="478" y="196"/>
                      </a:lnTo>
                      <a:lnTo>
                        <a:pt x="480" y="192"/>
                      </a:lnTo>
                      <a:lnTo>
                        <a:pt x="480" y="192"/>
                      </a:lnTo>
                      <a:lnTo>
                        <a:pt x="480" y="188"/>
                      </a:lnTo>
                      <a:lnTo>
                        <a:pt x="480" y="188"/>
                      </a:lnTo>
                      <a:lnTo>
                        <a:pt x="486" y="190"/>
                      </a:lnTo>
                      <a:lnTo>
                        <a:pt x="486" y="190"/>
                      </a:lnTo>
                      <a:lnTo>
                        <a:pt x="492" y="190"/>
                      </a:lnTo>
                      <a:lnTo>
                        <a:pt x="498" y="192"/>
                      </a:lnTo>
                      <a:lnTo>
                        <a:pt x="498" y="192"/>
                      </a:lnTo>
                      <a:lnTo>
                        <a:pt x="502" y="194"/>
                      </a:lnTo>
                      <a:lnTo>
                        <a:pt x="504" y="194"/>
                      </a:lnTo>
                      <a:lnTo>
                        <a:pt x="506" y="194"/>
                      </a:lnTo>
                      <a:lnTo>
                        <a:pt x="506" y="194"/>
                      </a:lnTo>
                      <a:lnTo>
                        <a:pt x="508" y="192"/>
                      </a:lnTo>
                      <a:lnTo>
                        <a:pt x="508" y="192"/>
                      </a:lnTo>
                      <a:lnTo>
                        <a:pt x="510" y="192"/>
                      </a:lnTo>
                      <a:lnTo>
                        <a:pt x="510" y="190"/>
                      </a:lnTo>
                      <a:lnTo>
                        <a:pt x="510" y="190"/>
                      </a:lnTo>
                      <a:lnTo>
                        <a:pt x="504" y="188"/>
                      </a:lnTo>
                      <a:lnTo>
                        <a:pt x="502" y="190"/>
                      </a:lnTo>
                      <a:lnTo>
                        <a:pt x="502" y="190"/>
                      </a:lnTo>
                      <a:lnTo>
                        <a:pt x="492" y="190"/>
                      </a:lnTo>
                      <a:lnTo>
                        <a:pt x="494" y="188"/>
                      </a:lnTo>
                      <a:lnTo>
                        <a:pt x="494" y="188"/>
                      </a:lnTo>
                      <a:lnTo>
                        <a:pt x="494" y="186"/>
                      </a:lnTo>
                      <a:lnTo>
                        <a:pt x="496" y="184"/>
                      </a:lnTo>
                      <a:lnTo>
                        <a:pt x="494" y="184"/>
                      </a:lnTo>
                      <a:lnTo>
                        <a:pt x="490" y="184"/>
                      </a:lnTo>
                      <a:lnTo>
                        <a:pt x="490" y="186"/>
                      </a:lnTo>
                      <a:lnTo>
                        <a:pt x="490" y="186"/>
                      </a:lnTo>
                      <a:lnTo>
                        <a:pt x="486" y="186"/>
                      </a:lnTo>
                      <a:lnTo>
                        <a:pt x="486" y="186"/>
                      </a:lnTo>
                      <a:lnTo>
                        <a:pt x="488" y="184"/>
                      </a:lnTo>
                      <a:lnTo>
                        <a:pt x="490" y="182"/>
                      </a:lnTo>
                      <a:lnTo>
                        <a:pt x="490" y="182"/>
                      </a:lnTo>
                      <a:lnTo>
                        <a:pt x="492" y="180"/>
                      </a:lnTo>
                      <a:lnTo>
                        <a:pt x="492" y="180"/>
                      </a:lnTo>
                      <a:lnTo>
                        <a:pt x="488" y="176"/>
                      </a:lnTo>
                      <a:lnTo>
                        <a:pt x="482" y="174"/>
                      </a:lnTo>
                      <a:lnTo>
                        <a:pt x="484" y="172"/>
                      </a:lnTo>
                      <a:lnTo>
                        <a:pt x="484" y="172"/>
                      </a:lnTo>
                      <a:lnTo>
                        <a:pt x="484" y="172"/>
                      </a:lnTo>
                      <a:lnTo>
                        <a:pt x="486" y="172"/>
                      </a:lnTo>
                      <a:lnTo>
                        <a:pt x="486" y="172"/>
                      </a:lnTo>
                      <a:lnTo>
                        <a:pt x="488" y="174"/>
                      </a:lnTo>
                      <a:lnTo>
                        <a:pt x="488" y="174"/>
                      </a:lnTo>
                      <a:lnTo>
                        <a:pt x="494" y="174"/>
                      </a:lnTo>
                      <a:lnTo>
                        <a:pt x="494" y="174"/>
                      </a:lnTo>
                      <a:lnTo>
                        <a:pt x="496" y="172"/>
                      </a:lnTo>
                      <a:lnTo>
                        <a:pt x="498" y="172"/>
                      </a:lnTo>
                      <a:lnTo>
                        <a:pt x="498" y="172"/>
                      </a:lnTo>
                      <a:lnTo>
                        <a:pt x="498" y="174"/>
                      </a:lnTo>
                      <a:lnTo>
                        <a:pt x="498" y="176"/>
                      </a:lnTo>
                      <a:lnTo>
                        <a:pt x="498" y="176"/>
                      </a:lnTo>
                      <a:lnTo>
                        <a:pt x="498" y="176"/>
                      </a:lnTo>
                      <a:lnTo>
                        <a:pt x="502" y="176"/>
                      </a:lnTo>
                      <a:lnTo>
                        <a:pt x="502" y="176"/>
                      </a:lnTo>
                      <a:lnTo>
                        <a:pt x="502" y="168"/>
                      </a:lnTo>
                      <a:lnTo>
                        <a:pt x="500" y="160"/>
                      </a:lnTo>
                      <a:lnTo>
                        <a:pt x="498" y="160"/>
                      </a:lnTo>
                      <a:lnTo>
                        <a:pt x="498" y="160"/>
                      </a:lnTo>
                      <a:lnTo>
                        <a:pt x="498" y="158"/>
                      </a:lnTo>
                      <a:lnTo>
                        <a:pt x="500" y="158"/>
                      </a:lnTo>
                      <a:lnTo>
                        <a:pt x="500" y="158"/>
                      </a:lnTo>
                      <a:lnTo>
                        <a:pt x="500" y="156"/>
                      </a:lnTo>
                      <a:lnTo>
                        <a:pt x="498" y="154"/>
                      </a:lnTo>
                      <a:lnTo>
                        <a:pt x="498" y="154"/>
                      </a:lnTo>
                      <a:lnTo>
                        <a:pt x="494" y="154"/>
                      </a:lnTo>
                      <a:lnTo>
                        <a:pt x="490" y="158"/>
                      </a:lnTo>
                      <a:lnTo>
                        <a:pt x="490" y="158"/>
                      </a:lnTo>
                      <a:lnTo>
                        <a:pt x="488" y="156"/>
                      </a:lnTo>
                      <a:lnTo>
                        <a:pt x="488" y="156"/>
                      </a:lnTo>
                      <a:lnTo>
                        <a:pt x="488" y="156"/>
                      </a:lnTo>
                      <a:lnTo>
                        <a:pt x="484" y="156"/>
                      </a:lnTo>
                      <a:lnTo>
                        <a:pt x="484" y="156"/>
                      </a:lnTo>
                      <a:lnTo>
                        <a:pt x="484" y="152"/>
                      </a:lnTo>
                      <a:lnTo>
                        <a:pt x="484" y="152"/>
                      </a:lnTo>
                      <a:lnTo>
                        <a:pt x="488" y="154"/>
                      </a:lnTo>
                      <a:lnTo>
                        <a:pt x="488" y="154"/>
                      </a:lnTo>
                      <a:lnTo>
                        <a:pt x="490" y="152"/>
                      </a:lnTo>
                      <a:lnTo>
                        <a:pt x="490" y="152"/>
                      </a:lnTo>
                      <a:lnTo>
                        <a:pt x="492" y="150"/>
                      </a:lnTo>
                      <a:lnTo>
                        <a:pt x="490" y="146"/>
                      </a:lnTo>
                      <a:lnTo>
                        <a:pt x="490" y="146"/>
                      </a:lnTo>
                      <a:lnTo>
                        <a:pt x="492" y="146"/>
                      </a:lnTo>
                      <a:lnTo>
                        <a:pt x="490" y="146"/>
                      </a:lnTo>
                      <a:lnTo>
                        <a:pt x="490" y="146"/>
                      </a:lnTo>
                      <a:lnTo>
                        <a:pt x="490" y="142"/>
                      </a:lnTo>
                      <a:lnTo>
                        <a:pt x="490" y="142"/>
                      </a:lnTo>
                      <a:lnTo>
                        <a:pt x="498" y="144"/>
                      </a:lnTo>
                      <a:lnTo>
                        <a:pt x="504" y="144"/>
                      </a:lnTo>
                      <a:lnTo>
                        <a:pt x="504" y="144"/>
                      </a:lnTo>
                      <a:lnTo>
                        <a:pt x="508" y="148"/>
                      </a:lnTo>
                      <a:lnTo>
                        <a:pt x="508" y="148"/>
                      </a:lnTo>
                      <a:lnTo>
                        <a:pt x="516" y="146"/>
                      </a:lnTo>
                      <a:lnTo>
                        <a:pt x="514" y="146"/>
                      </a:lnTo>
                      <a:lnTo>
                        <a:pt x="514" y="146"/>
                      </a:lnTo>
                      <a:lnTo>
                        <a:pt x="514" y="142"/>
                      </a:lnTo>
                      <a:lnTo>
                        <a:pt x="514" y="140"/>
                      </a:lnTo>
                      <a:lnTo>
                        <a:pt x="514" y="140"/>
                      </a:lnTo>
                      <a:lnTo>
                        <a:pt x="512" y="136"/>
                      </a:lnTo>
                      <a:lnTo>
                        <a:pt x="512" y="136"/>
                      </a:lnTo>
                      <a:lnTo>
                        <a:pt x="510" y="134"/>
                      </a:lnTo>
                      <a:lnTo>
                        <a:pt x="510" y="134"/>
                      </a:lnTo>
                      <a:lnTo>
                        <a:pt x="508" y="132"/>
                      </a:lnTo>
                      <a:lnTo>
                        <a:pt x="508" y="132"/>
                      </a:lnTo>
                      <a:lnTo>
                        <a:pt x="506" y="132"/>
                      </a:lnTo>
                      <a:lnTo>
                        <a:pt x="506" y="132"/>
                      </a:lnTo>
                      <a:lnTo>
                        <a:pt x="506" y="136"/>
                      </a:lnTo>
                      <a:lnTo>
                        <a:pt x="506" y="136"/>
                      </a:lnTo>
                      <a:lnTo>
                        <a:pt x="504" y="136"/>
                      </a:lnTo>
                      <a:lnTo>
                        <a:pt x="502" y="134"/>
                      </a:lnTo>
                      <a:lnTo>
                        <a:pt x="502" y="134"/>
                      </a:lnTo>
                      <a:lnTo>
                        <a:pt x="496" y="136"/>
                      </a:lnTo>
                      <a:lnTo>
                        <a:pt x="496" y="136"/>
                      </a:lnTo>
                      <a:lnTo>
                        <a:pt x="496" y="128"/>
                      </a:lnTo>
                      <a:lnTo>
                        <a:pt x="496" y="128"/>
                      </a:lnTo>
                      <a:lnTo>
                        <a:pt x="504" y="128"/>
                      </a:lnTo>
                      <a:lnTo>
                        <a:pt x="504" y="128"/>
                      </a:lnTo>
                      <a:lnTo>
                        <a:pt x="506" y="128"/>
                      </a:lnTo>
                      <a:lnTo>
                        <a:pt x="506" y="126"/>
                      </a:lnTo>
                      <a:lnTo>
                        <a:pt x="500" y="124"/>
                      </a:lnTo>
                      <a:lnTo>
                        <a:pt x="500" y="124"/>
                      </a:lnTo>
                      <a:lnTo>
                        <a:pt x="498" y="122"/>
                      </a:lnTo>
                      <a:lnTo>
                        <a:pt x="498" y="122"/>
                      </a:lnTo>
                      <a:lnTo>
                        <a:pt x="496" y="122"/>
                      </a:lnTo>
                      <a:lnTo>
                        <a:pt x="494" y="124"/>
                      </a:lnTo>
                      <a:lnTo>
                        <a:pt x="494" y="124"/>
                      </a:lnTo>
                      <a:lnTo>
                        <a:pt x="490" y="122"/>
                      </a:lnTo>
                      <a:lnTo>
                        <a:pt x="486" y="120"/>
                      </a:lnTo>
                      <a:lnTo>
                        <a:pt x="486" y="120"/>
                      </a:lnTo>
                      <a:lnTo>
                        <a:pt x="484" y="122"/>
                      </a:lnTo>
                      <a:lnTo>
                        <a:pt x="484" y="122"/>
                      </a:lnTo>
                      <a:lnTo>
                        <a:pt x="482" y="120"/>
                      </a:lnTo>
                      <a:lnTo>
                        <a:pt x="484" y="120"/>
                      </a:lnTo>
                      <a:lnTo>
                        <a:pt x="484" y="120"/>
                      </a:lnTo>
                      <a:lnTo>
                        <a:pt x="484" y="116"/>
                      </a:lnTo>
                      <a:lnTo>
                        <a:pt x="484" y="116"/>
                      </a:lnTo>
                      <a:lnTo>
                        <a:pt x="492" y="118"/>
                      </a:lnTo>
                      <a:lnTo>
                        <a:pt x="498" y="120"/>
                      </a:lnTo>
                      <a:lnTo>
                        <a:pt x="498" y="120"/>
                      </a:lnTo>
                      <a:lnTo>
                        <a:pt x="500" y="114"/>
                      </a:lnTo>
                      <a:lnTo>
                        <a:pt x="500" y="114"/>
                      </a:lnTo>
                      <a:lnTo>
                        <a:pt x="502" y="112"/>
                      </a:lnTo>
                      <a:lnTo>
                        <a:pt x="506" y="110"/>
                      </a:lnTo>
                      <a:lnTo>
                        <a:pt x="506" y="110"/>
                      </a:lnTo>
                      <a:lnTo>
                        <a:pt x="506" y="108"/>
                      </a:lnTo>
                      <a:lnTo>
                        <a:pt x="506" y="106"/>
                      </a:lnTo>
                      <a:lnTo>
                        <a:pt x="506" y="106"/>
                      </a:lnTo>
                      <a:lnTo>
                        <a:pt x="506" y="106"/>
                      </a:lnTo>
                      <a:lnTo>
                        <a:pt x="506" y="104"/>
                      </a:lnTo>
                      <a:lnTo>
                        <a:pt x="506" y="104"/>
                      </a:lnTo>
                      <a:lnTo>
                        <a:pt x="510" y="98"/>
                      </a:lnTo>
                      <a:lnTo>
                        <a:pt x="508" y="98"/>
                      </a:lnTo>
                      <a:lnTo>
                        <a:pt x="506" y="94"/>
                      </a:lnTo>
                      <a:lnTo>
                        <a:pt x="506" y="94"/>
                      </a:lnTo>
                      <a:lnTo>
                        <a:pt x="520" y="94"/>
                      </a:lnTo>
                      <a:lnTo>
                        <a:pt x="520" y="94"/>
                      </a:lnTo>
                      <a:lnTo>
                        <a:pt x="520" y="90"/>
                      </a:lnTo>
                      <a:lnTo>
                        <a:pt x="520" y="90"/>
                      </a:lnTo>
                      <a:lnTo>
                        <a:pt x="524" y="86"/>
                      </a:lnTo>
                      <a:lnTo>
                        <a:pt x="524" y="84"/>
                      </a:lnTo>
                      <a:lnTo>
                        <a:pt x="524" y="82"/>
                      </a:lnTo>
                      <a:lnTo>
                        <a:pt x="518" y="80"/>
                      </a:lnTo>
                      <a:lnTo>
                        <a:pt x="518" y="80"/>
                      </a:lnTo>
                      <a:lnTo>
                        <a:pt x="514" y="80"/>
                      </a:lnTo>
                      <a:lnTo>
                        <a:pt x="508" y="80"/>
                      </a:lnTo>
                      <a:lnTo>
                        <a:pt x="508" y="80"/>
                      </a:lnTo>
                      <a:lnTo>
                        <a:pt x="506" y="82"/>
                      </a:lnTo>
                      <a:lnTo>
                        <a:pt x="506" y="82"/>
                      </a:lnTo>
                      <a:lnTo>
                        <a:pt x="498" y="86"/>
                      </a:lnTo>
                      <a:lnTo>
                        <a:pt x="498" y="86"/>
                      </a:lnTo>
                      <a:lnTo>
                        <a:pt x="498" y="82"/>
                      </a:lnTo>
                      <a:lnTo>
                        <a:pt x="498" y="82"/>
                      </a:lnTo>
                      <a:lnTo>
                        <a:pt x="496" y="80"/>
                      </a:lnTo>
                      <a:lnTo>
                        <a:pt x="496" y="78"/>
                      </a:lnTo>
                      <a:lnTo>
                        <a:pt x="498" y="76"/>
                      </a:lnTo>
                      <a:lnTo>
                        <a:pt x="498" y="76"/>
                      </a:lnTo>
                      <a:lnTo>
                        <a:pt x="502" y="74"/>
                      </a:lnTo>
                      <a:lnTo>
                        <a:pt x="508" y="76"/>
                      </a:lnTo>
                      <a:lnTo>
                        <a:pt x="520" y="78"/>
                      </a:lnTo>
                      <a:lnTo>
                        <a:pt x="520" y="78"/>
                      </a:lnTo>
                      <a:lnTo>
                        <a:pt x="528" y="78"/>
                      </a:lnTo>
                      <a:lnTo>
                        <a:pt x="528" y="78"/>
                      </a:lnTo>
                      <a:lnTo>
                        <a:pt x="530" y="78"/>
                      </a:lnTo>
                      <a:lnTo>
                        <a:pt x="530" y="78"/>
                      </a:lnTo>
                      <a:lnTo>
                        <a:pt x="540" y="70"/>
                      </a:lnTo>
                      <a:lnTo>
                        <a:pt x="540" y="70"/>
                      </a:lnTo>
                      <a:lnTo>
                        <a:pt x="540" y="68"/>
                      </a:lnTo>
                      <a:lnTo>
                        <a:pt x="540" y="66"/>
                      </a:lnTo>
                      <a:lnTo>
                        <a:pt x="540" y="66"/>
                      </a:lnTo>
                      <a:lnTo>
                        <a:pt x="532" y="66"/>
                      </a:lnTo>
                      <a:lnTo>
                        <a:pt x="532" y="66"/>
                      </a:lnTo>
                      <a:lnTo>
                        <a:pt x="530" y="70"/>
                      </a:lnTo>
                      <a:lnTo>
                        <a:pt x="530" y="70"/>
                      </a:lnTo>
                      <a:lnTo>
                        <a:pt x="524" y="68"/>
                      </a:lnTo>
                      <a:lnTo>
                        <a:pt x="524" y="68"/>
                      </a:lnTo>
                      <a:lnTo>
                        <a:pt x="520" y="70"/>
                      </a:lnTo>
                      <a:lnTo>
                        <a:pt x="514" y="70"/>
                      </a:lnTo>
                      <a:lnTo>
                        <a:pt x="514" y="70"/>
                      </a:lnTo>
                      <a:lnTo>
                        <a:pt x="508" y="66"/>
                      </a:lnTo>
                      <a:lnTo>
                        <a:pt x="508" y="66"/>
                      </a:lnTo>
                      <a:lnTo>
                        <a:pt x="514" y="66"/>
                      </a:lnTo>
                      <a:lnTo>
                        <a:pt x="518" y="66"/>
                      </a:lnTo>
                      <a:lnTo>
                        <a:pt x="518" y="66"/>
                      </a:lnTo>
                      <a:lnTo>
                        <a:pt x="520" y="64"/>
                      </a:lnTo>
                      <a:lnTo>
                        <a:pt x="520" y="64"/>
                      </a:lnTo>
                      <a:lnTo>
                        <a:pt x="526" y="64"/>
                      </a:lnTo>
                      <a:lnTo>
                        <a:pt x="532" y="66"/>
                      </a:lnTo>
                      <a:lnTo>
                        <a:pt x="532" y="66"/>
                      </a:lnTo>
                      <a:lnTo>
                        <a:pt x="536" y="64"/>
                      </a:lnTo>
                      <a:lnTo>
                        <a:pt x="536" y="64"/>
                      </a:lnTo>
                      <a:lnTo>
                        <a:pt x="540" y="64"/>
                      </a:lnTo>
                      <a:lnTo>
                        <a:pt x="544" y="66"/>
                      </a:lnTo>
                      <a:lnTo>
                        <a:pt x="544" y="66"/>
                      </a:lnTo>
                      <a:lnTo>
                        <a:pt x="544" y="62"/>
                      </a:lnTo>
                      <a:lnTo>
                        <a:pt x="544" y="62"/>
                      </a:lnTo>
                      <a:lnTo>
                        <a:pt x="554" y="62"/>
                      </a:lnTo>
                      <a:lnTo>
                        <a:pt x="554" y="62"/>
                      </a:lnTo>
                      <a:lnTo>
                        <a:pt x="554" y="58"/>
                      </a:lnTo>
                      <a:lnTo>
                        <a:pt x="554" y="58"/>
                      </a:lnTo>
                      <a:lnTo>
                        <a:pt x="554" y="58"/>
                      </a:lnTo>
                      <a:lnTo>
                        <a:pt x="558" y="58"/>
                      </a:lnTo>
                      <a:lnTo>
                        <a:pt x="558" y="58"/>
                      </a:lnTo>
                      <a:lnTo>
                        <a:pt x="562" y="54"/>
                      </a:lnTo>
                      <a:lnTo>
                        <a:pt x="562" y="54"/>
                      </a:lnTo>
                      <a:lnTo>
                        <a:pt x="566" y="54"/>
                      </a:lnTo>
                      <a:lnTo>
                        <a:pt x="568" y="54"/>
                      </a:lnTo>
                      <a:lnTo>
                        <a:pt x="568" y="54"/>
                      </a:lnTo>
                      <a:lnTo>
                        <a:pt x="570" y="52"/>
                      </a:lnTo>
                      <a:lnTo>
                        <a:pt x="570" y="52"/>
                      </a:lnTo>
                      <a:lnTo>
                        <a:pt x="568" y="50"/>
                      </a:lnTo>
                      <a:lnTo>
                        <a:pt x="566" y="46"/>
                      </a:lnTo>
                      <a:lnTo>
                        <a:pt x="566" y="46"/>
                      </a:lnTo>
                      <a:lnTo>
                        <a:pt x="560" y="48"/>
                      </a:lnTo>
                      <a:lnTo>
                        <a:pt x="554" y="48"/>
                      </a:lnTo>
                      <a:lnTo>
                        <a:pt x="554" y="48"/>
                      </a:lnTo>
                      <a:lnTo>
                        <a:pt x="538" y="44"/>
                      </a:lnTo>
                      <a:lnTo>
                        <a:pt x="538" y="44"/>
                      </a:lnTo>
                      <a:lnTo>
                        <a:pt x="534" y="44"/>
                      </a:lnTo>
                      <a:lnTo>
                        <a:pt x="528" y="46"/>
                      </a:lnTo>
                      <a:lnTo>
                        <a:pt x="528" y="46"/>
                      </a:lnTo>
                      <a:lnTo>
                        <a:pt x="524" y="44"/>
                      </a:lnTo>
                      <a:lnTo>
                        <a:pt x="520" y="44"/>
                      </a:lnTo>
                      <a:lnTo>
                        <a:pt x="520" y="48"/>
                      </a:lnTo>
                      <a:lnTo>
                        <a:pt x="520" y="48"/>
                      </a:lnTo>
                      <a:lnTo>
                        <a:pt x="510" y="50"/>
                      </a:lnTo>
                      <a:lnTo>
                        <a:pt x="510" y="50"/>
                      </a:lnTo>
                      <a:lnTo>
                        <a:pt x="510" y="52"/>
                      </a:lnTo>
                      <a:lnTo>
                        <a:pt x="510" y="52"/>
                      </a:lnTo>
                      <a:lnTo>
                        <a:pt x="508" y="52"/>
                      </a:lnTo>
                      <a:lnTo>
                        <a:pt x="506" y="52"/>
                      </a:lnTo>
                      <a:lnTo>
                        <a:pt x="506" y="52"/>
                      </a:lnTo>
                      <a:lnTo>
                        <a:pt x="502" y="50"/>
                      </a:lnTo>
                      <a:lnTo>
                        <a:pt x="500" y="52"/>
                      </a:lnTo>
                      <a:lnTo>
                        <a:pt x="500" y="52"/>
                      </a:lnTo>
                      <a:lnTo>
                        <a:pt x="496" y="46"/>
                      </a:lnTo>
                      <a:lnTo>
                        <a:pt x="496" y="46"/>
                      </a:lnTo>
                      <a:lnTo>
                        <a:pt x="492" y="52"/>
                      </a:lnTo>
                      <a:lnTo>
                        <a:pt x="488" y="54"/>
                      </a:lnTo>
                      <a:lnTo>
                        <a:pt x="488" y="54"/>
                      </a:lnTo>
                      <a:lnTo>
                        <a:pt x="484" y="54"/>
                      </a:lnTo>
                      <a:lnTo>
                        <a:pt x="484" y="54"/>
                      </a:lnTo>
                      <a:lnTo>
                        <a:pt x="480" y="58"/>
                      </a:lnTo>
                      <a:lnTo>
                        <a:pt x="480" y="58"/>
                      </a:lnTo>
                      <a:lnTo>
                        <a:pt x="474" y="60"/>
                      </a:lnTo>
                      <a:lnTo>
                        <a:pt x="466" y="62"/>
                      </a:lnTo>
                      <a:lnTo>
                        <a:pt x="466" y="62"/>
                      </a:lnTo>
                      <a:lnTo>
                        <a:pt x="462" y="60"/>
                      </a:lnTo>
                      <a:lnTo>
                        <a:pt x="462" y="60"/>
                      </a:lnTo>
                      <a:lnTo>
                        <a:pt x="460" y="62"/>
                      </a:lnTo>
                      <a:lnTo>
                        <a:pt x="460" y="62"/>
                      </a:lnTo>
                      <a:lnTo>
                        <a:pt x="456" y="60"/>
                      </a:lnTo>
                      <a:lnTo>
                        <a:pt x="456" y="60"/>
                      </a:lnTo>
                      <a:lnTo>
                        <a:pt x="460" y="58"/>
                      </a:lnTo>
                      <a:lnTo>
                        <a:pt x="464" y="56"/>
                      </a:lnTo>
                      <a:lnTo>
                        <a:pt x="464" y="56"/>
                      </a:lnTo>
                      <a:lnTo>
                        <a:pt x="468" y="56"/>
                      </a:lnTo>
                      <a:lnTo>
                        <a:pt x="468" y="56"/>
                      </a:lnTo>
                      <a:lnTo>
                        <a:pt x="468" y="54"/>
                      </a:lnTo>
                      <a:lnTo>
                        <a:pt x="468" y="54"/>
                      </a:lnTo>
                      <a:lnTo>
                        <a:pt x="474" y="52"/>
                      </a:lnTo>
                      <a:lnTo>
                        <a:pt x="474" y="52"/>
                      </a:lnTo>
                      <a:lnTo>
                        <a:pt x="480" y="44"/>
                      </a:lnTo>
                      <a:lnTo>
                        <a:pt x="480" y="44"/>
                      </a:lnTo>
                      <a:lnTo>
                        <a:pt x="480" y="42"/>
                      </a:lnTo>
                      <a:lnTo>
                        <a:pt x="480" y="40"/>
                      </a:lnTo>
                      <a:lnTo>
                        <a:pt x="480" y="40"/>
                      </a:lnTo>
                      <a:lnTo>
                        <a:pt x="468" y="42"/>
                      </a:lnTo>
                      <a:lnTo>
                        <a:pt x="468" y="42"/>
                      </a:lnTo>
                      <a:lnTo>
                        <a:pt x="466" y="40"/>
                      </a:lnTo>
                      <a:lnTo>
                        <a:pt x="462" y="40"/>
                      </a:lnTo>
                      <a:lnTo>
                        <a:pt x="462" y="40"/>
                      </a:lnTo>
                      <a:lnTo>
                        <a:pt x="460" y="42"/>
                      </a:lnTo>
                      <a:lnTo>
                        <a:pt x="460" y="42"/>
                      </a:lnTo>
                      <a:lnTo>
                        <a:pt x="460" y="48"/>
                      </a:lnTo>
                      <a:lnTo>
                        <a:pt x="460" y="48"/>
                      </a:lnTo>
                      <a:lnTo>
                        <a:pt x="438" y="48"/>
                      </a:lnTo>
                      <a:lnTo>
                        <a:pt x="438" y="48"/>
                      </a:lnTo>
                      <a:lnTo>
                        <a:pt x="440" y="46"/>
                      </a:lnTo>
                      <a:lnTo>
                        <a:pt x="440" y="46"/>
                      </a:lnTo>
                      <a:lnTo>
                        <a:pt x="440" y="42"/>
                      </a:lnTo>
                      <a:lnTo>
                        <a:pt x="440" y="42"/>
                      </a:lnTo>
                      <a:lnTo>
                        <a:pt x="440" y="42"/>
                      </a:lnTo>
                      <a:lnTo>
                        <a:pt x="438" y="40"/>
                      </a:lnTo>
                      <a:lnTo>
                        <a:pt x="438" y="40"/>
                      </a:lnTo>
                      <a:lnTo>
                        <a:pt x="414" y="42"/>
                      </a:lnTo>
                      <a:lnTo>
                        <a:pt x="414" y="42"/>
                      </a:lnTo>
                      <a:lnTo>
                        <a:pt x="410" y="42"/>
                      </a:lnTo>
                      <a:lnTo>
                        <a:pt x="410" y="42"/>
                      </a:lnTo>
                      <a:lnTo>
                        <a:pt x="406" y="42"/>
                      </a:lnTo>
                      <a:lnTo>
                        <a:pt x="404" y="42"/>
                      </a:lnTo>
                      <a:lnTo>
                        <a:pt x="404" y="42"/>
                      </a:lnTo>
                      <a:lnTo>
                        <a:pt x="400" y="42"/>
                      </a:lnTo>
                      <a:lnTo>
                        <a:pt x="398" y="42"/>
                      </a:lnTo>
                      <a:lnTo>
                        <a:pt x="398" y="42"/>
                      </a:lnTo>
                      <a:lnTo>
                        <a:pt x="398" y="42"/>
                      </a:lnTo>
                      <a:lnTo>
                        <a:pt x="396" y="42"/>
                      </a:lnTo>
                      <a:lnTo>
                        <a:pt x="396" y="42"/>
                      </a:lnTo>
                      <a:lnTo>
                        <a:pt x="390" y="44"/>
                      </a:lnTo>
                      <a:lnTo>
                        <a:pt x="384" y="46"/>
                      </a:lnTo>
                      <a:lnTo>
                        <a:pt x="384" y="46"/>
                      </a:lnTo>
                      <a:lnTo>
                        <a:pt x="380" y="46"/>
                      </a:lnTo>
                      <a:lnTo>
                        <a:pt x="376" y="46"/>
                      </a:lnTo>
                      <a:lnTo>
                        <a:pt x="376" y="46"/>
                      </a:lnTo>
                      <a:lnTo>
                        <a:pt x="374" y="48"/>
                      </a:lnTo>
                      <a:lnTo>
                        <a:pt x="374" y="50"/>
                      </a:lnTo>
                      <a:lnTo>
                        <a:pt x="374" y="50"/>
                      </a:lnTo>
                      <a:lnTo>
                        <a:pt x="370" y="50"/>
                      </a:lnTo>
                      <a:lnTo>
                        <a:pt x="370" y="50"/>
                      </a:lnTo>
                      <a:lnTo>
                        <a:pt x="372" y="46"/>
                      </a:lnTo>
                      <a:lnTo>
                        <a:pt x="372" y="46"/>
                      </a:lnTo>
                      <a:lnTo>
                        <a:pt x="378" y="46"/>
                      </a:lnTo>
                      <a:lnTo>
                        <a:pt x="384" y="44"/>
                      </a:lnTo>
                      <a:lnTo>
                        <a:pt x="384" y="44"/>
                      </a:lnTo>
                      <a:lnTo>
                        <a:pt x="386" y="42"/>
                      </a:lnTo>
                      <a:lnTo>
                        <a:pt x="386" y="42"/>
                      </a:lnTo>
                      <a:lnTo>
                        <a:pt x="386" y="42"/>
                      </a:lnTo>
                      <a:lnTo>
                        <a:pt x="390" y="42"/>
                      </a:lnTo>
                      <a:lnTo>
                        <a:pt x="394" y="42"/>
                      </a:lnTo>
                      <a:lnTo>
                        <a:pt x="394" y="42"/>
                      </a:lnTo>
                      <a:lnTo>
                        <a:pt x="394" y="38"/>
                      </a:lnTo>
                      <a:lnTo>
                        <a:pt x="394" y="38"/>
                      </a:lnTo>
                      <a:lnTo>
                        <a:pt x="400" y="36"/>
                      </a:lnTo>
                      <a:lnTo>
                        <a:pt x="400" y="36"/>
                      </a:lnTo>
                      <a:lnTo>
                        <a:pt x="408" y="36"/>
                      </a:lnTo>
                      <a:lnTo>
                        <a:pt x="408" y="36"/>
                      </a:lnTo>
                      <a:lnTo>
                        <a:pt x="424" y="36"/>
                      </a:lnTo>
                      <a:lnTo>
                        <a:pt x="428" y="38"/>
                      </a:lnTo>
                      <a:lnTo>
                        <a:pt x="428" y="38"/>
                      </a:lnTo>
                      <a:lnTo>
                        <a:pt x="440" y="36"/>
                      </a:lnTo>
                      <a:lnTo>
                        <a:pt x="454" y="36"/>
                      </a:lnTo>
                      <a:lnTo>
                        <a:pt x="454" y="36"/>
                      </a:lnTo>
                      <a:lnTo>
                        <a:pt x="458" y="38"/>
                      </a:lnTo>
                      <a:lnTo>
                        <a:pt x="464" y="38"/>
                      </a:lnTo>
                      <a:lnTo>
                        <a:pt x="464" y="38"/>
                      </a:lnTo>
                      <a:lnTo>
                        <a:pt x="472" y="36"/>
                      </a:lnTo>
                      <a:lnTo>
                        <a:pt x="472" y="36"/>
                      </a:lnTo>
                      <a:lnTo>
                        <a:pt x="478" y="36"/>
                      </a:lnTo>
                      <a:lnTo>
                        <a:pt x="482" y="36"/>
                      </a:lnTo>
                      <a:lnTo>
                        <a:pt x="482" y="36"/>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03" name="Freeform 123"/>
                <p:cNvSpPr>
                  <a:spLocks noChangeAspect="1"/>
                </p:cNvSpPr>
                <p:nvPr/>
              </p:nvSpPr>
              <p:spPr bwMode="gray">
                <a:xfrm>
                  <a:off x="4769" y="2210"/>
                  <a:ext cx="73" cy="97"/>
                </a:xfrm>
                <a:custGeom>
                  <a:avLst/>
                  <a:gdLst/>
                  <a:ahLst/>
                  <a:cxnLst>
                    <a:cxn ang="0">
                      <a:pos x="50" y="100"/>
                    </a:cxn>
                    <a:cxn ang="0">
                      <a:pos x="46" y="96"/>
                    </a:cxn>
                    <a:cxn ang="0">
                      <a:pos x="46" y="88"/>
                    </a:cxn>
                    <a:cxn ang="0">
                      <a:pos x="32" y="82"/>
                    </a:cxn>
                    <a:cxn ang="0">
                      <a:pos x="34" y="78"/>
                    </a:cxn>
                    <a:cxn ang="0">
                      <a:pos x="36" y="76"/>
                    </a:cxn>
                    <a:cxn ang="0">
                      <a:pos x="36" y="68"/>
                    </a:cxn>
                    <a:cxn ang="0">
                      <a:pos x="40" y="66"/>
                    </a:cxn>
                    <a:cxn ang="0">
                      <a:pos x="46" y="64"/>
                    </a:cxn>
                    <a:cxn ang="0">
                      <a:pos x="52" y="54"/>
                    </a:cxn>
                    <a:cxn ang="0">
                      <a:pos x="56" y="54"/>
                    </a:cxn>
                    <a:cxn ang="0">
                      <a:pos x="58" y="54"/>
                    </a:cxn>
                    <a:cxn ang="0">
                      <a:pos x="62" y="48"/>
                    </a:cxn>
                    <a:cxn ang="0">
                      <a:pos x="66" y="48"/>
                    </a:cxn>
                    <a:cxn ang="0">
                      <a:pos x="66" y="44"/>
                    </a:cxn>
                    <a:cxn ang="0">
                      <a:pos x="62" y="34"/>
                    </a:cxn>
                    <a:cxn ang="0">
                      <a:pos x="64" y="30"/>
                    </a:cxn>
                    <a:cxn ang="0">
                      <a:pos x="66" y="28"/>
                    </a:cxn>
                    <a:cxn ang="0">
                      <a:pos x="68" y="24"/>
                    </a:cxn>
                    <a:cxn ang="0">
                      <a:pos x="70" y="24"/>
                    </a:cxn>
                    <a:cxn ang="0">
                      <a:pos x="72" y="24"/>
                    </a:cxn>
                    <a:cxn ang="0">
                      <a:pos x="80" y="14"/>
                    </a:cxn>
                    <a:cxn ang="0">
                      <a:pos x="70" y="10"/>
                    </a:cxn>
                    <a:cxn ang="0">
                      <a:pos x="64" y="16"/>
                    </a:cxn>
                    <a:cxn ang="0">
                      <a:pos x="54" y="18"/>
                    </a:cxn>
                    <a:cxn ang="0">
                      <a:pos x="50" y="26"/>
                    </a:cxn>
                    <a:cxn ang="0">
                      <a:pos x="42" y="30"/>
                    </a:cxn>
                    <a:cxn ang="0">
                      <a:pos x="34" y="22"/>
                    </a:cxn>
                    <a:cxn ang="0">
                      <a:pos x="28" y="32"/>
                    </a:cxn>
                    <a:cxn ang="0">
                      <a:pos x="16" y="46"/>
                    </a:cxn>
                    <a:cxn ang="0">
                      <a:pos x="6" y="60"/>
                    </a:cxn>
                    <a:cxn ang="0">
                      <a:pos x="0" y="70"/>
                    </a:cxn>
                    <a:cxn ang="0">
                      <a:pos x="2" y="72"/>
                    </a:cxn>
                    <a:cxn ang="0">
                      <a:pos x="8" y="76"/>
                    </a:cxn>
                    <a:cxn ang="0">
                      <a:pos x="10" y="88"/>
                    </a:cxn>
                    <a:cxn ang="0">
                      <a:pos x="6" y="90"/>
                    </a:cxn>
                    <a:cxn ang="0">
                      <a:pos x="0" y="100"/>
                    </a:cxn>
                    <a:cxn ang="0">
                      <a:pos x="8" y="102"/>
                    </a:cxn>
                    <a:cxn ang="0">
                      <a:pos x="6" y="106"/>
                    </a:cxn>
                    <a:cxn ang="0">
                      <a:pos x="10" y="112"/>
                    </a:cxn>
                    <a:cxn ang="0">
                      <a:pos x="14" y="110"/>
                    </a:cxn>
                    <a:cxn ang="0">
                      <a:pos x="16" y="108"/>
                    </a:cxn>
                    <a:cxn ang="0">
                      <a:pos x="24" y="108"/>
                    </a:cxn>
                    <a:cxn ang="0">
                      <a:pos x="36" y="98"/>
                    </a:cxn>
                    <a:cxn ang="0">
                      <a:pos x="42" y="102"/>
                    </a:cxn>
                    <a:cxn ang="0">
                      <a:pos x="50" y="100"/>
                    </a:cxn>
                  </a:cxnLst>
                  <a:rect l="0" t="0" r="r" b="b"/>
                  <a:pathLst>
                    <a:path w="80" h="112">
                      <a:moveTo>
                        <a:pt x="50" y="100"/>
                      </a:moveTo>
                      <a:lnTo>
                        <a:pt x="50" y="100"/>
                      </a:lnTo>
                      <a:lnTo>
                        <a:pt x="46" y="96"/>
                      </a:lnTo>
                      <a:lnTo>
                        <a:pt x="46" y="96"/>
                      </a:lnTo>
                      <a:lnTo>
                        <a:pt x="46" y="88"/>
                      </a:lnTo>
                      <a:lnTo>
                        <a:pt x="46" y="88"/>
                      </a:lnTo>
                      <a:lnTo>
                        <a:pt x="40" y="84"/>
                      </a:lnTo>
                      <a:lnTo>
                        <a:pt x="32" y="82"/>
                      </a:lnTo>
                      <a:lnTo>
                        <a:pt x="32" y="82"/>
                      </a:lnTo>
                      <a:lnTo>
                        <a:pt x="34" y="78"/>
                      </a:lnTo>
                      <a:lnTo>
                        <a:pt x="36" y="76"/>
                      </a:lnTo>
                      <a:lnTo>
                        <a:pt x="36" y="76"/>
                      </a:lnTo>
                      <a:lnTo>
                        <a:pt x="36" y="72"/>
                      </a:lnTo>
                      <a:lnTo>
                        <a:pt x="36" y="68"/>
                      </a:lnTo>
                      <a:lnTo>
                        <a:pt x="36" y="68"/>
                      </a:lnTo>
                      <a:lnTo>
                        <a:pt x="40" y="66"/>
                      </a:lnTo>
                      <a:lnTo>
                        <a:pt x="46" y="64"/>
                      </a:lnTo>
                      <a:lnTo>
                        <a:pt x="46" y="64"/>
                      </a:lnTo>
                      <a:lnTo>
                        <a:pt x="50" y="60"/>
                      </a:lnTo>
                      <a:lnTo>
                        <a:pt x="52" y="54"/>
                      </a:lnTo>
                      <a:lnTo>
                        <a:pt x="52" y="54"/>
                      </a:lnTo>
                      <a:lnTo>
                        <a:pt x="56" y="54"/>
                      </a:lnTo>
                      <a:lnTo>
                        <a:pt x="58" y="54"/>
                      </a:lnTo>
                      <a:lnTo>
                        <a:pt x="58" y="54"/>
                      </a:lnTo>
                      <a:lnTo>
                        <a:pt x="60" y="50"/>
                      </a:lnTo>
                      <a:lnTo>
                        <a:pt x="62" y="48"/>
                      </a:lnTo>
                      <a:lnTo>
                        <a:pt x="62" y="48"/>
                      </a:lnTo>
                      <a:lnTo>
                        <a:pt x="66" y="48"/>
                      </a:lnTo>
                      <a:lnTo>
                        <a:pt x="66" y="48"/>
                      </a:lnTo>
                      <a:lnTo>
                        <a:pt x="66" y="44"/>
                      </a:lnTo>
                      <a:lnTo>
                        <a:pt x="64" y="38"/>
                      </a:lnTo>
                      <a:lnTo>
                        <a:pt x="62" y="34"/>
                      </a:lnTo>
                      <a:lnTo>
                        <a:pt x="64" y="30"/>
                      </a:lnTo>
                      <a:lnTo>
                        <a:pt x="64" y="30"/>
                      </a:lnTo>
                      <a:lnTo>
                        <a:pt x="64" y="30"/>
                      </a:lnTo>
                      <a:lnTo>
                        <a:pt x="66" y="28"/>
                      </a:lnTo>
                      <a:lnTo>
                        <a:pt x="66" y="28"/>
                      </a:lnTo>
                      <a:lnTo>
                        <a:pt x="68" y="24"/>
                      </a:lnTo>
                      <a:lnTo>
                        <a:pt x="68" y="24"/>
                      </a:lnTo>
                      <a:lnTo>
                        <a:pt x="70" y="24"/>
                      </a:lnTo>
                      <a:lnTo>
                        <a:pt x="72" y="24"/>
                      </a:lnTo>
                      <a:lnTo>
                        <a:pt x="72" y="24"/>
                      </a:lnTo>
                      <a:lnTo>
                        <a:pt x="80" y="14"/>
                      </a:lnTo>
                      <a:lnTo>
                        <a:pt x="80" y="14"/>
                      </a:lnTo>
                      <a:lnTo>
                        <a:pt x="70" y="0"/>
                      </a:lnTo>
                      <a:lnTo>
                        <a:pt x="70" y="10"/>
                      </a:lnTo>
                      <a:lnTo>
                        <a:pt x="64" y="12"/>
                      </a:lnTo>
                      <a:lnTo>
                        <a:pt x="64" y="16"/>
                      </a:lnTo>
                      <a:lnTo>
                        <a:pt x="60" y="18"/>
                      </a:lnTo>
                      <a:lnTo>
                        <a:pt x="54" y="18"/>
                      </a:lnTo>
                      <a:lnTo>
                        <a:pt x="50" y="22"/>
                      </a:lnTo>
                      <a:lnTo>
                        <a:pt x="50" y="26"/>
                      </a:lnTo>
                      <a:lnTo>
                        <a:pt x="50" y="32"/>
                      </a:lnTo>
                      <a:lnTo>
                        <a:pt x="42" y="30"/>
                      </a:lnTo>
                      <a:lnTo>
                        <a:pt x="38" y="28"/>
                      </a:lnTo>
                      <a:lnTo>
                        <a:pt x="34" y="22"/>
                      </a:lnTo>
                      <a:lnTo>
                        <a:pt x="28" y="24"/>
                      </a:lnTo>
                      <a:lnTo>
                        <a:pt x="28" y="32"/>
                      </a:lnTo>
                      <a:lnTo>
                        <a:pt x="20" y="40"/>
                      </a:lnTo>
                      <a:lnTo>
                        <a:pt x="16" y="46"/>
                      </a:lnTo>
                      <a:lnTo>
                        <a:pt x="10" y="54"/>
                      </a:lnTo>
                      <a:lnTo>
                        <a:pt x="6" y="60"/>
                      </a:lnTo>
                      <a:lnTo>
                        <a:pt x="0" y="70"/>
                      </a:lnTo>
                      <a:lnTo>
                        <a:pt x="0" y="70"/>
                      </a:lnTo>
                      <a:lnTo>
                        <a:pt x="2" y="72"/>
                      </a:lnTo>
                      <a:lnTo>
                        <a:pt x="2" y="72"/>
                      </a:lnTo>
                      <a:lnTo>
                        <a:pt x="8" y="76"/>
                      </a:lnTo>
                      <a:lnTo>
                        <a:pt x="8" y="76"/>
                      </a:lnTo>
                      <a:lnTo>
                        <a:pt x="6" y="82"/>
                      </a:lnTo>
                      <a:lnTo>
                        <a:pt x="10" y="88"/>
                      </a:lnTo>
                      <a:lnTo>
                        <a:pt x="10" y="88"/>
                      </a:lnTo>
                      <a:lnTo>
                        <a:pt x="6" y="90"/>
                      </a:lnTo>
                      <a:lnTo>
                        <a:pt x="2" y="92"/>
                      </a:lnTo>
                      <a:lnTo>
                        <a:pt x="0" y="100"/>
                      </a:lnTo>
                      <a:lnTo>
                        <a:pt x="0" y="100"/>
                      </a:lnTo>
                      <a:lnTo>
                        <a:pt x="8" y="102"/>
                      </a:lnTo>
                      <a:lnTo>
                        <a:pt x="8" y="102"/>
                      </a:lnTo>
                      <a:lnTo>
                        <a:pt x="6" y="106"/>
                      </a:lnTo>
                      <a:lnTo>
                        <a:pt x="8" y="110"/>
                      </a:lnTo>
                      <a:lnTo>
                        <a:pt x="10" y="112"/>
                      </a:lnTo>
                      <a:lnTo>
                        <a:pt x="10" y="112"/>
                      </a:lnTo>
                      <a:lnTo>
                        <a:pt x="14" y="110"/>
                      </a:lnTo>
                      <a:lnTo>
                        <a:pt x="16" y="108"/>
                      </a:lnTo>
                      <a:lnTo>
                        <a:pt x="16" y="108"/>
                      </a:lnTo>
                      <a:lnTo>
                        <a:pt x="20" y="108"/>
                      </a:lnTo>
                      <a:lnTo>
                        <a:pt x="24" y="108"/>
                      </a:lnTo>
                      <a:lnTo>
                        <a:pt x="32" y="100"/>
                      </a:lnTo>
                      <a:lnTo>
                        <a:pt x="36" y="98"/>
                      </a:lnTo>
                      <a:lnTo>
                        <a:pt x="36" y="98"/>
                      </a:lnTo>
                      <a:lnTo>
                        <a:pt x="42" y="102"/>
                      </a:lnTo>
                      <a:lnTo>
                        <a:pt x="42" y="102"/>
                      </a:lnTo>
                      <a:lnTo>
                        <a:pt x="50" y="100"/>
                      </a:lnTo>
                      <a:lnTo>
                        <a:pt x="50" y="100"/>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04" name="Freeform 124"/>
                <p:cNvSpPr>
                  <a:spLocks noChangeAspect="1"/>
                </p:cNvSpPr>
                <p:nvPr/>
              </p:nvSpPr>
              <p:spPr bwMode="gray">
                <a:xfrm>
                  <a:off x="3266" y="2656"/>
                  <a:ext cx="150" cy="145"/>
                </a:xfrm>
                <a:custGeom>
                  <a:avLst/>
                  <a:gdLst/>
                  <a:ahLst/>
                  <a:cxnLst>
                    <a:cxn ang="0">
                      <a:pos x="80" y="150"/>
                    </a:cxn>
                    <a:cxn ang="0">
                      <a:pos x="78" y="142"/>
                    </a:cxn>
                    <a:cxn ang="0">
                      <a:pos x="80" y="138"/>
                    </a:cxn>
                    <a:cxn ang="0">
                      <a:pos x="86" y="130"/>
                    </a:cxn>
                    <a:cxn ang="0">
                      <a:pos x="96" y="126"/>
                    </a:cxn>
                    <a:cxn ang="0">
                      <a:pos x="102" y="128"/>
                    </a:cxn>
                    <a:cxn ang="0">
                      <a:pos x="106" y="136"/>
                    </a:cxn>
                    <a:cxn ang="0">
                      <a:pos x="113" y="128"/>
                    </a:cxn>
                    <a:cxn ang="0">
                      <a:pos x="113" y="122"/>
                    </a:cxn>
                    <a:cxn ang="0">
                      <a:pos x="119" y="110"/>
                    </a:cxn>
                    <a:cxn ang="0">
                      <a:pos x="125" y="98"/>
                    </a:cxn>
                    <a:cxn ang="0">
                      <a:pos x="127" y="90"/>
                    </a:cxn>
                    <a:cxn ang="0">
                      <a:pos x="141" y="80"/>
                    </a:cxn>
                    <a:cxn ang="0">
                      <a:pos x="141" y="72"/>
                    </a:cxn>
                    <a:cxn ang="0">
                      <a:pos x="143" y="66"/>
                    </a:cxn>
                    <a:cxn ang="0">
                      <a:pos x="147" y="56"/>
                    </a:cxn>
                    <a:cxn ang="0">
                      <a:pos x="151" y="50"/>
                    </a:cxn>
                    <a:cxn ang="0">
                      <a:pos x="157" y="42"/>
                    </a:cxn>
                    <a:cxn ang="0">
                      <a:pos x="163" y="30"/>
                    </a:cxn>
                    <a:cxn ang="0">
                      <a:pos x="159" y="14"/>
                    </a:cxn>
                    <a:cxn ang="0">
                      <a:pos x="141" y="6"/>
                    </a:cxn>
                    <a:cxn ang="0">
                      <a:pos x="129" y="10"/>
                    </a:cxn>
                    <a:cxn ang="0">
                      <a:pos x="106" y="8"/>
                    </a:cxn>
                    <a:cxn ang="0">
                      <a:pos x="98" y="14"/>
                    </a:cxn>
                    <a:cxn ang="0">
                      <a:pos x="84" y="14"/>
                    </a:cxn>
                    <a:cxn ang="0">
                      <a:pos x="76" y="8"/>
                    </a:cxn>
                    <a:cxn ang="0">
                      <a:pos x="62" y="12"/>
                    </a:cxn>
                    <a:cxn ang="0">
                      <a:pos x="54" y="6"/>
                    </a:cxn>
                    <a:cxn ang="0">
                      <a:pos x="46" y="0"/>
                    </a:cxn>
                    <a:cxn ang="0">
                      <a:pos x="34" y="2"/>
                    </a:cxn>
                    <a:cxn ang="0">
                      <a:pos x="20" y="16"/>
                    </a:cxn>
                    <a:cxn ang="0">
                      <a:pos x="10" y="36"/>
                    </a:cxn>
                    <a:cxn ang="0">
                      <a:pos x="10" y="44"/>
                    </a:cxn>
                    <a:cxn ang="0">
                      <a:pos x="14" y="52"/>
                    </a:cxn>
                    <a:cxn ang="0">
                      <a:pos x="12" y="62"/>
                    </a:cxn>
                    <a:cxn ang="0">
                      <a:pos x="10" y="66"/>
                    </a:cxn>
                    <a:cxn ang="0">
                      <a:pos x="8" y="78"/>
                    </a:cxn>
                    <a:cxn ang="0">
                      <a:pos x="6" y="84"/>
                    </a:cxn>
                    <a:cxn ang="0">
                      <a:pos x="4" y="88"/>
                    </a:cxn>
                    <a:cxn ang="0">
                      <a:pos x="2" y="94"/>
                    </a:cxn>
                    <a:cxn ang="0">
                      <a:pos x="2" y="112"/>
                    </a:cxn>
                    <a:cxn ang="0">
                      <a:pos x="4" y="122"/>
                    </a:cxn>
                    <a:cxn ang="0">
                      <a:pos x="12" y="130"/>
                    </a:cxn>
                    <a:cxn ang="0">
                      <a:pos x="26" y="132"/>
                    </a:cxn>
                    <a:cxn ang="0">
                      <a:pos x="34" y="142"/>
                    </a:cxn>
                    <a:cxn ang="0">
                      <a:pos x="40" y="146"/>
                    </a:cxn>
                    <a:cxn ang="0">
                      <a:pos x="42" y="152"/>
                    </a:cxn>
                    <a:cxn ang="0">
                      <a:pos x="46" y="168"/>
                    </a:cxn>
                    <a:cxn ang="0">
                      <a:pos x="58" y="166"/>
                    </a:cxn>
                    <a:cxn ang="0">
                      <a:pos x="64" y="164"/>
                    </a:cxn>
                    <a:cxn ang="0">
                      <a:pos x="68" y="164"/>
                    </a:cxn>
                    <a:cxn ang="0">
                      <a:pos x="74" y="160"/>
                    </a:cxn>
                    <a:cxn ang="0">
                      <a:pos x="76" y="160"/>
                    </a:cxn>
                  </a:cxnLst>
                  <a:rect l="0" t="0" r="r" b="b"/>
                  <a:pathLst>
                    <a:path w="163" h="168">
                      <a:moveTo>
                        <a:pt x="78" y="160"/>
                      </a:moveTo>
                      <a:lnTo>
                        <a:pt x="78" y="156"/>
                      </a:lnTo>
                      <a:lnTo>
                        <a:pt x="80" y="150"/>
                      </a:lnTo>
                      <a:lnTo>
                        <a:pt x="80" y="150"/>
                      </a:lnTo>
                      <a:lnTo>
                        <a:pt x="78" y="148"/>
                      </a:lnTo>
                      <a:lnTo>
                        <a:pt x="78" y="146"/>
                      </a:lnTo>
                      <a:lnTo>
                        <a:pt x="78" y="146"/>
                      </a:lnTo>
                      <a:lnTo>
                        <a:pt x="78" y="142"/>
                      </a:lnTo>
                      <a:lnTo>
                        <a:pt x="78" y="142"/>
                      </a:lnTo>
                      <a:lnTo>
                        <a:pt x="78" y="142"/>
                      </a:lnTo>
                      <a:lnTo>
                        <a:pt x="80" y="140"/>
                      </a:lnTo>
                      <a:lnTo>
                        <a:pt x="80" y="138"/>
                      </a:lnTo>
                      <a:lnTo>
                        <a:pt x="82" y="132"/>
                      </a:lnTo>
                      <a:lnTo>
                        <a:pt x="82" y="132"/>
                      </a:lnTo>
                      <a:lnTo>
                        <a:pt x="84" y="130"/>
                      </a:lnTo>
                      <a:lnTo>
                        <a:pt x="86" y="130"/>
                      </a:lnTo>
                      <a:lnTo>
                        <a:pt x="92" y="128"/>
                      </a:lnTo>
                      <a:lnTo>
                        <a:pt x="92" y="128"/>
                      </a:lnTo>
                      <a:lnTo>
                        <a:pt x="96" y="126"/>
                      </a:lnTo>
                      <a:lnTo>
                        <a:pt x="96" y="126"/>
                      </a:lnTo>
                      <a:lnTo>
                        <a:pt x="96" y="126"/>
                      </a:lnTo>
                      <a:lnTo>
                        <a:pt x="102" y="128"/>
                      </a:lnTo>
                      <a:lnTo>
                        <a:pt x="102" y="128"/>
                      </a:lnTo>
                      <a:lnTo>
                        <a:pt x="102" y="128"/>
                      </a:lnTo>
                      <a:lnTo>
                        <a:pt x="104" y="130"/>
                      </a:lnTo>
                      <a:lnTo>
                        <a:pt x="102" y="136"/>
                      </a:lnTo>
                      <a:lnTo>
                        <a:pt x="102" y="136"/>
                      </a:lnTo>
                      <a:lnTo>
                        <a:pt x="106" y="136"/>
                      </a:lnTo>
                      <a:lnTo>
                        <a:pt x="108" y="134"/>
                      </a:lnTo>
                      <a:lnTo>
                        <a:pt x="110" y="130"/>
                      </a:lnTo>
                      <a:lnTo>
                        <a:pt x="113" y="128"/>
                      </a:lnTo>
                      <a:lnTo>
                        <a:pt x="113" y="128"/>
                      </a:lnTo>
                      <a:lnTo>
                        <a:pt x="115" y="126"/>
                      </a:lnTo>
                      <a:lnTo>
                        <a:pt x="115" y="126"/>
                      </a:lnTo>
                      <a:lnTo>
                        <a:pt x="113" y="122"/>
                      </a:lnTo>
                      <a:lnTo>
                        <a:pt x="113" y="122"/>
                      </a:lnTo>
                      <a:lnTo>
                        <a:pt x="115" y="116"/>
                      </a:lnTo>
                      <a:lnTo>
                        <a:pt x="117" y="112"/>
                      </a:lnTo>
                      <a:lnTo>
                        <a:pt x="117" y="112"/>
                      </a:lnTo>
                      <a:lnTo>
                        <a:pt x="119" y="110"/>
                      </a:lnTo>
                      <a:lnTo>
                        <a:pt x="123" y="106"/>
                      </a:lnTo>
                      <a:lnTo>
                        <a:pt x="123" y="106"/>
                      </a:lnTo>
                      <a:lnTo>
                        <a:pt x="123" y="102"/>
                      </a:lnTo>
                      <a:lnTo>
                        <a:pt x="125" y="98"/>
                      </a:lnTo>
                      <a:lnTo>
                        <a:pt x="125" y="98"/>
                      </a:lnTo>
                      <a:lnTo>
                        <a:pt x="127" y="94"/>
                      </a:lnTo>
                      <a:lnTo>
                        <a:pt x="127" y="90"/>
                      </a:lnTo>
                      <a:lnTo>
                        <a:pt x="127" y="90"/>
                      </a:lnTo>
                      <a:lnTo>
                        <a:pt x="129" y="86"/>
                      </a:lnTo>
                      <a:lnTo>
                        <a:pt x="131" y="84"/>
                      </a:lnTo>
                      <a:lnTo>
                        <a:pt x="131" y="84"/>
                      </a:lnTo>
                      <a:lnTo>
                        <a:pt x="141" y="80"/>
                      </a:lnTo>
                      <a:lnTo>
                        <a:pt x="141" y="80"/>
                      </a:lnTo>
                      <a:lnTo>
                        <a:pt x="143" y="78"/>
                      </a:lnTo>
                      <a:lnTo>
                        <a:pt x="143" y="76"/>
                      </a:lnTo>
                      <a:lnTo>
                        <a:pt x="141" y="72"/>
                      </a:lnTo>
                      <a:lnTo>
                        <a:pt x="141" y="72"/>
                      </a:lnTo>
                      <a:lnTo>
                        <a:pt x="141" y="70"/>
                      </a:lnTo>
                      <a:lnTo>
                        <a:pt x="143" y="66"/>
                      </a:lnTo>
                      <a:lnTo>
                        <a:pt x="143" y="66"/>
                      </a:lnTo>
                      <a:lnTo>
                        <a:pt x="145" y="64"/>
                      </a:lnTo>
                      <a:lnTo>
                        <a:pt x="147" y="60"/>
                      </a:lnTo>
                      <a:lnTo>
                        <a:pt x="147" y="60"/>
                      </a:lnTo>
                      <a:lnTo>
                        <a:pt x="147" y="56"/>
                      </a:lnTo>
                      <a:lnTo>
                        <a:pt x="147" y="56"/>
                      </a:lnTo>
                      <a:lnTo>
                        <a:pt x="147" y="54"/>
                      </a:lnTo>
                      <a:lnTo>
                        <a:pt x="147" y="54"/>
                      </a:lnTo>
                      <a:lnTo>
                        <a:pt x="151" y="50"/>
                      </a:lnTo>
                      <a:lnTo>
                        <a:pt x="153" y="46"/>
                      </a:lnTo>
                      <a:lnTo>
                        <a:pt x="153" y="46"/>
                      </a:lnTo>
                      <a:lnTo>
                        <a:pt x="155" y="44"/>
                      </a:lnTo>
                      <a:lnTo>
                        <a:pt x="157" y="42"/>
                      </a:lnTo>
                      <a:lnTo>
                        <a:pt x="157" y="42"/>
                      </a:lnTo>
                      <a:lnTo>
                        <a:pt x="159" y="42"/>
                      </a:lnTo>
                      <a:lnTo>
                        <a:pt x="161" y="38"/>
                      </a:lnTo>
                      <a:lnTo>
                        <a:pt x="163" y="30"/>
                      </a:lnTo>
                      <a:lnTo>
                        <a:pt x="163" y="30"/>
                      </a:lnTo>
                      <a:lnTo>
                        <a:pt x="161" y="28"/>
                      </a:lnTo>
                      <a:lnTo>
                        <a:pt x="159" y="26"/>
                      </a:lnTo>
                      <a:lnTo>
                        <a:pt x="159" y="14"/>
                      </a:lnTo>
                      <a:lnTo>
                        <a:pt x="153" y="0"/>
                      </a:lnTo>
                      <a:lnTo>
                        <a:pt x="143" y="4"/>
                      </a:lnTo>
                      <a:lnTo>
                        <a:pt x="143" y="4"/>
                      </a:lnTo>
                      <a:lnTo>
                        <a:pt x="141" y="6"/>
                      </a:lnTo>
                      <a:lnTo>
                        <a:pt x="139" y="8"/>
                      </a:lnTo>
                      <a:lnTo>
                        <a:pt x="137" y="10"/>
                      </a:lnTo>
                      <a:lnTo>
                        <a:pt x="137" y="10"/>
                      </a:lnTo>
                      <a:lnTo>
                        <a:pt x="129" y="10"/>
                      </a:lnTo>
                      <a:lnTo>
                        <a:pt x="121" y="10"/>
                      </a:lnTo>
                      <a:lnTo>
                        <a:pt x="121" y="10"/>
                      </a:lnTo>
                      <a:lnTo>
                        <a:pt x="113" y="8"/>
                      </a:lnTo>
                      <a:lnTo>
                        <a:pt x="106" y="8"/>
                      </a:lnTo>
                      <a:lnTo>
                        <a:pt x="106" y="8"/>
                      </a:lnTo>
                      <a:lnTo>
                        <a:pt x="100" y="10"/>
                      </a:lnTo>
                      <a:lnTo>
                        <a:pt x="98" y="14"/>
                      </a:lnTo>
                      <a:lnTo>
                        <a:pt x="98" y="14"/>
                      </a:lnTo>
                      <a:lnTo>
                        <a:pt x="96" y="14"/>
                      </a:lnTo>
                      <a:lnTo>
                        <a:pt x="94" y="14"/>
                      </a:lnTo>
                      <a:lnTo>
                        <a:pt x="84" y="14"/>
                      </a:lnTo>
                      <a:lnTo>
                        <a:pt x="84" y="14"/>
                      </a:lnTo>
                      <a:lnTo>
                        <a:pt x="78" y="12"/>
                      </a:lnTo>
                      <a:lnTo>
                        <a:pt x="78" y="10"/>
                      </a:lnTo>
                      <a:lnTo>
                        <a:pt x="78" y="10"/>
                      </a:lnTo>
                      <a:lnTo>
                        <a:pt x="76" y="8"/>
                      </a:lnTo>
                      <a:lnTo>
                        <a:pt x="72" y="8"/>
                      </a:lnTo>
                      <a:lnTo>
                        <a:pt x="68" y="12"/>
                      </a:lnTo>
                      <a:lnTo>
                        <a:pt x="68" y="12"/>
                      </a:lnTo>
                      <a:lnTo>
                        <a:pt x="62" y="12"/>
                      </a:lnTo>
                      <a:lnTo>
                        <a:pt x="58" y="12"/>
                      </a:lnTo>
                      <a:lnTo>
                        <a:pt x="58" y="12"/>
                      </a:lnTo>
                      <a:lnTo>
                        <a:pt x="56" y="8"/>
                      </a:lnTo>
                      <a:lnTo>
                        <a:pt x="54" y="6"/>
                      </a:lnTo>
                      <a:lnTo>
                        <a:pt x="52" y="4"/>
                      </a:lnTo>
                      <a:lnTo>
                        <a:pt x="52" y="4"/>
                      </a:lnTo>
                      <a:lnTo>
                        <a:pt x="48" y="2"/>
                      </a:lnTo>
                      <a:lnTo>
                        <a:pt x="46" y="0"/>
                      </a:lnTo>
                      <a:lnTo>
                        <a:pt x="46" y="0"/>
                      </a:lnTo>
                      <a:lnTo>
                        <a:pt x="40" y="2"/>
                      </a:lnTo>
                      <a:lnTo>
                        <a:pt x="34" y="2"/>
                      </a:lnTo>
                      <a:lnTo>
                        <a:pt x="34" y="2"/>
                      </a:lnTo>
                      <a:lnTo>
                        <a:pt x="20" y="10"/>
                      </a:lnTo>
                      <a:lnTo>
                        <a:pt x="20" y="10"/>
                      </a:lnTo>
                      <a:lnTo>
                        <a:pt x="20" y="16"/>
                      </a:lnTo>
                      <a:lnTo>
                        <a:pt x="20" y="16"/>
                      </a:lnTo>
                      <a:lnTo>
                        <a:pt x="18" y="22"/>
                      </a:lnTo>
                      <a:lnTo>
                        <a:pt x="14" y="24"/>
                      </a:lnTo>
                      <a:lnTo>
                        <a:pt x="10" y="36"/>
                      </a:lnTo>
                      <a:lnTo>
                        <a:pt x="10" y="36"/>
                      </a:lnTo>
                      <a:lnTo>
                        <a:pt x="10" y="38"/>
                      </a:lnTo>
                      <a:lnTo>
                        <a:pt x="10" y="42"/>
                      </a:lnTo>
                      <a:lnTo>
                        <a:pt x="10" y="44"/>
                      </a:lnTo>
                      <a:lnTo>
                        <a:pt x="10" y="44"/>
                      </a:lnTo>
                      <a:lnTo>
                        <a:pt x="8" y="46"/>
                      </a:lnTo>
                      <a:lnTo>
                        <a:pt x="12" y="48"/>
                      </a:lnTo>
                      <a:lnTo>
                        <a:pt x="12" y="48"/>
                      </a:lnTo>
                      <a:lnTo>
                        <a:pt x="14" y="52"/>
                      </a:lnTo>
                      <a:lnTo>
                        <a:pt x="12" y="56"/>
                      </a:lnTo>
                      <a:lnTo>
                        <a:pt x="12" y="56"/>
                      </a:lnTo>
                      <a:lnTo>
                        <a:pt x="12" y="60"/>
                      </a:lnTo>
                      <a:lnTo>
                        <a:pt x="12" y="62"/>
                      </a:lnTo>
                      <a:lnTo>
                        <a:pt x="14" y="64"/>
                      </a:lnTo>
                      <a:lnTo>
                        <a:pt x="12" y="64"/>
                      </a:lnTo>
                      <a:lnTo>
                        <a:pt x="12" y="64"/>
                      </a:lnTo>
                      <a:lnTo>
                        <a:pt x="10" y="66"/>
                      </a:lnTo>
                      <a:lnTo>
                        <a:pt x="10" y="70"/>
                      </a:lnTo>
                      <a:lnTo>
                        <a:pt x="10" y="70"/>
                      </a:lnTo>
                      <a:lnTo>
                        <a:pt x="10" y="74"/>
                      </a:lnTo>
                      <a:lnTo>
                        <a:pt x="8" y="78"/>
                      </a:lnTo>
                      <a:lnTo>
                        <a:pt x="8" y="78"/>
                      </a:lnTo>
                      <a:lnTo>
                        <a:pt x="6" y="80"/>
                      </a:lnTo>
                      <a:lnTo>
                        <a:pt x="6" y="84"/>
                      </a:lnTo>
                      <a:lnTo>
                        <a:pt x="6" y="84"/>
                      </a:lnTo>
                      <a:lnTo>
                        <a:pt x="6" y="88"/>
                      </a:lnTo>
                      <a:lnTo>
                        <a:pt x="6" y="88"/>
                      </a:lnTo>
                      <a:lnTo>
                        <a:pt x="4" y="88"/>
                      </a:lnTo>
                      <a:lnTo>
                        <a:pt x="4" y="88"/>
                      </a:lnTo>
                      <a:lnTo>
                        <a:pt x="2" y="88"/>
                      </a:lnTo>
                      <a:lnTo>
                        <a:pt x="2" y="90"/>
                      </a:lnTo>
                      <a:lnTo>
                        <a:pt x="2" y="94"/>
                      </a:lnTo>
                      <a:lnTo>
                        <a:pt x="2" y="94"/>
                      </a:lnTo>
                      <a:lnTo>
                        <a:pt x="2" y="98"/>
                      </a:lnTo>
                      <a:lnTo>
                        <a:pt x="2" y="102"/>
                      </a:lnTo>
                      <a:lnTo>
                        <a:pt x="0" y="108"/>
                      </a:lnTo>
                      <a:lnTo>
                        <a:pt x="2" y="112"/>
                      </a:lnTo>
                      <a:lnTo>
                        <a:pt x="2" y="112"/>
                      </a:lnTo>
                      <a:lnTo>
                        <a:pt x="4" y="116"/>
                      </a:lnTo>
                      <a:lnTo>
                        <a:pt x="4" y="122"/>
                      </a:lnTo>
                      <a:lnTo>
                        <a:pt x="4" y="122"/>
                      </a:lnTo>
                      <a:lnTo>
                        <a:pt x="2" y="132"/>
                      </a:lnTo>
                      <a:lnTo>
                        <a:pt x="2" y="132"/>
                      </a:lnTo>
                      <a:lnTo>
                        <a:pt x="12" y="130"/>
                      </a:lnTo>
                      <a:lnTo>
                        <a:pt x="12" y="130"/>
                      </a:lnTo>
                      <a:lnTo>
                        <a:pt x="10" y="132"/>
                      </a:lnTo>
                      <a:lnTo>
                        <a:pt x="10" y="132"/>
                      </a:lnTo>
                      <a:lnTo>
                        <a:pt x="18" y="132"/>
                      </a:lnTo>
                      <a:lnTo>
                        <a:pt x="26" y="132"/>
                      </a:lnTo>
                      <a:lnTo>
                        <a:pt x="26" y="132"/>
                      </a:lnTo>
                      <a:lnTo>
                        <a:pt x="30" y="136"/>
                      </a:lnTo>
                      <a:lnTo>
                        <a:pt x="34" y="142"/>
                      </a:lnTo>
                      <a:lnTo>
                        <a:pt x="34" y="142"/>
                      </a:lnTo>
                      <a:lnTo>
                        <a:pt x="38" y="142"/>
                      </a:lnTo>
                      <a:lnTo>
                        <a:pt x="38" y="142"/>
                      </a:lnTo>
                      <a:lnTo>
                        <a:pt x="38" y="146"/>
                      </a:lnTo>
                      <a:lnTo>
                        <a:pt x="40" y="146"/>
                      </a:lnTo>
                      <a:lnTo>
                        <a:pt x="40" y="146"/>
                      </a:lnTo>
                      <a:lnTo>
                        <a:pt x="42" y="152"/>
                      </a:lnTo>
                      <a:lnTo>
                        <a:pt x="42" y="152"/>
                      </a:lnTo>
                      <a:lnTo>
                        <a:pt x="42" y="152"/>
                      </a:lnTo>
                      <a:lnTo>
                        <a:pt x="42" y="152"/>
                      </a:lnTo>
                      <a:lnTo>
                        <a:pt x="38" y="154"/>
                      </a:lnTo>
                      <a:lnTo>
                        <a:pt x="38" y="154"/>
                      </a:lnTo>
                      <a:lnTo>
                        <a:pt x="46" y="168"/>
                      </a:lnTo>
                      <a:lnTo>
                        <a:pt x="46" y="168"/>
                      </a:lnTo>
                      <a:lnTo>
                        <a:pt x="58" y="168"/>
                      </a:lnTo>
                      <a:lnTo>
                        <a:pt x="58" y="166"/>
                      </a:lnTo>
                      <a:lnTo>
                        <a:pt x="58" y="166"/>
                      </a:lnTo>
                      <a:lnTo>
                        <a:pt x="60" y="166"/>
                      </a:lnTo>
                      <a:lnTo>
                        <a:pt x="62" y="166"/>
                      </a:lnTo>
                      <a:lnTo>
                        <a:pt x="64" y="164"/>
                      </a:lnTo>
                      <a:lnTo>
                        <a:pt x="64" y="164"/>
                      </a:lnTo>
                      <a:lnTo>
                        <a:pt x="64" y="166"/>
                      </a:lnTo>
                      <a:lnTo>
                        <a:pt x="66" y="166"/>
                      </a:lnTo>
                      <a:lnTo>
                        <a:pt x="66" y="166"/>
                      </a:lnTo>
                      <a:lnTo>
                        <a:pt x="68" y="164"/>
                      </a:lnTo>
                      <a:lnTo>
                        <a:pt x="70" y="160"/>
                      </a:lnTo>
                      <a:lnTo>
                        <a:pt x="70" y="160"/>
                      </a:lnTo>
                      <a:lnTo>
                        <a:pt x="74" y="160"/>
                      </a:lnTo>
                      <a:lnTo>
                        <a:pt x="74" y="160"/>
                      </a:lnTo>
                      <a:lnTo>
                        <a:pt x="76" y="164"/>
                      </a:lnTo>
                      <a:lnTo>
                        <a:pt x="76" y="164"/>
                      </a:lnTo>
                      <a:lnTo>
                        <a:pt x="76" y="162"/>
                      </a:lnTo>
                      <a:lnTo>
                        <a:pt x="76" y="160"/>
                      </a:lnTo>
                      <a:lnTo>
                        <a:pt x="78" y="160"/>
                      </a:lnTo>
                      <a:lnTo>
                        <a:pt x="78" y="16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05" name="Freeform 125"/>
                <p:cNvSpPr>
                  <a:spLocks noChangeAspect="1"/>
                </p:cNvSpPr>
                <p:nvPr/>
              </p:nvSpPr>
              <p:spPr bwMode="gray">
                <a:xfrm>
                  <a:off x="3231" y="2519"/>
                  <a:ext cx="198" cy="168"/>
                </a:xfrm>
                <a:custGeom>
                  <a:avLst/>
                  <a:gdLst/>
                  <a:ahLst/>
                  <a:cxnLst>
                    <a:cxn ang="0">
                      <a:pos x="191" y="16"/>
                    </a:cxn>
                    <a:cxn ang="0">
                      <a:pos x="159" y="0"/>
                    </a:cxn>
                    <a:cxn ang="0">
                      <a:pos x="78" y="68"/>
                    </a:cxn>
                    <a:cxn ang="0">
                      <a:pos x="60" y="110"/>
                    </a:cxn>
                    <a:cxn ang="0">
                      <a:pos x="56" y="114"/>
                    </a:cxn>
                    <a:cxn ang="0">
                      <a:pos x="56" y="120"/>
                    </a:cxn>
                    <a:cxn ang="0">
                      <a:pos x="46" y="124"/>
                    </a:cxn>
                    <a:cxn ang="0">
                      <a:pos x="40" y="128"/>
                    </a:cxn>
                    <a:cxn ang="0">
                      <a:pos x="28" y="130"/>
                    </a:cxn>
                    <a:cxn ang="0">
                      <a:pos x="14" y="134"/>
                    </a:cxn>
                    <a:cxn ang="0">
                      <a:pos x="10" y="134"/>
                    </a:cxn>
                    <a:cxn ang="0">
                      <a:pos x="4" y="138"/>
                    </a:cxn>
                    <a:cxn ang="0">
                      <a:pos x="0" y="142"/>
                    </a:cxn>
                    <a:cxn ang="0">
                      <a:pos x="14" y="154"/>
                    </a:cxn>
                    <a:cxn ang="0">
                      <a:pos x="20" y="172"/>
                    </a:cxn>
                    <a:cxn ang="0">
                      <a:pos x="22" y="170"/>
                    </a:cxn>
                    <a:cxn ang="0">
                      <a:pos x="24" y="172"/>
                    </a:cxn>
                    <a:cxn ang="0">
                      <a:pos x="24" y="176"/>
                    </a:cxn>
                    <a:cxn ang="0">
                      <a:pos x="26" y="192"/>
                    </a:cxn>
                    <a:cxn ang="0">
                      <a:pos x="32" y="184"/>
                    </a:cxn>
                    <a:cxn ang="0">
                      <a:pos x="38" y="186"/>
                    </a:cxn>
                    <a:cxn ang="0">
                      <a:pos x="40" y="188"/>
                    </a:cxn>
                    <a:cxn ang="0">
                      <a:pos x="48" y="194"/>
                    </a:cxn>
                    <a:cxn ang="0">
                      <a:pos x="52" y="182"/>
                    </a:cxn>
                    <a:cxn ang="0">
                      <a:pos x="58" y="174"/>
                    </a:cxn>
                    <a:cxn ang="0">
                      <a:pos x="58" y="168"/>
                    </a:cxn>
                    <a:cxn ang="0">
                      <a:pos x="72" y="160"/>
                    </a:cxn>
                    <a:cxn ang="0">
                      <a:pos x="78" y="160"/>
                    </a:cxn>
                    <a:cxn ang="0">
                      <a:pos x="84" y="158"/>
                    </a:cxn>
                    <a:cxn ang="0">
                      <a:pos x="90" y="162"/>
                    </a:cxn>
                    <a:cxn ang="0">
                      <a:pos x="92" y="164"/>
                    </a:cxn>
                    <a:cxn ang="0">
                      <a:pos x="96" y="170"/>
                    </a:cxn>
                    <a:cxn ang="0">
                      <a:pos x="100" y="170"/>
                    </a:cxn>
                    <a:cxn ang="0">
                      <a:pos x="106" y="170"/>
                    </a:cxn>
                    <a:cxn ang="0">
                      <a:pos x="114" y="166"/>
                    </a:cxn>
                    <a:cxn ang="0">
                      <a:pos x="116" y="168"/>
                    </a:cxn>
                    <a:cxn ang="0">
                      <a:pos x="122" y="172"/>
                    </a:cxn>
                    <a:cxn ang="0">
                      <a:pos x="132" y="172"/>
                    </a:cxn>
                    <a:cxn ang="0">
                      <a:pos x="136" y="172"/>
                    </a:cxn>
                    <a:cxn ang="0">
                      <a:pos x="138" y="168"/>
                    </a:cxn>
                    <a:cxn ang="0">
                      <a:pos x="144" y="166"/>
                    </a:cxn>
                    <a:cxn ang="0">
                      <a:pos x="159" y="168"/>
                    </a:cxn>
                    <a:cxn ang="0">
                      <a:pos x="167" y="168"/>
                    </a:cxn>
                    <a:cxn ang="0">
                      <a:pos x="175" y="168"/>
                    </a:cxn>
                    <a:cxn ang="0">
                      <a:pos x="179" y="164"/>
                    </a:cxn>
                    <a:cxn ang="0">
                      <a:pos x="189" y="158"/>
                    </a:cxn>
                    <a:cxn ang="0">
                      <a:pos x="211" y="126"/>
                    </a:cxn>
                    <a:cxn ang="0">
                      <a:pos x="209" y="100"/>
                    </a:cxn>
                    <a:cxn ang="0">
                      <a:pos x="211" y="70"/>
                    </a:cxn>
                    <a:cxn ang="0">
                      <a:pos x="215" y="56"/>
                    </a:cxn>
                    <a:cxn ang="0">
                      <a:pos x="215" y="52"/>
                    </a:cxn>
                    <a:cxn ang="0">
                      <a:pos x="209" y="42"/>
                    </a:cxn>
                  </a:cxnLst>
                  <a:rect l="0" t="0" r="r" b="b"/>
                  <a:pathLst>
                    <a:path w="215" h="194">
                      <a:moveTo>
                        <a:pt x="201" y="8"/>
                      </a:moveTo>
                      <a:lnTo>
                        <a:pt x="191" y="16"/>
                      </a:lnTo>
                      <a:lnTo>
                        <a:pt x="191" y="18"/>
                      </a:lnTo>
                      <a:lnTo>
                        <a:pt x="159" y="0"/>
                      </a:lnTo>
                      <a:lnTo>
                        <a:pt x="86" y="54"/>
                      </a:lnTo>
                      <a:lnTo>
                        <a:pt x="78" y="68"/>
                      </a:lnTo>
                      <a:lnTo>
                        <a:pt x="58" y="72"/>
                      </a:lnTo>
                      <a:lnTo>
                        <a:pt x="60" y="110"/>
                      </a:lnTo>
                      <a:lnTo>
                        <a:pt x="56" y="114"/>
                      </a:lnTo>
                      <a:lnTo>
                        <a:pt x="56" y="114"/>
                      </a:lnTo>
                      <a:lnTo>
                        <a:pt x="56" y="120"/>
                      </a:lnTo>
                      <a:lnTo>
                        <a:pt x="56" y="120"/>
                      </a:lnTo>
                      <a:lnTo>
                        <a:pt x="54" y="124"/>
                      </a:lnTo>
                      <a:lnTo>
                        <a:pt x="46" y="124"/>
                      </a:lnTo>
                      <a:lnTo>
                        <a:pt x="46" y="124"/>
                      </a:lnTo>
                      <a:lnTo>
                        <a:pt x="40" y="128"/>
                      </a:lnTo>
                      <a:lnTo>
                        <a:pt x="28" y="130"/>
                      </a:lnTo>
                      <a:lnTo>
                        <a:pt x="28" y="130"/>
                      </a:lnTo>
                      <a:lnTo>
                        <a:pt x="22" y="132"/>
                      </a:lnTo>
                      <a:lnTo>
                        <a:pt x="14" y="134"/>
                      </a:lnTo>
                      <a:lnTo>
                        <a:pt x="14" y="134"/>
                      </a:lnTo>
                      <a:lnTo>
                        <a:pt x="10" y="134"/>
                      </a:lnTo>
                      <a:lnTo>
                        <a:pt x="6" y="134"/>
                      </a:lnTo>
                      <a:lnTo>
                        <a:pt x="4" y="138"/>
                      </a:lnTo>
                      <a:lnTo>
                        <a:pt x="2" y="136"/>
                      </a:lnTo>
                      <a:lnTo>
                        <a:pt x="0" y="142"/>
                      </a:lnTo>
                      <a:lnTo>
                        <a:pt x="4" y="148"/>
                      </a:lnTo>
                      <a:lnTo>
                        <a:pt x="14" y="154"/>
                      </a:lnTo>
                      <a:lnTo>
                        <a:pt x="14" y="158"/>
                      </a:lnTo>
                      <a:lnTo>
                        <a:pt x="20" y="172"/>
                      </a:lnTo>
                      <a:lnTo>
                        <a:pt x="20" y="172"/>
                      </a:lnTo>
                      <a:lnTo>
                        <a:pt x="22" y="170"/>
                      </a:lnTo>
                      <a:lnTo>
                        <a:pt x="24" y="172"/>
                      </a:lnTo>
                      <a:lnTo>
                        <a:pt x="24" y="172"/>
                      </a:lnTo>
                      <a:lnTo>
                        <a:pt x="24" y="172"/>
                      </a:lnTo>
                      <a:lnTo>
                        <a:pt x="24" y="176"/>
                      </a:lnTo>
                      <a:lnTo>
                        <a:pt x="22" y="178"/>
                      </a:lnTo>
                      <a:lnTo>
                        <a:pt x="26" y="192"/>
                      </a:lnTo>
                      <a:lnTo>
                        <a:pt x="32" y="184"/>
                      </a:lnTo>
                      <a:lnTo>
                        <a:pt x="32" y="184"/>
                      </a:lnTo>
                      <a:lnTo>
                        <a:pt x="34" y="184"/>
                      </a:lnTo>
                      <a:lnTo>
                        <a:pt x="38" y="186"/>
                      </a:lnTo>
                      <a:lnTo>
                        <a:pt x="38" y="186"/>
                      </a:lnTo>
                      <a:lnTo>
                        <a:pt x="40" y="188"/>
                      </a:lnTo>
                      <a:lnTo>
                        <a:pt x="40" y="190"/>
                      </a:lnTo>
                      <a:lnTo>
                        <a:pt x="48" y="194"/>
                      </a:lnTo>
                      <a:lnTo>
                        <a:pt x="52" y="182"/>
                      </a:lnTo>
                      <a:lnTo>
                        <a:pt x="52" y="182"/>
                      </a:lnTo>
                      <a:lnTo>
                        <a:pt x="56" y="180"/>
                      </a:lnTo>
                      <a:lnTo>
                        <a:pt x="58" y="174"/>
                      </a:lnTo>
                      <a:lnTo>
                        <a:pt x="58" y="174"/>
                      </a:lnTo>
                      <a:lnTo>
                        <a:pt x="58" y="168"/>
                      </a:lnTo>
                      <a:lnTo>
                        <a:pt x="58" y="168"/>
                      </a:lnTo>
                      <a:lnTo>
                        <a:pt x="72" y="160"/>
                      </a:lnTo>
                      <a:lnTo>
                        <a:pt x="72" y="160"/>
                      </a:lnTo>
                      <a:lnTo>
                        <a:pt x="78" y="160"/>
                      </a:lnTo>
                      <a:lnTo>
                        <a:pt x="84" y="158"/>
                      </a:lnTo>
                      <a:lnTo>
                        <a:pt x="84" y="158"/>
                      </a:lnTo>
                      <a:lnTo>
                        <a:pt x="86" y="160"/>
                      </a:lnTo>
                      <a:lnTo>
                        <a:pt x="90" y="162"/>
                      </a:lnTo>
                      <a:lnTo>
                        <a:pt x="90" y="162"/>
                      </a:lnTo>
                      <a:lnTo>
                        <a:pt x="92" y="164"/>
                      </a:lnTo>
                      <a:lnTo>
                        <a:pt x="94" y="166"/>
                      </a:lnTo>
                      <a:lnTo>
                        <a:pt x="96" y="170"/>
                      </a:lnTo>
                      <a:lnTo>
                        <a:pt x="96" y="170"/>
                      </a:lnTo>
                      <a:lnTo>
                        <a:pt x="100" y="170"/>
                      </a:lnTo>
                      <a:lnTo>
                        <a:pt x="106" y="170"/>
                      </a:lnTo>
                      <a:lnTo>
                        <a:pt x="106" y="170"/>
                      </a:lnTo>
                      <a:lnTo>
                        <a:pt x="110" y="166"/>
                      </a:lnTo>
                      <a:lnTo>
                        <a:pt x="114" y="166"/>
                      </a:lnTo>
                      <a:lnTo>
                        <a:pt x="116" y="168"/>
                      </a:lnTo>
                      <a:lnTo>
                        <a:pt x="116" y="168"/>
                      </a:lnTo>
                      <a:lnTo>
                        <a:pt x="116" y="170"/>
                      </a:lnTo>
                      <a:lnTo>
                        <a:pt x="122" y="172"/>
                      </a:lnTo>
                      <a:lnTo>
                        <a:pt x="122" y="172"/>
                      </a:lnTo>
                      <a:lnTo>
                        <a:pt x="132" y="172"/>
                      </a:lnTo>
                      <a:lnTo>
                        <a:pt x="134" y="172"/>
                      </a:lnTo>
                      <a:lnTo>
                        <a:pt x="136" y="172"/>
                      </a:lnTo>
                      <a:lnTo>
                        <a:pt x="136" y="172"/>
                      </a:lnTo>
                      <a:lnTo>
                        <a:pt x="138" y="168"/>
                      </a:lnTo>
                      <a:lnTo>
                        <a:pt x="144" y="166"/>
                      </a:lnTo>
                      <a:lnTo>
                        <a:pt x="144" y="166"/>
                      </a:lnTo>
                      <a:lnTo>
                        <a:pt x="151" y="166"/>
                      </a:lnTo>
                      <a:lnTo>
                        <a:pt x="159" y="168"/>
                      </a:lnTo>
                      <a:lnTo>
                        <a:pt x="159" y="168"/>
                      </a:lnTo>
                      <a:lnTo>
                        <a:pt x="167" y="168"/>
                      </a:lnTo>
                      <a:lnTo>
                        <a:pt x="175" y="168"/>
                      </a:lnTo>
                      <a:lnTo>
                        <a:pt x="175" y="168"/>
                      </a:lnTo>
                      <a:lnTo>
                        <a:pt x="177" y="166"/>
                      </a:lnTo>
                      <a:lnTo>
                        <a:pt x="179" y="164"/>
                      </a:lnTo>
                      <a:lnTo>
                        <a:pt x="181" y="162"/>
                      </a:lnTo>
                      <a:lnTo>
                        <a:pt x="189" y="158"/>
                      </a:lnTo>
                      <a:lnTo>
                        <a:pt x="189" y="144"/>
                      </a:lnTo>
                      <a:lnTo>
                        <a:pt x="211" y="126"/>
                      </a:lnTo>
                      <a:lnTo>
                        <a:pt x="211" y="126"/>
                      </a:lnTo>
                      <a:lnTo>
                        <a:pt x="209" y="100"/>
                      </a:lnTo>
                      <a:lnTo>
                        <a:pt x="211" y="70"/>
                      </a:lnTo>
                      <a:lnTo>
                        <a:pt x="211" y="70"/>
                      </a:lnTo>
                      <a:lnTo>
                        <a:pt x="211" y="62"/>
                      </a:lnTo>
                      <a:lnTo>
                        <a:pt x="215" y="56"/>
                      </a:lnTo>
                      <a:lnTo>
                        <a:pt x="215" y="56"/>
                      </a:lnTo>
                      <a:lnTo>
                        <a:pt x="215" y="52"/>
                      </a:lnTo>
                      <a:lnTo>
                        <a:pt x="213" y="48"/>
                      </a:lnTo>
                      <a:lnTo>
                        <a:pt x="209" y="42"/>
                      </a:lnTo>
                      <a:lnTo>
                        <a:pt x="201" y="8"/>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06" name="Freeform 126"/>
                <p:cNvSpPr>
                  <a:spLocks noChangeAspect="1"/>
                </p:cNvSpPr>
                <p:nvPr/>
              </p:nvSpPr>
              <p:spPr bwMode="gray">
                <a:xfrm>
                  <a:off x="2161" y="2647"/>
                  <a:ext cx="52" cy="56"/>
                </a:xfrm>
                <a:custGeom>
                  <a:avLst/>
                  <a:gdLst/>
                  <a:ahLst/>
                  <a:cxnLst>
                    <a:cxn ang="0">
                      <a:pos x="0" y="30"/>
                    </a:cxn>
                    <a:cxn ang="0">
                      <a:pos x="0" y="34"/>
                    </a:cxn>
                    <a:cxn ang="0">
                      <a:pos x="8" y="40"/>
                    </a:cxn>
                    <a:cxn ang="0">
                      <a:pos x="10" y="46"/>
                    </a:cxn>
                    <a:cxn ang="0">
                      <a:pos x="12" y="52"/>
                    </a:cxn>
                    <a:cxn ang="0">
                      <a:pos x="18" y="58"/>
                    </a:cxn>
                    <a:cxn ang="0">
                      <a:pos x="24" y="58"/>
                    </a:cxn>
                    <a:cxn ang="0">
                      <a:pos x="22" y="54"/>
                    </a:cxn>
                    <a:cxn ang="0">
                      <a:pos x="20" y="52"/>
                    </a:cxn>
                    <a:cxn ang="0">
                      <a:pos x="22" y="44"/>
                    </a:cxn>
                    <a:cxn ang="0">
                      <a:pos x="26" y="52"/>
                    </a:cxn>
                    <a:cxn ang="0">
                      <a:pos x="28" y="52"/>
                    </a:cxn>
                    <a:cxn ang="0">
                      <a:pos x="32" y="56"/>
                    </a:cxn>
                    <a:cxn ang="0">
                      <a:pos x="34" y="62"/>
                    </a:cxn>
                    <a:cxn ang="0">
                      <a:pos x="40" y="62"/>
                    </a:cxn>
                    <a:cxn ang="0">
                      <a:pos x="42" y="62"/>
                    </a:cxn>
                    <a:cxn ang="0">
                      <a:pos x="44" y="64"/>
                    </a:cxn>
                    <a:cxn ang="0">
                      <a:pos x="50" y="64"/>
                    </a:cxn>
                    <a:cxn ang="0">
                      <a:pos x="46" y="60"/>
                    </a:cxn>
                    <a:cxn ang="0">
                      <a:pos x="46" y="58"/>
                    </a:cxn>
                    <a:cxn ang="0">
                      <a:pos x="48" y="56"/>
                    </a:cxn>
                    <a:cxn ang="0">
                      <a:pos x="46" y="48"/>
                    </a:cxn>
                    <a:cxn ang="0">
                      <a:pos x="48" y="36"/>
                    </a:cxn>
                    <a:cxn ang="0">
                      <a:pos x="50" y="36"/>
                    </a:cxn>
                    <a:cxn ang="0">
                      <a:pos x="50" y="22"/>
                    </a:cxn>
                    <a:cxn ang="0">
                      <a:pos x="52" y="16"/>
                    </a:cxn>
                    <a:cxn ang="0">
                      <a:pos x="56" y="8"/>
                    </a:cxn>
                    <a:cxn ang="0">
                      <a:pos x="54" y="0"/>
                    </a:cxn>
                    <a:cxn ang="0">
                      <a:pos x="46" y="2"/>
                    </a:cxn>
                    <a:cxn ang="0">
                      <a:pos x="40" y="8"/>
                    </a:cxn>
                    <a:cxn ang="0">
                      <a:pos x="40" y="10"/>
                    </a:cxn>
                    <a:cxn ang="0">
                      <a:pos x="30" y="12"/>
                    </a:cxn>
                    <a:cxn ang="0">
                      <a:pos x="26" y="12"/>
                    </a:cxn>
                    <a:cxn ang="0">
                      <a:pos x="24" y="12"/>
                    </a:cxn>
                    <a:cxn ang="0">
                      <a:pos x="22" y="10"/>
                    </a:cxn>
                    <a:cxn ang="0">
                      <a:pos x="16" y="10"/>
                    </a:cxn>
                    <a:cxn ang="0">
                      <a:pos x="6" y="14"/>
                    </a:cxn>
                    <a:cxn ang="0">
                      <a:pos x="6" y="28"/>
                    </a:cxn>
                    <a:cxn ang="0">
                      <a:pos x="4" y="28"/>
                    </a:cxn>
                    <a:cxn ang="0">
                      <a:pos x="0" y="30"/>
                    </a:cxn>
                  </a:cxnLst>
                  <a:rect l="0" t="0" r="r" b="b"/>
                  <a:pathLst>
                    <a:path w="56" h="64">
                      <a:moveTo>
                        <a:pt x="0" y="30"/>
                      </a:moveTo>
                      <a:lnTo>
                        <a:pt x="0" y="30"/>
                      </a:lnTo>
                      <a:lnTo>
                        <a:pt x="0" y="34"/>
                      </a:lnTo>
                      <a:lnTo>
                        <a:pt x="0" y="34"/>
                      </a:lnTo>
                      <a:lnTo>
                        <a:pt x="4" y="36"/>
                      </a:lnTo>
                      <a:lnTo>
                        <a:pt x="8" y="40"/>
                      </a:lnTo>
                      <a:lnTo>
                        <a:pt x="8" y="40"/>
                      </a:lnTo>
                      <a:lnTo>
                        <a:pt x="10" y="46"/>
                      </a:lnTo>
                      <a:lnTo>
                        <a:pt x="12" y="52"/>
                      </a:lnTo>
                      <a:lnTo>
                        <a:pt x="12" y="52"/>
                      </a:lnTo>
                      <a:lnTo>
                        <a:pt x="18" y="58"/>
                      </a:lnTo>
                      <a:lnTo>
                        <a:pt x="18" y="58"/>
                      </a:lnTo>
                      <a:lnTo>
                        <a:pt x="20" y="56"/>
                      </a:lnTo>
                      <a:lnTo>
                        <a:pt x="24" y="58"/>
                      </a:lnTo>
                      <a:lnTo>
                        <a:pt x="24" y="58"/>
                      </a:lnTo>
                      <a:lnTo>
                        <a:pt x="22" y="54"/>
                      </a:lnTo>
                      <a:lnTo>
                        <a:pt x="22" y="54"/>
                      </a:lnTo>
                      <a:lnTo>
                        <a:pt x="20" y="52"/>
                      </a:lnTo>
                      <a:lnTo>
                        <a:pt x="20" y="48"/>
                      </a:lnTo>
                      <a:lnTo>
                        <a:pt x="22" y="44"/>
                      </a:lnTo>
                      <a:lnTo>
                        <a:pt x="22" y="44"/>
                      </a:lnTo>
                      <a:lnTo>
                        <a:pt x="26" y="52"/>
                      </a:lnTo>
                      <a:lnTo>
                        <a:pt x="26" y="52"/>
                      </a:lnTo>
                      <a:lnTo>
                        <a:pt x="28" y="52"/>
                      </a:lnTo>
                      <a:lnTo>
                        <a:pt x="32" y="56"/>
                      </a:lnTo>
                      <a:lnTo>
                        <a:pt x="32" y="56"/>
                      </a:lnTo>
                      <a:lnTo>
                        <a:pt x="34" y="62"/>
                      </a:lnTo>
                      <a:lnTo>
                        <a:pt x="34" y="62"/>
                      </a:lnTo>
                      <a:lnTo>
                        <a:pt x="38" y="62"/>
                      </a:lnTo>
                      <a:lnTo>
                        <a:pt x="40" y="62"/>
                      </a:lnTo>
                      <a:lnTo>
                        <a:pt x="40" y="62"/>
                      </a:lnTo>
                      <a:lnTo>
                        <a:pt x="42" y="62"/>
                      </a:lnTo>
                      <a:lnTo>
                        <a:pt x="44" y="64"/>
                      </a:lnTo>
                      <a:lnTo>
                        <a:pt x="44" y="64"/>
                      </a:lnTo>
                      <a:lnTo>
                        <a:pt x="50" y="64"/>
                      </a:lnTo>
                      <a:lnTo>
                        <a:pt x="50" y="64"/>
                      </a:lnTo>
                      <a:lnTo>
                        <a:pt x="48" y="62"/>
                      </a:lnTo>
                      <a:lnTo>
                        <a:pt x="46" y="60"/>
                      </a:lnTo>
                      <a:lnTo>
                        <a:pt x="46" y="60"/>
                      </a:lnTo>
                      <a:lnTo>
                        <a:pt x="46" y="58"/>
                      </a:lnTo>
                      <a:lnTo>
                        <a:pt x="48" y="56"/>
                      </a:lnTo>
                      <a:lnTo>
                        <a:pt x="48" y="56"/>
                      </a:lnTo>
                      <a:lnTo>
                        <a:pt x="48" y="52"/>
                      </a:lnTo>
                      <a:lnTo>
                        <a:pt x="46" y="48"/>
                      </a:lnTo>
                      <a:lnTo>
                        <a:pt x="46" y="48"/>
                      </a:lnTo>
                      <a:lnTo>
                        <a:pt x="48" y="36"/>
                      </a:lnTo>
                      <a:lnTo>
                        <a:pt x="50" y="36"/>
                      </a:lnTo>
                      <a:lnTo>
                        <a:pt x="50" y="36"/>
                      </a:lnTo>
                      <a:lnTo>
                        <a:pt x="50" y="26"/>
                      </a:lnTo>
                      <a:lnTo>
                        <a:pt x="50" y="22"/>
                      </a:lnTo>
                      <a:lnTo>
                        <a:pt x="52" y="16"/>
                      </a:lnTo>
                      <a:lnTo>
                        <a:pt x="52" y="16"/>
                      </a:lnTo>
                      <a:lnTo>
                        <a:pt x="54" y="12"/>
                      </a:lnTo>
                      <a:lnTo>
                        <a:pt x="56" y="8"/>
                      </a:lnTo>
                      <a:lnTo>
                        <a:pt x="56" y="8"/>
                      </a:lnTo>
                      <a:lnTo>
                        <a:pt x="54" y="0"/>
                      </a:lnTo>
                      <a:lnTo>
                        <a:pt x="46" y="2"/>
                      </a:lnTo>
                      <a:lnTo>
                        <a:pt x="46" y="2"/>
                      </a:lnTo>
                      <a:lnTo>
                        <a:pt x="42" y="4"/>
                      </a:lnTo>
                      <a:lnTo>
                        <a:pt x="40" y="8"/>
                      </a:lnTo>
                      <a:lnTo>
                        <a:pt x="40" y="8"/>
                      </a:lnTo>
                      <a:lnTo>
                        <a:pt x="40" y="10"/>
                      </a:lnTo>
                      <a:lnTo>
                        <a:pt x="36" y="10"/>
                      </a:lnTo>
                      <a:lnTo>
                        <a:pt x="30" y="12"/>
                      </a:lnTo>
                      <a:lnTo>
                        <a:pt x="30" y="12"/>
                      </a:lnTo>
                      <a:lnTo>
                        <a:pt x="26" y="12"/>
                      </a:lnTo>
                      <a:lnTo>
                        <a:pt x="26" y="14"/>
                      </a:lnTo>
                      <a:lnTo>
                        <a:pt x="24" y="12"/>
                      </a:lnTo>
                      <a:lnTo>
                        <a:pt x="24" y="12"/>
                      </a:lnTo>
                      <a:lnTo>
                        <a:pt x="22" y="10"/>
                      </a:lnTo>
                      <a:lnTo>
                        <a:pt x="16" y="10"/>
                      </a:lnTo>
                      <a:lnTo>
                        <a:pt x="16" y="10"/>
                      </a:lnTo>
                      <a:lnTo>
                        <a:pt x="6" y="14"/>
                      </a:lnTo>
                      <a:lnTo>
                        <a:pt x="6" y="14"/>
                      </a:lnTo>
                      <a:lnTo>
                        <a:pt x="6" y="20"/>
                      </a:lnTo>
                      <a:lnTo>
                        <a:pt x="6" y="28"/>
                      </a:lnTo>
                      <a:lnTo>
                        <a:pt x="6" y="28"/>
                      </a:lnTo>
                      <a:lnTo>
                        <a:pt x="4" y="28"/>
                      </a:lnTo>
                      <a:lnTo>
                        <a:pt x="2" y="30"/>
                      </a:lnTo>
                      <a:lnTo>
                        <a:pt x="0" y="30"/>
                      </a:lnTo>
                      <a:lnTo>
                        <a:pt x="0" y="30"/>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07" name="Freeform 127"/>
                <p:cNvSpPr>
                  <a:spLocks noChangeAspect="1"/>
                </p:cNvSpPr>
                <p:nvPr/>
              </p:nvSpPr>
              <p:spPr bwMode="gray">
                <a:xfrm>
                  <a:off x="5366" y="3484"/>
                  <a:ext cx="2" cy="2"/>
                </a:xfrm>
                <a:custGeom>
                  <a:avLst/>
                  <a:gdLst/>
                  <a:ahLst/>
                  <a:cxnLst>
                    <a:cxn ang="0">
                      <a:pos x="0" y="0"/>
                    </a:cxn>
                    <a:cxn ang="0">
                      <a:pos x="2" y="2"/>
                    </a:cxn>
                    <a:cxn ang="0">
                      <a:pos x="2" y="2"/>
                    </a:cxn>
                    <a:cxn ang="0">
                      <a:pos x="2" y="2"/>
                    </a:cxn>
                    <a:cxn ang="0">
                      <a:pos x="0" y="0"/>
                    </a:cxn>
                    <a:cxn ang="0">
                      <a:pos x="0" y="0"/>
                    </a:cxn>
                  </a:cxnLst>
                  <a:rect l="0" t="0" r="r" b="b"/>
                  <a:pathLst>
                    <a:path w="2" h="2">
                      <a:moveTo>
                        <a:pt x="0" y="0"/>
                      </a:moveTo>
                      <a:lnTo>
                        <a:pt x="2" y="2"/>
                      </a:lnTo>
                      <a:lnTo>
                        <a:pt x="2" y="2"/>
                      </a:lnTo>
                      <a:lnTo>
                        <a:pt x="2" y="2"/>
                      </a:lnTo>
                      <a:lnTo>
                        <a:pt x="0" y="0"/>
                      </a:lnTo>
                      <a:lnTo>
                        <a:pt x="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08" name="Freeform 128"/>
                <p:cNvSpPr>
                  <a:spLocks noChangeAspect="1" noEditPoints="1"/>
                </p:cNvSpPr>
                <p:nvPr/>
              </p:nvSpPr>
              <p:spPr bwMode="gray">
                <a:xfrm>
                  <a:off x="5276" y="3380"/>
                  <a:ext cx="152" cy="212"/>
                </a:xfrm>
                <a:custGeom>
                  <a:avLst/>
                  <a:gdLst/>
                  <a:ahLst/>
                  <a:cxnLst>
                    <a:cxn ang="0">
                      <a:pos x="24" y="242"/>
                    </a:cxn>
                    <a:cxn ang="0">
                      <a:pos x="22" y="234"/>
                    </a:cxn>
                    <a:cxn ang="0">
                      <a:pos x="82" y="112"/>
                    </a:cxn>
                    <a:cxn ang="0">
                      <a:pos x="76" y="128"/>
                    </a:cxn>
                    <a:cxn ang="0">
                      <a:pos x="70" y="142"/>
                    </a:cxn>
                    <a:cxn ang="0">
                      <a:pos x="64" y="152"/>
                    </a:cxn>
                    <a:cxn ang="0">
                      <a:pos x="56" y="166"/>
                    </a:cxn>
                    <a:cxn ang="0">
                      <a:pos x="50" y="170"/>
                    </a:cxn>
                    <a:cxn ang="0">
                      <a:pos x="32" y="180"/>
                    </a:cxn>
                    <a:cxn ang="0">
                      <a:pos x="20" y="192"/>
                    </a:cxn>
                    <a:cxn ang="0">
                      <a:pos x="14" y="196"/>
                    </a:cxn>
                    <a:cxn ang="0">
                      <a:pos x="8" y="202"/>
                    </a:cxn>
                    <a:cxn ang="0">
                      <a:pos x="6" y="204"/>
                    </a:cxn>
                    <a:cxn ang="0">
                      <a:pos x="4" y="210"/>
                    </a:cxn>
                    <a:cxn ang="0">
                      <a:pos x="0" y="218"/>
                    </a:cxn>
                    <a:cxn ang="0">
                      <a:pos x="10" y="224"/>
                    </a:cxn>
                    <a:cxn ang="0">
                      <a:pos x="24" y="228"/>
                    </a:cxn>
                    <a:cxn ang="0">
                      <a:pos x="38" y="232"/>
                    </a:cxn>
                    <a:cxn ang="0">
                      <a:pos x="48" y="220"/>
                    </a:cxn>
                    <a:cxn ang="0">
                      <a:pos x="56" y="212"/>
                    </a:cxn>
                    <a:cxn ang="0">
                      <a:pos x="64" y="186"/>
                    </a:cxn>
                    <a:cxn ang="0">
                      <a:pos x="72" y="184"/>
                    </a:cxn>
                    <a:cxn ang="0">
                      <a:pos x="84" y="178"/>
                    </a:cxn>
                    <a:cxn ang="0">
                      <a:pos x="86" y="168"/>
                    </a:cxn>
                    <a:cxn ang="0">
                      <a:pos x="92" y="162"/>
                    </a:cxn>
                    <a:cxn ang="0">
                      <a:pos x="100" y="150"/>
                    </a:cxn>
                    <a:cxn ang="0">
                      <a:pos x="104" y="138"/>
                    </a:cxn>
                    <a:cxn ang="0">
                      <a:pos x="108" y="128"/>
                    </a:cxn>
                    <a:cxn ang="0">
                      <a:pos x="102" y="126"/>
                    </a:cxn>
                    <a:cxn ang="0">
                      <a:pos x="100" y="124"/>
                    </a:cxn>
                    <a:cxn ang="0">
                      <a:pos x="94" y="126"/>
                    </a:cxn>
                    <a:cxn ang="0">
                      <a:pos x="90" y="120"/>
                    </a:cxn>
                    <a:cxn ang="0">
                      <a:pos x="86" y="118"/>
                    </a:cxn>
                    <a:cxn ang="0">
                      <a:pos x="86" y="114"/>
                    </a:cxn>
                    <a:cxn ang="0">
                      <a:pos x="84" y="0"/>
                    </a:cxn>
                    <a:cxn ang="0">
                      <a:pos x="88" y="8"/>
                    </a:cxn>
                    <a:cxn ang="0">
                      <a:pos x="104" y="34"/>
                    </a:cxn>
                    <a:cxn ang="0">
                      <a:pos x="108" y="38"/>
                    </a:cxn>
                    <a:cxn ang="0">
                      <a:pos x="108" y="46"/>
                    </a:cxn>
                    <a:cxn ang="0">
                      <a:pos x="112" y="54"/>
                    </a:cxn>
                    <a:cxn ang="0">
                      <a:pos x="112" y="74"/>
                    </a:cxn>
                    <a:cxn ang="0">
                      <a:pos x="100" y="88"/>
                    </a:cxn>
                    <a:cxn ang="0">
                      <a:pos x="98" y="94"/>
                    </a:cxn>
                    <a:cxn ang="0">
                      <a:pos x="118" y="112"/>
                    </a:cxn>
                    <a:cxn ang="0">
                      <a:pos x="112" y="126"/>
                    </a:cxn>
                    <a:cxn ang="0">
                      <a:pos x="124" y="134"/>
                    </a:cxn>
                    <a:cxn ang="0">
                      <a:pos x="136" y="120"/>
                    </a:cxn>
                    <a:cxn ang="0">
                      <a:pos x="144" y="110"/>
                    </a:cxn>
                    <a:cxn ang="0">
                      <a:pos x="146" y="100"/>
                    </a:cxn>
                    <a:cxn ang="0">
                      <a:pos x="154" y="92"/>
                    </a:cxn>
                    <a:cxn ang="0">
                      <a:pos x="156" y="86"/>
                    </a:cxn>
                    <a:cxn ang="0">
                      <a:pos x="160" y="66"/>
                    </a:cxn>
                    <a:cxn ang="0">
                      <a:pos x="136" y="68"/>
                    </a:cxn>
                    <a:cxn ang="0">
                      <a:pos x="132" y="58"/>
                    </a:cxn>
                    <a:cxn ang="0">
                      <a:pos x="126" y="46"/>
                    </a:cxn>
                    <a:cxn ang="0">
                      <a:pos x="122" y="54"/>
                    </a:cxn>
                    <a:cxn ang="0">
                      <a:pos x="116" y="50"/>
                    </a:cxn>
                    <a:cxn ang="0">
                      <a:pos x="112" y="30"/>
                    </a:cxn>
                    <a:cxn ang="0">
                      <a:pos x="112" y="20"/>
                    </a:cxn>
                    <a:cxn ang="0">
                      <a:pos x="108" y="16"/>
                    </a:cxn>
                    <a:cxn ang="0">
                      <a:pos x="98" y="10"/>
                    </a:cxn>
                    <a:cxn ang="0">
                      <a:pos x="92" y="8"/>
                    </a:cxn>
                    <a:cxn ang="0">
                      <a:pos x="88" y="0"/>
                    </a:cxn>
                  </a:cxnLst>
                  <a:rect l="0" t="0" r="r" b="b"/>
                  <a:pathLst>
                    <a:path w="166" h="244">
                      <a:moveTo>
                        <a:pt x="16" y="230"/>
                      </a:moveTo>
                      <a:lnTo>
                        <a:pt x="16" y="230"/>
                      </a:lnTo>
                      <a:lnTo>
                        <a:pt x="14" y="244"/>
                      </a:lnTo>
                      <a:lnTo>
                        <a:pt x="14" y="244"/>
                      </a:lnTo>
                      <a:lnTo>
                        <a:pt x="24" y="242"/>
                      </a:lnTo>
                      <a:lnTo>
                        <a:pt x="24" y="242"/>
                      </a:lnTo>
                      <a:lnTo>
                        <a:pt x="26" y="238"/>
                      </a:lnTo>
                      <a:lnTo>
                        <a:pt x="22" y="238"/>
                      </a:lnTo>
                      <a:lnTo>
                        <a:pt x="22" y="238"/>
                      </a:lnTo>
                      <a:lnTo>
                        <a:pt x="22" y="234"/>
                      </a:lnTo>
                      <a:lnTo>
                        <a:pt x="22" y="234"/>
                      </a:lnTo>
                      <a:lnTo>
                        <a:pt x="16" y="230"/>
                      </a:lnTo>
                      <a:lnTo>
                        <a:pt x="16" y="230"/>
                      </a:lnTo>
                      <a:close/>
                      <a:moveTo>
                        <a:pt x="82" y="112"/>
                      </a:moveTo>
                      <a:lnTo>
                        <a:pt x="82" y="112"/>
                      </a:lnTo>
                      <a:lnTo>
                        <a:pt x="80" y="116"/>
                      </a:lnTo>
                      <a:lnTo>
                        <a:pt x="80" y="116"/>
                      </a:lnTo>
                      <a:lnTo>
                        <a:pt x="76" y="122"/>
                      </a:lnTo>
                      <a:lnTo>
                        <a:pt x="76" y="124"/>
                      </a:lnTo>
                      <a:lnTo>
                        <a:pt x="76" y="128"/>
                      </a:lnTo>
                      <a:lnTo>
                        <a:pt x="74" y="134"/>
                      </a:lnTo>
                      <a:lnTo>
                        <a:pt x="74" y="134"/>
                      </a:lnTo>
                      <a:lnTo>
                        <a:pt x="70" y="138"/>
                      </a:lnTo>
                      <a:lnTo>
                        <a:pt x="70" y="138"/>
                      </a:lnTo>
                      <a:lnTo>
                        <a:pt x="70" y="142"/>
                      </a:lnTo>
                      <a:lnTo>
                        <a:pt x="70" y="142"/>
                      </a:lnTo>
                      <a:lnTo>
                        <a:pt x="66" y="144"/>
                      </a:lnTo>
                      <a:lnTo>
                        <a:pt x="66" y="144"/>
                      </a:lnTo>
                      <a:lnTo>
                        <a:pt x="64" y="152"/>
                      </a:lnTo>
                      <a:lnTo>
                        <a:pt x="64" y="152"/>
                      </a:lnTo>
                      <a:lnTo>
                        <a:pt x="62" y="152"/>
                      </a:lnTo>
                      <a:lnTo>
                        <a:pt x="62" y="152"/>
                      </a:lnTo>
                      <a:lnTo>
                        <a:pt x="60" y="160"/>
                      </a:lnTo>
                      <a:lnTo>
                        <a:pt x="56" y="166"/>
                      </a:lnTo>
                      <a:lnTo>
                        <a:pt x="56" y="166"/>
                      </a:lnTo>
                      <a:lnTo>
                        <a:pt x="54" y="166"/>
                      </a:lnTo>
                      <a:lnTo>
                        <a:pt x="50" y="168"/>
                      </a:lnTo>
                      <a:lnTo>
                        <a:pt x="50" y="168"/>
                      </a:lnTo>
                      <a:lnTo>
                        <a:pt x="50" y="170"/>
                      </a:lnTo>
                      <a:lnTo>
                        <a:pt x="50" y="170"/>
                      </a:lnTo>
                      <a:lnTo>
                        <a:pt x="40" y="176"/>
                      </a:lnTo>
                      <a:lnTo>
                        <a:pt x="40" y="176"/>
                      </a:lnTo>
                      <a:lnTo>
                        <a:pt x="38" y="180"/>
                      </a:lnTo>
                      <a:lnTo>
                        <a:pt x="38" y="180"/>
                      </a:lnTo>
                      <a:lnTo>
                        <a:pt x="32" y="180"/>
                      </a:lnTo>
                      <a:lnTo>
                        <a:pt x="28" y="182"/>
                      </a:lnTo>
                      <a:lnTo>
                        <a:pt x="28" y="182"/>
                      </a:lnTo>
                      <a:lnTo>
                        <a:pt x="24" y="186"/>
                      </a:lnTo>
                      <a:lnTo>
                        <a:pt x="20" y="192"/>
                      </a:lnTo>
                      <a:lnTo>
                        <a:pt x="20" y="192"/>
                      </a:lnTo>
                      <a:lnTo>
                        <a:pt x="18" y="192"/>
                      </a:lnTo>
                      <a:lnTo>
                        <a:pt x="14" y="192"/>
                      </a:lnTo>
                      <a:lnTo>
                        <a:pt x="14" y="192"/>
                      </a:lnTo>
                      <a:lnTo>
                        <a:pt x="14" y="196"/>
                      </a:lnTo>
                      <a:lnTo>
                        <a:pt x="14" y="196"/>
                      </a:lnTo>
                      <a:lnTo>
                        <a:pt x="10" y="198"/>
                      </a:lnTo>
                      <a:lnTo>
                        <a:pt x="10" y="198"/>
                      </a:lnTo>
                      <a:lnTo>
                        <a:pt x="8" y="200"/>
                      </a:lnTo>
                      <a:lnTo>
                        <a:pt x="8" y="202"/>
                      </a:lnTo>
                      <a:lnTo>
                        <a:pt x="8" y="202"/>
                      </a:lnTo>
                      <a:lnTo>
                        <a:pt x="4" y="202"/>
                      </a:lnTo>
                      <a:lnTo>
                        <a:pt x="4" y="202"/>
                      </a:lnTo>
                      <a:lnTo>
                        <a:pt x="4" y="204"/>
                      </a:lnTo>
                      <a:lnTo>
                        <a:pt x="4" y="204"/>
                      </a:lnTo>
                      <a:lnTo>
                        <a:pt x="6" y="204"/>
                      </a:lnTo>
                      <a:lnTo>
                        <a:pt x="6" y="204"/>
                      </a:lnTo>
                      <a:lnTo>
                        <a:pt x="6" y="206"/>
                      </a:lnTo>
                      <a:lnTo>
                        <a:pt x="6" y="206"/>
                      </a:lnTo>
                      <a:lnTo>
                        <a:pt x="4" y="210"/>
                      </a:lnTo>
                      <a:lnTo>
                        <a:pt x="4" y="210"/>
                      </a:lnTo>
                      <a:lnTo>
                        <a:pt x="4" y="214"/>
                      </a:lnTo>
                      <a:lnTo>
                        <a:pt x="0" y="214"/>
                      </a:lnTo>
                      <a:lnTo>
                        <a:pt x="0" y="214"/>
                      </a:lnTo>
                      <a:lnTo>
                        <a:pt x="0" y="218"/>
                      </a:lnTo>
                      <a:lnTo>
                        <a:pt x="0" y="218"/>
                      </a:lnTo>
                      <a:lnTo>
                        <a:pt x="2" y="220"/>
                      </a:lnTo>
                      <a:lnTo>
                        <a:pt x="6" y="222"/>
                      </a:lnTo>
                      <a:lnTo>
                        <a:pt x="8" y="224"/>
                      </a:lnTo>
                      <a:lnTo>
                        <a:pt x="8" y="224"/>
                      </a:lnTo>
                      <a:lnTo>
                        <a:pt x="10" y="224"/>
                      </a:lnTo>
                      <a:lnTo>
                        <a:pt x="12" y="222"/>
                      </a:lnTo>
                      <a:lnTo>
                        <a:pt x="16" y="222"/>
                      </a:lnTo>
                      <a:lnTo>
                        <a:pt x="18" y="228"/>
                      </a:lnTo>
                      <a:lnTo>
                        <a:pt x="18" y="228"/>
                      </a:lnTo>
                      <a:lnTo>
                        <a:pt x="24" y="228"/>
                      </a:lnTo>
                      <a:lnTo>
                        <a:pt x="24" y="228"/>
                      </a:lnTo>
                      <a:lnTo>
                        <a:pt x="26" y="230"/>
                      </a:lnTo>
                      <a:lnTo>
                        <a:pt x="26" y="230"/>
                      </a:lnTo>
                      <a:lnTo>
                        <a:pt x="38" y="232"/>
                      </a:lnTo>
                      <a:lnTo>
                        <a:pt x="38" y="232"/>
                      </a:lnTo>
                      <a:lnTo>
                        <a:pt x="44" y="226"/>
                      </a:lnTo>
                      <a:lnTo>
                        <a:pt x="44" y="224"/>
                      </a:lnTo>
                      <a:lnTo>
                        <a:pt x="44" y="224"/>
                      </a:lnTo>
                      <a:lnTo>
                        <a:pt x="48" y="222"/>
                      </a:lnTo>
                      <a:lnTo>
                        <a:pt x="48" y="220"/>
                      </a:lnTo>
                      <a:lnTo>
                        <a:pt x="48" y="220"/>
                      </a:lnTo>
                      <a:lnTo>
                        <a:pt x="52" y="218"/>
                      </a:lnTo>
                      <a:lnTo>
                        <a:pt x="54" y="216"/>
                      </a:lnTo>
                      <a:lnTo>
                        <a:pt x="54" y="216"/>
                      </a:lnTo>
                      <a:lnTo>
                        <a:pt x="56" y="212"/>
                      </a:lnTo>
                      <a:lnTo>
                        <a:pt x="56" y="208"/>
                      </a:lnTo>
                      <a:lnTo>
                        <a:pt x="56" y="208"/>
                      </a:lnTo>
                      <a:lnTo>
                        <a:pt x="60" y="198"/>
                      </a:lnTo>
                      <a:lnTo>
                        <a:pt x="64" y="186"/>
                      </a:lnTo>
                      <a:lnTo>
                        <a:pt x="64" y="186"/>
                      </a:lnTo>
                      <a:lnTo>
                        <a:pt x="64" y="186"/>
                      </a:lnTo>
                      <a:lnTo>
                        <a:pt x="66" y="184"/>
                      </a:lnTo>
                      <a:lnTo>
                        <a:pt x="66" y="184"/>
                      </a:lnTo>
                      <a:lnTo>
                        <a:pt x="70" y="184"/>
                      </a:lnTo>
                      <a:lnTo>
                        <a:pt x="72" y="184"/>
                      </a:lnTo>
                      <a:lnTo>
                        <a:pt x="76" y="182"/>
                      </a:lnTo>
                      <a:lnTo>
                        <a:pt x="76" y="182"/>
                      </a:lnTo>
                      <a:lnTo>
                        <a:pt x="78" y="178"/>
                      </a:lnTo>
                      <a:lnTo>
                        <a:pt x="78" y="178"/>
                      </a:lnTo>
                      <a:lnTo>
                        <a:pt x="84" y="178"/>
                      </a:lnTo>
                      <a:lnTo>
                        <a:pt x="90" y="178"/>
                      </a:lnTo>
                      <a:lnTo>
                        <a:pt x="90" y="178"/>
                      </a:lnTo>
                      <a:lnTo>
                        <a:pt x="84" y="178"/>
                      </a:lnTo>
                      <a:lnTo>
                        <a:pt x="84" y="178"/>
                      </a:lnTo>
                      <a:lnTo>
                        <a:pt x="86" y="168"/>
                      </a:lnTo>
                      <a:lnTo>
                        <a:pt x="86" y="166"/>
                      </a:lnTo>
                      <a:lnTo>
                        <a:pt x="90" y="164"/>
                      </a:lnTo>
                      <a:lnTo>
                        <a:pt x="90" y="164"/>
                      </a:lnTo>
                      <a:lnTo>
                        <a:pt x="92" y="162"/>
                      </a:lnTo>
                      <a:lnTo>
                        <a:pt x="92" y="162"/>
                      </a:lnTo>
                      <a:lnTo>
                        <a:pt x="92" y="162"/>
                      </a:lnTo>
                      <a:lnTo>
                        <a:pt x="94" y="158"/>
                      </a:lnTo>
                      <a:lnTo>
                        <a:pt x="96" y="154"/>
                      </a:lnTo>
                      <a:lnTo>
                        <a:pt x="96" y="154"/>
                      </a:lnTo>
                      <a:lnTo>
                        <a:pt x="100" y="150"/>
                      </a:lnTo>
                      <a:lnTo>
                        <a:pt x="100" y="150"/>
                      </a:lnTo>
                      <a:lnTo>
                        <a:pt x="104" y="142"/>
                      </a:lnTo>
                      <a:lnTo>
                        <a:pt x="106" y="142"/>
                      </a:lnTo>
                      <a:lnTo>
                        <a:pt x="106" y="142"/>
                      </a:lnTo>
                      <a:lnTo>
                        <a:pt x="104" y="138"/>
                      </a:lnTo>
                      <a:lnTo>
                        <a:pt x="104" y="134"/>
                      </a:lnTo>
                      <a:lnTo>
                        <a:pt x="104" y="134"/>
                      </a:lnTo>
                      <a:lnTo>
                        <a:pt x="106" y="132"/>
                      </a:lnTo>
                      <a:lnTo>
                        <a:pt x="106" y="132"/>
                      </a:lnTo>
                      <a:lnTo>
                        <a:pt x="108" y="128"/>
                      </a:lnTo>
                      <a:lnTo>
                        <a:pt x="106" y="124"/>
                      </a:lnTo>
                      <a:lnTo>
                        <a:pt x="106" y="124"/>
                      </a:lnTo>
                      <a:lnTo>
                        <a:pt x="102" y="126"/>
                      </a:lnTo>
                      <a:lnTo>
                        <a:pt x="102" y="126"/>
                      </a:lnTo>
                      <a:lnTo>
                        <a:pt x="102" y="126"/>
                      </a:lnTo>
                      <a:lnTo>
                        <a:pt x="102" y="126"/>
                      </a:lnTo>
                      <a:lnTo>
                        <a:pt x="100" y="128"/>
                      </a:lnTo>
                      <a:lnTo>
                        <a:pt x="100" y="128"/>
                      </a:lnTo>
                      <a:lnTo>
                        <a:pt x="100" y="126"/>
                      </a:lnTo>
                      <a:lnTo>
                        <a:pt x="100" y="124"/>
                      </a:lnTo>
                      <a:lnTo>
                        <a:pt x="100" y="124"/>
                      </a:lnTo>
                      <a:lnTo>
                        <a:pt x="96" y="124"/>
                      </a:lnTo>
                      <a:lnTo>
                        <a:pt x="96" y="126"/>
                      </a:lnTo>
                      <a:lnTo>
                        <a:pt x="96" y="126"/>
                      </a:lnTo>
                      <a:lnTo>
                        <a:pt x="94" y="126"/>
                      </a:lnTo>
                      <a:lnTo>
                        <a:pt x="96" y="128"/>
                      </a:lnTo>
                      <a:lnTo>
                        <a:pt x="96" y="128"/>
                      </a:lnTo>
                      <a:lnTo>
                        <a:pt x="90" y="128"/>
                      </a:lnTo>
                      <a:lnTo>
                        <a:pt x="90" y="128"/>
                      </a:lnTo>
                      <a:lnTo>
                        <a:pt x="90" y="120"/>
                      </a:lnTo>
                      <a:lnTo>
                        <a:pt x="88" y="120"/>
                      </a:lnTo>
                      <a:lnTo>
                        <a:pt x="88" y="120"/>
                      </a:lnTo>
                      <a:lnTo>
                        <a:pt x="88" y="120"/>
                      </a:lnTo>
                      <a:lnTo>
                        <a:pt x="86" y="118"/>
                      </a:lnTo>
                      <a:lnTo>
                        <a:pt x="86" y="118"/>
                      </a:lnTo>
                      <a:lnTo>
                        <a:pt x="86" y="118"/>
                      </a:lnTo>
                      <a:lnTo>
                        <a:pt x="84" y="118"/>
                      </a:lnTo>
                      <a:lnTo>
                        <a:pt x="84" y="116"/>
                      </a:lnTo>
                      <a:lnTo>
                        <a:pt x="84" y="116"/>
                      </a:lnTo>
                      <a:lnTo>
                        <a:pt x="86" y="114"/>
                      </a:lnTo>
                      <a:lnTo>
                        <a:pt x="88" y="112"/>
                      </a:lnTo>
                      <a:lnTo>
                        <a:pt x="88" y="112"/>
                      </a:lnTo>
                      <a:lnTo>
                        <a:pt x="82" y="112"/>
                      </a:lnTo>
                      <a:lnTo>
                        <a:pt x="82" y="112"/>
                      </a:lnTo>
                      <a:close/>
                      <a:moveTo>
                        <a:pt x="84" y="0"/>
                      </a:moveTo>
                      <a:lnTo>
                        <a:pt x="84" y="0"/>
                      </a:lnTo>
                      <a:lnTo>
                        <a:pt x="84" y="2"/>
                      </a:lnTo>
                      <a:lnTo>
                        <a:pt x="84" y="4"/>
                      </a:lnTo>
                      <a:lnTo>
                        <a:pt x="84" y="4"/>
                      </a:lnTo>
                      <a:lnTo>
                        <a:pt x="88" y="8"/>
                      </a:lnTo>
                      <a:lnTo>
                        <a:pt x="92" y="12"/>
                      </a:lnTo>
                      <a:lnTo>
                        <a:pt x="92" y="12"/>
                      </a:lnTo>
                      <a:lnTo>
                        <a:pt x="96" y="24"/>
                      </a:lnTo>
                      <a:lnTo>
                        <a:pt x="96" y="24"/>
                      </a:lnTo>
                      <a:lnTo>
                        <a:pt x="104" y="34"/>
                      </a:lnTo>
                      <a:lnTo>
                        <a:pt x="104" y="34"/>
                      </a:lnTo>
                      <a:lnTo>
                        <a:pt x="104" y="36"/>
                      </a:lnTo>
                      <a:lnTo>
                        <a:pt x="104" y="36"/>
                      </a:lnTo>
                      <a:lnTo>
                        <a:pt x="104" y="36"/>
                      </a:lnTo>
                      <a:lnTo>
                        <a:pt x="108" y="38"/>
                      </a:lnTo>
                      <a:lnTo>
                        <a:pt x="108" y="38"/>
                      </a:lnTo>
                      <a:lnTo>
                        <a:pt x="110" y="42"/>
                      </a:lnTo>
                      <a:lnTo>
                        <a:pt x="110" y="42"/>
                      </a:lnTo>
                      <a:lnTo>
                        <a:pt x="108" y="44"/>
                      </a:lnTo>
                      <a:lnTo>
                        <a:pt x="108" y="46"/>
                      </a:lnTo>
                      <a:lnTo>
                        <a:pt x="108" y="50"/>
                      </a:lnTo>
                      <a:lnTo>
                        <a:pt x="108" y="50"/>
                      </a:lnTo>
                      <a:lnTo>
                        <a:pt x="114" y="52"/>
                      </a:lnTo>
                      <a:lnTo>
                        <a:pt x="114" y="52"/>
                      </a:lnTo>
                      <a:lnTo>
                        <a:pt x="112" y="54"/>
                      </a:lnTo>
                      <a:lnTo>
                        <a:pt x="112" y="54"/>
                      </a:lnTo>
                      <a:lnTo>
                        <a:pt x="114" y="64"/>
                      </a:lnTo>
                      <a:lnTo>
                        <a:pt x="114" y="70"/>
                      </a:lnTo>
                      <a:lnTo>
                        <a:pt x="112" y="74"/>
                      </a:lnTo>
                      <a:lnTo>
                        <a:pt x="112" y="74"/>
                      </a:lnTo>
                      <a:lnTo>
                        <a:pt x="110" y="78"/>
                      </a:lnTo>
                      <a:lnTo>
                        <a:pt x="110" y="78"/>
                      </a:lnTo>
                      <a:lnTo>
                        <a:pt x="108" y="86"/>
                      </a:lnTo>
                      <a:lnTo>
                        <a:pt x="108" y="86"/>
                      </a:lnTo>
                      <a:lnTo>
                        <a:pt x="100" y="88"/>
                      </a:lnTo>
                      <a:lnTo>
                        <a:pt x="100" y="88"/>
                      </a:lnTo>
                      <a:lnTo>
                        <a:pt x="100" y="90"/>
                      </a:lnTo>
                      <a:lnTo>
                        <a:pt x="98" y="90"/>
                      </a:lnTo>
                      <a:lnTo>
                        <a:pt x="98" y="90"/>
                      </a:lnTo>
                      <a:lnTo>
                        <a:pt x="98" y="94"/>
                      </a:lnTo>
                      <a:lnTo>
                        <a:pt x="98" y="94"/>
                      </a:lnTo>
                      <a:lnTo>
                        <a:pt x="104" y="96"/>
                      </a:lnTo>
                      <a:lnTo>
                        <a:pt x="112" y="102"/>
                      </a:lnTo>
                      <a:lnTo>
                        <a:pt x="116" y="108"/>
                      </a:lnTo>
                      <a:lnTo>
                        <a:pt x="118" y="112"/>
                      </a:lnTo>
                      <a:lnTo>
                        <a:pt x="118" y="118"/>
                      </a:lnTo>
                      <a:lnTo>
                        <a:pt x="118" y="118"/>
                      </a:lnTo>
                      <a:lnTo>
                        <a:pt x="116" y="122"/>
                      </a:lnTo>
                      <a:lnTo>
                        <a:pt x="112" y="126"/>
                      </a:lnTo>
                      <a:lnTo>
                        <a:pt x="112" y="126"/>
                      </a:lnTo>
                      <a:lnTo>
                        <a:pt x="112" y="128"/>
                      </a:lnTo>
                      <a:lnTo>
                        <a:pt x="112" y="128"/>
                      </a:lnTo>
                      <a:lnTo>
                        <a:pt x="120" y="130"/>
                      </a:lnTo>
                      <a:lnTo>
                        <a:pt x="120" y="130"/>
                      </a:lnTo>
                      <a:lnTo>
                        <a:pt x="124" y="134"/>
                      </a:lnTo>
                      <a:lnTo>
                        <a:pt x="124" y="134"/>
                      </a:lnTo>
                      <a:lnTo>
                        <a:pt x="130" y="130"/>
                      </a:lnTo>
                      <a:lnTo>
                        <a:pt x="132" y="126"/>
                      </a:lnTo>
                      <a:lnTo>
                        <a:pt x="132" y="126"/>
                      </a:lnTo>
                      <a:lnTo>
                        <a:pt x="136" y="120"/>
                      </a:lnTo>
                      <a:lnTo>
                        <a:pt x="136" y="120"/>
                      </a:lnTo>
                      <a:lnTo>
                        <a:pt x="136" y="116"/>
                      </a:lnTo>
                      <a:lnTo>
                        <a:pt x="136" y="116"/>
                      </a:lnTo>
                      <a:lnTo>
                        <a:pt x="140" y="114"/>
                      </a:lnTo>
                      <a:lnTo>
                        <a:pt x="144" y="110"/>
                      </a:lnTo>
                      <a:lnTo>
                        <a:pt x="144" y="110"/>
                      </a:lnTo>
                      <a:lnTo>
                        <a:pt x="144" y="108"/>
                      </a:lnTo>
                      <a:lnTo>
                        <a:pt x="144" y="104"/>
                      </a:lnTo>
                      <a:lnTo>
                        <a:pt x="144" y="104"/>
                      </a:lnTo>
                      <a:lnTo>
                        <a:pt x="146" y="100"/>
                      </a:lnTo>
                      <a:lnTo>
                        <a:pt x="146" y="100"/>
                      </a:lnTo>
                      <a:lnTo>
                        <a:pt x="144" y="96"/>
                      </a:lnTo>
                      <a:lnTo>
                        <a:pt x="144" y="96"/>
                      </a:lnTo>
                      <a:lnTo>
                        <a:pt x="150" y="92"/>
                      </a:lnTo>
                      <a:lnTo>
                        <a:pt x="154" y="92"/>
                      </a:lnTo>
                      <a:lnTo>
                        <a:pt x="158" y="94"/>
                      </a:lnTo>
                      <a:lnTo>
                        <a:pt x="158" y="94"/>
                      </a:lnTo>
                      <a:lnTo>
                        <a:pt x="156" y="90"/>
                      </a:lnTo>
                      <a:lnTo>
                        <a:pt x="156" y="86"/>
                      </a:lnTo>
                      <a:lnTo>
                        <a:pt x="156" y="86"/>
                      </a:lnTo>
                      <a:lnTo>
                        <a:pt x="158" y="84"/>
                      </a:lnTo>
                      <a:lnTo>
                        <a:pt x="158" y="84"/>
                      </a:lnTo>
                      <a:lnTo>
                        <a:pt x="166" y="70"/>
                      </a:lnTo>
                      <a:lnTo>
                        <a:pt x="166" y="70"/>
                      </a:lnTo>
                      <a:lnTo>
                        <a:pt x="160" y="66"/>
                      </a:lnTo>
                      <a:lnTo>
                        <a:pt x="158" y="64"/>
                      </a:lnTo>
                      <a:lnTo>
                        <a:pt x="148" y="70"/>
                      </a:lnTo>
                      <a:lnTo>
                        <a:pt x="146" y="72"/>
                      </a:lnTo>
                      <a:lnTo>
                        <a:pt x="146" y="72"/>
                      </a:lnTo>
                      <a:lnTo>
                        <a:pt x="136" y="68"/>
                      </a:lnTo>
                      <a:lnTo>
                        <a:pt x="136" y="68"/>
                      </a:lnTo>
                      <a:lnTo>
                        <a:pt x="134" y="66"/>
                      </a:lnTo>
                      <a:lnTo>
                        <a:pt x="132" y="64"/>
                      </a:lnTo>
                      <a:lnTo>
                        <a:pt x="132" y="58"/>
                      </a:lnTo>
                      <a:lnTo>
                        <a:pt x="132" y="58"/>
                      </a:lnTo>
                      <a:lnTo>
                        <a:pt x="130" y="48"/>
                      </a:lnTo>
                      <a:lnTo>
                        <a:pt x="130" y="48"/>
                      </a:lnTo>
                      <a:lnTo>
                        <a:pt x="126" y="50"/>
                      </a:lnTo>
                      <a:lnTo>
                        <a:pt x="126" y="50"/>
                      </a:lnTo>
                      <a:lnTo>
                        <a:pt x="126" y="46"/>
                      </a:lnTo>
                      <a:lnTo>
                        <a:pt x="126" y="42"/>
                      </a:lnTo>
                      <a:lnTo>
                        <a:pt x="124" y="42"/>
                      </a:lnTo>
                      <a:lnTo>
                        <a:pt x="124" y="42"/>
                      </a:lnTo>
                      <a:lnTo>
                        <a:pt x="122" y="54"/>
                      </a:lnTo>
                      <a:lnTo>
                        <a:pt x="122" y="54"/>
                      </a:lnTo>
                      <a:lnTo>
                        <a:pt x="120" y="54"/>
                      </a:lnTo>
                      <a:lnTo>
                        <a:pt x="120" y="52"/>
                      </a:lnTo>
                      <a:lnTo>
                        <a:pt x="120" y="52"/>
                      </a:lnTo>
                      <a:lnTo>
                        <a:pt x="116" y="50"/>
                      </a:lnTo>
                      <a:lnTo>
                        <a:pt x="116" y="50"/>
                      </a:lnTo>
                      <a:lnTo>
                        <a:pt x="116" y="38"/>
                      </a:lnTo>
                      <a:lnTo>
                        <a:pt x="116" y="38"/>
                      </a:lnTo>
                      <a:lnTo>
                        <a:pt x="114" y="34"/>
                      </a:lnTo>
                      <a:lnTo>
                        <a:pt x="112" y="30"/>
                      </a:lnTo>
                      <a:lnTo>
                        <a:pt x="112" y="30"/>
                      </a:lnTo>
                      <a:lnTo>
                        <a:pt x="114" y="28"/>
                      </a:lnTo>
                      <a:lnTo>
                        <a:pt x="114" y="28"/>
                      </a:lnTo>
                      <a:lnTo>
                        <a:pt x="114" y="24"/>
                      </a:lnTo>
                      <a:lnTo>
                        <a:pt x="112" y="20"/>
                      </a:lnTo>
                      <a:lnTo>
                        <a:pt x="112" y="20"/>
                      </a:lnTo>
                      <a:lnTo>
                        <a:pt x="110" y="20"/>
                      </a:lnTo>
                      <a:lnTo>
                        <a:pt x="108" y="22"/>
                      </a:lnTo>
                      <a:lnTo>
                        <a:pt x="108" y="22"/>
                      </a:lnTo>
                      <a:lnTo>
                        <a:pt x="108" y="16"/>
                      </a:lnTo>
                      <a:lnTo>
                        <a:pt x="108" y="16"/>
                      </a:lnTo>
                      <a:lnTo>
                        <a:pt x="104" y="12"/>
                      </a:lnTo>
                      <a:lnTo>
                        <a:pt x="104" y="12"/>
                      </a:lnTo>
                      <a:lnTo>
                        <a:pt x="100" y="12"/>
                      </a:lnTo>
                      <a:lnTo>
                        <a:pt x="100" y="12"/>
                      </a:lnTo>
                      <a:lnTo>
                        <a:pt x="98" y="10"/>
                      </a:lnTo>
                      <a:lnTo>
                        <a:pt x="98" y="8"/>
                      </a:lnTo>
                      <a:lnTo>
                        <a:pt x="98" y="8"/>
                      </a:lnTo>
                      <a:lnTo>
                        <a:pt x="96" y="10"/>
                      </a:lnTo>
                      <a:lnTo>
                        <a:pt x="96" y="12"/>
                      </a:lnTo>
                      <a:lnTo>
                        <a:pt x="92" y="8"/>
                      </a:lnTo>
                      <a:lnTo>
                        <a:pt x="92" y="8"/>
                      </a:lnTo>
                      <a:lnTo>
                        <a:pt x="88" y="4"/>
                      </a:lnTo>
                      <a:lnTo>
                        <a:pt x="88" y="4"/>
                      </a:lnTo>
                      <a:lnTo>
                        <a:pt x="88" y="2"/>
                      </a:lnTo>
                      <a:lnTo>
                        <a:pt x="88" y="0"/>
                      </a:lnTo>
                      <a:lnTo>
                        <a:pt x="88" y="0"/>
                      </a:lnTo>
                      <a:lnTo>
                        <a:pt x="84" y="0"/>
                      </a:lnTo>
                      <a:lnTo>
                        <a:pt x="84"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09" name="Freeform 129"/>
                <p:cNvSpPr>
                  <a:spLocks noChangeAspect="1"/>
                </p:cNvSpPr>
                <p:nvPr/>
              </p:nvSpPr>
              <p:spPr bwMode="gray">
                <a:xfrm>
                  <a:off x="3277" y="2042"/>
                  <a:ext cx="53" cy="40"/>
                </a:xfrm>
                <a:custGeom>
                  <a:avLst/>
                  <a:gdLst/>
                  <a:ahLst/>
                  <a:cxnLst>
                    <a:cxn ang="0">
                      <a:pos x="58" y="8"/>
                    </a:cxn>
                    <a:cxn ang="0">
                      <a:pos x="54" y="6"/>
                    </a:cxn>
                    <a:cxn ang="0">
                      <a:pos x="54" y="2"/>
                    </a:cxn>
                    <a:cxn ang="0">
                      <a:pos x="46" y="0"/>
                    </a:cxn>
                    <a:cxn ang="0">
                      <a:pos x="44" y="2"/>
                    </a:cxn>
                    <a:cxn ang="0">
                      <a:pos x="42" y="0"/>
                    </a:cxn>
                    <a:cxn ang="0">
                      <a:pos x="36" y="0"/>
                    </a:cxn>
                    <a:cxn ang="0">
                      <a:pos x="32" y="2"/>
                    </a:cxn>
                    <a:cxn ang="0">
                      <a:pos x="32" y="4"/>
                    </a:cxn>
                    <a:cxn ang="0">
                      <a:pos x="30" y="6"/>
                    </a:cxn>
                    <a:cxn ang="0">
                      <a:pos x="22" y="8"/>
                    </a:cxn>
                    <a:cxn ang="0">
                      <a:pos x="18" y="14"/>
                    </a:cxn>
                    <a:cxn ang="0">
                      <a:pos x="16" y="22"/>
                    </a:cxn>
                    <a:cxn ang="0">
                      <a:pos x="16" y="22"/>
                    </a:cxn>
                    <a:cxn ang="0">
                      <a:pos x="18" y="26"/>
                    </a:cxn>
                    <a:cxn ang="0">
                      <a:pos x="14" y="30"/>
                    </a:cxn>
                    <a:cxn ang="0">
                      <a:pos x="14" y="34"/>
                    </a:cxn>
                    <a:cxn ang="0">
                      <a:pos x="14" y="34"/>
                    </a:cxn>
                    <a:cxn ang="0">
                      <a:pos x="12" y="36"/>
                    </a:cxn>
                    <a:cxn ang="0">
                      <a:pos x="6" y="36"/>
                    </a:cxn>
                    <a:cxn ang="0">
                      <a:pos x="0" y="34"/>
                    </a:cxn>
                    <a:cxn ang="0">
                      <a:pos x="0" y="34"/>
                    </a:cxn>
                    <a:cxn ang="0">
                      <a:pos x="6" y="42"/>
                    </a:cxn>
                    <a:cxn ang="0">
                      <a:pos x="10" y="44"/>
                    </a:cxn>
                    <a:cxn ang="0">
                      <a:pos x="14" y="42"/>
                    </a:cxn>
                    <a:cxn ang="0">
                      <a:pos x="18" y="40"/>
                    </a:cxn>
                    <a:cxn ang="0">
                      <a:pos x="24" y="40"/>
                    </a:cxn>
                    <a:cxn ang="0">
                      <a:pos x="24" y="42"/>
                    </a:cxn>
                    <a:cxn ang="0">
                      <a:pos x="28" y="46"/>
                    </a:cxn>
                    <a:cxn ang="0">
                      <a:pos x="30" y="46"/>
                    </a:cxn>
                    <a:cxn ang="0">
                      <a:pos x="34" y="32"/>
                    </a:cxn>
                    <a:cxn ang="0">
                      <a:pos x="38" y="28"/>
                    </a:cxn>
                    <a:cxn ang="0">
                      <a:pos x="42" y="28"/>
                    </a:cxn>
                    <a:cxn ang="0">
                      <a:pos x="48" y="28"/>
                    </a:cxn>
                    <a:cxn ang="0">
                      <a:pos x="48" y="26"/>
                    </a:cxn>
                    <a:cxn ang="0">
                      <a:pos x="54" y="24"/>
                    </a:cxn>
                    <a:cxn ang="0">
                      <a:pos x="54" y="22"/>
                    </a:cxn>
                    <a:cxn ang="0">
                      <a:pos x="52" y="18"/>
                    </a:cxn>
                    <a:cxn ang="0">
                      <a:pos x="54" y="18"/>
                    </a:cxn>
                    <a:cxn ang="0">
                      <a:pos x="58" y="14"/>
                    </a:cxn>
                    <a:cxn ang="0">
                      <a:pos x="58" y="8"/>
                    </a:cxn>
                  </a:cxnLst>
                  <a:rect l="0" t="0" r="r" b="b"/>
                  <a:pathLst>
                    <a:path w="58" h="46">
                      <a:moveTo>
                        <a:pt x="58" y="8"/>
                      </a:moveTo>
                      <a:lnTo>
                        <a:pt x="58" y="8"/>
                      </a:lnTo>
                      <a:lnTo>
                        <a:pt x="54" y="6"/>
                      </a:lnTo>
                      <a:lnTo>
                        <a:pt x="54" y="6"/>
                      </a:lnTo>
                      <a:lnTo>
                        <a:pt x="54" y="2"/>
                      </a:lnTo>
                      <a:lnTo>
                        <a:pt x="54" y="2"/>
                      </a:lnTo>
                      <a:lnTo>
                        <a:pt x="50" y="0"/>
                      </a:lnTo>
                      <a:lnTo>
                        <a:pt x="46" y="0"/>
                      </a:lnTo>
                      <a:lnTo>
                        <a:pt x="46" y="0"/>
                      </a:lnTo>
                      <a:lnTo>
                        <a:pt x="44" y="2"/>
                      </a:lnTo>
                      <a:lnTo>
                        <a:pt x="42" y="0"/>
                      </a:lnTo>
                      <a:lnTo>
                        <a:pt x="42" y="0"/>
                      </a:lnTo>
                      <a:lnTo>
                        <a:pt x="38" y="0"/>
                      </a:lnTo>
                      <a:lnTo>
                        <a:pt x="36" y="0"/>
                      </a:lnTo>
                      <a:lnTo>
                        <a:pt x="36" y="0"/>
                      </a:lnTo>
                      <a:lnTo>
                        <a:pt x="32" y="2"/>
                      </a:lnTo>
                      <a:lnTo>
                        <a:pt x="32" y="2"/>
                      </a:lnTo>
                      <a:lnTo>
                        <a:pt x="32" y="4"/>
                      </a:lnTo>
                      <a:lnTo>
                        <a:pt x="30" y="6"/>
                      </a:lnTo>
                      <a:lnTo>
                        <a:pt x="30" y="6"/>
                      </a:lnTo>
                      <a:lnTo>
                        <a:pt x="26" y="8"/>
                      </a:lnTo>
                      <a:lnTo>
                        <a:pt x="22" y="8"/>
                      </a:lnTo>
                      <a:lnTo>
                        <a:pt x="22" y="8"/>
                      </a:lnTo>
                      <a:lnTo>
                        <a:pt x="18" y="14"/>
                      </a:lnTo>
                      <a:lnTo>
                        <a:pt x="18" y="18"/>
                      </a:lnTo>
                      <a:lnTo>
                        <a:pt x="16" y="22"/>
                      </a:lnTo>
                      <a:lnTo>
                        <a:pt x="16" y="22"/>
                      </a:lnTo>
                      <a:lnTo>
                        <a:pt x="16" y="22"/>
                      </a:lnTo>
                      <a:lnTo>
                        <a:pt x="16" y="24"/>
                      </a:lnTo>
                      <a:lnTo>
                        <a:pt x="18" y="26"/>
                      </a:lnTo>
                      <a:lnTo>
                        <a:pt x="18" y="26"/>
                      </a:lnTo>
                      <a:lnTo>
                        <a:pt x="14" y="30"/>
                      </a:lnTo>
                      <a:lnTo>
                        <a:pt x="14" y="30"/>
                      </a:lnTo>
                      <a:lnTo>
                        <a:pt x="14" y="34"/>
                      </a:lnTo>
                      <a:lnTo>
                        <a:pt x="14" y="34"/>
                      </a:lnTo>
                      <a:lnTo>
                        <a:pt x="14" y="34"/>
                      </a:lnTo>
                      <a:lnTo>
                        <a:pt x="12" y="36"/>
                      </a:lnTo>
                      <a:lnTo>
                        <a:pt x="12" y="36"/>
                      </a:lnTo>
                      <a:lnTo>
                        <a:pt x="6" y="36"/>
                      </a:lnTo>
                      <a:lnTo>
                        <a:pt x="6" y="36"/>
                      </a:lnTo>
                      <a:lnTo>
                        <a:pt x="4" y="36"/>
                      </a:lnTo>
                      <a:lnTo>
                        <a:pt x="0" y="34"/>
                      </a:lnTo>
                      <a:lnTo>
                        <a:pt x="0" y="34"/>
                      </a:lnTo>
                      <a:lnTo>
                        <a:pt x="0" y="34"/>
                      </a:lnTo>
                      <a:lnTo>
                        <a:pt x="2" y="38"/>
                      </a:lnTo>
                      <a:lnTo>
                        <a:pt x="6" y="42"/>
                      </a:lnTo>
                      <a:lnTo>
                        <a:pt x="10" y="44"/>
                      </a:lnTo>
                      <a:lnTo>
                        <a:pt x="10" y="44"/>
                      </a:lnTo>
                      <a:lnTo>
                        <a:pt x="12" y="44"/>
                      </a:lnTo>
                      <a:lnTo>
                        <a:pt x="14" y="42"/>
                      </a:lnTo>
                      <a:lnTo>
                        <a:pt x="18" y="40"/>
                      </a:lnTo>
                      <a:lnTo>
                        <a:pt x="18" y="40"/>
                      </a:lnTo>
                      <a:lnTo>
                        <a:pt x="22" y="40"/>
                      </a:lnTo>
                      <a:lnTo>
                        <a:pt x="24" y="40"/>
                      </a:lnTo>
                      <a:lnTo>
                        <a:pt x="24" y="42"/>
                      </a:lnTo>
                      <a:lnTo>
                        <a:pt x="24" y="42"/>
                      </a:lnTo>
                      <a:lnTo>
                        <a:pt x="26" y="44"/>
                      </a:lnTo>
                      <a:lnTo>
                        <a:pt x="28" y="46"/>
                      </a:lnTo>
                      <a:lnTo>
                        <a:pt x="30" y="46"/>
                      </a:lnTo>
                      <a:lnTo>
                        <a:pt x="30" y="46"/>
                      </a:lnTo>
                      <a:lnTo>
                        <a:pt x="34" y="32"/>
                      </a:lnTo>
                      <a:lnTo>
                        <a:pt x="34" y="32"/>
                      </a:lnTo>
                      <a:lnTo>
                        <a:pt x="36" y="28"/>
                      </a:lnTo>
                      <a:lnTo>
                        <a:pt x="38" y="28"/>
                      </a:lnTo>
                      <a:lnTo>
                        <a:pt x="42" y="28"/>
                      </a:lnTo>
                      <a:lnTo>
                        <a:pt x="42" y="28"/>
                      </a:lnTo>
                      <a:lnTo>
                        <a:pt x="46" y="30"/>
                      </a:lnTo>
                      <a:lnTo>
                        <a:pt x="48" y="28"/>
                      </a:lnTo>
                      <a:lnTo>
                        <a:pt x="48" y="26"/>
                      </a:lnTo>
                      <a:lnTo>
                        <a:pt x="48" y="26"/>
                      </a:lnTo>
                      <a:lnTo>
                        <a:pt x="52" y="24"/>
                      </a:lnTo>
                      <a:lnTo>
                        <a:pt x="54" y="24"/>
                      </a:lnTo>
                      <a:lnTo>
                        <a:pt x="54" y="22"/>
                      </a:lnTo>
                      <a:lnTo>
                        <a:pt x="54" y="22"/>
                      </a:lnTo>
                      <a:lnTo>
                        <a:pt x="52" y="18"/>
                      </a:lnTo>
                      <a:lnTo>
                        <a:pt x="52" y="18"/>
                      </a:lnTo>
                      <a:lnTo>
                        <a:pt x="54" y="18"/>
                      </a:lnTo>
                      <a:lnTo>
                        <a:pt x="54" y="18"/>
                      </a:lnTo>
                      <a:lnTo>
                        <a:pt x="56" y="16"/>
                      </a:lnTo>
                      <a:lnTo>
                        <a:pt x="58" y="14"/>
                      </a:lnTo>
                      <a:lnTo>
                        <a:pt x="58" y="8"/>
                      </a:lnTo>
                      <a:lnTo>
                        <a:pt x="58" y="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10" name="Freeform 130"/>
                <p:cNvSpPr>
                  <a:spLocks noChangeAspect="1"/>
                </p:cNvSpPr>
                <p:nvPr/>
              </p:nvSpPr>
              <p:spPr bwMode="gray">
                <a:xfrm>
                  <a:off x="4221" y="2425"/>
                  <a:ext cx="101" cy="57"/>
                </a:xfrm>
                <a:custGeom>
                  <a:avLst/>
                  <a:gdLst/>
                  <a:ahLst/>
                  <a:cxnLst>
                    <a:cxn ang="0">
                      <a:pos x="108" y="42"/>
                    </a:cxn>
                    <a:cxn ang="0">
                      <a:pos x="98" y="40"/>
                    </a:cxn>
                    <a:cxn ang="0">
                      <a:pos x="86" y="38"/>
                    </a:cxn>
                    <a:cxn ang="0">
                      <a:pos x="80" y="34"/>
                    </a:cxn>
                    <a:cxn ang="0">
                      <a:pos x="74" y="34"/>
                    </a:cxn>
                    <a:cxn ang="0">
                      <a:pos x="70" y="30"/>
                    </a:cxn>
                    <a:cxn ang="0">
                      <a:pos x="64" y="24"/>
                    </a:cxn>
                    <a:cxn ang="0">
                      <a:pos x="58" y="20"/>
                    </a:cxn>
                    <a:cxn ang="0">
                      <a:pos x="58" y="14"/>
                    </a:cxn>
                    <a:cxn ang="0">
                      <a:pos x="52" y="10"/>
                    </a:cxn>
                    <a:cxn ang="0">
                      <a:pos x="46" y="12"/>
                    </a:cxn>
                    <a:cxn ang="0">
                      <a:pos x="40" y="12"/>
                    </a:cxn>
                    <a:cxn ang="0">
                      <a:pos x="34" y="2"/>
                    </a:cxn>
                    <a:cxn ang="0">
                      <a:pos x="28" y="0"/>
                    </a:cxn>
                    <a:cxn ang="0">
                      <a:pos x="22" y="0"/>
                    </a:cxn>
                    <a:cxn ang="0">
                      <a:pos x="16" y="0"/>
                    </a:cxn>
                    <a:cxn ang="0">
                      <a:pos x="12" y="0"/>
                    </a:cxn>
                    <a:cxn ang="0">
                      <a:pos x="4" y="6"/>
                    </a:cxn>
                    <a:cxn ang="0">
                      <a:pos x="0" y="14"/>
                    </a:cxn>
                    <a:cxn ang="0">
                      <a:pos x="2" y="22"/>
                    </a:cxn>
                    <a:cxn ang="0">
                      <a:pos x="10" y="26"/>
                    </a:cxn>
                    <a:cxn ang="0">
                      <a:pos x="10" y="30"/>
                    </a:cxn>
                    <a:cxn ang="0">
                      <a:pos x="18" y="34"/>
                    </a:cxn>
                    <a:cxn ang="0">
                      <a:pos x="26" y="36"/>
                    </a:cxn>
                    <a:cxn ang="0">
                      <a:pos x="34" y="42"/>
                    </a:cxn>
                    <a:cxn ang="0">
                      <a:pos x="42" y="42"/>
                    </a:cxn>
                    <a:cxn ang="0">
                      <a:pos x="48" y="46"/>
                    </a:cxn>
                    <a:cxn ang="0">
                      <a:pos x="52" y="50"/>
                    </a:cxn>
                    <a:cxn ang="0">
                      <a:pos x="58" y="52"/>
                    </a:cxn>
                    <a:cxn ang="0">
                      <a:pos x="64" y="58"/>
                    </a:cxn>
                    <a:cxn ang="0">
                      <a:pos x="74" y="58"/>
                    </a:cxn>
                    <a:cxn ang="0">
                      <a:pos x="86" y="64"/>
                    </a:cxn>
                    <a:cxn ang="0">
                      <a:pos x="94" y="64"/>
                    </a:cxn>
                    <a:cxn ang="0">
                      <a:pos x="100" y="66"/>
                    </a:cxn>
                    <a:cxn ang="0">
                      <a:pos x="106" y="64"/>
                    </a:cxn>
                    <a:cxn ang="0">
                      <a:pos x="108" y="62"/>
                    </a:cxn>
                    <a:cxn ang="0">
                      <a:pos x="110" y="58"/>
                    </a:cxn>
                    <a:cxn ang="0">
                      <a:pos x="106" y="54"/>
                    </a:cxn>
                    <a:cxn ang="0">
                      <a:pos x="108" y="50"/>
                    </a:cxn>
                    <a:cxn ang="0">
                      <a:pos x="108" y="42"/>
                    </a:cxn>
                  </a:cxnLst>
                  <a:rect l="0" t="0" r="r" b="b"/>
                  <a:pathLst>
                    <a:path w="110" h="66">
                      <a:moveTo>
                        <a:pt x="108" y="42"/>
                      </a:moveTo>
                      <a:lnTo>
                        <a:pt x="98" y="40"/>
                      </a:lnTo>
                      <a:lnTo>
                        <a:pt x="86" y="38"/>
                      </a:lnTo>
                      <a:lnTo>
                        <a:pt x="80" y="34"/>
                      </a:lnTo>
                      <a:lnTo>
                        <a:pt x="74" y="34"/>
                      </a:lnTo>
                      <a:lnTo>
                        <a:pt x="70" y="30"/>
                      </a:lnTo>
                      <a:lnTo>
                        <a:pt x="64" y="24"/>
                      </a:lnTo>
                      <a:lnTo>
                        <a:pt x="58" y="20"/>
                      </a:lnTo>
                      <a:lnTo>
                        <a:pt x="58" y="14"/>
                      </a:lnTo>
                      <a:lnTo>
                        <a:pt x="52" y="10"/>
                      </a:lnTo>
                      <a:lnTo>
                        <a:pt x="46" y="12"/>
                      </a:lnTo>
                      <a:lnTo>
                        <a:pt x="40" y="12"/>
                      </a:lnTo>
                      <a:lnTo>
                        <a:pt x="34" y="2"/>
                      </a:lnTo>
                      <a:lnTo>
                        <a:pt x="28" y="0"/>
                      </a:lnTo>
                      <a:lnTo>
                        <a:pt x="22" y="0"/>
                      </a:lnTo>
                      <a:lnTo>
                        <a:pt x="16" y="0"/>
                      </a:lnTo>
                      <a:lnTo>
                        <a:pt x="12" y="0"/>
                      </a:lnTo>
                      <a:lnTo>
                        <a:pt x="4" y="6"/>
                      </a:lnTo>
                      <a:lnTo>
                        <a:pt x="0" y="14"/>
                      </a:lnTo>
                      <a:lnTo>
                        <a:pt x="2" y="22"/>
                      </a:lnTo>
                      <a:lnTo>
                        <a:pt x="10" y="26"/>
                      </a:lnTo>
                      <a:lnTo>
                        <a:pt x="10" y="30"/>
                      </a:lnTo>
                      <a:lnTo>
                        <a:pt x="18" y="34"/>
                      </a:lnTo>
                      <a:lnTo>
                        <a:pt x="26" y="36"/>
                      </a:lnTo>
                      <a:lnTo>
                        <a:pt x="34" y="42"/>
                      </a:lnTo>
                      <a:lnTo>
                        <a:pt x="42" y="42"/>
                      </a:lnTo>
                      <a:lnTo>
                        <a:pt x="48" y="46"/>
                      </a:lnTo>
                      <a:lnTo>
                        <a:pt x="52" y="50"/>
                      </a:lnTo>
                      <a:lnTo>
                        <a:pt x="58" y="52"/>
                      </a:lnTo>
                      <a:lnTo>
                        <a:pt x="64" y="58"/>
                      </a:lnTo>
                      <a:lnTo>
                        <a:pt x="74" y="58"/>
                      </a:lnTo>
                      <a:lnTo>
                        <a:pt x="86" y="64"/>
                      </a:lnTo>
                      <a:lnTo>
                        <a:pt x="94" y="64"/>
                      </a:lnTo>
                      <a:lnTo>
                        <a:pt x="100" y="66"/>
                      </a:lnTo>
                      <a:lnTo>
                        <a:pt x="106" y="64"/>
                      </a:lnTo>
                      <a:lnTo>
                        <a:pt x="108" y="62"/>
                      </a:lnTo>
                      <a:lnTo>
                        <a:pt x="110" y="58"/>
                      </a:lnTo>
                      <a:lnTo>
                        <a:pt x="106" y="54"/>
                      </a:lnTo>
                      <a:lnTo>
                        <a:pt x="108" y="50"/>
                      </a:lnTo>
                      <a:lnTo>
                        <a:pt x="108" y="4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11" name="Freeform 131"/>
                <p:cNvSpPr>
                  <a:spLocks noChangeAspect="1"/>
                </p:cNvSpPr>
                <p:nvPr/>
              </p:nvSpPr>
              <p:spPr bwMode="gray">
                <a:xfrm>
                  <a:off x="3381" y="3108"/>
                  <a:ext cx="163" cy="177"/>
                </a:xfrm>
                <a:custGeom>
                  <a:avLst/>
                  <a:gdLst/>
                  <a:ahLst/>
                  <a:cxnLst>
                    <a:cxn ang="0">
                      <a:pos x="2" y="8"/>
                    </a:cxn>
                    <a:cxn ang="0">
                      <a:pos x="0" y="20"/>
                    </a:cxn>
                    <a:cxn ang="0">
                      <a:pos x="6" y="26"/>
                    </a:cxn>
                    <a:cxn ang="0">
                      <a:pos x="12" y="36"/>
                    </a:cxn>
                    <a:cxn ang="0">
                      <a:pos x="16" y="44"/>
                    </a:cxn>
                    <a:cxn ang="0">
                      <a:pos x="18" y="54"/>
                    </a:cxn>
                    <a:cxn ang="0">
                      <a:pos x="22" y="70"/>
                    </a:cxn>
                    <a:cxn ang="0">
                      <a:pos x="26" y="70"/>
                    </a:cxn>
                    <a:cxn ang="0">
                      <a:pos x="28" y="82"/>
                    </a:cxn>
                    <a:cxn ang="0">
                      <a:pos x="32" y="86"/>
                    </a:cxn>
                    <a:cxn ang="0">
                      <a:pos x="36" y="90"/>
                    </a:cxn>
                    <a:cxn ang="0">
                      <a:pos x="36" y="92"/>
                    </a:cxn>
                    <a:cxn ang="0">
                      <a:pos x="38" y="96"/>
                    </a:cxn>
                    <a:cxn ang="0">
                      <a:pos x="36" y="102"/>
                    </a:cxn>
                    <a:cxn ang="0">
                      <a:pos x="36" y="110"/>
                    </a:cxn>
                    <a:cxn ang="0">
                      <a:pos x="36" y="112"/>
                    </a:cxn>
                    <a:cxn ang="0">
                      <a:pos x="38" y="122"/>
                    </a:cxn>
                    <a:cxn ang="0">
                      <a:pos x="36" y="126"/>
                    </a:cxn>
                    <a:cxn ang="0">
                      <a:pos x="42" y="138"/>
                    </a:cxn>
                    <a:cxn ang="0">
                      <a:pos x="40" y="150"/>
                    </a:cxn>
                    <a:cxn ang="0">
                      <a:pos x="42" y="156"/>
                    </a:cxn>
                    <a:cxn ang="0">
                      <a:pos x="42" y="170"/>
                    </a:cxn>
                    <a:cxn ang="0">
                      <a:pos x="44" y="170"/>
                    </a:cxn>
                    <a:cxn ang="0">
                      <a:pos x="48" y="186"/>
                    </a:cxn>
                    <a:cxn ang="0">
                      <a:pos x="58" y="192"/>
                    </a:cxn>
                    <a:cxn ang="0">
                      <a:pos x="60" y="200"/>
                    </a:cxn>
                    <a:cxn ang="0">
                      <a:pos x="62" y="202"/>
                    </a:cxn>
                    <a:cxn ang="0">
                      <a:pos x="68" y="196"/>
                    </a:cxn>
                    <a:cxn ang="0">
                      <a:pos x="74" y="194"/>
                    </a:cxn>
                    <a:cxn ang="0">
                      <a:pos x="74" y="198"/>
                    </a:cxn>
                    <a:cxn ang="0">
                      <a:pos x="76" y="204"/>
                    </a:cxn>
                    <a:cxn ang="0">
                      <a:pos x="86" y="204"/>
                    </a:cxn>
                    <a:cxn ang="0">
                      <a:pos x="92" y="202"/>
                    </a:cxn>
                    <a:cxn ang="0">
                      <a:pos x="96" y="196"/>
                    </a:cxn>
                    <a:cxn ang="0">
                      <a:pos x="104" y="144"/>
                    </a:cxn>
                    <a:cxn ang="0">
                      <a:pos x="120" y="26"/>
                    </a:cxn>
                    <a:cxn ang="0">
                      <a:pos x="160" y="24"/>
                    </a:cxn>
                    <a:cxn ang="0">
                      <a:pos x="164" y="22"/>
                    </a:cxn>
                    <a:cxn ang="0">
                      <a:pos x="168" y="22"/>
                    </a:cxn>
                    <a:cxn ang="0">
                      <a:pos x="172" y="20"/>
                    </a:cxn>
                    <a:cxn ang="0">
                      <a:pos x="178" y="18"/>
                    </a:cxn>
                    <a:cxn ang="0">
                      <a:pos x="174" y="14"/>
                    </a:cxn>
                    <a:cxn ang="0">
                      <a:pos x="168" y="12"/>
                    </a:cxn>
                    <a:cxn ang="0">
                      <a:pos x="122" y="20"/>
                    </a:cxn>
                    <a:cxn ang="0">
                      <a:pos x="112" y="16"/>
                    </a:cxn>
                    <a:cxn ang="0">
                      <a:pos x="106" y="16"/>
                    </a:cxn>
                    <a:cxn ang="0">
                      <a:pos x="102" y="16"/>
                    </a:cxn>
                    <a:cxn ang="0">
                      <a:pos x="96" y="14"/>
                    </a:cxn>
                    <a:cxn ang="0">
                      <a:pos x="92" y="12"/>
                    </a:cxn>
                    <a:cxn ang="0">
                      <a:pos x="88" y="10"/>
                    </a:cxn>
                    <a:cxn ang="0">
                      <a:pos x="26" y="4"/>
                    </a:cxn>
                    <a:cxn ang="0">
                      <a:pos x="18" y="0"/>
                    </a:cxn>
                    <a:cxn ang="0">
                      <a:pos x="14" y="2"/>
                    </a:cxn>
                    <a:cxn ang="0">
                      <a:pos x="10" y="4"/>
                    </a:cxn>
                    <a:cxn ang="0">
                      <a:pos x="0" y="4"/>
                    </a:cxn>
                  </a:cxnLst>
                  <a:rect l="0" t="0" r="r" b="b"/>
                  <a:pathLst>
                    <a:path w="178" h="204">
                      <a:moveTo>
                        <a:pt x="0" y="4"/>
                      </a:moveTo>
                      <a:lnTo>
                        <a:pt x="0" y="4"/>
                      </a:lnTo>
                      <a:lnTo>
                        <a:pt x="2" y="8"/>
                      </a:lnTo>
                      <a:lnTo>
                        <a:pt x="2" y="8"/>
                      </a:lnTo>
                      <a:lnTo>
                        <a:pt x="0" y="12"/>
                      </a:lnTo>
                      <a:lnTo>
                        <a:pt x="0" y="20"/>
                      </a:lnTo>
                      <a:lnTo>
                        <a:pt x="0" y="24"/>
                      </a:lnTo>
                      <a:lnTo>
                        <a:pt x="0" y="24"/>
                      </a:lnTo>
                      <a:lnTo>
                        <a:pt x="6" y="26"/>
                      </a:lnTo>
                      <a:lnTo>
                        <a:pt x="6" y="26"/>
                      </a:lnTo>
                      <a:lnTo>
                        <a:pt x="12" y="36"/>
                      </a:lnTo>
                      <a:lnTo>
                        <a:pt x="12" y="36"/>
                      </a:lnTo>
                      <a:lnTo>
                        <a:pt x="16" y="38"/>
                      </a:lnTo>
                      <a:lnTo>
                        <a:pt x="16" y="38"/>
                      </a:lnTo>
                      <a:lnTo>
                        <a:pt x="16" y="44"/>
                      </a:lnTo>
                      <a:lnTo>
                        <a:pt x="14" y="46"/>
                      </a:lnTo>
                      <a:lnTo>
                        <a:pt x="14" y="46"/>
                      </a:lnTo>
                      <a:lnTo>
                        <a:pt x="18" y="54"/>
                      </a:lnTo>
                      <a:lnTo>
                        <a:pt x="18" y="54"/>
                      </a:lnTo>
                      <a:lnTo>
                        <a:pt x="18" y="60"/>
                      </a:lnTo>
                      <a:lnTo>
                        <a:pt x="22" y="70"/>
                      </a:lnTo>
                      <a:lnTo>
                        <a:pt x="22" y="70"/>
                      </a:lnTo>
                      <a:lnTo>
                        <a:pt x="26" y="70"/>
                      </a:lnTo>
                      <a:lnTo>
                        <a:pt x="26" y="70"/>
                      </a:lnTo>
                      <a:lnTo>
                        <a:pt x="28" y="74"/>
                      </a:lnTo>
                      <a:lnTo>
                        <a:pt x="28" y="76"/>
                      </a:lnTo>
                      <a:lnTo>
                        <a:pt x="28" y="82"/>
                      </a:lnTo>
                      <a:lnTo>
                        <a:pt x="30" y="82"/>
                      </a:lnTo>
                      <a:lnTo>
                        <a:pt x="30" y="82"/>
                      </a:lnTo>
                      <a:lnTo>
                        <a:pt x="32" y="86"/>
                      </a:lnTo>
                      <a:lnTo>
                        <a:pt x="32" y="86"/>
                      </a:lnTo>
                      <a:lnTo>
                        <a:pt x="36" y="90"/>
                      </a:lnTo>
                      <a:lnTo>
                        <a:pt x="36" y="90"/>
                      </a:lnTo>
                      <a:lnTo>
                        <a:pt x="36" y="92"/>
                      </a:lnTo>
                      <a:lnTo>
                        <a:pt x="36" y="92"/>
                      </a:lnTo>
                      <a:lnTo>
                        <a:pt x="36" y="92"/>
                      </a:lnTo>
                      <a:lnTo>
                        <a:pt x="36" y="94"/>
                      </a:lnTo>
                      <a:lnTo>
                        <a:pt x="38" y="96"/>
                      </a:lnTo>
                      <a:lnTo>
                        <a:pt x="38" y="96"/>
                      </a:lnTo>
                      <a:lnTo>
                        <a:pt x="34" y="100"/>
                      </a:lnTo>
                      <a:lnTo>
                        <a:pt x="34" y="100"/>
                      </a:lnTo>
                      <a:lnTo>
                        <a:pt x="36" y="102"/>
                      </a:lnTo>
                      <a:lnTo>
                        <a:pt x="36" y="102"/>
                      </a:lnTo>
                      <a:lnTo>
                        <a:pt x="36" y="104"/>
                      </a:lnTo>
                      <a:lnTo>
                        <a:pt x="36" y="110"/>
                      </a:lnTo>
                      <a:lnTo>
                        <a:pt x="36" y="110"/>
                      </a:lnTo>
                      <a:lnTo>
                        <a:pt x="38" y="112"/>
                      </a:lnTo>
                      <a:lnTo>
                        <a:pt x="36" y="112"/>
                      </a:lnTo>
                      <a:lnTo>
                        <a:pt x="36" y="112"/>
                      </a:lnTo>
                      <a:lnTo>
                        <a:pt x="38" y="122"/>
                      </a:lnTo>
                      <a:lnTo>
                        <a:pt x="38" y="122"/>
                      </a:lnTo>
                      <a:lnTo>
                        <a:pt x="36" y="124"/>
                      </a:lnTo>
                      <a:lnTo>
                        <a:pt x="36" y="126"/>
                      </a:lnTo>
                      <a:lnTo>
                        <a:pt x="36" y="126"/>
                      </a:lnTo>
                      <a:lnTo>
                        <a:pt x="38" y="132"/>
                      </a:lnTo>
                      <a:lnTo>
                        <a:pt x="42" y="138"/>
                      </a:lnTo>
                      <a:lnTo>
                        <a:pt x="42" y="138"/>
                      </a:lnTo>
                      <a:lnTo>
                        <a:pt x="42" y="148"/>
                      </a:lnTo>
                      <a:lnTo>
                        <a:pt x="42" y="148"/>
                      </a:lnTo>
                      <a:lnTo>
                        <a:pt x="40" y="150"/>
                      </a:lnTo>
                      <a:lnTo>
                        <a:pt x="40" y="150"/>
                      </a:lnTo>
                      <a:lnTo>
                        <a:pt x="40" y="152"/>
                      </a:lnTo>
                      <a:lnTo>
                        <a:pt x="42" y="156"/>
                      </a:lnTo>
                      <a:lnTo>
                        <a:pt x="42" y="156"/>
                      </a:lnTo>
                      <a:lnTo>
                        <a:pt x="42" y="162"/>
                      </a:lnTo>
                      <a:lnTo>
                        <a:pt x="42" y="170"/>
                      </a:lnTo>
                      <a:lnTo>
                        <a:pt x="42" y="170"/>
                      </a:lnTo>
                      <a:lnTo>
                        <a:pt x="44" y="170"/>
                      </a:lnTo>
                      <a:lnTo>
                        <a:pt x="44" y="170"/>
                      </a:lnTo>
                      <a:lnTo>
                        <a:pt x="46" y="180"/>
                      </a:lnTo>
                      <a:lnTo>
                        <a:pt x="46" y="180"/>
                      </a:lnTo>
                      <a:lnTo>
                        <a:pt x="48" y="186"/>
                      </a:lnTo>
                      <a:lnTo>
                        <a:pt x="54" y="192"/>
                      </a:lnTo>
                      <a:lnTo>
                        <a:pt x="54" y="192"/>
                      </a:lnTo>
                      <a:lnTo>
                        <a:pt x="58" y="192"/>
                      </a:lnTo>
                      <a:lnTo>
                        <a:pt x="58" y="192"/>
                      </a:lnTo>
                      <a:lnTo>
                        <a:pt x="60" y="196"/>
                      </a:lnTo>
                      <a:lnTo>
                        <a:pt x="60" y="200"/>
                      </a:lnTo>
                      <a:lnTo>
                        <a:pt x="60" y="200"/>
                      </a:lnTo>
                      <a:lnTo>
                        <a:pt x="62" y="202"/>
                      </a:lnTo>
                      <a:lnTo>
                        <a:pt x="62" y="202"/>
                      </a:lnTo>
                      <a:lnTo>
                        <a:pt x="64" y="200"/>
                      </a:lnTo>
                      <a:lnTo>
                        <a:pt x="68" y="196"/>
                      </a:lnTo>
                      <a:lnTo>
                        <a:pt x="68" y="196"/>
                      </a:lnTo>
                      <a:lnTo>
                        <a:pt x="70" y="194"/>
                      </a:lnTo>
                      <a:lnTo>
                        <a:pt x="74" y="194"/>
                      </a:lnTo>
                      <a:lnTo>
                        <a:pt x="74" y="194"/>
                      </a:lnTo>
                      <a:lnTo>
                        <a:pt x="74" y="196"/>
                      </a:lnTo>
                      <a:lnTo>
                        <a:pt x="74" y="196"/>
                      </a:lnTo>
                      <a:lnTo>
                        <a:pt x="74" y="198"/>
                      </a:lnTo>
                      <a:lnTo>
                        <a:pt x="74" y="200"/>
                      </a:lnTo>
                      <a:lnTo>
                        <a:pt x="74" y="200"/>
                      </a:lnTo>
                      <a:lnTo>
                        <a:pt x="76" y="204"/>
                      </a:lnTo>
                      <a:lnTo>
                        <a:pt x="82" y="204"/>
                      </a:lnTo>
                      <a:lnTo>
                        <a:pt x="82" y="204"/>
                      </a:lnTo>
                      <a:lnTo>
                        <a:pt x="86" y="204"/>
                      </a:lnTo>
                      <a:lnTo>
                        <a:pt x="88" y="204"/>
                      </a:lnTo>
                      <a:lnTo>
                        <a:pt x="88" y="204"/>
                      </a:lnTo>
                      <a:lnTo>
                        <a:pt x="92" y="202"/>
                      </a:lnTo>
                      <a:lnTo>
                        <a:pt x="94" y="198"/>
                      </a:lnTo>
                      <a:lnTo>
                        <a:pt x="94" y="198"/>
                      </a:lnTo>
                      <a:lnTo>
                        <a:pt x="96" y="196"/>
                      </a:lnTo>
                      <a:lnTo>
                        <a:pt x="100" y="196"/>
                      </a:lnTo>
                      <a:lnTo>
                        <a:pt x="102" y="196"/>
                      </a:lnTo>
                      <a:lnTo>
                        <a:pt x="104" y="144"/>
                      </a:lnTo>
                      <a:lnTo>
                        <a:pt x="104" y="84"/>
                      </a:lnTo>
                      <a:lnTo>
                        <a:pt x="120" y="84"/>
                      </a:lnTo>
                      <a:lnTo>
                        <a:pt x="120" y="26"/>
                      </a:lnTo>
                      <a:lnTo>
                        <a:pt x="130" y="26"/>
                      </a:lnTo>
                      <a:lnTo>
                        <a:pt x="160" y="24"/>
                      </a:lnTo>
                      <a:lnTo>
                        <a:pt x="160" y="24"/>
                      </a:lnTo>
                      <a:lnTo>
                        <a:pt x="162" y="24"/>
                      </a:lnTo>
                      <a:lnTo>
                        <a:pt x="164" y="24"/>
                      </a:lnTo>
                      <a:lnTo>
                        <a:pt x="164" y="22"/>
                      </a:lnTo>
                      <a:lnTo>
                        <a:pt x="164" y="22"/>
                      </a:lnTo>
                      <a:lnTo>
                        <a:pt x="166" y="20"/>
                      </a:lnTo>
                      <a:lnTo>
                        <a:pt x="168" y="22"/>
                      </a:lnTo>
                      <a:lnTo>
                        <a:pt x="170" y="22"/>
                      </a:lnTo>
                      <a:lnTo>
                        <a:pt x="172" y="20"/>
                      </a:lnTo>
                      <a:lnTo>
                        <a:pt x="172" y="20"/>
                      </a:lnTo>
                      <a:lnTo>
                        <a:pt x="174" y="18"/>
                      </a:lnTo>
                      <a:lnTo>
                        <a:pt x="176" y="18"/>
                      </a:lnTo>
                      <a:lnTo>
                        <a:pt x="178" y="18"/>
                      </a:lnTo>
                      <a:lnTo>
                        <a:pt x="178" y="18"/>
                      </a:lnTo>
                      <a:lnTo>
                        <a:pt x="176" y="16"/>
                      </a:lnTo>
                      <a:lnTo>
                        <a:pt x="174" y="14"/>
                      </a:lnTo>
                      <a:lnTo>
                        <a:pt x="174" y="14"/>
                      </a:lnTo>
                      <a:lnTo>
                        <a:pt x="172" y="12"/>
                      </a:lnTo>
                      <a:lnTo>
                        <a:pt x="168" y="12"/>
                      </a:lnTo>
                      <a:lnTo>
                        <a:pt x="152" y="14"/>
                      </a:lnTo>
                      <a:lnTo>
                        <a:pt x="122" y="20"/>
                      </a:lnTo>
                      <a:lnTo>
                        <a:pt x="122" y="20"/>
                      </a:lnTo>
                      <a:lnTo>
                        <a:pt x="118" y="18"/>
                      </a:lnTo>
                      <a:lnTo>
                        <a:pt x="112" y="16"/>
                      </a:lnTo>
                      <a:lnTo>
                        <a:pt x="112" y="16"/>
                      </a:lnTo>
                      <a:lnTo>
                        <a:pt x="110" y="16"/>
                      </a:lnTo>
                      <a:lnTo>
                        <a:pt x="110" y="16"/>
                      </a:lnTo>
                      <a:lnTo>
                        <a:pt x="106" y="16"/>
                      </a:lnTo>
                      <a:lnTo>
                        <a:pt x="106" y="16"/>
                      </a:lnTo>
                      <a:lnTo>
                        <a:pt x="104" y="16"/>
                      </a:lnTo>
                      <a:lnTo>
                        <a:pt x="102" y="16"/>
                      </a:lnTo>
                      <a:lnTo>
                        <a:pt x="100" y="14"/>
                      </a:lnTo>
                      <a:lnTo>
                        <a:pt x="96" y="14"/>
                      </a:lnTo>
                      <a:lnTo>
                        <a:pt x="96" y="14"/>
                      </a:lnTo>
                      <a:lnTo>
                        <a:pt x="94" y="14"/>
                      </a:lnTo>
                      <a:lnTo>
                        <a:pt x="92" y="14"/>
                      </a:lnTo>
                      <a:lnTo>
                        <a:pt x="92" y="12"/>
                      </a:lnTo>
                      <a:lnTo>
                        <a:pt x="90" y="12"/>
                      </a:lnTo>
                      <a:lnTo>
                        <a:pt x="90" y="12"/>
                      </a:lnTo>
                      <a:lnTo>
                        <a:pt x="88" y="10"/>
                      </a:lnTo>
                      <a:lnTo>
                        <a:pt x="86" y="8"/>
                      </a:lnTo>
                      <a:lnTo>
                        <a:pt x="84" y="6"/>
                      </a:lnTo>
                      <a:lnTo>
                        <a:pt x="26" y="4"/>
                      </a:lnTo>
                      <a:lnTo>
                        <a:pt x="26" y="4"/>
                      </a:lnTo>
                      <a:lnTo>
                        <a:pt x="22" y="2"/>
                      </a:lnTo>
                      <a:lnTo>
                        <a:pt x="18" y="0"/>
                      </a:lnTo>
                      <a:lnTo>
                        <a:pt x="18" y="0"/>
                      </a:lnTo>
                      <a:lnTo>
                        <a:pt x="16" y="2"/>
                      </a:lnTo>
                      <a:lnTo>
                        <a:pt x="14" y="2"/>
                      </a:lnTo>
                      <a:lnTo>
                        <a:pt x="12" y="4"/>
                      </a:lnTo>
                      <a:lnTo>
                        <a:pt x="10" y="4"/>
                      </a:lnTo>
                      <a:lnTo>
                        <a:pt x="10" y="4"/>
                      </a:lnTo>
                      <a:lnTo>
                        <a:pt x="4" y="4"/>
                      </a:lnTo>
                      <a:lnTo>
                        <a:pt x="0" y="4"/>
                      </a:lnTo>
                      <a:lnTo>
                        <a:pt x="0" y="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12" name="Freeform 132"/>
                <p:cNvSpPr>
                  <a:spLocks noChangeAspect="1"/>
                </p:cNvSpPr>
                <p:nvPr/>
              </p:nvSpPr>
              <p:spPr bwMode="gray">
                <a:xfrm>
                  <a:off x="3813" y="2259"/>
                  <a:ext cx="11" cy="12"/>
                </a:xfrm>
                <a:custGeom>
                  <a:avLst/>
                  <a:gdLst/>
                  <a:ahLst/>
                  <a:cxnLst>
                    <a:cxn ang="0">
                      <a:pos x="10" y="14"/>
                    </a:cxn>
                    <a:cxn ang="0">
                      <a:pos x="10" y="14"/>
                    </a:cxn>
                    <a:cxn ang="0">
                      <a:pos x="4" y="8"/>
                    </a:cxn>
                    <a:cxn ang="0">
                      <a:pos x="2" y="6"/>
                    </a:cxn>
                    <a:cxn ang="0">
                      <a:pos x="0" y="2"/>
                    </a:cxn>
                    <a:cxn ang="0">
                      <a:pos x="6" y="0"/>
                    </a:cxn>
                    <a:cxn ang="0">
                      <a:pos x="8" y="4"/>
                    </a:cxn>
                    <a:cxn ang="0">
                      <a:pos x="6" y="4"/>
                    </a:cxn>
                    <a:cxn ang="0">
                      <a:pos x="8" y="8"/>
                    </a:cxn>
                    <a:cxn ang="0">
                      <a:pos x="8" y="8"/>
                    </a:cxn>
                    <a:cxn ang="0">
                      <a:pos x="12" y="10"/>
                    </a:cxn>
                    <a:cxn ang="0">
                      <a:pos x="12" y="12"/>
                    </a:cxn>
                    <a:cxn ang="0">
                      <a:pos x="12" y="12"/>
                    </a:cxn>
                    <a:cxn ang="0">
                      <a:pos x="12" y="14"/>
                    </a:cxn>
                    <a:cxn ang="0">
                      <a:pos x="10" y="14"/>
                    </a:cxn>
                    <a:cxn ang="0">
                      <a:pos x="10" y="14"/>
                    </a:cxn>
                  </a:cxnLst>
                  <a:rect l="0" t="0" r="r" b="b"/>
                  <a:pathLst>
                    <a:path w="12" h="14">
                      <a:moveTo>
                        <a:pt x="10" y="14"/>
                      </a:moveTo>
                      <a:lnTo>
                        <a:pt x="10" y="14"/>
                      </a:lnTo>
                      <a:lnTo>
                        <a:pt x="4" y="8"/>
                      </a:lnTo>
                      <a:lnTo>
                        <a:pt x="2" y="6"/>
                      </a:lnTo>
                      <a:lnTo>
                        <a:pt x="0" y="2"/>
                      </a:lnTo>
                      <a:lnTo>
                        <a:pt x="6" y="0"/>
                      </a:lnTo>
                      <a:lnTo>
                        <a:pt x="8" y="4"/>
                      </a:lnTo>
                      <a:lnTo>
                        <a:pt x="6" y="4"/>
                      </a:lnTo>
                      <a:lnTo>
                        <a:pt x="8" y="8"/>
                      </a:lnTo>
                      <a:lnTo>
                        <a:pt x="8" y="8"/>
                      </a:lnTo>
                      <a:lnTo>
                        <a:pt x="12" y="10"/>
                      </a:lnTo>
                      <a:lnTo>
                        <a:pt x="12" y="12"/>
                      </a:lnTo>
                      <a:lnTo>
                        <a:pt x="12" y="12"/>
                      </a:lnTo>
                      <a:lnTo>
                        <a:pt x="12" y="14"/>
                      </a:lnTo>
                      <a:lnTo>
                        <a:pt x="10" y="14"/>
                      </a:lnTo>
                      <a:lnTo>
                        <a:pt x="10" y="1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13" name="Freeform 133"/>
                <p:cNvSpPr>
                  <a:spLocks noChangeAspect="1"/>
                </p:cNvSpPr>
                <p:nvPr/>
              </p:nvSpPr>
              <p:spPr bwMode="gray">
                <a:xfrm>
                  <a:off x="3607" y="3021"/>
                  <a:ext cx="130" cy="231"/>
                </a:xfrm>
                <a:custGeom>
                  <a:avLst/>
                  <a:gdLst/>
                  <a:ahLst/>
                  <a:cxnLst>
                    <a:cxn ang="0">
                      <a:pos x="66" y="50"/>
                    </a:cxn>
                    <a:cxn ang="0">
                      <a:pos x="72" y="62"/>
                    </a:cxn>
                    <a:cxn ang="0">
                      <a:pos x="72" y="76"/>
                    </a:cxn>
                    <a:cxn ang="0">
                      <a:pos x="66" y="82"/>
                    </a:cxn>
                    <a:cxn ang="0">
                      <a:pos x="66" y="96"/>
                    </a:cxn>
                    <a:cxn ang="0">
                      <a:pos x="60" y="102"/>
                    </a:cxn>
                    <a:cxn ang="0">
                      <a:pos x="56" y="94"/>
                    </a:cxn>
                    <a:cxn ang="0">
                      <a:pos x="48" y="80"/>
                    </a:cxn>
                    <a:cxn ang="0">
                      <a:pos x="48" y="64"/>
                    </a:cxn>
                    <a:cxn ang="0">
                      <a:pos x="36" y="66"/>
                    </a:cxn>
                    <a:cxn ang="0">
                      <a:pos x="0" y="66"/>
                    </a:cxn>
                    <a:cxn ang="0">
                      <a:pos x="4" y="74"/>
                    </a:cxn>
                    <a:cxn ang="0">
                      <a:pos x="16" y="88"/>
                    </a:cxn>
                    <a:cxn ang="0">
                      <a:pos x="32" y="98"/>
                    </a:cxn>
                    <a:cxn ang="0">
                      <a:pos x="32" y="106"/>
                    </a:cxn>
                    <a:cxn ang="0">
                      <a:pos x="32" y="122"/>
                    </a:cxn>
                    <a:cxn ang="0">
                      <a:pos x="30" y="136"/>
                    </a:cxn>
                    <a:cxn ang="0">
                      <a:pos x="32" y="144"/>
                    </a:cxn>
                    <a:cxn ang="0">
                      <a:pos x="30" y="154"/>
                    </a:cxn>
                    <a:cxn ang="0">
                      <a:pos x="30" y="168"/>
                    </a:cxn>
                    <a:cxn ang="0">
                      <a:pos x="34" y="170"/>
                    </a:cxn>
                    <a:cxn ang="0">
                      <a:pos x="18" y="194"/>
                    </a:cxn>
                    <a:cxn ang="0">
                      <a:pos x="16" y="214"/>
                    </a:cxn>
                    <a:cxn ang="0">
                      <a:pos x="16" y="236"/>
                    </a:cxn>
                    <a:cxn ang="0">
                      <a:pos x="18" y="250"/>
                    </a:cxn>
                    <a:cxn ang="0">
                      <a:pos x="24" y="256"/>
                    </a:cxn>
                    <a:cxn ang="0">
                      <a:pos x="34" y="258"/>
                    </a:cxn>
                    <a:cxn ang="0">
                      <a:pos x="28" y="252"/>
                    </a:cxn>
                    <a:cxn ang="0">
                      <a:pos x="64" y="234"/>
                    </a:cxn>
                    <a:cxn ang="0">
                      <a:pos x="68" y="224"/>
                    </a:cxn>
                    <a:cxn ang="0">
                      <a:pos x="68" y="194"/>
                    </a:cxn>
                    <a:cxn ang="0">
                      <a:pos x="62" y="168"/>
                    </a:cxn>
                    <a:cxn ang="0">
                      <a:pos x="58" y="148"/>
                    </a:cxn>
                    <a:cxn ang="0">
                      <a:pos x="68" y="138"/>
                    </a:cxn>
                    <a:cxn ang="0">
                      <a:pos x="76" y="128"/>
                    </a:cxn>
                    <a:cxn ang="0">
                      <a:pos x="88" y="118"/>
                    </a:cxn>
                    <a:cxn ang="0">
                      <a:pos x="102" y="114"/>
                    </a:cxn>
                    <a:cxn ang="0">
                      <a:pos x="116" y="108"/>
                    </a:cxn>
                    <a:cxn ang="0">
                      <a:pos x="126" y="98"/>
                    </a:cxn>
                    <a:cxn ang="0">
                      <a:pos x="130" y="90"/>
                    </a:cxn>
                    <a:cxn ang="0">
                      <a:pos x="136" y="78"/>
                    </a:cxn>
                    <a:cxn ang="0">
                      <a:pos x="138" y="72"/>
                    </a:cxn>
                    <a:cxn ang="0">
                      <a:pos x="138" y="62"/>
                    </a:cxn>
                    <a:cxn ang="0">
                      <a:pos x="142" y="46"/>
                    </a:cxn>
                    <a:cxn ang="0">
                      <a:pos x="140" y="38"/>
                    </a:cxn>
                    <a:cxn ang="0">
                      <a:pos x="136" y="6"/>
                    </a:cxn>
                    <a:cxn ang="0">
                      <a:pos x="124" y="6"/>
                    </a:cxn>
                    <a:cxn ang="0">
                      <a:pos x="108" y="12"/>
                    </a:cxn>
                    <a:cxn ang="0">
                      <a:pos x="100" y="12"/>
                    </a:cxn>
                    <a:cxn ang="0">
                      <a:pos x="86" y="18"/>
                    </a:cxn>
                    <a:cxn ang="0">
                      <a:pos x="72" y="16"/>
                    </a:cxn>
                    <a:cxn ang="0">
                      <a:pos x="66" y="16"/>
                    </a:cxn>
                    <a:cxn ang="0">
                      <a:pos x="58" y="26"/>
                    </a:cxn>
                    <a:cxn ang="0">
                      <a:pos x="60" y="38"/>
                    </a:cxn>
                  </a:cxnLst>
                  <a:rect l="0" t="0" r="r" b="b"/>
                  <a:pathLst>
                    <a:path w="142" h="266">
                      <a:moveTo>
                        <a:pt x="62" y="44"/>
                      </a:moveTo>
                      <a:lnTo>
                        <a:pt x="62" y="44"/>
                      </a:lnTo>
                      <a:lnTo>
                        <a:pt x="64" y="46"/>
                      </a:lnTo>
                      <a:lnTo>
                        <a:pt x="64" y="46"/>
                      </a:lnTo>
                      <a:lnTo>
                        <a:pt x="66" y="50"/>
                      </a:lnTo>
                      <a:lnTo>
                        <a:pt x="68" y="56"/>
                      </a:lnTo>
                      <a:lnTo>
                        <a:pt x="68" y="56"/>
                      </a:lnTo>
                      <a:lnTo>
                        <a:pt x="70" y="60"/>
                      </a:lnTo>
                      <a:lnTo>
                        <a:pt x="72" y="62"/>
                      </a:lnTo>
                      <a:lnTo>
                        <a:pt x="72" y="62"/>
                      </a:lnTo>
                      <a:lnTo>
                        <a:pt x="74" y="62"/>
                      </a:lnTo>
                      <a:lnTo>
                        <a:pt x="74" y="66"/>
                      </a:lnTo>
                      <a:lnTo>
                        <a:pt x="72" y="72"/>
                      </a:lnTo>
                      <a:lnTo>
                        <a:pt x="72" y="72"/>
                      </a:lnTo>
                      <a:lnTo>
                        <a:pt x="72" y="76"/>
                      </a:lnTo>
                      <a:lnTo>
                        <a:pt x="74" y="80"/>
                      </a:lnTo>
                      <a:lnTo>
                        <a:pt x="74" y="80"/>
                      </a:lnTo>
                      <a:lnTo>
                        <a:pt x="72" y="82"/>
                      </a:lnTo>
                      <a:lnTo>
                        <a:pt x="70" y="84"/>
                      </a:lnTo>
                      <a:lnTo>
                        <a:pt x="66" y="82"/>
                      </a:lnTo>
                      <a:lnTo>
                        <a:pt x="66" y="82"/>
                      </a:lnTo>
                      <a:lnTo>
                        <a:pt x="64" y="84"/>
                      </a:lnTo>
                      <a:lnTo>
                        <a:pt x="64" y="88"/>
                      </a:lnTo>
                      <a:lnTo>
                        <a:pt x="66" y="96"/>
                      </a:lnTo>
                      <a:lnTo>
                        <a:pt x="66" y="96"/>
                      </a:lnTo>
                      <a:lnTo>
                        <a:pt x="66" y="98"/>
                      </a:lnTo>
                      <a:lnTo>
                        <a:pt x="66" y="100"/>
                      </a:lnTo>
                      <a:lnTo>
                        <a:pt x="62" y="102"/>
                      </a:lnTo>
                      <a:lnTo>
                        <a:pt x="62" y="102"/>
                      </a:lnTo>
                      <a:lnTo>
                        <a:pt x="60" y="102"/>
                      </a:lnTo>
                      <a:lnTo>
                        <a:pt x="60" y="100"/>
                      </a:lnTo>
                      <a:lnTo>
                        <a:pt x="60" y="96"/>
                      </a:lnTo>
                      <a:lnTo>
                        <a:pt x="60" y="96"/>
                      </a:lnTo>
                      <a:lnTo>
                        <a:pt x="56" y="94"/>
                      </a:lnTo>
                      <a:lnTo>
                        <a:pt x="56" y="94"/>
                      </a:lnTo>
                      <a:lnTo>
                        <a:pt x="48" y="86"/>
                      </a:lnTo>
                      <a:lnTo>
                        <a:pt x="48" y="86"/>
                      </a:lnTo>
                      <a:lnTo>
                        <a:pt x="46" y="84"/>
                      </a:lnTo>
                      <a:lnTo>
                        <a:pt x="48" y="80"/>
                      </a:lnTo>
                      <a:lnTo>
                        <a:pt x="48" y="80"/>
                      </a:lnTo>
                      <a:lnTo>
                        <a:pt x="50" y="74"/>
                      </a:lnTo>
                      <a:lnTo>
                        <a:pt x="50" y="70"/>
                      </a:lnTo>
                      <a:lnTo>
                        <a:pt x="50" y="70"/>
                      </a:lnTo>
                      <a:lnTo>
                        <a:pt x="48" y="66"/>
                      </a:lnTo>
                      <a:lnTo>
                        <a:pt x="48" y="64"/>
                      </a:lnTo>
                      <a:lnTo>
                        <a:pt x="48" y="64"/>
                      </a:lnTo>
                      <a:lnTo>
                        <a:pt x="38" y="66"/>
                      </a:lnTo>
                      <a:lnTo>
                        <a:pt x="38" y="66"/>
                      </a:lnTo>
                      <a:lnTo>
                        <a:pt x="38" y="66"/>
                      </a:lnTo>
                      <a:lnTo>
                        <a:pt x="36" y="66"/>
                      </a:lnTo>
                      <a:lnTo>
                        <a:pt x="36" y="62"/>
                      </a:lnTo>
                      <a:lnTo>
                        <a:pt x="36" y="62"/>
                      </a:lnTo>
                      <a:lnTo>
                        <a:pt x="32" y="58"/>
                      </a:lnTo>
                      <a:lnTo>
                        <a:pt x="30" y="56"/>
                      </a:lnTo>
                      <a:lnTo>
                        <a:pt x="0" y="66"/>
                      </a:lnTo>
                      <a:lnTo>
                        <a:pt x="0" y="66"/>
                      </a:lnTo>
                      <a:lnTo>
                        <a:pt x="2" y="70"/>
                      </a:lnTo>
                      <a:lnTo>
                        <a:pt x="4" y="72"/>
                      </a:lnTo>
                      <a:lnTo>
                        <a:pt x="4" y="74"/>
                      </a:lnTo>
                      <a:lnTo>
                        <a:pt x="4" y="74"/>
                      </a:lnTo>
                      <a:lnTo>
                        <a:pt x="2" y="84"/>
                      </a:lnTo>
                      <a:lnTo>
                        <a:pt x="2" y="84"/>
                      </a:lnTo>
                      <a:lnTo>
                        <a:pt x="8" y="84"/>
                      </a:lnTo>
                      <a:lnTo>
                        <a:pt x="8" y="84"/>
                      </a:lnTo>
                      <a:lnTo>
                        <a:pt x="16" y="88"/>
                      </a:lnTo>
                      <a:lnTo>
                        <a:pt x="16" y="88"/>
                      </a:lnTo>
                      <a:lnTo>
                        <a:pt x="24" y="92"/>
                      </a:lnTo>
                      <a:lnTo>
                        <a:pt x="24" y="92"/>
                      </a:lnTo>
                      <a:lnTo>
                        <a:pt x="28" y="94"/>
                      </a:lnTo>
                      <a:lnTo>
                        <a:pt x="32" y="98"/>
                      </a:lnTo>
                      <a:lnTo>
                        <a:pt x="32" y="98"/>
                      </a:lnTo>
                      <a:lnTo>
                        <a:pt x="34" y="102"/>
                      </a:lnTo>
                      <a:lnTo>
                        <a:pt x="34" y="104"/>
                      </a:lnTo>
                      <a:lnTo>
                        <a:pt x="34" y="104"/>
                      </a:lnTo>
                      <a:lnTo>
                        <a:pt x="32" y="106"/>
                      </a:lnTo>
                      <a:lnTo>
                        <a:pt x="30" y="110"/>
                      </a:lnTo>
                      <a:lnTo>
                        <a:pt x="30" y="110"/>
                      </a:lnTo>
                      <a:lnTo>
                        <a:pt x="30" y="116"/>
                      </a:lnTo>
                      <a:lnTo>
                        <a:pt x="32" y="122"/>
                      </a:lnTo>
                      <a:lnTo>
                        <a:pt x="32" y="122"/>
                      </a:lnTo>
                      <a:lnTo>
                        <a:pt x="36" y="128"/>
                      </a:lnTo>
                      <a:lnTo>
                        <a:pt x="36" y="128"/>
                      </a:lnTo>
                      <a:lnTo>
                        <a:pt x="32" y="134"/>
                      </a:lnTo>
                      <a:lnTo>
                        <a:pt x="32" y="134"/>
                      </a:lnTo>
                      <a:lnTo>
                        <a:pt x="30" y="136"/>
                      </a:lnTo>
                      <a:lnTo>
                        <a:pt x="30" y="138"/>
                      </a:lnTo>
                      <a:lnTo>
                        <a:pt x="30" y="140"/>
                      </a:lnTo>
                      <a:lnTo>
                        <a:pt x="30" y="140"/>
                      </a:lnTo>
                      <a:lnTo>
                        <a:pt x="32" y="142"/>
                      </a:lnTo>
                      <a:lnTo>
                        <a:pt x="32" y="144"/>
                      </a:lnTo>
                      <a:lnTo>
                        <a:pt x="32" y="144"/>
                      </a:lnTo>
                      <a:lnTo>
                        <a:pt x="30" y="148"/>
                      </a:lnTo>
                      <a:lnTo>
                        <a:pt x="30" y="148"/>
                      </a:lnTo>
                      <a:lnTo>
                        <a:pt x="30" y="154"/>
                      </a:lnTo>
                      <a:lnTo>
                        <a:pt x="30" y="154"/>
                      </a:lnTo>
                      <a:lnTo>
                        <a:pt x="30" y="156"/>
                      </a:lnTo>
                      <a:lnTo>
                        <a:pt x="30" y="160"/>
                      </a:lnTo>
                      <a:lnTo>
                        <a:pt x="32" y="164"/>
                      </a:lnTo>
                      <a:lnTo>
                        <a:pt x="32" y="164"/>
                      </a:lnTo>
                      <a:lnTo>
                        <a:pt x="30" y="168"/>
                      </a:lnTo>
                      <a:lnTo>
                        <a:pt x="30" y="168"/>
                      </a:lnTo>
                      <a:lnTo>
                        <a:pt x="30" y="168"/>
                      </a:lnTo>
                      <a:lnTo>
                        <a:pt x="32" y="170"/>
                      </a:lnTo>
                      <a:lnTo>
                        <a:pt x="32" y="170"/>
                      </a:lnTo>
                      <a:lnTo>
                        <a:pt x="34" y="170"/>
                      </a:lnTo>
                      <a:lnTo>
                        <a:pt x="34" y="172"/>
                      </a:lnTo>
                      <a:lnTo>
                        <a:pt x="34" y="172"/>
                      </a:lnTo>
                      <a:lnTo>
                        <a:pt x="28" y="182"/>
                      </a:lnTo>
                      <a:lnTo>
                        <a:pt x="18" y="194"/>
                      </a:lnTo>
                      <a:lnTo>
                        <a:pt x="18" y="194"/>
                      </a:lnTo>
                      <a:lnTo>
                        <a:pt x="18" y="200"/>
                      </a:lnTo>
                      <a:lnTo>
                        <a:pt x="18" y="204"/>
                      </a:lnTo>
                      <a:lnTo>
                        <a:pt x="16" y="208"/>
                      </a:lnTo>
                      <a:lnTo>
                        <a:pt x="16" y="208"/>
                      </a:lnTo>
                      <a:lnTo>
                        <a:pt x="16" y="214"/>
                      </a:lnTo>
                      <a:lnTo>
                        <a:pt x="18" y="222"/>
                      </a:lnTo>
                      <a:lnTo>
                        <a:pt x="18" y="222"/>
                      </a:lnTo>
                      <a:lnTo>
                        <a:pt x="18" y="230"/>
                      </a:lnTo>
                      <a:lnTo>
                        <a:pt x="16" y="236"/>
                      </a:lnTo>
                      <a:lnTo>
                        <a:pt x="16" y="236"/>
                      </a:lnTo>
                      <a:lnTo>
                        <a:pt x="16" y="240"/>
                      </a:lnTo>
                      <a:lnTo>
                        <a:pt x="16" y="244"/>
                      </a:lnTo>
                      <a:lnTo>
                        <a:pt x="16" y="244"/>
                      </a:lnTo>
                      <a:lnTo>
                        <a:pt x="18" y="248"/>
                      </a:lnTo>
                      <a:lnTo>
                        <a:pt x="18" y="250"/>
                      </a:lnTo>
                      <a:lnTo>
                        <a:pt x="18" y="250"/>
                      </a:lnTo>
                      <a:lnTo>
                        <a:pt x="22" y="252"/>
                      </a:lnTo>
                      <a:lnTo>
                        <a:pt x="24" y="254"/>
                      </a:lnTo>
                      <a:lnTo>
                        <a:pt x="24" y="256"/>
                      </a:lnTo>
                      <a:lnTo>
                        <a:pt x="24" y="256"/>
                      </a:lnTo>
                      <a:lnTo>
                        <a:pt x="22" y="264"/>
                      </a:lnTo>
                      <a:lnTo>
                        <a:pt x="32" y="266"/>
                      </a:lnTo>
                      <a:lnTo>
                        <a:pt x="32" y="266"/>
                      </a:lnTo>
                      <a:lnTo>
                        <a:pt x="34" y="258"/>
                      </a:lnTo>
                      <a:lnTo>
                        <a:pt x="34" y="258"/>
                      </a:lnTo>
                      <a:lnTo>
                        <a:pt x="30" y="258"/>
                      </a:lnTo>
                      <a:lnTo>
                        <a:pt x="28" y="256"/>
                      </a:lnTo>
                      <a:lnTo>
                        <a:pt x="28" y="256"/>
                      </a:lnTo>
                      <a:lnTo>
                        <a:pt x="28" y="252"/>
                      </a:lnTo>
                      <a:lnTo>
                        <a:pt x="28" y="252"/>
                      </a:lnTo>
                      <a:lnTo>
                        <a:pt x="32" y="248"/>
                      </a:lnTo>
                      <a:lnTo>
                        <a:pt x="38" y="246"/>
                      </a:lnTo>
                      <a:lnTo>
                        <a:pt x="48" y="242"/>
                      </a:lnTo>
                      <a:lnTo>
                        <a:pt x="58" y="236"/>
                      </a:lnTo>
                      <a:lnTo>
                        <a:pt x="64" y="234"/>
                      </a:lnTo>
                      <a:lnTo>
                        <a:pt x="68" y="230"/>
                      </a:lnTo>
                      <a:lnTo>
                        <a:pt x="68" y="230"/>
                      </a:lnTo>
                      <a:lnTo>
                        <a:pt x="70" y="228"/>
                      </a:lnTo>
                      <a:lnTo>
                        <a:pt x="70" y="228"/>
                      </a:lnTo>
                      <a:lnTo>
                        <a:pt x="68" y="224"/>
                      </a:lnTo>
                      <a:lnTo>
                        <a:pt x="68" y="220"/>
                      </a:lnTo>
                      <a:lnTo>
                        <a:pt x="68" y="220"/>
                      </a:lnTo>
                      <a:lnTo>
                        <a:pt x="68" y="208"/>
                      </a:lnTo>
                      <a:lnTo>
                        <a:pt x="68" y="194"/>
                      </a:lnTo>
                      <a:lnTo>
                        <a:pt x="68" y="194"/>
                      </a:lnTo>
                      <a:lnTo>
                        <a:pt x="62" y="182"/>
                      </a:lnTo>
                      <a:lnTo>
                        <a:pt x="62" y="182"/>
                      </a:lnTo>
                      <a:lnTo>
                        <a:pt x="62" y="174"/>
                      </a:lnTo>
                      <a:lnTo>
                        <a:pt x="62" y="168"/>
                      </a:lnTo>
                      <a:lnTo>
                        <a:pt x="62" y="168"/>
                      </a:lnTo>
                      <a:lnTo>
                        <a:pt x="58" y="166"/>
                      </a:lnTo>
                      <a:lnTo>
                        <a:pt x="58" y="166"/>
                      </a:lnTo>
                      <a:lnTo>
                        <a:pt x="56" y="158"/>
                      </a:lnTo>
                      <a:lnTo>
                        <a:pt x="58" y="148"/>
                      </a:lnTo>
                      <a:lnTo>
                        <a:pt x="58" y="148"/>
                      </a:lnTo>
                      <a:lnTo>
                        <a:pt x="64" y="146"/>
                      </a:lnTo>
                      <a:lnTo>
                        <a:pt x="64" y="146"/>
                      </a:lnTo>
                      <a:lnTo>
                        <a:pt x="66" y="142"/>
                      </a:lnTo>
                      <a:lnTo>
                        <a:pt x="68" y="138"/>
                      </a:lnTo>
                      <a:lnTo>
                        <a:pt x="68" y="138"/>
                      </a:lnTo>
                      <a:lnTo>
                        <a:pt x="70" y="136"/>
                      </a:lnTo>
                      <a:lnTo>
                        <a:pt x="74" y="136"/>
                      </a:lnTo>
                      <a:lnTo>
                        <a:pt x="74" y="136"/>
                      </a:lnTo>
                      <a:lnTo>
                        <a:pt x="76" y="132"/>
                      </a:lnTo>
                      <a:lnTo>
                        <a:pt x="76" y="128"/>
                      </a:lnTo>
                      <a:lnTo>
                        <a:pt x="76" y="120"/>
                      </a:lnTo>
                      <a:lnTo>
                        <a:pt x="76" y="120"/>
                      </a:lnTo>
                      <a:lnTo>
                        <a:pt x="88" y="120"/>
                      </a:lnTo>
                      <a:lnTo>
                        <a:pt x="88" y="120"/>
                      </a:lnTo>
                      <a:lnTo>
                        <a:pt x="88" y="118"/>
                      </a:lnTo>
                      <a:lnTo>
                        <a:pt x="88" y="118"/>
                      </a:lnTo>
                      <a:lnTo>
                        <a:pt x="96" y="118"/>
                      </a:lnTo>
                      <a:lnTo>
                        <a:pt x="96" y="116"/>
                      </a:lnTo>
                      <a:lnTo>
                        <a:pt x="96" y="116"/>
                      </a:lnTo>
                      <a:lnTo>
                        <a:pt x="102" y="114"/>
                      </a:lnTo>
                      <a:lnTo>
                        <a:pt x="102" y="114"/>
                      </a:lnTo>
                      <a:lnTo>
                        <a:pt x="104" y="110"/>
                      </a:lnTo>
                      <a:lnTo>
                        <a:pt x="104" y="110"/>
                      </a:lnTo>
                      <a:lnTo>
                        <a:pt x="110" y="110"/>
                      </a:lnTo>
                      <a:lnTo>
                        <a:pt x="116" y="108"/>
                      </a:lnTo>
                      <a:lnTo>
                        <a:pt x="116" y="108"/>
                      </a:lnTo>
                      <a:lnTo>
                        <a:pt x="120" y="104"/>
                      </a:lnTo>
                      <a:lnTo>
                        <a:pt x="122" y="100"/>
                      </a:lnTo>
                      <a:lnTo>
                        <a:pt x="122" y="100"/>
                      </a:lnTo>
                      <a:lnTo>
                        <a:pt x="126" y="98"/>
                      </a:lnTo>
                      <a:lnTo>
                        <a:pt x="130" y="96"/>
                      </a:lnTo>
                      <a:lnTo>
                        <a:pt x="130" y="96"/>
                      </a:lnTo>
                      <a:lnTo>
                        <a:pt x="130" y="92"/>
                      </a:lnTo>
                      <a:lnTo>
                        <a:pt x="130" y="90"/>
                      </a:lnTo>
                      <a:lnTo>
                        <a:pt x="130" y="90"/>
                      </a:lnTo>
                      <a:lnTo>
                        <a:pt x="136" y="86"/>
                      </a:lnTo>
                      <a:lnTo>
                        <a:pt x="136" y="86"/>
                      </a:lnTo>
                      <a:lnTo>
                        <a:pt x="136" y="84"/>
                      </a:lnTo>
                      <a:lnTo>
                        <a:pt x="136" y="82"/>
                      </a:lnTo>
                      <a:lnTo>
                        <a:pt x="136" y="78"/>
                      </a:lnTo>
                      <a:lnTo>
                        <a:pt x="136" y="78"/>
                      </a:lnTo>
                      <a:lnTo>
                        <a:pt x="140" y="76"/>
                      </a:lnTo>
                      <a:lnTo>
                        <a:pt x="140" y="76"/>
                      </a:lnTo>
                      <a:lnTo>
                        <a:pt x="140" y="72"/>
                      </a:lnTo>
                      <a:lnTo>
                        <a:pt x="138" y="72"/>
                      </a:lnTo>
                      <a:lnTo>
                        <a:pt x="138" y="72"/>
                      </a:lnTo>
                      <a:lnTo>
                        <a:pt x="136" y="68"/>
                      </a:lnTo>
                      <a:lnTo>
                        <a:pt x="136" y="66"/>
                      </a:lnTo>
                      <a:lnTo>
                        <a:pt x="136" y="66"/>
                      </a:lnTo>
                      <a:lnTo>
                        <a:pt x="138" y="62"/>
                      </a:lnTo>
                      <a:lnTo>
                        <a:pt x="138" y="56"/>
                      </a:lnTo>
                      <a:lnTo>
                        <a:pt x="140" y="50"/>
                      </a:lnTo>
                      <a:lnTo>
                        <a:pt x="140" y="46"/>
                      </a:lnTo>
                      <a:lnTo>
                        <a:pt x="140" y="46"/>
                      </a:lnTo>
                      <a:lnTo>
                        <a:pt x="142" y="46"/>
                      </a:lnTo>
                      <a:lnTo>
                        <a:pt x="142" y="44"/>
                      </a:lnTo>
                      <a:lnTo>
                        <a:pt x="142" y="44"/>
                      </a:lnTo>
                      <a:lnTo>
                        <a:pt x="142" y="44"/>
                      </a:lnTo>
                      <a:lnTo>
                        <a:pt x="140" y="42"/>
                      </a:lnTo>
                      <a:lnTo>
                        <a:pt x="140" y="38"/>
                      </a:lnTo>
                      <a:lnTo>
                        <a:pt x="140" y="32"/>
                      </a:lnTo>
                      <a:lnTo>
                        <a:pt x="140" y="32"/>
                      </a:lnTo>
                      <a:lnTo>
                        <a:pt x="138" y="18"/>
                      </a:lnTo>
                      <a:lnTo>
                        <a:pt x="138" y="10"/>
                      </a:lnTo>
                      <a:lnTo>
                        <a:pt x="136" y="6"/>
                      </a:lnTo>
                      <a:lnTo>
                        <a:pt x="136" y="6"/>
                      </a:lnTo>
                      <a:lnTo>
                        <a:pt x="138" y="0"/>
                      </a:lnTo>
                      <a:lnTo>
                        <a:pt x="138" y="0"/>
                      </a:lnTo>
                      <a:lnTo>
                        <a:pt x="124" y="6"/>
                      </a:lnTo>
                      <a:lnTo>
                        <a:pt x="124" y="6"/>
                      </a:lnTo>
                      <a:lnTo>
                        <a:pt x="120" y="8"/>
                      </a:lnTo>
                      <a:lnTo>
                        <a:pt x="114" y="8"/>
                      </a:lnTo>
                      <a:lnTo>
                        <a:pt x="114" y="8"/>
                      </a:lnTo>
                      <a:lnTo>
                        <a:pt x="110" y="10"/>
                      </a:lnTo>
                      <a:lnTo>
                        <a:pt x="108" y="12"/>
                      </a:lnTo>
                      <a:lnTo>
                        <a:pt x="108" y="12"/>
                      </a:lnTo>
                      <a:lnTo>
                        <a:pt x="104" y="14"/>
                      </a:lnTo>
                      <a:lnTo>
                        <a:pt x="102" y="12"/>
                      </a:lnTo>
                      <a:lnTo>
                        <a:pt x="102" y="12"/>
                      </a:lnTo>
                      <a:lnTo>
                        <a:pt x="100" y="12"/>
                      </a:lnTo>
                      <a:lnTo>
                        <a:pt x="100" y="14"/>
                      </a:lnTo>
                      <a:lnTo>
                        <a:pt x="96" y="16"/>
                      </a:lnTo>
                      <a:lnTo>
                        <a:pt x="96" y="16"/>
                      </a:lnTo>
                      <a:lnTo>
                        <a:pt x="86" y="18"/>
                      </a:lnTo>
                      <a:lnTo>
                        <a:pt x="86" y="18"/>
                      </a:lnTo>
                      <a:lnTo>
                        <a:pt x="78" y="20"/>
                      </a:lnTo>
                      <a:lnTo>
                        <a:pt x="78" y="20"/>
                      </a:lnTo>
                      <a:lnTo>
                        <a:pt x="74" y="20"/>
                      </a:lnTo>
                      <a:lnTo>
                        <a:pt x="74" y="18"/>
                      </a:lnTo>
                      <a:lnTo>
                        <a:pt x="72" y="16"/>
                      </a:lnTo>
                      <a:lnTo>
                        <a:pt x="70" y="14"/>
                      </a:lnTo>
                      <a:lnTo>
                        <a:pt x="70" y="14"/>
                      </a:lnTo>
                      <a:lnTo>
                        <a:pt x="68" y="14"/>
                      </a:lnTo>
                      <a:lnTo>
                        <a:pt x="66" y="16"/>
                      </a:lnTo>
                      <a:lnTo>
                        <a:pt x="66" y="16"/>
                      </a:lnTo>
                      <a:lnTo>
                        <a:pt x="60" y="18"/>
                      </a:lnTo>
                      <a:lnTo>
                        <a:pt x="60" y="18"/>
                      </a:lnTo>
                      <a:lnTo>
                        <a:pt x="58" y="22"/>
                      </a:lnTo>
                      <a:lnTo>
                        <a:pt x="58" y="26"/>
                      </a:lnTo>
                      <a:lnTo>
                        <a:pt x="58" y="26"/>
                      </a:lnTo>
                      <a:lnTo>
                        <a:pt x="62" y="30"/>
                      </a:lnTo>
                      <a:lnTo>
                        <a:pt x="62" y="30"/>
                      </a:lnTo>
                      <a:lnTo>
                        <a:pt x="60" y="34"/>
                      </a:lnTo>
                      <a:lnTo>
                        <a:pt x="60" y="38"/>
                      </a:lnTo>
                      <a:lnTo>
                        <a:pt x="60" y="38"/>
                      </a:lnTo>
                      <a:lnTo>
                        <a:pt x="62" y="44"/>
                      </a:lnTo>
                      <a:lnTo>
                        <a:pt x="62" y="4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14" name="Freeform 134"/>
                <p:cNvSpPr>
                  <a:spLocks noChangeAspect="1"/>
                </p:cNvSpPr>
                <p:nvPr/>
              </p:nvSpPr>
              <p:spPr bwMode="gray">
                <a:xfrm>
                  <a:off x="3082" y="2330"/>
                  <a:ext cx="138" cy="130"/>
                </a:xfrm>
                <a:custGeom>
                  <a:avLst/>
                  <a:gdLst/>
                  <a:ahLst/>
                  <a:cxnLst>
                    <a:cxn ang="0">
                      <a:pos x="136" y="14"/>
                    </a:cxn>
                    <a:cxn ang="0">
                      <a:pos x="130" y="8"/>
                    </a:cxn>
                    <a:cxn ang="0">
                      <a:pos x="126" y="10"/>
                    </a:cxn>
                    <a:cxn ang="0">
                      <a:pos x="118" y="12"/>
                    </a:cxn>
                    <a:cxn ang="0">
                      <a:pos x="108" y="12"/>
                    </a:cxn>
                    <a:cxn ang="0">
                      <a:pos x="100" y="12"/>
                    </a:cxn>
                    <a:cxn ang="0">
                      <a:pos x="96" y="0"/>
                    </a:cxn>
                    <a:cxn ang="0">
                      <a:pos x="86" y="6"/>
                    </a:cxn>
                    <a:cxn ang="0">
                      <a:pos x="84" y="14"/>
                    </a:cxn>
                    <a:cxn ang="0">
                      <a:pos x="82" y="22"/>
                    </a:cxn>
                    <a:cxn ang="0">
                      <a:pos x="76" y="30"/>
                    </a:cxn>
                    <a:cxn ang="0">
                      <a:pos x="74" y="36"/>
                    </a:cxn>
                    <a:cxn ang="0">
                      <a:pos x="58" y="48"/>
                    </a:cxn>
                    <a:cxn ang="0">
                      <a:pos x="46" y="54"/>
                    </a:cxn>
                    <a:cxn ang="0">
                      <a:pos x="40" y="68"/>
                    </a:cxn>
                    <a:cxn ang="0">
                      <a:pos x="34" y="76"/>
                    </a:cxn>
                    <a:cxn ang="0">
                      <a:pos x="34" y="86"/>
                    </a:cxn>
                    <a:cxn ang="0">
                      <a:pos x="36" y="110"/>
                    </a:cxn>
                    <a:cxn ang="0">
                      <a:pos x="32" y="118"/>
                    </a:cxn>
                    <a:cxn ang="0">
                      <a:pos x="22" y="134"/>
                    </a:cxn>
                    <a:cxn ang="0">
                      <a:pos x="18" y="134"/>
                    </a:cxn>
                    <a:cxn ang="0">
                      <a:pos x="10" y="144"/>
                    </a:cxn>
                    <a:cxn ang="0">
                      <a:pos x="0" y="150"/>
                    </a:cxn>
                    <a:cxn ang="0">
                      <a:pos x="58" y="134"/>
                    </a:cxn>
                    <a:cxn ang="0">
                      <a:pos x="62" y="130"/>
                    </a:cxn>
                    <a:cxn ang="0">
                      <a:pos x="72" y="120"/>
                    </a:cxn>
                    <a:cxn ang="0">
                      <a:pos x="86" y="116"/>
                    </a:cxn>
                    <a:cxn ang="0">
                      <a:pos x="92" y="112"/>
                    </a:cxn>
                    <a:cxn ang="0">
                      <a:pos x="100" y="108"/>
                    </a:cxn>
                    <a:cxn ang="0">
                      <a:pos x="110" y="104"/>
                    </a:cxn>
                    <a:cxn ang="0">
                      <a:pos x="120" y="88"/>
                    </a:cxn>
                    <a:cxn ang="0">
                      <a:pos x="128" y="84"/>
                    </a:cxn>
                    <a:cxn ang="0">
                      <a:pos x="132" y="76"/>
                    </a:cxn>
                    <a:cxn ang="0">
                      <a:pos x="134" y="72"/>
                    </a:cxn>
                    <a:cxn ang="0">
                      <a:pos x="138" y="68"/>
                    </a:cxn>
                    <a:cxn ang="0">
                      <a:pos x="148" y="60"/>
                    </a:cxn>
                    <a:cxn ang="0">
                      <a:pos x="148" y="56"/>
                    </a:cxn>
                    <a:cxn ang="0">
                      <a:pos x="144" y="48"/>
                    </a:cxn>
                    <a:cxn ang="0">
                      <a:pos x="142" y="40"/>
                    </a:cxn>
                    <a:cxn ang="0">
                      <a:pos x="138" y="34"/>
                    </a:cxn>
                    <a:cxn ang="0">
                      <a:pos x="140" y="24"/>
                    </a:cxn>
                    <a:cxn ang="0">
                      <a:pos x="138" y="16"/>
                    </a:cxn>
                  </a:cxnLst>
                  <a:rect l="0" t="0" r="r" b="b"/>
                  <a:pathLst>
                    <a:path w="150" h="150">
                      <a:moveTo>
                        <a:pt x="136" y="14"/>
                      </a:moveTo>
                      <a:lnTo>
                        <a:pt x="136" y="14"/>
                      </a:lnTo>
                      <a:lnTo>
                        <a:pt x="136" y="14"/>
                      </a:lnTo>
                      <a:lnTo>
                        <a:pt x="130" y="12"/>
                      </a:lnTo>
                      <a:lnTo>
                        <a:pt x="130" y="12"/>
                      </a:lnTo>
                      <a:lnTo>
                        <a:pt x="130" y="8"/>
                      </a:lnTo>
                      <a:lnTo>
                        <a:pt x="128" y="8"/>
                      </a:lnTo>
                      <a:lnTo>
                        <a:pt x="128" y="8"/>
                      </a:lnTo>
                      <a:lnTo>
                        <a:pt x="126" y="10"/>
                      </a:lnTo>
                      <a:lnTo>
                        <a:pt x="124" y="12"/>
                      </a:lnTo>
                      <a:lnTo>
                        <a:pt x="124" y="12"/>
                      </a:lnTo>
                      <a:lnTo>
                        <a:pt x="118" y="12"/>
                      </a:lnTo>
                      <a:lnTo>
                        <a:pt x="112" y="12"/>
                      </a:lnTo>
                      <a:lnTo>
                        <a:pt x="112" y="12"/>
                      </a:lnTo>
                      <a:lnTo>
                        <a:pt x="108" y="12"/>
                      </a:lnTo>
                      <a:lnTo>
                        <a:pt x="104" y="14"/>
                      </a:lnTo>
                      <a:lnTo>
                        <a:pt x="104" y="14"/>
                      </a:lnTo>
                      <a:lnTo>
                        <a:pt x="100" y="12"/>
                      </a:lnTo>
                      <a:lnTo>
                        <a:pt x="98" y="8"/>
                      </a:lnTo>
                      <a:lnTo>
                        <a:pt x="96" y="0"/>
                      </a:lnTo>
                      <a:lnTo>
                        <a:pt x="96" y="0"/>
                      </a:lnTo>
                      <a:lnTo>
                        <a:pt x="92" y="0"/>
                      </a:lnTo>
                      <a:lnTo>
                        <a:pt x="92" y="0"/>
                      </a:lnTo>
                      <a:lnTo>
                        <a:pt x="86" y="6"/>
                      </a:lnTo>
                      <a:lnTo>
                        <a:pt x="86" y="6"/>
                      </a:lnTo>
                      <a:lnTo>
                        <a:pt x="86" y="10"/>
                      </a:lnTo>
                      <a:lnTo>
                        <a:pt x="84" y="14"/>
                      </a:lnTo>
                      <a:lnTo>
                        <a:pt x="82" y="16"/>
                      </a:lnTo>
                      <a:lnTo>
                        <a:pt x="82" y="16"/>
                      </a:lnTo>
                      <a:lnTo>
                        <a:pt x="82" y="22"/>
                      </a:lnTo>
                      <a:lnTo>
                        <a:pt x="82" y="22"/>
                      </a:lnTo>
                      <a:lnTo>
                        <a:pt x="80" y="26"/>
                      </a:lnTo>
                      <a:lnTo>
                        <a:pt x="76" y="30"/>
                      </a:lnTo>
                      <a:lnTo>
                        <a:pt x="76" y="30"/>
                      </a:lnTo>
                      <a:lnTo>
                        <a:pt x="74" y="36"/>
                      </a:lnTo>
                      <a:lnTo>
                        <a:pt x="74" y="36"/>
                      </a:lnTo>
                      <a:lnTo>
                        <a:pt x="68" y="42"/>
                      </a:lnTo>
                      <a:lnTo>
                        <a:pt x="58" y="48"/>
                      </a:lnTo>
                      <a:lnTo>
                        <a:pt x="58" y="48"/>
                      </a:lnTo>
                      <a:lnTo>
                        <a:pt x="54" y="48"/>
                      </a:lnTo>
                      <a:lnTo>
                        <a:pt x="54" y="48"/>
                      </a:lnTo>
                      <a:lnTo>
                        <a:pt x="46" y="54"/>
                      </a:lnTo>
                      <a:lnTo>
                        <a:pt x="40" y="60"/>
                      </a:lnTo>
                      <a:lnTo>
                        <a:pt x="40" y="60"/>
                      </a:lnTo>
                      <a:lnTo>
                        <a:pt x="40" y="68"/>
                      </a:lnTo>
                      <a:lnTo>
                        <a:pt x="40" y="68"/>
                      </a:lnTo>
                      <a:lnTo>
                        <a:pt x="38" y="72"/>
                      </a:lnTo>
                      <a:lnTo>
                        <a:pt x="34" y="76"/>
                      </a:lnTo>
                      <a:lnTo>
                        <a:pt x="34" y="76"/>
                      </a:lnTo>
                      <a:lnTo>
                        <a:pt x="34" y="80"/>
                      </a:lnTo>
                      <a:lnTo>
                        <a:pt x="34" y="86"/>
                      </a:lnTo>
                      <a:lnTo>
                        <a:pt x="36" y="96"/>
                      </a:lnTo>
                      <a:lnTo>
                        <a:pt x="36" y="106"/>
                      </a:lnTo>
                      <a:lnTo>
                        <a:pt x="36" y="110"/>
                      </a:lnTo>
                      <a:lnTo>
                        <a:pt x="34" y="116"/>
                      </a:lnTo>
                      <a:lnTo>
                        <a:pt x="34" y="116"/>
                      </a:lnTo>
                      <a:lnTo>
                        <a:pt x="32" y="118"/>
                      </a:lnTo>
                      <a:lnTo>
                        <a:pt x="32" y="118"/>
                      </a:lnTo>
                      <a:lnTo>
                        <a:pt x="26" y="126"/>
                      </a:lnTo>
                      <a:lnTo>
                        <a:pt x="22" y="134"/>
                      </a:lnTo>
                      <a:lnTo>
                        <a:pt x="22" y="134"/>
                      </a:lnTo>
                      <a:lnTo>
                        <a:pt x="18" y="134"/>
                      </a:lnTo>
                      <a:lnTo>
                        <a:pt x="18" y="134"/>
                      </a:lnTo>
                      <a:lnTo>
                        <a:pt x="14" y="140"/>
                      </a:lnTo>
                      <a:lnTo>
                        <a:pt x="10" y="144"/>
                      </a:lnTo>
                      <a:lnTo>
                        <a:pt x="10" y="144"/>
                      </a:lnTo>
                      <a:lnTo>
                        <a:pt x="4" y="146"/>
                      </a:lnTo>
                      <a:lnTo>
                        <a:pt x="4" y="146"/>
                      </a:lnTo>
                      <a:lnTo>
                        <a:pt x="0" y="150"/>
                      </a:lnTo>
                      <a:lnTo>
                        <a:pt x="58" y="148"/>
                      </a:lnTo>
                      <a:lnTo>
                        <a:pt x="58" y="134"/>
                      </a:lnTo>
                      <a:lnTo>
                        <a:pt x="58" y="134"/>
                      </a:lnTo>
                      <a:lnTo>
                        <a:pt x="58" y="134"/>
                      </a:lnTo>
                      <a:lnTo>
                        <a:pt x="62" y="130"/>
                      </a:lnTo>
                      <a:lnTo>
                        <a:pt x="62" y="130"/>
                      </a:lnTo>
                      <a:lnTo>
                        <a:pt x="68" y="122"/>
                      </a:lnTo>
                      <a:lnTo>
                        <a:pt x="68" y="122"/>
                      </a:lnTo>
                      <a:lnTo>
                        <a:pt x="72" y="120"/>
                      </a:lnTo>
                      <a:lnTo>
                        <a:pt x="78" y="118"/>
                      </a:lnTo>
                      <a:lnTo>
                        <a:pt x="78" y="118"/>
                      </a:lnTo>
                      <a:lnTo>
                        <a:pt x="86" y="116"/>
                      </a:lnTo>
                      <a:lnTo>
                        <a:pt x="90" y="114"/>
                      </a:lnTo>
                      <a:lnTo>
                        <a:pt x="92" y="112"/>
                      </a:lnTo>
                      <a:lnTo>
                        <a:pt x="92" y="112"/>
                      </a:lnTo>
                      <a:lnTo>
                        <a:pt x="96" y="108"/>
                      </a:lnTo>
                      <a:lnTo>
                        <a:pt x="100" y="108"/>
                      </a:lnTo>
                      <a:lnTo>
                        <a:pt x="100" y="108"/>
                      </a:lnTo>
                      <a:lnTo>
                        <a:pt x="106" y="106"/>
                      </a:lnTo>
                      <a:lnTo>
                        <a:pt x="110" y="104"/>
                      </a:lnTo>
                      <a:lnTo>
                        <a:pt x="110" y="104"/>
                      </a:lnTo>
                      <a:lnTo>
                        <a:pt x="114" y="100"/>
                      </a:lnTo>
                      <a:lnTo>
                        <a:pt x="116" y="94"/>
                      </a:lnTo>
                      <a:lnTo>
                        <a:pt x="120" y="88"/>
                      </a:lnTo>
                      <a:lnTo>
                        <a:pt x="120" y="88"/>
                      </a:lnTo>
                      <a:lnTo>
                        <a:pt x="122" y="88"/>
                      </a:lnTo>
                      <a:lnTo>
                        <a:pt x="128" y="84"/>
                      </a:lnTo>
                      <a:lnTo>
                        <a:pt x="128" y="84"/>
                      </a:lnTo>
                      <a:lnTo>
                        <a:pt x="132" y="80"/>
                      </a:lnTo>
                      <a:lnTo>
                        <a:pt x="132" y="76"/>
                      </a:lnTo>
                      <a:lnTo>
                        <a:pt x="132" y="76"/>
                      </a:lnTo>
                      <a:lnTo>
                        <a:pt x="132" y="74"/>
                      </a:lnTo>
                      <a:lnTo>
                        <a:pt x="134" y="72"/>
                      </a:lnTo>
                      <a:lnTo>
                        <a:pt x="136" y="70"/>
                      </a:lnTo>
                      <a:lnTo>
                        <a:pt x="138" y="68"/>
                      </a:lnTo>
                      <a:lnTo>
                        <a:pt x="138" y="68"/>
                      </a:lnTo>
                      <a:lnTo>
                        <a:pt x="140" y="66"/>
                      </a:lnTo>
                      <a:lnTo>
                        <a:pt x="142" y="64"/>
                      </a:lnTo>
                      <a:lnTo>
                        <a:pt x="148" y="60"/>
                      </a:lnTo>
                      <a:lnTo>
                        <a:pt x="148" y="60"/>
                      </a:lnTo>
                      <a:lnTo>
                        <a:pt x="150" y="58"/>
                      </a:lnTo>
                      <a:lnTo>
                        <a:pt x="148" y="56"/>
                      </a:lnTo>
                      <a:lnTo>
                        <a:pt x="146" y="52"/>
                      </a:lnTo>
                      <a:lnTo>
                        <a:pt x="146" y="52"/>
                      </a:lnTo>
                      <a:lnTo>
                        <a:pt x="144" y="48"/>
                      </a:lnTo>
                      <a:lnTo>
                        <a:pt x="144" y="42"/>
                      </a:lnTo>
                      <a:lnTo>
                        <a:pt x="144" y="42"/>
                      </a:lnTo>
                      <a:lnTo>
                        <a:pt x="142" y="40"/>
                      </a:lnTo>
                      <a:lnTo>
                        <a:pt x="140" y="38"/>
                      </a:lnTo>
                      <a:lnTo>
                        <a:pt x="140" y="38"/>
                      </a:lnTo>
                      <a:lnTo>
                        <a:pt x="138" y="34"/>
                      </a:lnTo>
                      <a:lnTo>
                        <a:pt x="138" y="34"/>
                      </a:lnTo>
                      <a:lnTo>
                        <a:pt x="140" y="28"/>
                      </a:lnTo>
                      <a:lnTo>
                        <a:pt x="140" y="24"/>
                      </a:lnTo>
                      <a:lnTo>
                        <a:pt x="140" y="24"/>
                      </a:lnTo>
                      <a:lnTo>
                        <a:pt x="140" y="20"/>
                      </a:lnTo>
                      <a:lnTo>
                        <a:pt x="138" y="16"/>
                      </a:lnTo>
                      <a:lnTo>
                        <a:pt x="136" y="14"/>
                      </a:lnTo>
                      <a:lnTo>
                        <a:pt x="136" y="1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15" name="Freeform 135"/>
                <p:cNvSpPr>
                  <a:spLocks noChangeAspect="1"/>
                </p:cNvSpPr>
                <p:nvPr/>
              </p:nvSpPr>
              <p:spPr bwMode="gray">
                <a:xfrm>
                  <a:off x="4322" y="2063"/>
                  <a:ext cx="388" cy="177"/>
                </a:xfrm>
                <a:custGeom>
                  <a:avLst/>
                  <a:gdLst/>
                  <a:ahLst/>
                  <a:cxnLst>
                    <a:cxn ang="0">
                      <a:pos x="14" y="52"/>
                    </a:cxn>
                    <a:cxn ang="0">
                      <a:pos x="20" y="40"/>
                    </a:cxn>
                    <a:cxn ang="0">
                      <a:pos x="40" y="30"/>
                    </a:cxn>
                    <a:cxn ang="0">
                      <a:pos x="62" y="26"/>
                    </a:cxn>
                    <a:cxn ang="0">
                      <a:pos x="82" y="32"/>
                    </a:cxn>
                    <a:cxn ang="0">
                      <a:pos x="108" y="38"/>
                    </a:cxn>
                    <a:cxn ang="0">
                      <a:pos x="134" y="34"/>
                    </a:cxn>
                    <a:cxn ang="0">
                      <a:pos x="122" y="16"/>
                    </a:cxn>
                    <a:cxn ang="0">
                      <a:pos x="130" y="0"/>
                    </a:cxn>
                    <a:cxn ang="0">
                      <a:pos x="156" y="2"/>
                    </a:cxn>
                    <a:cxn ang="0">
                      <a:pos x="182" y="18"/>
                    </a:cxn>
                    <a:cxn ang="0">
                      <a:pos x="198" y="36"/>
                    </a:cxn>
                    <a:cxn ang="0">
                      <a:pos x="220" y="42"/>
                    </a:cxn>
                    <a:cxn ang="0">
                      <a:pos x="240" y="38"/>
                    </a:cxn>
                    <a:cxn ang="0">
                      <a:pos x="258" y="48"/>
                    </a:cxn>
                    <a:cxn ang="0">
                      <a:pos x="276" y="56"/>
                    </a:cxn>
                    <a:cxn ang="0">
                      <a:pos x="294" y="56"/>
                    </a:cxn>
                    <a:cxn ang="0">
                      <a:pos x="320" y="52"/>
                    </a:cxn>
                    <a:cxn ang="0">
                      <a:pos x="348" y="40"/>
                    </a:cxn>
                    <a:cxn ang="0">
                      <a:pos x="374" y="48"/>
                    </a:cxn>
                    <a:cxn ang="0">
                      <a:pos x="370" y="70"/>
                    </a:cxn>
                    <a:cxn ang="0">
                      <a:pos x="368" y="76"/>
                    </a:cxn>
                    <a:cxn ang="0">
                      <a:pos x="376" y="90"/>
                    </a:cxn>
                    <a:cxn ang="0">
                      <a:pos x="396" y="82"/>
                    </a:cxn>
                    <a:cxn ang="0">
                      <a:pos x="416" y="96"/>
                    </a:cxn>
                    <a:cxn ang="0">
                      <a:pos x="418" y="108"/>
                    </a:cxn>
                    <a:cxn ang="0">
                      <a:pos x="408" y="108"/>
                    </a:cxn>
                    <a:cxn ang="0">
                      <a:pos x="400" y="112"/>
                    </a:cxn>
                    <a:cxn ang="0">
                      <a:pos x="380" y="122"/>
                    </a:cxn>
                    <a:cxn ang="0">
                      <a:pos x="368" y="126"/>
                    </a:cxn>
                    <a:cxn ang="0">
                      <a:pos x="344" y="144"/>
                    </a:cxn>
                    <a:cxn ang="0">
                      <a:pos x="318" y="140"/>
                    </a:cxn>
                    <a:cxn ang="0">
                      <a:pos x="304" y="150"/>
                    </a:cxn>
                    <a:cxn ang="0">
                      <a:pos x="306" y="172"/>
                    </a:cxn>
                    <a:cxn ang="0">
                      <a:pos x="286" y="184"/>
                    </a:cxn>
                    <a:cxn ang="0">
                      <a:pos x="252" y="190"/>
                    </a:cxn>
                    <a:cxn ang="0">
                      <a:pos x="232" y="202"/>
                    </a:cxn>
                    <a:cxn ang="0">
                      <a:pos x="200" y="204"/>
                    </a:cxn>
                    <a:cxn ang="0">
                      <a:pos x="182" y="190"/>
                    </a:cxn>
                    <a:cxn ang="0">
                      <a:pos x="138" y="188"/>
                    </a:cxn>
                    <a:cxn ang="0">
                      <a:pos x="114" y="182"/>
                    </a:cxn>
                    <a:cxn ang="0">
                      <a:pos x="94" y="166"/>
                    </a:cxn>
                    <a:cxn ang="0">
                      <a:pos x="78" y="150"/>
                    </a:cxn>
                    <a:cxn ang="0">
                      <a:pos x="58" y="140"/>
                    </a:cxn>
                    <a:cxn ang="0">
                      <a:pos x="50" y="124"/>
                    </a:cxn>
                    <a:cxn ang="0">
                      <a:pos x="40" y="108"/>
                    </a:cxn>
                    <a:cxn ang="0">
                      <a:pos x="24" y="88"/>
                    </a:cxn>
                    <a:cxn ang="0">
                      <a:pos x="4" y="84"/>
                    </a:cxn>
                    <a:cxn ang="0">
                      <a:pos x="2" y="56"/>
                    </a:cxn>
                  </a:cxnLst>
                  <a:rect l="0" t="0" r="r" b="b"/>
                  <a:pathLst>
                    <a:path w="422" h="204">
                      <a:moveTo>
                        <a:pt x="2" y="56"/>
                      </a:moveTo>
                      <a:lnTo>
                        <a:pt x="8" y="54"/>
                      </a:lnTo>
                      <a:lnTo>
                        <a:pt x="14" y="52"/>
                      </a:lnTo>
                      <a:lnTo>
                        <a:pt x="16" y="48"/>
                      </a:lnTo>
                      <a:lnTo>
                        <a:pt x="16" y="44"/>
                      </a:lnTo>
                      <a:lnTo>
                        <a:pt x="20" y="40"/>
                      </a:lnTo>
                      <a:lnTo>
                        <a:pt x="24" y="36"/>
                      </a:lnTo>
                      <a:lnTo>
                        <a:pt x="32" y="34"/>
                      </a:lnTo>
                      <a:lnTo>
                        <a:pt x="40" y="30"/>
                      </a:lnTo>
                      <a:lnTo>
                        <a:pt x="44" y="26"/>
                      </a:lnTo>
                      <a:lnTo>
                        <a:pt x="54" y="26"/>
                      </a:lnTo>
                      <a:lnTo>
                        <a:pt x="62" y="26"/>
                      </a:lnTo>
                      <a:lnTo>
                        <a:pt x="64" y="30"/>
                      </a:lnTo>
                      <a:lnTo>
                        <a:pt x="72" y="28"/>
                      </a:lnTo>
                      <a:lnTo>
                        <a:pt x="82" y="32"/>
                      </a:lnTo>
                      <a:lnTo>
                        <a:pt x="90" y="36"/>
                      </a:lnTo>
                      <a:lnTo>
                        <a:pt x="98" y="38"/>
                      </a:lnTo>
                      <a:lnTo>
                        <a:pt x="108" y="38"/>
                      </a:lnTo>
                      <a:lnTo>
                        <a:pt x="120" y="38"/>
                      </a:lnTo>
                      <a:lnTo>
                        <a:pt x="130" y="38"/>
                      </a:lnTo>
                      <a:lnTo>
                        <a:pt x="134" y="34"/>
                      </a:lnTo>
                      <a:lnTo>
                        <a:pt x="132" y="26"/>
                      </a:lnTo>
                      <a:lnTo>
                        <a:pt x="128" y="20"/>
                      </a:lnTo>
                      <a:lnTo>
                        <a:pt x="122" y="16"/>
                      </a:lnTo>
                      <a:lnTo>
                        <a:pt x="124" y="10"/>
                      </a:lnTo>
                      <a:lnTo>
                        <a:pt x="128" y="4"/>
                      </a:lnTo>
                      <a:lnTo>
                        <a:pt x="130" y="0"/>
                      </a:lnTo>
                      <a:lnTo>
                        <a:pt x="140" y="0"/>
                      </a:lnTo>
                      <a:lnTo>
                        <a:pt x="146" y="2"/>
                      </a:lnTo>
                      <a:lnTo>
                        <a:pt x="156" y="2"/>
                      </a:lnTo>
                      <a:lnTo>
                        <a:pt x="160" y="6"/>
                      </a:lnTo>
                      <a:lnTo>
                        <a:pt x="170" y="8"/>
                      </a:lnTo>
                      <a:lnTo>
                        <a:pt x="182" y="18"/>
                      </a:lnTo>
                      <a:lnTo>
                        <a:pt x="190" y="24"/>
                      </a:lnTo>
                      <a:lnTo>
                        <a:pt x="194" y="34"/>
                      </a:lnTo>
                      <a:lnTo>
                        <a:pt x="198" y="36"/>
                      </a:lnTo>
                      <a:lnTo>
                        <a:pt x="208" y="42"/>
                      </a:lnTo>
                      <a:lnTo>
                        <a:pt x="214" y="42"/>
                      </a:lnTo>
                      <a:lnTo>
                        <a:pt x="220" y="42"/>
                      </a:lnTo>
                      <a:lnTo>
                        <a:pt x="226" y="40"/>
                      </a:lnTo>
                      <a:lnTo>
                        <a:pt x="232" y="36"/>
                      </a:lnTo>
                      <a:lnTo>
                        <a:pt x="240" y="38"/>
                      </a:lnTo>
                      <a:lnTo>
                        <a:pt x="252" y="42"/>
                      </a:lnTo>
                      <a:lnTo>
                        <a:pt x="258" y="42"/>
                      </a:lnTo>
                      <a:lnTo>
                        <a:pt x="258" y="48"/>
                      </a:lnTo>
                      <a:lnTo>
                        <a:pt x="264" y="52"/>
                      </a:lnTo>
                      <a:lnTo>
                        <a:pt x="270" y="52"/>
                      </a:lnTo>
                      <a:lnTo>
                        <a:pt x="276" y="56"/>
                      </a:lnTo>
                      <a:lnTo>
                        <a:pt x="282" y="56"/>
                      </a:lnTo>
                      <a:lnTo>
                        <a:pt x="288" y="54"/>
                      </a:lnTo>
                      <a:lnTo>
                        <a:pt x="294" y="56"/>
                      </a:lnTo>
                      <a:lnTo>
                        <a:pt x="304" y="58"/>
                      </a:lnTo>
                      <a:lnTo>
                        <a:pt x="314" y="56"/>
                      </a:lnTo>
                      <a:lnTo>
                        <a:pt x="320" y="52"/>
                      </a:lnTo>
                      <a:lnTo>
                        <a:pt x="332" y="50"/>
                      </a:lnTo>
                      <a:lnTo>
                        <a:pt x="344" y="42"/>
                      </a:lnTo>
                      <a:lnTo>
                        <a:pt x="348" y="40"/>
                      </a:lnTo>
                      <a:lnTo>
                        <a:pt x="358" y="46"/>
                      </a:lnTo>
                      <a:lnTo>
                        <a:pt x="364" y="46"/>
                      </a:lnTo>
                      <a:lnTo>
                        <a:pt x="374" y="48"/>
                      </a:lnTo>
                      <a:lnTo>
                        <a:pt x="368" y="64"/>
                      </a:lnTo>
                      <a:lnTo>
                        <a:pt x="368" y="64"/>
                      </a:lnTo>
                      <a:lnTo>
                        <a:pt x="370" y="70"/>
                      </a:lnTo>
                      <a:lnTo>
                        <a:pt x="370" y="70"/>
                      </a:lnTo>
                      <a:lnTo>
                        <a:pt x="370" y="74"/>
                      </a:lnTo>
                      <a:lnTo>
                        <a:pt x="368" y="76"/>
                      </a:lnTo>
                      <a:lnTo>
                        <a:pt x="366" y="80"/>
                      </a:lnTo>
                      <a:lnTo>
                        <a:pt x="366" y="86"/>
                      </a:lnTo>
                      <a:lnTo>
                        <a:pt x="376" y="90"/>
                      </a:lnTo>
                      <a:lnTo>
                        <a:pt x="386" y="88"/>
                      </a:lnTo>
                      <a:lnTo>
                        <a:pt x="392" y="82"/>
                      </a:lnTo>
                      <a:lnTo>
                        <a:pt x="396" y="82"/>
                      </a:lnTo>
                      <a:lnTo>
                        <a:pt x="400" y="86"/>
                      </a:lnTo>
                      <a:lnTo>
                        <a:pt x="406" y="92"/>
                      </a:lnTo>
                      <a:lnTo>
                        <a:pt x="416" y="96"/>
                      </a:lnTo>
                      <a:lnTo>
                        <a:pt x="422" y="102"/>
                      </a:lnTo>
                      <a:lnTo>
                        <a:pt x="418" y="108"/>
                      </a:lnTo>
                      <a:lnTo>
                        <a:pt x="418" y="108"/>
                      </a:lnTo>
                      <a:lnTo>
                        <a:pt x="414" y="106"/>
                      </a:lnTo>
                      <a:lnTo>
                        <a:pt x="410" y="106"/>
                      </a:lnTo>
                      <a:lnTo>
                        <a:pt x="408" y="108"/>
                      </a:lnTo>
                      <a:lnTo>
                        <a:pt x="408" y="108"/>
                      </a:lnTo>
                      <a:lnTo>
                        <a:pt x="404" y="110"/>
                      </a:lnTo>
                      <a:lnTo>
                        <a:pt x="400" y="112"/>
                      </a:lnTo>
                      <a:lnTo>
                        <a:pt x="398" y="116"/>
                      </a:lnTo>
                      <a:lnTo>
                        <a:pt x="390" y="114"/>
                      </a:lnTo>
                      <a:lnTo>
                        <a:pt x="380" y="122"/>
                      </a:lnTo>
                      <a:lnTo>
                        <a:pt x="374" y="118"/>
                      </a:lnTo>
                      <a:lnTo>
                        <a:pt x="370" y="118"/>
                      </a:lnTo>
                      <a:lnTo>
                        <a:pt x="368" y="126"/>
                      </a:lnTo>
                      <a:lnTo>
                        <a:pt x="364" y="130"/>
                      </a:lnTo>
                      <a:lnTo>
                        <a:pt x="346" y="134"/>
                      </a:lnTo>
                      <a:lnTo>
                        <a:pt x="344" y="144"/>
                      </a:lnTo>
                      <a:lnTo>
                        <a:pt x="332" y="150"/>
                      </a:lnTo>
                      <a:lnTo>
                        <a:pt x="324" y="146"/>
                      </a:lnTo>
                      <a:lnTo>
                        <a:pt x="318" y="140"/>
                      </a:lnTo>
                      <a:lnTo>
                        <a:pt x="312" y="138"/>
                      </a:lnTo>
                      <a:lnTo>
                        <a:pt x="306" y="142"/>
                      </a:lnTo>
                      <a:lnTo>
                        <a:pt x="304" y="150"/>
                      </a:lnTo>
                      <a:lnTo>
                        <a:pt x="302" y="156"/>
                      </a:lnTo>
                      <a:lnTo>
                        <a:pt x="304" y="166"/>
                      </a:lnTo>
                      <a:lnTo>
                        <a:pt x="306" y="172"/>
                      </a:lnTo>
                      <a:lnTo>
                        <a:pt x="302" y="178"/>
                      </a:lnTo>
                      <a:lnTo>
                        <a:pt x="296" y="182"/>
                      </a:lnTo>
                      <a:lnTo>
                        <a:pt x="286" y="184"/>
                      </a:lnTo>
                      <a:lnTo>
                        <a:pt x="272" y="188"/>
                      </a:lnTo>
                      <a:lnTo>
                        <a:pt x="260" y="188"/>
                      </a:lnTo>
                      <a:lnTo>
                        <a:pt x="252" y="190"/>
                      </a:lnTo>
                      <a:lnTo>
                        <a:pt x="248" y="190"/>
                      </a:lnTo>
                      <a:lnTo>
                        <a:pt x="240" y="198"/>
                      </a:lnTo>
                      <a:lnTo>
                        <a:pt x="232" y="202"/>
                      </a:lnTo>
                      <a:lnTo>
                        <a:pt x="222" y="202"/>
                      </a:lnTo>
                      <a:lnTo>
                        <a:pt x="212" y="204"/>
                      </a:lnTo>
                      <a:lnTo>
                        <a:pt x="200" y="204"/>
                      </a:lnTo>
                      <a:lnTo>
                        <a:pt x="192" y="200"/>
                      </a:lnTo>
                      <a:lnTo>
                        <a:pt x="186" y="192"/>
                      </a:lnTo>
                      <a:lnTo>
                        <a:pt x="182" y="190"/>
                      </a:lnTo>
                      <a:lnTo>
                        <a:pt x="162" y="190"/>
                      </a:lnTo>
                      <a:lnTo>
                        <a:pt x="150" y="188"/>
                      </a:lnTo>
                      <a:lnTo>
                        <a:pt x="138" y="188"/>
                      </a:lnTo>
                      <a:lnTo>
                        <a:pt x="128" y="188"/>
                      </a:lnTo>
                      <a:lnTo>
                        <a:pt x="120" y="188"/>
                      </a:lnTo>
                      <a:lnTo>
                        <a:pt x="114" y="182"/>
                      </a:lnTo>
                      <a:lnTo>
                        <a:pt x="106" y="176"/>
                      </a:lnTo>
                      <a:lnTo>
                        <a:pt x="98" y="170"/>
                      </a:lnTo>
                      <a:lnTo>
                        <a:pt x="94" y="166"/>
                      </a:lnTo>
                      <a:lnTo>
                        <a:pt x="92" y="158"/>
                      </a:lnTo>
                      <a:lnTo>
                        <a:pt x="86" y="152"/>
                      </a:lnTo>
                      <a:lnTo>
                        <a:pt x="78" y="150"/>
                      </a:lnTo>
                      <a:lnTo>
                        <a:pt x="74" y="146"/>
                      </a:lnTo>
                      <a:lnTo>
                        <a:pt x="66" y="142"/>
                      </a:lnTo>
                      <a:lnTo>
                        <a:pt x="58" y="140"/>
                      </a:lnTo>
                      <a:lnTo>
                        <a:pt x="50" y="138"/>
                      </a:lnTo>
                      <a:lnTo>
                        <a:pt x="48" y="132"/>
                      </a:lnTo>
                      <a:lnTo>
                        <a:pt x="50" y="124"/>
                      </a:lnTo>
                      <a:lnTo>
                        <a:pt x="52" y="118"/>
                      </a:lnTo>
                      <a:lnTo>
                        <a:pt x="48" y="110"/>
                      </a:lnTo>
                      <a:lnTo>
                        <a:pt x="40" y="108"/>
                      </a:lnTo>
                      <a:lnTo>
                        <a:pt x="40" y="102"/>
                      </a:lnTo>
                      <a:lnTo>
                        <a:pt x="32" y="94"/>
                      </a:lnTo>
                      <a:lnTo>
                        <a:pt x="24" y="88"/>
                      </a:lnTo>
                      <a:lnTo>
                        <a:pt x="16" y="90"/>
                      </a:lnTo>
                      <a:lnTo>
                        <a:pt x="8" y="88"/>
                      </a:lnTo>
                      <a:lnTo>
                        <a:pt x="4" y="84"/>
                      </a:lnTo>
                      <a:lnTo>
                        <a:pt x="2" y="80"/>
                      </a:lnTo>
                      <a:lnTo>
                        <a:pt x="0" y="70"/>
                      </a:lnTo>
                      <a:lnTo>
                        <a:pt x="2" y="5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16" name="Freeform 136"/>
                <p:cNvSpPr>
                  <a:spLocks noChangeAspect="1"/>
                </p:cNvSpPr>
                <p:nvPr/>
              </p:nvSpPr>
              <p:spPr bwMode="gray">
                <a:xfrm>
                  <a:off x="3317" y="2205"/>
                  <a:ext cx="6" cy="4"/>
                </a:xfrm>
                <a:custGeom>
                  <a:avLst/>
                  <a:gdLst/>
                  <a:ahLst/>
                  <a:cxnLst>
                    <a:cxn ang="0">
                      <a:pos x="4" y="4"/>
                    </a:cxn>
                    <a:cxn ang="0">
                      <a:pos x="0" y="2"/>
                    </a:cxn>
                    <a:cxn ang="0">
                      <a:pos x="4" y="0"/>
                    </a:cxn>
                    <a:cxn ang="0">
                      <a:pos x="6" y="2"/>
                    </a:cxn>
                    <a:cxn ang="0">
                      <a:pos x="6" y="2"/>
                    </a:cxn>
                    <a:cxn ang="0">
                      <a:pos x="4" y="4"/>
                    </a:cxn>
                    <a:cxn ang="0">
                      <a:pos x="4" y="4"/>
                    </a:cxn>
                  </a:cxnLst>
                  <a:rect l="0" t="0" r="r" b="b"/>
                  <a:pathLst>
                    <a:path w="6" h="4">
                      <a:moveTo>
                        <a:pt x="4" y="4"/>
                      </a:moveTo>
                      <a:lnTo>
                        <a:pt x="0" y="2"/>
                      </a:lnTo>
                      <a:lnTo>
                        <a:pt x="4" y="0"/>
                      </a:lnTo>
                      <a:lnTo>
                        <a:pt x="6" y="2"/>
                      </a:lnTo>
                      <a:lnTo>
                        <a:pt x="6" y="2"/>
                      </a:lnTo>
                      <a:lnTo>
                        <a:pt x="4" y="4"/>
                      </a:lnTo>
                      <a:lnTo>
                        <a:pt x="4" y="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17" name="Freeform 137"/>
                <p:cNvSpPr>
                  <a:spLocks noChangeAspect="1"/>
                </p:cNvSpPr>
                <p:nvPr/>
              </p:nvSpPr>
              <p:spPr bwMode="gray">
                <a:xfrm>
                  <a:off x="3567" y="2120"/>
                  <a:ext cx="45" cy="56"/>
                </a:xfrm>
                <a:custGeom>
                  <a:avLst/>
                  <a:gdLst/>
                  <a:ahLst/>
                  <a:cxnLst>
                    <a:cxn ang="0">
                      <a:pos x="24" y="64"/>
                    </a:cxn>
                    <a:cxn ang="0">
                      <a:pos x="30" y="56"/>
                    </a:cxn>
                    <a:cxn ang="0">
                      <a:pos x="32" y="52"/>
                    </a:cxn>
                    <a:cxn ang="0">
                      <a:pos x="36" y="48"/>
                    </a:cxn>
                    <a:cxn ang="0">
                      <a:pos x="36" y="48"/>
                    </a:cxn>
                    <a:cxn ang="0">
                      <a:pos x="42" y="50"/>
                    </a:cxn>
                    <a:cxn ang="0">
                      <a:pos x="48" y="52"/>
                    </a:cxn>
                    <a:cxn ang="0">
                      <a:pos x="42" y="42"/>
                    </a:cxn>
                    <a:cxn ang="0">
                      <a:pos x="40" y="40"/>
                    </a:cxn>
                    <a:cxn ang="0">
                      <a:pos x="38" y="34"/>
                    </a:cxn>
                    <a:cxn ang="0">
                      <a:pos x="38" y="30"/>
                    </a:cxn>
                    <a:cxn ang="0">
                      <a:pos x="36" y="26"/>
                    </a:cxn>
                    <a:cxn ang="0">
                      <a:pos x="34" y="20"/>
                    </a:cxn>
                    <a:cxn ang="0">
                      <a:pos x="32" y="14"/>
                    </a:cxn>
                    <a:cxn ang="0">
                      <a:pos x="28" y="10"/>
                    </a:cxn>
                    <a:cxn ang="0">
                      <a:pos x="22" y="6"/>
                    </a:cxn>
                    <a:cxn ang="0">
                      <a:pos x="16" y="2"/>
                    </a:cxn>
                    <a:cxn ang="0">
                      <a:pos x="8" y="2"/>
                    </a:cxn>
                    <a:cxn ang="0">
                      <a:pos x="4" y="2"/>
                    </a:cxn>
                    <a:cxn ang="0">
                      <a:pos x="0" y="6"/>
                    </a:cxn>
                    <a:cxn ang="0">
                      <a:pos x="4" y="8"/>
                    </a:cxn>
                    <a:cxn ang="0">
                      <a:pos x="10" y="16"/>
                    </a:cxn>
                    <a:cxn ang="0">
                      <a:pos x="14" y="24"/>
                    </a:cxn>
                    <a:cxn ang="0">
                      <a:pos x="18" y="30"/>
                    </a:cxn>
                    <a:cxn ang="0">
                      <a:pos x="20" y="34"/>
                    </a:cxn>
                    <a:cxn ang="0">
                      <a:pos x="20" y="38"/>
                    </a:cxn>
                    <a:cxn ang="0">
                      <a:pos x="20" y="42"/>
                    </a:cxn>
                    <a:cxn ang="0">
                      <a:pos x="22" y="44"/>
                    </a:cxn>
                    <a:cxn ang="0">
                      <a:pos x="20" y="46"/>
                    </a:cxn>
                    <a:cxn ang="0">
                      <a:pos x="20" y="48"/>
                    </a:cxn>
                    <a:cxn ang="0">
                      <a:pos x="20" y="56"/>
                    </a:cxn>
                    <a:cxn ang="0">
                      <a:pos x="20" y="56"/>
                    </a:cxn>
                    <a:cxn ang="0">
                      <a:pos x="20" y="60"/>
                    </a:cxn>
                    <a:cxn ang="0">
                      <a:pos x="22" y="64"/>
                    </a:cxn>
                    <a:cxn ang="0">
                      <a:pos x="24" y="64"/>
                    </a:cxn>
                  </a:cxnLst>
                  <a:rect l="0" t="0" r="r" b="b"/>
                  <a:pathLst>
                    <a:path w="50" h="64">
                      <a:moveTo>
                        <a:pt x="24" y="64"/>
                      </a:moveTo>
                      <a:lnTo>
                        <a:pt x="24" y="64"/>
                      </a:lnTo>
                      <a:lnTo>
                        <a:pt x="28" y="62"/>
                      </a:lnTo>
                      <a:lnTo>
                        <a:pt x="30" y="56"/>
                      </a:lnTo>
                      <a:lnTo>
                        <a:pt x="30" y="56"/>
                      </a:lnTo>
                      <a:lnTo>
                        <a:pt x="32" y="52"/>
                      </a:lnTo>
                      <a:lnTo>
                        <a:pt x="34" y="50"/>
                      </a:lnTo>
                      <a:lnTo>
                        <a:pt x="36" y="48"/>
                      </a:lnTo>
                      <a:lnTo>
                        <a:pt x="36" y="48"/>
                      </a:lnTo>
                      <a:lnTo>
                        <a:pt x="36" y="48"/>
                      </a:lnTo>
                      <a:lnTo>
                        <a:pt x="38" y="48"/>
                      </a:lnTo>
                      <a:lnTo>
                        <a:pt x="42" y="50"/>
                      </a:lnTo>
                      <a:lnTo>
                        <a:pt x="42" y="50"/>
                      </a:lnTo>
                      <a:lnTo>
                        <a:pt x="48" y="52"/>
                      </a:lnTo>
                      <a:lnTo>
                        <a:pt x="50" y="54"/>
                      </a:lnTo>
                      <a:lnTo>
                        <a:pt x="42" y="42"/>
                      </a:lnTo>
                      <a:lnTo>
                        <a:pt x="42" y="42"/>
                      </a:lnTo>
                      <a:lnTo>
                        <a:pt x="40" y="40"/>
                      </a:lnTo>
                      <a:lnTo>
                        <a:pt x="38" y="38"/>
                      </a:lnTo>
                      <a:lnTo>
                        <a:pt x="38" y="34"/>
                      </a:lnTo>
                      <a:lnTo>
                        <a:pt x="38" y="34"/>
                      </a:lnTo>
                      <a:lnTo>
                        <a:pt x="38" y="30"/>
                      </a:lnTo>
                      <a:lnTo>
                        <a:pt x="36" y="26"/>
                      </a:lnTo>
                      <a:lnTo>
                        <a:pt x="36" y="26"/>
                      </a:lnTo>
                      <a:lnTo>
                        <a:pt x="34" y="24"/>
                      </a:lnTo>
                      <a:lnTo>
                        <a:pt x="34" y="20"/>
                      </a:lnTo>
                      <a:lnTo>
                        <a:pt x="34" y="20"/>
                      </a:lnTo>
                      <a:lnTo>
                        <a:pt x="32" y="14"/>
                      </a:lnTo>
                      <a:lnTo>
                        <a:pt x="28" y="10"/>
                      </a:lnTo>
                      <a:lnTo>
                        <a:pt x="28" y="10"/>
                      </a:lnTo>
                      <a:lnTo>
                        <a:pt x="22" y="6"/>
                      </a:lnTo>
                      <a:lnTo>
                        <a:pt x="22" y="6"/>
                      </a:lnTo>
                      <a:lnTo>
                        <a:pt x="16" y="2"/>
                      </a:lnTo>
                      <a:lnTo>
                        <a:pt x="16" y="2"/>
                      </a:lnTo>
                      <a:lnTo>
                        <a:pt x="12" y="0"/>
                      </a:lnTo>
                      <a:lnTo>
                        <a:pt x="8" y="2"/>
                      </a:lnTo>
                      <a:lnTo>
                        <a:pt x="8" y="2"/>
                      </a:lnTo>
                      <a:lnTo>
                        <a:pt x="4" y="2"/>
                      </a:lnTo>
                      <a:lnTo>
                        <a:pt x="0" y="4"/>
                      </a:lnTo>
                      <a:lnTo>
                        <a:pt x="0" y="6"/>
                      </a:lnTo>
                      <a:lnTo>
                        <a:pt x="0" y="6"/>
                      </a:lnTo>
                      <a:lnTo>
                        <a:pt x="4" y="8"/>
                      </a:lnTo>
                      <a:lnTo>
                        <a:pt x="10" y="16"/>
                      </a:lnTo>
                      <a:lnTo>
                        <a:pt x="10" y="16"/>
                      </a:lnTo>
                      <a:lnTo>
                        <a:pt x="10" y="20"/>
                      </a:lnTo>
                      <a:lnTo>
                        <a:pt x="14" y="24"/>
                      </a:lnTo>
                      <a:lnTo>
                        <a:pt x="14" y="24"/>
                      </a:lnTo>
                      <a:lnTo>
                        <a:pt x="18" y="30"/>
                      </a:lnTo>
                      <a:lnTo>
                        <a:pt x="20" y="34"/>
                      </a:lnTo>
                      <a:lnTo>
                        <a:pt x="20" y="34"/>
                      </a:lnTo>
                      <a:lnTo>
                        <a:pt x="20" y="36"/>
                      </a:lnTo>
                      <a:lnTo>
                        <a:pt x="20" y="38"/>
                      </a:lnTo>
                      <a:lnTo>
                        <a:pt x="20" y="40"/>
                      </a:lnTo>
                      <a:lnTo>
                        <a:pt x="20" y="42"/>
                      </a:lnTo>
                      <a:lnTo>
                        <a:pt x="20" y="42"/>
                      </a:lnTo>
                      <a:lnTo>
                        <a:pt x="22" y="44"/>
                      </a:lnTo>
                      <a:lnTo>
                        <a:pt x="22" y="44"/>
                      </a:lnTo>
                      <a:lnTo>
                        <a:pt x="20" y="46"/>
                      </a:lnTo>
                      <a:lnTo>
                        <a:pt x="20" y="48"/>
                      </a:lnTo>
                      <a:lnTo>
                        <a:pt x="20" y="48"/>
                      </a:lnTo>
                      <a:lnTo>
                        <a:pt x="20" y="54"/>
                      </a:lnTo>
                      <a:lnTo>
                        <a:pt x="20" y="56"/>
                      </a:lnTo>
                      <a:lnTo>
                        <a:pt x="20" y="56"/>
                      </a:lnTo>
                      <a:lnTo>
                        <a:pt x="20" y="56"/>
                      </a:lnTo>
                      <a:lnTo>
                        <a:pt x="22" y="58"/>
                      </a:lnTo>
                      <a:lnTo>
                        <a:pt x="20" y="60"/>
                      </a:lnTo>
                      <a:lnTo>
                        <a:pt x="20" y="62"/>
                      </a:lnTo>
                      <a:lnTo>
                        <a:pt x="22" y="64"/>
                      </a:lnTo>
                      <a:lnTo>
                        <a:pt x="22" y="64"/>
                      </a:lnTo>
                      <a:lnTo>
                        <a:pt x="24" y="64"/>
                      </a:lnTo>
                      <a:lnTo>
                        <a:pt x="24" y="6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18" name="Freeform 138"/>
                <p:cNvSpPr>
                  <a:spLocks noChangeAspect="1"/>
                </p:cNvSpPr>
                <p:nvPr/>
              </p:nvSpPr>
              <p:spPr bwMode="gray">
                <a:xfrm>
                  <a:off x="1796" y="2377"/>
                  <a:ext cx="371" cy="267"/>
                </a:xfrm>
                <a:custGeom>
                  <a:avLst/>
                  <a:gdLst/>
                  <a:ahLst/>
                  <a:cxnLst>
                    <a:cxn ang="0">
                      <a:pos x="6" y="18"/>
                    </a:cxn>
                    <a:cxn ang="0">
                      <a:pos x="16" y="36"/>
                    </a:cxn>
                    <a:cxn ang="0">
                      <a:pos x="26" y="46"/>
                    </a:cxn>
                    <a:cxn ang="0">
                      <a:pos x="38" y="68"/>
                    </a:cxn>
                    <a:cxn ang="0">
                      <a:pos x="34" y="92"/>
                    </a:cxn>
                    <a:cxn ang="0">
                      <a:pos x="48" y="102"/>
                    </a:cxn>
                    <a:cxn ang="0">
                      <a:pos x="64" y="126"/>
                    </a:cxn>
                    <a:cxn ang="0">
                      <a:pos x="78" y="148"/>
                    </a:cxn>
                    <a:cxn ang="0">
                      <a:pos x="94" y="168"/>
                    </a:cxn>
                    <a:cxn ang="0">
                      <a:pos x="90" y="152"/>
                    </a:cxn>
                    <a:cxn ang="0">
                      <a:pos x="82" y="142"/>
                    </a:cxn>
                    <a:cxn ang="0">
                      <a:pos x="74" y="118"/>
                    </a:cxn>
                    <a:cxn ang="0">
                      <a:pos x="60" y="90"/>
                    </a:cxn>
                    <a:cxn ang="0">
                      <a:pos x="52" y="70"/>
                    </a:cxn>
                    <a:cxn ang="0">
                      <a:pos x="46" y="64"/>
                    </a:cxn>
                    <a:cxn ang="0">
                      <a:pos x="38" y="48"/>
                    </a:cxn>
                    <a:cxn ang="0">
                      <a:pos x="26" y="26"/>
                    </a:cxn>
                    <a:cxn ang="0">
                      <a:pos x="32" y="14"/>
                    </a:cxn>
                    <a:cxn ang="0">
                      <a:pos x="48" y="16"/>
                    </a:cxn>
                    <a:cxn ang="0">
                      <a:pos x="60" y="52"/>
                    </a:cxn>
                    <a:cxn ang="0">
                      <a:pos x="72" y="70"/>
                    </a:cxn>
                    <a:cxn ang="0">
                      <a:pos x="90" y="86"/>
                    </a:cxn>
                    <a:cxn ang="0">
                      <a:pos x="100" y="102"/>
                    </a:cxn>
                    <a:cxn ang="0">
                      <a:pos x="102" y="112"/>
                    </a:cxn>
                    <a:cxn ang="0">
                      <a:pos x="114" y="128"/>
                    </a:cxn>
                    <a:cxn ang="0">
                      <a:pos x="132" y="150"/>
                    </a:cxn>
                    <a:cxn ang="0">
                      <a:pos x="142" y="164"/>
                    </a:cxn>
                    <a:cxn ang="0">
                      <a:pos x="156" y="196"/>
                    </a:cxn>
                    <a:cxn ang="0">
                      <a:pos x="156" y="214"/>
                    </a:cxn>
                    <a:cxn ang="0">
                      <a:pos x="158" y="232"/>
                    </a:cxn>
                    <a:cxn ang="0">
                      <a:pos x="180" y="248"/>
                    </a:cxn>
                    <a:cxn ang="0">
                      <a:pos x="202" y="262"/>
                    </a:cxn>
                    <a:cxn ang="0">
                      <a:pos x="222" y="278"/>
                    </a:cxn>
                    <a:cxn ang="0">
                      <a:pos x="246" y="284"/>
                    </a:cxn>
                    <a:cxn ang="0">
                      <a:pos x="260" y="290"/>
                    </a:cxn>
                    <a:cxn ang="0">
                      <a:pos x="274" y="296"/>
                    </a:cxn>
                    <a:cxn ang="0">
                      <a:pos x="298" y="288"/>
                    </a:cxn>
                    <a:cxn ang="0">
                      <a:pos x="322" y="296"/>
                    </a:cxn>
                    <a:cxn ang="0">
                      <a:pos x="330" y="300"/>
                    </a:cxn>
                    <a:cxn ang="0">
                      <a:pos x="350" y="278"/>
                    </a:cxn>
                    <a:cxn ang="0">
                      <a:pos x="380" y="254"/>
                    </a:cxn>
                    <a:cxn ang="0">
                      <a:pos x="394" y="256"/>
                    </a:cxn>
                    <a:cxn ang="0">
                      <a:pos x="398" y="218"/>
                    </a:cxn>
                    <a:cxn ang="0">
                      <a:pos x="388" y="194"/>
                    </a:cxn>
                    <a:cxn ang="0">
                      <a:pos x="364" y="206"/>
                    </a:cxn>
                    <a:cxn ang="0">
                      <a:pos x="354" y="236"/>
                    </a:cxn>
                    <a:cxn ang="0">
                      <a:pos x="338" y="250"/>
                    </a:cxn>
                    <a:cxn ang="0">
                      <a:pos x="314" y="254"/>
                    </a:cxn>
                    <a:cxn ang="0">
                      <a:pos x="284" y="248"/>
                    </a:cxn>
                    <a:cxn ang="0">
                      <a:pos x="274" y="228"/>
                    </a:cxn>
                    <a:cxn ang="0">
                      <a:pos x="260" y="206"/>
                    </a:cxn>
                    <a:cxn ang="0">
                      <a:pos x="260" y="182"/>
                    </a:cxn>
                    <a:cxn ang="0">
                      <a:pos x="258" y="152"/>
                    </a:cxn>
                    <a:cxn ang="0">
                      <a:pos x="260" y="136"/>
                    </a:cxn>
                    <a:cxn ang="0">
                      <a:pos x="266" y="122"/>
                    </a:cxn>
                    <a:cxn ang="0">
                      <a:pos x="230" y="90"/>
                    </a:cxn>
                    <a:cxn ang="0">
                      <a:pos x="202" y="54"/>
                    </a:cxn>
                    <a:cxn ang="0">
                      <a:pos x="168" y="48"/>
                    </a:cxn>
                    <a:cxn ang="0">
                      <a:pos x="72" y="24"/>
                    </a:cxn>
                  </a:cxnLst>
                  <a:rect l="0" t="0" r="r" b="b"/>
                  <a:pathLst>
                    <a:path w="404" h="308">
                      <a:moveTo>
                        <a:pt x="0" y="4"/>
                      </a:moveTo>
                      <a:lnTo>
                        <a:pt x="0" y="4"/>
                      </a:lnTo>
                      <a:lnTo>
                        <a:pt x="0" y="6"/>
                      </a:lnTo>
                      <a:lnTo>
                        <a:pt x="2" y="10"/>
                      </a:lnTo>
                      <a:lnTo>
                        <a:pt x="2" y="10"/>
                      </a:lnTo>
                      <a:lnTo>
                        <a:pt x="6" y="14"/>
                      </a:lnTo>
                      <a:lnTo>
                        <a:pt x="6" y="14"/>
                      </a:lnTo>
                      <a:lnTo>
                        <a:pt x="6" y="18"/>
                      </a:lnTo>
                      <a:lnTo>
                        <a:pt x="6" y="18"/>
                      </a:lnTo>
                      <a:lnTo>
                        <a:pt x="8" y="20"/>
                      </a:lnTo>
                      <a:lnTo>
                        <a:pt x="10" y="24"/>
                      </a:lnTo>
                      <a:lnTo>
                        <a:pt x="10" y="24"/>
                      </a:lnTo>
                      <a:lnTo>
                        <a:pt x="10" y="28"/>
                      </a:lnTo>
                      <a:lnTo>
                        <a:pt x="10" y="32"/>
                      </a:lnTo>
                      <a:lnTo>
                        <a:pt x="12" y="36"/>
                      </a:lnTo>
                      <a:lnTo>
                        <a:pt x="12" y="36"/>
                      </a:lnTo>
                      <a:lnTo>
                        <a:pt x="16" y="36"/>
                      </a:lnTo>
                      <a:lnTo>
                        <a:pt x="16" y="36"/>
                      </a:lnTo>
                      <a:lnTo>
                        <a:pt x="16" y="40"/>
                      </a:lnTo>
                      <a:lnTo>
                        <a:pt x="16" y="40"/>
                      </a:lnTo>
                      <a:lnTo>
                        <a:pt x="20" y="42"/>
                      </a:lnTo>
                      <a:lnTo>
                        <a:pt x="20" y="42"/>
                      </a:lnTo>
                      <a:lnTo>
                        <a:pt x="22" y="46"/>
                      </a:lnTo>
                      <a:lnTo>
                        <a:pt x="22" y="46"/>
                      </a:lnTo>
                      <a:lnTo>
                        <a:pt x="24" y="46"/>
                      </a:lnTo>
                      <a:lnTo>
                        <a:pt x="26" y="46"/>
                      </a:lnTo>
                      <a:lnTo>
                        <a:pt x="26" y="46"/>
                      </a:lnTo>
                      <a:lnTo>
                        <a:pt x="28" y="50"/>
                      </a:lnTo>
                      <a:lnTo>
                        <a:pt x="28" y="50"/>
                      </a:lnTo>
                      <a:lnTo>
                        <a:pt x="32" y="52"/>
                      </a:lnTo>
                      <a:lnTo>
                        <a:pt x="32" y="52"/>
                      </a:lnTo>
                      <a:lnTo>
                        <a:pt x="34" y="56"/>
                      </a:lnTo>
                      <a:lnTo>
                        <a:pt x="34" y="58"/>
                      </a:lnTo>
                      <a:lnTo>
                        <a:pt x="36" y="64"/>
                      </a:lnTo>
                      <a:lnTo>
                        <a:pt x="36" y="64"/>
                      </a:lnTo>
                      <a:lnTo>
                        <a:pt x="38" y="68"/>
                      </a:lnTo>
                      <a:lnTo>
                        <a:pt x="38" y="68"/>
                      </a:lnTo>
                      <a:lnTo>
                        <a:pt x="38" y="76"/>
                      </a:lnTo>
                      <a:lnTo>
                        <a:pt x="36" y="84"/>
                      </a:lnTo>
                      <a:lnTo>
                        <a:pt x="36" y="84"/>
                      </a:lnTo>
                      <a:lnTo>
                        <a:pt x="26" y="84"/>
                      </a:lnTo>
                      <a:lnTo>
                        <a:pt x="26" y="86"/>
                      </a:lnTo>
                      <a:lnTo>
                        <a:pt x="26" y="86"/>
                      </a:lnTo>
                      <a:lnTo>
                        <a:pt x="34" y="92"/>
                      </a:lnTo>
                      <a:lnTo>
                        <a:pt x="34" y="92"/>
                      </a:lnTo>
                      <a:lnTo>
                        <a:pt x="36" y="94"/>
                      </a:lnTo>
                      <a:lnTo>
                        <a:pt x="38" y="98"/>
                      </a:lnTo>
                      <a:lnTo>
                        <a:pt x="38" y="98"/>
                      </a:lnTo>
                      <a:lnTo>
                        <a:pt x="42" y="98"/>
                      </a:lnTo>
                      <a:lnTo>
                        <a:pt x="42" y="98"/>
                      </a:lnTo>
                      <a:lnTo>
                        <a:pt x="42" y="100"/>
                      </a:lnTo>
                      <a:lnTo>
                        <a:pt x="42" y="102"/>
                      </a:lnTo>
                      <a:lnTo>
                        <a:pt x="42" y="102"/>
                      </a:lnTo>
                      <a:lnTo>
                        <a:pt x="48" y="102"/>
                      </a:lnTo>
                      <a:lnTo>
                        <a:pt x="48" y="102"/>
                      </a:lnTo>
                      <a:lnTo>
                        <a:pt x="56" y="108"/>
                      </a:lnTo>
                      <a:lnTo>
                        <a:pt x="62" y="114"/>
                      </a:lnTo>
                      <a:lnTo>
                        <a:pt x="62" y="114"/>
                      </a:lnTo>
                      <a:lnTo>
                        <a:pt x="62" y="116"/>
                      </a:lnTo>
                      <a:lnTo>
                        <a:pt x="62" y="118"/>
                      </a:lnTo>
                      <a:lnTo>
                        <a:pt x="62" y="118"/>
                      </a:lnTo>
                      <a:lnTo>
                        <a:pt x="64" y="126"/>
                      </a:lnTo>
                      <a:lnTo>
                        <a:pt x="64" y="126"/>
                      </a:lnTo>
                      <a:lnTo>
                        <a:pt x="64" y="132"/>
                      </a:lnTo>
                      <a:lnTo>
                        <a:pt x="64" y="138"/>
                      </a:lnTo>
                      <a:lnTo>
                        <a:pt x="64" y="138"/>
                      </a:lnTo>
                      <a:lnTo>
                        <a:pt x="68" y="140"/>
                      </a:lnTo>
                      <a:lnTo>
                        <a:pt x="72" y="140"/>
                      </a:lnTo>
                      <a:lnTo>
                        <a:pt x="72" y="140"/>
                      </a:lnTo>
                      <a:lnTo>
                        <a:pt x="72" y="144"/>
                      </a:lnTo>
                      <a:lnTo>
                        <a:pt x="72" y="144"/>
                      </a:lnTo>
                      <a:lnTo>
                        <a:pt x="78" y="148"/>
                      </a:lnTo>
                      <a:lnTo>
                        <a:pt x="78" y="148"/>
                      </a:lnTo>
                      <a:lnTo>
                        <a:pt x="90" y="164"/>
                      </a:lnTo>
                      <a:lnTo>
                        <a:pt x="90" y="164"/>
                      </a:lnTo>
                      <a:lnTo>
                        <a:pt x="90" y="170"/>
                      </a:lnTo>
                      <a:lnTo>
                        <a:pt x="94" y="170"/>
                      </a:lnTo>
                      <a:lnTo>
                        <a:pt x="94" y="170"/>
                      </a:lnTo>
                      <a:lnTo>
                        <a:pt x="94" y="168"/>
                      </a:lnTo>
                      <a:lnTo>
                        <a:pt x="94" y="168"/>
                      </a:lnTo>
                      <a:lnTo>
                        <a:pt x="94" y="168"/>
                      </a:lnTo>
                      <a:lnTo>
                        <a:pt x="94" y="168"/>
                      </a:lnTo>
                      <a:lnTo>
                        <a:pt x="96" y="166"/>
                      </a:lnTo>
                      <a:lnTo>
                        <a:pt x="98" y="164"/>
                      </a:lnTo>
                      <a:lnTo>
                        <a:pt x="98" y="164"/>
                      </a:lnTo>
                      <a:lnTo>
                        <a:pt x="98" y="162"/>
                      </a:lnTo>
                      <a:lnTo>
                        <a:pt x="96" y="158"/>
                      </a:lnTo>
                      <a:lnTo>
                        <a:pt x="96" y="158"/>
                      </a:lnTo>
                      <a:lnTo>
                        <a:pt x="90" y="152"/>
                      </a:lnTo>
                      <a:lnTo>
                        <a:pt x="90" y="152"/>
                      </a:lnTo>
                      <a:lnTo>
                        <a:pt x="90" y="148"/>
                      </a:lnTo>
                      <a:lnTo>
                        <a:pt x="90" y="148"/>
                      </a:lnTo>
                      <a:lnTo>
                        <a:pt x="88" y="146"/>
                      </a:lnTo>
                      <a:lnTo>
                        <a:pt x="88" y="146"/>
                      </a:lnTo>
                      <a:lnTo>
                        <a:pt x="84" y="146"/>
                      </a:lnTo>
                      <a:lnTo>
                        <a:pt x="84" y="146"/>
                      </a:lnTo>
                      <a:lnTo>
                        <a:pt x="82" y="144"/>
                      </a:lnTo>
                      <a:lnTo>
                        <a:pt x="82" y="144"/>
                      </a:lnTo>
                      <a:lnTo>
                        <a:pt x="82" y="142"/>
                      </a:lnTo>
                      <a:lnTo>
                        <a:pt x="84" y="138"/>
                      </a:lnTo>
                      <a:lnTo>
                        <a:pt x="84" y="138"/>
                      </a:lnTo>
                      <a:lnTo>
                        <a:pt x="80" y="134"/>
                      </a:lnTo>
                      <a:lnTo>
                        <a:pt x="80" y="134"/>
                      </a:lnTo>
                      <a:lnTo>
                        <a:pt x="80" y="130"/>
                      </a:lnTo>
                      <a:lnTo>
                        <a:pt x="80" y="128"/>
                      </a:lnTo>
                      <a:lnTo>
                        <a:pt x="80" y="128"/>
                      </a:lnTo>
                      <a:lnTo>
                        <a:pt x="74" y="118"/>
                      </a:lnTo>
                      <a:lnTo>
                        <a:pt x="74" y="118"/>
                      </a:lnTo>
                      <a:lnTo>
                        <a:pt x="74" y="114"/>
                      </a:lnTo>
                      <a:lnTo>
                        <a:pt x="74" y="114"/>
                      </a:lnTo>
                      <a:lnTo>
                        <a:pt x="70" y="106"/>
                      </a:lnTo>
                      <a:lnTo>
                        <a:pt x="64" y="100"/>
                      </a:lnTo>
                      <a:lnTo>
                        <a:pt x="64" y="100"/>
                      </a:lnTo>
                      <a:lnTo>
                        <a:pt x="64" y="96"/>
                      </a:lnTo>
                      <a:lnTo>
                        <a:pt x="64" y="92"/>
                      </a:lnTo>
                      <a:lnTo>
                        <a:pt x="64" y="92"/>
                      </a:lnTo>
                      <a:lnTo>
                        <a:pt x="60" y="90"/>
                      </a:lnTo>
                      <a:lnTo>
                        <a:pt x="60" y="90"/>
                      </a:lnTo>
                      <a:lnTo>
                        <a:pt x="60" y="86"/>
                      </a:lnTo>
                      <a:lnTo>
                        <a:pt x="60" y="86"/>
                      </a:lnTo>
                      <a:lnTo>
                        <a:pt x="58" y="84"/>
                      </a:lnTo>
                      <a:lnTo>
                        <a:pt x="56" y="82"/>
                      </a:lnTo>
                      <a:lnTo>
                        <a:pt x="56" y="82"/>
                      </a:lnTo>
                      <a:lnTo>
                        <a:pt x="56" y="76"/>
                      </a:lnTo>
                      <a:lnTo>
                        <a:pt x="54" y="70"/>
                      </a:lnTo>
                      <a:lnTo>
                        <a:pt x="52" y="70"/>
                      </a:lnTo>
                      <a:lnTo>
                        <a:pt x="52" y="70"/>
                      </a:lnTo>
                      <a:lnTo>
                        <a:pt x="52" y="66"/>
                      </a:lnTo>
                      <a:lnTo>
                        <a:pt x="52" y="66"/>
                      </a:lnTo>
                      <a:lnTo>
                        <a:pt x="50" y="66"/>
                      </a:lnTo>
                      <a:lnTo>
                        <a:pt x="50" y="66"/>
                      </a:lnTo>
                      <a:lnTo>
                        <a:pt x="50" y="66"/>
                      </a:lnTo>
                      <a:lnTo>
                        <a:pt x="50" y="66"/>
                      </a:lnTo>
                      <a:lnTo>
                        <a:pt x="48" y="66"/>
                      </a:lnTo>
                      <a:lnTo>
                        <a:pt x="46" y="64"/>
                      </a:lnTo>
                      <a:lnTo>
                        <a:pt x="46" y="64"/>
                      </a:lnTo>
                      <a:lnTo>
                        <a:pt x="46" y="62"/>
                      </a:lnTo>
                      <a:lnTo>
                        <a:pt x="46" y="60"/>
                      </a:lnTo>
                      <a:lnTo>
                        <a:pt x="48" y="60"/>
                      </a:lnTo>
                      <a:lnTo>
                        <a:pt x="48" y="58"/>
                      </a:lnTo>
                      <a:lnTo>
                        <a:pt x="44" y="50"/>
                      </a:lnTo>
                      <a:lnTo>
                        <a:pt x="44" y="50"/>
                      </a:lnTo>
                      <a:lnTo>
                        <a:pt x="40" y="50"/>
                      </a:lnTo>
                      <a:lnTo>
                        <a:pt x="38" y="48"/>
                      </a:lnTo>
                      <a:lnTo>
                        <a:pt x="38" y="48"/>
                      </a:lnTo>
                      <a:lnTo>
                        <a:pt x="38" y="46"/>
                      </a:lnTo>
                      <a:lnTo>
                        <a:pt x="38" y="46"/>
                      </a:lnTo>
                      <a:lnTo>
                        <a:pt x="34" y="40"/>
                      </a:lnTo>
                      <a:lnTo>
                        <a:pt x="34" y="40"/>
                      </a:lnTo>
                      <a:lnTo>
                        <a:pt x="32" y="36"/>
                      </a:lnTo>
                      <a:lnTo>
                        <a:pt x="30" y="30"/>
                      </a:lnTo>
                      <a:lnTo>
                        <a:pt x="30" y="30"/>
                      </a:lnTo>
                      <a:lnTo>
                        <a:pt x="26" y="26"/>
                      </a:lnTo>
                      <a:lnTo>
                        <a:pt x="26" y="26"/>
                      </a:lnTo>
                      <a:lnTo>
                        <a:pt x="26" y="20"/>
                      </a:lnTo>
                      <a:lnTo>
                        <a:pt x="28" y="16"/>
                      </a:lnTo>
                      <a:lnTo>
                        <a:pt x="28" y="16"/>
                      </a:lnTo>
                      <a:lnTo>
                        <a:pt x="26" y="16"/>
                      </a:lnTo>
                      <a:lnTo>
                        <a:pt x="26" y="14"/>
                      </a:lnTo>
                      <a:lnTo>
                        <a:pt x="26" y="14"/>
                      </a:lnTo>
                      <a:lnTo>
                        <a:pt x="32" y="14"/>
                      </a:lnTo>
                      <a:lnTo>
                        <a:pt x="32" y="14"/>
                      </a:lnTo>
                      <a:lnTo>
                        <a:pt x="36" y="18"/>
                      </a:lnTo>
                      <a:lnTo>
                        <a:pt x="36" y="18"/>
                      </a:lnTo>
                      <a:lnTo>
                        <a:pt x="40" y="20"/>
                      </a:lnTo>
                      <a:lnTo>
                        <a:pt x="40" y="20"/>
                      </a:lnTo>
                      <a:lnTo>
                        <a:pt x="42" y="18"/>
                      </a:lnTo>
                      <a:lnTo>
                        <a:pt x="42" y="18"/>
                      </a:lnTo>
                      <a:lnTo>
                        <a:pt x="44" y="16"/>
                      </a:lnTo>
                      <a:lnTo>
                        <a:pt x="48" y="16"/>
                      </a:lnTo>
                      <a:lnTo>
                        <a:pt x="48" y="16"/>
                      </a:lnTo>
                      <a:lnTo>
                        <a:pt x="48" y="20"/>
                      </a:lnTo>
                      <a:lnTo>
                        <a:pt x="52" y="24"/>
                      </a:lnTo>
                      <a:lnTo>
                        <a:pt x="52" y="24"/>
                      </a:lnTo>
                      <a:lnTo>
                        <a:pt x="52" y="34"/>
                      </a:lnTo>
                      <a:lnTo>
                        <a:pt x="56" y="40"/>
                      </a:lnTo>
                      <a:lnTo>
                        <a:pt x="58" y="40"/>
                      </a:lnTo>
                      <a:lnTo>
                        <a:pt x="58" y="40"/>
                      </a:lnTo>
                      <a:lnTo>
                        <a:pt x="60" y="46"/>
                      </a:lnTo>
                      <a:lnTo>
                        <a:pt x="60" y="52"/>
                      </a:lnTo>
                      <a:lnTo>
                        <a:pt x="60" y="52"/>
                      </a:lnTo>
                      <a:lnTo>
                        <a:pt x="68" y="62"/>
                      </a:lnTo>
                      <a:lnTo>
                        <a:pt x="68" y="62"/>
                      </a:lnTo>
                      <a:lnTo>
                        <a:pt x="72" y="62"/>
                      </a:lnTo>
                      <a:lnTo>
                        <a:pt x="72" y="62"/>
                      </a:lnTo>
                      <a:lnTo>
                        <a:pt x="72" y="66"/>
                      </a:lnTo>
                      <a:lnTo>
                        <a:pt x="72" y="68"/>
                      </a:lnTo>
                      <a:lnTo>
                        <a:pt x="72" y="70"/>
                      </a:lnTo>
                      <a:lnTo>
                        <a:pt x="72" y="70"/>
                      </a:lnTo>
                      <a:lnTo>
                        <a:pt x="78" y="72"/>
                      </a:lnTo>
                      <a:lnTo>
                        <a:pt x="78" y="72"/>
                      </a:lnTo>
                      <a:lnTo>
                        <a:pt x="80" y="78"/>
                      </a:lnTo>
                      <a:lnTo>
                        <a:pt x="82" y="82"/>
                      </a:lnTo>
                      <a:lnTo>
                        <a:pt x="84" y="84"/>
                      </a:lnTo>
                      <a:lnTo>
                        <a:pt x="84" y="84"/>
                      </a:lnTo>
                      <a:lnTo>
                        <a:pt x="88" y="84"/>
                      </a:lnTo>
                      <a:lnTo>
                        <a:pt x="88" y="84"/>
                      </a:lnTo>
                      <a:lnTo>
                        <a:pt x="90" y="86"/>
                      </a:lnTo>
                      <a:lnTo>
                        <a:pt x="90" y="88"/>
                      </a:lnTo>
                      <a:lnTo>
                        <a:pt x="88" y="92"/>
                      </a:lnTo>
                      <a:lnTo>
                        <a:pt x="88" y="92"/>
                      </a:lnTo>
                      <a:lnTo>
                        <a:pt x="92" y="94"/>
                      </a:lnTo>
                      <a:lnTo>
                        <a:pt x="96" y="96"/>
                      </a:lnTo>
                      <a:lnTo>
                        <a:pt x="96" y="96"/>
                      </a:lnTo>
                      <a:lnTo>
                        <a:pt x="96" y="102"/>
                      </a:lnTo>
                      <a:lnTo>
                        <a:pt x="96" y="102"/>
                      </a:lnTo>
                      <a:lnTo>
                        <a:pt x="100" y="102"/>
                      </a:lnTo>
                      <a:lnTo>
                        <a:pt x="102" y="102"/>
                      </a:lnTo>
                      <a:lnTo>
                        <a:pt x="102" y="102"/>
                      </a:lnTo>
                      <a:lnTo>
                        <a:pt x="104" y="104"/>
                      </a:lnTo>
                      <a:lnTo>
                        <a:pt x="106" y="106"/>
                      </a:lnTo>
                      <a:lnTo>
                        <a:pt x="108" y="106"/>
                      </a:lnTo>
                      <a:lnTo>
                        <a:pt x="108" y="106"/>
                      </a:lnTo>
                      <a:lnTo>
                        <a:pt x="106" y="110"/>
                      </a:lnTo>
                      <a:lnTo>
                        <a:pt x="106" y="110"/>
                      </a:lnTo>
                      <a:lnTo>
                        <a:pt x="102" y="112"/>
                      </a:lnTo>
                      <a:lnTo>
                        <a:pt x="102" y="112"/>
                      </a:lnTo>
                      <a:lnTo>
                        <a:pt x="102" y="118"/>
                      </a:lnTo>
                      <a:lnTo>
                        <a:pt x="102" y="118"/>
                      </a:lnTo>
                      <a:lnTo>
                        <a:pt x="108" y="120"/>
                      </a:lnTo>
                      <a:lnTo>
                        <a:pt x="108" y="120"/>
                      </a:lnTo>
                      <a:lnTo>
                        <a:pt x="108" y="124"/>
                      </a:lnTo>
                      <a:lnTo>
                        <a:pt x="108" y="124"/>
                      </a:lnTo>
                      <a:lnTo>
                        <a:pt x="112" y="126"/>
                      </a:lnTo>
                      <a:lnTo>
                        <a:pt x="114" y="128"/>
                      </a:lnTo>
                      <a:lnTo>
                        <a:pt x="114" y="128"/>
                      </a:lnTo>
                      <a:lnTo>
                        <a:pt x="122" y="138"/>
                      </a:lnTo>
                      <a:lnTo>
                        <a:pt x="122" y="138"/>
                      </a:lnTo>
                      <a:lnTo>
                        <a:pt x="124" y="142"/>
                      </a:lnTo>
                      <a:lnTo>
                        <a:pt x="124" y="142"/>
                      </a:lnTo>
                      <a:lnTo>
                        <a:pt x="126" y="144"/>
                      </a:lnTo>
                      <a:lnTo>
                        <a:pt x="128" y="146"/>
                      </a:lnTo>
                      <a:lnTo>
                        <a:pt x="128" y="146"/>
                      </a:lnTo>
                      <a:lnTo>
                        <a:pt x="132" y="150"/>
                      </a:lnTo>
                      <a:lnTo>
                        <a:pt x="132" y="150"/>
                      </a:lnTo>
                      <a:lnTo>
                        <a:pt x="132" y="154"/>
                      </a:lnTo>
                      <a:lnTo>
                        <a:pt x="132" y="154"/>
                      </a:lnTo>
                      <a:lnTo>
                        <a:pt x="140" y="160"/>
                      </a:lnTo>
                      <a:lnTo>
                        <a:pt x="140" y="160"/>
                      </a:lnTo>
                      <a:lnTo>
                        <a:pt x="140" y="162"/>
                      </a:lnTo>
                      <a:lnTo>
                        <a:pt x="140" y="162"/>
                      </a:lnTo>
                      <a:lnTo>
                        <a:pt x="142" y="164"/>
                      </a:lnTo>
                      <a:lnTo>
                        <a:pt x="142" y="164"/>
                      </a:lnTo>
                      <a:lnTo>
                        <a:pt x="144" y="172"/>
                      </a:lnTo>
                      <a:lnTo>
                        <a:pt x="144" y="172"/>
                      </a:lnTo>
                      <a:lnTo>
                        <a:pt x="148" y="178"/>
                      </a:lnTo>
                      <a:lnTo>
                        <a:pt x="152" y="184"/>
                      </a:lnTo>
                      <a:lnTo>
                        <a:pt x="154" y="186"/>
                      </a:lnTo>
                      <a:lnTo>
                        <a:pt x="154" y="186"/>
                      </a:lnTo>
                      <a:lnTo>
                        <a:pt x="154" y="194"/>
                      </a:lnTo>
                      <a:lnTo>
                        <a:pt x="154" y="194"/>
                      </a:lnTo>
                      <a:lnTo>
                        <a:pt x="156" y="196"/>
                      </a:lnTo>
                      <a:lnTo>
                        <a:pt x="158" y="200"/>
                      </a:lnTo>
                      <a:lnTo>
                        <a:pt x="158" y="204"/>
                      </a:lnTo>
                      <a:lnTo>
                        <a:pt x="158" y="204"/>
                      </a:lnTo>
                      <a:lnTo>
                        <a:pt x="154" y="210"/>
                      </a:lnTo>
                      <a:lnTo>
                        <a:pt x="154" y="210"/>
                      </a:lnTo>
                      <a:lnTo>
                        <a:pt x="152" y="212"/>
                      </a:lnTo>
                      <a:lnTo>
                        <a:pt x="154" y="212"/>
                      </a:lnTo>
                      <a:lnTo>
                        <a:pt x="156" y="214"/>
                      </a:lnTo>
                      <a:lnTo>
                        <a:pt x="156" y="214"/>
                      </a:lnTo>
                      <a:lnTo>
                        <a:pt x="154" y="216"/>
                      </a:lnTo>
                      <a:lnTo>
                        <a:pt x="152" y="218"/>
                      </a:lnTo>
                      <a:lnTo>
                        <a:pt x="152" y="220"/>
                      </a:lnTo>
                      <a:lnTo>
                        <a:pt x="152" y="220"/>
                      </a:lnTo>
                      <a:lnTo>
                        <a:pt x="156" y="228"/>
                      </a:lnTo>
                      <a:lnTo>
                        <a:pt x="158" y="228"/>
                      </a:lnTo>
                      <a:lnTo>
                        <a:pt x="158" y="228"/>
                      </a:lnTo>
                      <a:lnTo>
                        <a:pt x="158" y="232"/>
                      </a:lnTo>
                      <a:lnTo>
                        <a:pt x="158" y="232"/>
                      </a:lnTo>
                      <a:lnTo>
                        <a:pt x="166" y="240"/>
                      </a:lnTo>
                      <a:lnTo>
                        <a:pt x="166" y="240"/>
                      </a:lnTo>
                      <a:lnTo>
                        <a:pt x="172" y="240"/>
                      </a:lnTo>
                      <a:lnTo>
                        <a:pt x="172" y="240"/>
                      </a:lnTo>
                      <a:lnTo>
                        <a:pt x="172" y="242"/>
                      </a:lnTo>
                      <a:lnTo>
                        <a:pt x="174" y="244"/>
                      </a:lnTo>
                      <a:lnTo>
                        <a:pt x="174" y="244"/>
                      </a:lnTo>
                      <a:lnTo>
                        <a:pt x="176" y="246"/>
                      </a:lnTo>
                      <a:lnTo>
                        <a:pt x="180" y="248"/>
                      </a:lnTo>
                      <a:lnTo>
                        <a:pt x="180" y="248"/>
                      </a:lnTo>
                      <a:lnTo>
                        <a:pt x="184" y="254"/>
                      </a:lnTo>
                      <a:lnTo>
                        <a:pt x="184" y="254"/>
                      </a:lnTo>
                      <a:lnTo>
                        <a:pt x="188" y="260"/>
                      </a:lnTo>
                      <a:lnTo>
                        <a:pt x="188" y="260"/>
                      </a:lnTo>
                      <a:lnTo>
                        <a:pt x="192" y="262"/>
                      </a:lnTo>
                      <a:lnTo>
                        <a:pt x="194" y="262"/>
                      </a:lnTo>
                      <a:lnTo>
                        <a:pt x="198" y="262"/>
                      </a:lnTo>
                      <a:lnTo>
                        <a:pt x="202" y="262"/>
                      </a:lnTo>
                      <a:lnTo>
                        <a:pt x="202" y="262"/>
                      </a:lnTo>
                      <a:lnTo>
                        <a:pt x="204" y="266"/>
                      </a:lnTo>
                      <a:lnTo>
                        <a:pt x="208" y="268"/>
                      </a:lnTo>
                      <a:lnTo>
                        <a:pt x="208" y="268"/>
                      </a:lnTo>
                      <a:lnTo>
                        <a:pt x="214" y="272"/>
                      </a:lnTo>
                      <a:lnTo>
                        <a:pt x="220" y="274"/>
                      </a:lnTo>
                      <a:lnTo>
                        <a:pt x="220" y="274"/>
                      </a:lnTo>
                      <a:lnTo>
                        <a:pt x="222" y="278"/>
                      </a:lnTo>
                      <a:lnTo>
                        <a:pt x="222" y="278"/>
                      </a:lnTo>
                      <a:lnTo>
                        <a:pt x="230" y="280"/>
                      </a:lnTo>
                      <a:lnTo>
                        <a:pt x="236" y="280"/>
                      </a:lnTo>
                      <a:lnTo>
                        <a:pt x="238" y="282"/>
                      </a:lnTo>
                      <a:lnTo>
                        <a:pt x="238" y="282"/>
                      </a:lnTo>
                      <a:lnTo>
                        <a:pt x="242" y="282"/>
                      </a:lnTo>
                      <a:lnTo>
                        <a:pt x="244" y="282"/>
                      </a:lnTo>
                      <a:lnTo>
                        <a:pt x="244" y="282"/>
                      </a:lnTo>
                      <a:lnTo>
                        <a:pt x="246" y="284"/>
                      </a:lnTo>
                      <a:lnTo>
                        <a:pt x="246" y="284"/>
                      </a:lnTo>
                      <a:lnTo>
                        <a:pt x="250" y="284"/>
                      </a:lnTo>
                      <a:lnTo>
                        <a:pt x="250" y="284"/>
                      </a:lnTo>
                      <a:lnTo>
                        <a:pt x="254" y="288"/>
                      </a:lnTo>
                      <a:lnTo>
                        <a:pt x="254" y="292"/>
                      </a:lnTo>
                      <a:lnTo>
                        <a:pt x="254" y="292"/>
                      </a:lnTo>
                      <a:lnTo>
                        <a:pt x="256" y="290"/>
                      </a:lnTo>
                      <a:lnTo>
                        <a:pt x="258" y="290"/>
                      </a:lnTo>
                      <a:lnTo>
                        <a:pt x="258" y="290"/>
                      </a:lnTo>
                      <a:lnTo>
                        <a:pt x="260" y="290"/>
                      </a:lnTo>
                      <a:lnTo>
                        <a:pt x="262" y="292"/>
                      </a:lnTo>
                      <a:lnTo>
                        <a:pt x="262" y="292"/>
                      </a:lnTo>
                      <a:lnTo>
                        <a:pt x="266" y="292"/>
                      </a:lnTo>
                      <a:lnTo>
                        <a:pt x="270" y="292"/>
                      </a:lnTo>
                      <a:lnTo>
                        <a:pt x="270" y="292"/>
                      </a:lnTo>
                      <a:lnTo>
                        <a:pt x="270" y="294"/>
                      </a:lnTo>
                      <a:lnTo>
                        <a:pt x="270" y="294"/>
                      </a:lnTo>
                      <a:lnTo>
                        <a:pt x="274" y="296"/>
                      </a:lnTo>
                      <a:lnTo>
                        <a:pt x="274" y="296"/>
                      </a:lnTo>
                      <a:lnTo>
                        <a:pt x="278" y="296"/>
                      </a:lnTo>
                      <a:lnTo>
                        <a:pt x="280" y="294"/>
                      </a:lnTo>
                      <a:lnTo>
                        <a:pt x="284" y="292"/>
                      </a:lnTo>
                      <a:lnTo>
                        <a:pt x="284" y="292"/>
                      </a:lnTo>
                      <a:lnTo>
                        <a:pt x="290" y="290"/>
                      </a:lnTo>
                      <a:lnTo>
                        <a:pt x="294" y="292"/>
                      </a:lnTo>
                      <a:lnTo>
                        <a:pt x="294" y="292"/>
                      </a:lnTo>
                      <a:lnTo>
                        <a:pt x="298" y="288"/>
                      </a:lnTo>
                      <a:lnTo>
                        <a:pt x="298" y="288"/>
                      </a:lnTo>
                      <a:lnTo>
                        <a:pt x="300" y="288"/>
                      </a:lnTo>
                      <a:lnTo>
                        <a:pt x="302" y="290"/>
                      </a:lnTo>
                      <a:lnTo>
                        <a:pt x="302" y="290"/>
                      </a:lnTo>
                      <a:lnTo>
                        <a:pt x="308" y="290"/>
                      </a:lnTo>
                      <a:lnTo>
                        <a:pt x="314" y="292"/>
                      </a:lnTo>
                      <a:lnTo>
                        <a:pt x="314" y="292"/>
                      </a:lnTo>
                      <a:lnTo>
                        <a:pt x="318" y="296"/>
                      </a:lnTo>
                      <a:lnTo>
                        <a:pt x="318" y="296"/>
                      </a:lnTo>
                      <a:lnTo>
                        <a:pt x="322" y="296"/>
                      </a:lnTo>
                      <a:lnTo>
                        <a:pt x="322" y="296"/>
                      </a:lnTo>
                      <a:lnTo>
                        <a:pt x="326" y="300"/>
                      </a:lnTo>
                      <a:lnTo>
                        <a:pt x="328" y="306"/>
                      </a:lnTo>
                      <a:lnTo>
                        <a:pt x="328" y="308"/>
                      </a:lnTo>
                      <a:lnTo>
                        <a:pt x="328" y="308"/>
                      </a:lnTo>
                      <a:lnTo>
                        <a:pt x="330" y="304"/>
                      </a:lnTo>
                      <a:lnTo>
                        <a:pt x="330" y="302"/>
                      </a:lnTo>
                      <a:lnTo>
                        <a:pt x="330" y="300"/>
                      </a:lnTo>
                      <a:lnTo>
                        <a:pt x="330" y="300"/>
                      </a:lnTo>
                      <a:lnTo>
                        <a:pt x="330" y="296"/>
                      </a:lnTo>
                      <a:lnTo>
                        <a:pt x="332" y="292"/>
                      </a:lnTo>
                      <a:lnTo>
                        <a:pt x="338" y="286"/>
                      </a:lnTo>
                      <a:lnTo>
                        <a:pt x="354" y="288"/>
                      </a:lnTo>
                      <a:lnTo>
                        <a:pt x="354" y="288"/>
                      </a:lnTo>
                      <a:lnTo>
                        <a:pt x="354" y="284"/>
                      </a:lnTo>
                      <a:lnTo>
                        <a:pt x="352" y="282"/>
                      </a:lnTo>
                      <a:lnTo>
                        <a:pt x="350" y="278"/>
                      </a:lnTo>
                      <a:lnTo>
                        <a:pt x="350" y="278"/>
                      </a:lnTo>
                      <a:lnTo>
                        <a:pt x="346" y="274"/>
                      </a:lnTo>
                      <a:lnTo>
                        <a:pt x="344" y="270"/>
                      </a:lnTo>
                      <a:lnTo>
                        <a:pt x="344" y="266"/>
                      </a:lnTo>
                      <a:lnTo>
                        <a:pt x="348" y="266"/>
                      </a:lnTo>
                      <a:lnTo>
                        <a:pt x="350" y="258"/>
                      </a:lnTo>
                      <a:lnTo>
                        <a:pt x="372" y="258"/>
                      </a:lnTo>
                      <a:lnTo>
                        <a:pt x="378" y="256"/>
                      </a:lnTo>
                      <a:lnTo>
                        <a:pt x="378" y="256"/>
                      </a:lnTo>
                      <a:lnTo>
                        <a:pt x="380" y="254"/>
                      </a:lnTo>
                      <a:lnTo>
                        <a:pt x="382" y="252"/>
                      </a:lnTo>
                      <a:lnTo>
                        <a:pt x="384" y="254"/>
                      </a:lnTo>
                      <a:lnTo>
                        <a:pt x="384" y="254"/>
                      </a:lnTo>
                      <a:lnTo>
                        <a:pt x="388" y="246"/>
                      </a:lnTo>
                      <a:lnTo>
                        <a:pt x="388" y="246"/>
                      </a:lnTo>
                      <a:lnTo>
                        <a:pt x="388" y="250"/>
                      </a:lnTo>
                      <a:lnTo>
                        <a:pt x="388" y="252"/>
                      </a:lnTo>
                      <a:lnTo>
                        <a:pt x="388" y="252"/>
                      </a:lnTo>
                      <a:lnTo>
                        <a:pt x="394" y="256"/>
                      </a:lnTo>
                      <a:lnTo>
                        <a:pt x="394" y="256"/>
                      </a:lnTo>
                      <a:lnTo>
                        <a:pt x="394" y="244"/>
                      </a:lnTo>
                      <a:lnTo>
                        <a:pt x="396" y="230"/>
                      </a:lnTo>
                      <a:lnTo>
                        <a:pt x="398" y="230"/>
                      </a:lnTo>
                      <a:lnTo>
                        <a:pt x="398" y="230"/>
                      </a:lnTo>
                      <a:lnTo>
                        <a:pt x="398" y="228"/>
                      </a:lnTo>
                      <a:lnTo>
                        <a:pt x="396" y="224"/>
                      </a:lnTo>
                      <a:lnTo>
                        <a:pt x="396" y="224"/>
                      </a:lnTo>
                      <a:lnTo>
                        <a:pt x="398" y="218"/>
                      </a:lnTo>
                      <a:lnTo>
                        <a:pt x="402" y="210"/>
                      </a:lnTo>
                      <a:lnTo>
                        <a:pt x="404" y="202"/>
                      </a:lnTo>
                      <a:lnTo>
                        <a:pt x="402" y="198"/>
                      </a:lnTo>
                      <a:lnTo>
                        <a:pt x="400" y="196"/>
                      </a:lnTo>
                      <a:lnTo>
                        <a:pt x="400" y="196"/>
                      </a:lnTo>
                      <a:lnTo>
                        <a:pt x="398" y="196"/>
                      </a:lnTo>
                      <a:lnTo>
                        <a:pt x="396" y="194"/>
                      </a:lnTo>
                      <a:lnTo>
                        <a:pt x="396" y="194"/>
                      </a:lnTo>
                      <a:lnTo>
                        <a:pt x="388" y="194"/>
                      </a:lnTo>
                      <a:lnTo>
                        <a:pt x="384" y="196"/>
                      </a:lnTo>
                      <a:lnTo>
                        <a:pt x="384" y="196"/>
                      </a:lnTo>
                      <a:lnTo>
                        <a:pt x="380" y="200"/>
                      </a:lnTo>
                      <a:lnTo>
                        <a:pt x="380" y="200"/>
                      </a:lnTo>
                      <a:lnTo>
                        <a:pt x="374" y="202"/>
                      </a:lnTo>
                      <a:lnTo>
                        <a:pt x="374" y="202"/>
                      </a:lnTo>
                      <a:lnTo>
                        <a:pt x="370" y="204"/>
                      </a:lnTo>
                      <a:lnTo>
                        <a:pt x="370" y="204"/>
                      </a:lnTo>
                      <a:lnTo>
                        <a:pt x="364" y="206"/>
                      </a:lnTo>
                      <a:lnTo>
                        <a:pt x="364" y="206"/>
                      </a:lnTo>
                      <a:lnTo>
                        <a:pt x="362" y="208"/>
                      </a:lnTo>
                      <a:lnTo>
                        <a:pt x="362" y="208"/>
                      </a:lnTo>
                      <a:lnTo>
                        <a:pt x="360" y="218"/>
                      </a:lnTo>
                      <a:lnTo>
                        <a:pt x="358" y="228"/>
                      </a:lnTo>
                      <a:lnTo>
                        <a:pt x="358" y="228"/>
                      </a:lnTo>
                      <a:lnTo>
                        <a:pt x="354" y="232"/>
                      </a:lnTo>
                      <a:lnTo>
                        <a:pt x="354" y="232"/>
                      </a:lnTo>
                      <a:lnTo>
                        <a:pt x="354" y="236"/>
                      </a:lnTo>
                      <a:lnTo>
                        <a:pt x="354" y="240"/>
                      </a:lnTo>
                      <a:lnTo>
                        <a:pt x="354" y="240"/>
                      </a:lnTo>
                      <a:lnTo>
                        <a:pt x="352" y="240"/>
                      </a:lnTo>
                      <a:lnTo>
                        <a:pt x="352" y="240"/>
                      </a:lnTo>
                      <a:lnTo>
                        <a:pt x="348" y="244"/>
                      </a:lnTo>
                      <a:lnTo>
                        <a:pt x="344" y="250"/>
                      </a:lnTo>
                      <a:lnTo>
                        <a:pt x="344" y="250"/>
                      </a:lnTo>
                      <a:lnTo>
                        <a:pt x="340" y="250"/>
                      </a:lnTo>
                      <a:lnTo>
                        <a:pt x="338" y="250"/>
                      </a:lnTo>
                      <a:lnTo>
                        <a:pt x="338" y="250"/>
                      </a:lnTo>
                      <a:lnTo>
                        <a:pt x="336" y="246"/>
                      </a:lnTo>
                      <a:lnTo>
                        <a:pt x="336" y="246"/>
                      </a:lnTo>
                      <a:lnTo>
                        <a:pt x="330" y="248"/>
                      </a:lnTo>
                      <a:lnTo>
                        <a:pt x="324" y="252"/>
                      </a:lnTo>
                      <a:lnTo>
                        <a:pt x="324" y="252"/>
                      </a:lnTo>
                      <a:lnTo>
                        <a:pt x="322" y="254"/>
                      </a:lnTo>
                      <a:lnTo>
                        <a:pt x="322" y="254"/>
                      </a:lnTo>
                      <a:lnTo>
                        <a:pt x="314" y="254"/>
                      </a:lnTo>
                      <a:lnTo>
                        <a:pt x="314" y="258"/>
                      </a:lnTo>
                      <a:lnTo>
                        <a:pt x="314" y="258"/>
                      </a:lnTo>
                      <a:lnTo>
                        <a:pt x="302" y="258"/>
                      </a:lnTo>
                      <a:lnTo>
                        <a:pt x="302" y="258"/>
                      </a:lnTo>
                      <a:lnTo>
                        <a:pt x="298" y="252"/>
                      </a:lnTo>
                      <a:lnTo>
                        <a:pt x="296" y="248"/>
                      </a:lnTo>
                      <a:lnTo>
                        <a:pt x="292" y="248"/>
                      </a:lnTo>
                      <a:lnTo>
                        <a:pt x="284" y="248"/>
                      </a:lnTo>
                      <a:lnTo>
                        <a:pt x="284" y="248"/>
                      </a:lnTo>
                      <a:lnTo>
                        <a:pt x="284" y="244"/>
                      </a:lnTo>
                      <a:lnTo>
                        <a:pt x="284" y="244"/>
                      </a:lnTo>
                      <a:lnTo>
                        <a:pt x="282" y="238"/>
                      </a:lnTo>
                      <a:lnTo>
                        <a:pt x="278" y="234"/>
                      </a:lnTo>
                      <a:lnTo>
                        <a:pt x="278" y="234"/>
                      </a:lnTo>
                      <a:lnTo>
                        <a:pt x="278" y="228"/>
                      </a:lnTo>
                      <a:lnTo>
                        <a:pt x="278" y="228"/>
                      </a:lnTo>
                      <a:lnTo>
                        <a:pt x="274" y="228"/>
                      </a:lnTo>
                      <a:lnTo>
                        <a:pt x="274" y="228"/>
                      </a:lnTo>
                      <a:lnTo>
                        <a:pt x="272" y="224"/>
                      </a:lnTo>
                      <a:lnTo>
                        <a:pt x="270" y="220"/>
                      </a:lnTo>
                      <a:lnTo>
                        <a:pt x="270" y="220"/>
                      </a:lnTo>
                      <a:lnTo>
                        <a:pt x="266" y="218"/>
                      </a:lnTo>
                      <a:lnTo>
                        <a:pt x="266" y="218"/>
                      </a:lnTo>
                      <a:lnTo>
                        <a:pt x="264" y="214"/>
                      </a:lnTo>
                      <a:lnTo>
                        <a:pt x="264" y="210"/>
                      </a:lnTo>
                      <a:lnTo>
                        <a:pt x="264" y="210"/>
                      </a:lnTo>
                      <a:lnTo>
                        <a:pt x="260" y="206"/>
                      </a:lnTo>
                      <a:lnTo>
                        <a:pt x="260" y="206"/>
                      </a:lnTo>
                      <a:lnTo>
                        <a:pt x="260" y="200"/>
                      </a:lnTo>
                      <a:lnTo>
                        <a:pt x="260" y="200"/>
                      </a:lnTo>
                      <a:lnTo>
                        <a:pt x="256" y="202"/>
                      </a:lnTo>
                      <a:lnTo>
                        <a:pt x="256" y="202"/>
                      </a:lnTo>
                      <a:lnTo>
                        <a:pt x="258" y="194"/>
                      </a:lnTo>
                      <a:lnTo>
                        <a:pt x="258" y="186"/>
                      </a:lnTo>
                      <a:lnTo>
                        <a:pt x="258" y="186"/>
                      </a:lnTo>
                      <a:lnTo>
                        <a:pt x="260" y="182"/>
                      </a:lnTo>
                      <a:lnTo>
                        <a:pt x="260" y="176"/>
                      </a:lnTo>
                      <a:lnTo>
                        <a:pt x="258" y="172"/>
                      </a:lnTo>
                      <a:lnTo>
                        <a:pt x="258" y="172"/>
                      </a:lnTo>
                      <a:lnTo>
                        <a:pt x="258" y="168"/>
                      </a:lnTo>
                      <a:lnTo>
                        <a:pt x="258" y="166"/>
                      </a:lnTo>
                      <a:lnTo>
                        <a:pt x="256" y="164"/>
                      </a:lnTo>
                      <a:lnTo>
                        <a:pt x="256" y="164"/>
                      </a:lnTo>
                      <a:lnTo>
                        <a:pt x="256" y="158"/>
                      </a:lnTo>
                      <a:lnTo>
                        <a:pt x="258" y="152"/>
                      </a:lnTo>
                      <a:lnTo>
                        <a:pt x="256" y="148"/>
                      </a:lnTo>
                      <a:lnTo>
                        <a:pt x="256" y="148"/>
                      </a:lnTo>
                      <a:lnTo>
                        <a:pt x="256" y="144"/>
                      </a:lnTo>
                      <a:lnTo>
                        <a:pt x="256" y="142"/>
                      </a:lnTo>
                      <a:lnTo>
                        <a:pt x="256" y="140"/>
                      </a:lnTo>
                      <a:lnTo>
                        <a:pt x="256" y="140"/>
                      </a:lnTo>
                      <a:lnTo>
                        <a:pt x="258" y="138"/>
                      </a:lnTo>
                      <a:lnTo>
                        <a:pt x="260" y="136"/>
                      </a:lnTo>
                      <a:lnTo>
                        <a:pt x="260" y="136"/>
                      </a:lnTo>
                      <a:lnTo>
                        <a:pt x="260" y="132"/>
                      </a:lnTo>
                      <a:lnTo>
                        <a:pt x="260" y="132"/>
                      </a:lnTo>
                      <a:lnTo>
                        <a:pt x="264" y="132"/>
                      </a:lnTo>
                      <a:lnTo>
                        <a:pt x="264" y="132"/>
                      </a:lnTo>
                      <a:lnTo>
                        <a:pt x="266" y="130"/>
                      </a:lnTo>
                      <a:lnTo>
                        <a:pt x="266" y="126"/>
                      </a:lnTo>
                      <a:lnTo>
                        <a:pt x="266" y="126"/>
                      </a:lnTo>
                      <a:lnTo>
                        <a:pt x="268" y="124"/>
                      </a:lnTo>
                      <a:lnTo>
                        <a:pt x="266" y="122"/>
                      </a:lnTo>
                      <a:lnTo>
                        <a:pt x="260" y="122"/>
                      </a:lnTo>
                      <a:lnTo>
                        <a:pt x="256" y="120"/>
                      </a:lnTo>
                      <a:lnTo>
                        <a:pt x="250" y="118"/>
                      </a:lnTo>
                      <a:lnTo>
                        <a:pt x="246" y="116"/>
                      </a:lnTo>
                      <a:lnTo>
                        <a:pt x="240" y="114"/>
                      </a:lnTo>
                      <a:lnTo>
                        <a:pt x="240" y="108"/>
                      </a:lnTo>
                      <a:lnTo>
                        <a:pt x="238" y="98"/>
                      </a:lnTo>
                      <a:lnTo>
                        <a:pt x="234" y="94"/>
                      </a:lnTo>
                      <a:lnTo>
                        <a:pt x="230" y="90"/>
                      </a:lnTo>
                      <a:lnTo>
                        <a:pt x="228" y="86"/>
                      </a:lnTo>
                      <a:lnTo>
                        <a:pt x="224" y="78"/>
                      </a:lnTo>
                      <a:lnTo>
                        <a:pt x="222" y="72"/>
                      </a:lnTo>
                      <a:lnTo>
                        <a:pt x="220" y="70"/>
                      </a:lnTo>
                      <a:lnTo>
                        <a:pt x="218" y="64"/>
                      </a:lnTo>
                      <a:lnTo>
                        <a:pt x="214" y="60"/>
                      </a:lnTo>
                      <a:lnTo>
                        <a:pt x="210" y="56"/>
                      </a:lnTo>
                      <a:lnTo>
                        <a:pt x="206" y="54"/>
                      </a:lnTo>
                      <a:lnTo>
                        <a:pt x="202" y="54"/>
                      </a:lnTo>
                      <a:lnTo>
                        <a:pt x="196" y="56"/>
                      </a:lnTo>
                      <a:lnTo>
                        <a:pt x="192" y="62"/>
                      </a:lnTo>
                      <a:lnTo>
                        <a:pt x="188" y="64"/>
                      </a:lnTo>
                      <a:lnTo>
                        <a:pt x="184" y="64"/>
                      </a:lnTo>
                      <a:lnTo>
                        <a:pt x="180" y="64"/>
                      </a:lnTo>
                      <a:lnTo>
                        <a:pt x="176" y="62"/>
                      </a:lnTo>
                      <a:lnTo>
                        <a:pt x="172" y="56"/>
                      </a:lnTo>
                      <a:lnTo>
                        <a:pt x="168" y="52"/>
                      </a:lnTo>
                      <a:lnTo>
                        <a:pt x="168" y="48"/>
                      </a:lnTo>
                      <a:lnTo>
                        <a:pt x="164" y="42"/>
                      </a:lnTo>
                      <a:lnTo>
                        <a:pt x="160" y="36"/>
                      </a:lnTo>
                      <a:lnTo>
                        <a:pt x="156" y="32"/>
                      </a:lnTo>
                      <a:lnTo>
                        <a:pt x="154" y="30"/>
                      </a:lnTo>
                      <a:lnTo>
                        <a:pt x="150" y="26"/>
                      </a:lnTo>
                      <a:lnTo>
                        <a:pt x="144" y="18"/>
                      </a:lnTo>
                      <a:lnTo>
                        <a:pt x="116" y="18"/>
                      </a:lnTo>
                      <a:lnTo>
                        <a:pt x="116" y="26"/>
                      </a:lnTo>
                      <a:lnTo>
                        <a:pt x="72" y="24"/>
                      </a:lnTo>
                      <a:lnTo>
                        <a:pt x="36" y="6"/>
                      </a:lnTo>
                      <a:lnTo>
                        <a:pt x="36" y="0"/>
                      </a:lnTo>
                      <a:lnTo>
                        <a:pt x="0" y="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19" name="Freeform 139"/>
                <p:cNvSpPr>
                  <a:spLocks noChangeAspect="1"/>
                </p:cNvSpPr>
                <p:nvPr/>
              </p:nvSpPr>
              <p:spPr bwMode="gray">
                <a:xfrm>
                  <a:off x="3025" y="2469"/>
                  <a:ext cx="153" cy="176"/>
                </a:xfrm>
                <a:custGeom>
                  <a:avLst/>
                  <a:gdLst/>
                  <a:ahLst/>
                  <a:cxnLst>
                    <a:cxn ang="0">
                      <a:pos x="12" y="176"/>
                    </a:cxn>
                    <a:cxn ang="0">
                      <a:pos x="14" y="174"/>
                    </a:cxn>
                    <a:cxn ang="0">
                      <a:pos x="18" y="172"/>
                    </a:cxn>
                    <a:cxn ang="0">
                      <a:pos x="18" y="170"/>
                    </a:cxn>
                    <a:cxn ang="0">
                      <a:pos x="24" y="172"/>
                    </a:cxn>
                    <a:cxn ang="0">
                      <a:pos x="34" y="172"/>
                    </a:cxn>
                    <a:cxn ang="0">
                      <a:pos x="38" y="172"/>
                    </a:cxn>
                    <a:cxn ang="0">
                      <a:pos x="42" y="176"/>
                    </a:cxn>
                    <a:cxn ang="0">
                      <a:pos x="44" y="178"/>
                    </a:cxn>
                    <a:cxn ang="0">
                      <a:pos x="46" y="184"/>
                    </a:cxn>
                    <a:cxn ang="0">
                      <a:pos x="48" y="186"/>
                    </a:cxn>
                    <a:cxn ang="0">
                      <a:pos x="52" y="186"/>
                    </a:cxn>
                    <a:cxn ang="0">
                      <a:pos x="54" y="190"/>
                    </a:cxn>
                    <a:cxn ang="0">
                      <a:pos x="54" y="196"/>
                    </a:cxn>
                    <a:cxn ang="0">
                      <a:pos x="58" y="198"/>
                    </a:cxn>
                    <a:cxn ang="0">
                      <a:pos x="62" y="198"/>
                    </a:cxn>
                    <a:cxn ang="0">
                      <a:pos x="66" y="204"/>
                    </a:cxn>
                    <a:cxn ang="0">
                      <a:pos x="68" y="204"/>
                    </a:cxn>
                    <a:cxn ang="0">
                      <a:pos x="70" y="202"/>
                    </a:cxn>
                    <a:cxn ang="0">
                      <a:pos x="72" y="198"/>
                    </a:cxn>
                    <a:cxn ang="0">
                      <a:pos x="72" y="194"/>
                    </a:cxn>
                    <a:cxn ang="0">
                      <a:pos x="74" y="188"/>
                    </a:cxn>
                    <a:cxn ang="0">
                      <a:pos x="84" y="190"/>
                    </a:cxn>
                    <a:cxn ang="0">
                      <a:pos x="90" y="190"/>
                    </a:cxn>
                    <a:cxn ang="0">
                      <a:pos x="92" y="190"/>
                    </a:cxn>
                    <a:cxn ang="0">
                      <a:pos x="96" y="190"/>
                    </a:cxn>
                    <a:cxn ang="0">
                      <a:pos x="96" y="188"/>
                    </a:cxn>
                    <a:cxn ang="0">
                      <a:pos x="96" y="182"/>
                    </a:cxn>
                    <a:cxn ang="0">
                      <a:pos x="100" y="182"/>
                    </a:cxn>
                    <a:cxn ang="0">
                      <a:pos x="150" y="184"/>
                    </a:cxn>
                    <a:cxn ang="0">
                      <a:pos x="154" y="176"/>
                    </a:cxn>
                    <a:cxn ang="0">
                      <a:pos x="154" y="172"/>
                    </a:cxn>
                    <a:cxn ang="0">
                      <a:pos x="150" y="170"/>
                    </a:cxn>
                    <a:cxn ang="0">
                      <a:pos x="166" y="34"/>
                    </a:cxn>
                    <a:cxn ang="0">
                      <a:pos x="120" y="24"/>
                    </a:cxn>
                    <a:cxn ang="0">
                      <a:pos x="70" y="60"/>
                    </a:cxn>
                    <a:cxn ang="0">
                      <a:pos x="62" y="62"/>
                    </a:cxn>
                    <a:cxn ang="0">
                      <a:pos x="54" y="66"/>
                    </a:cxn>
                    <a:cxn ang="0">
                      <a:pos x="54" y="70"/>
                    </a:cxn>
                    <a:cxn ang="0">
                      <a:pos x="4" y="98"/>
                    </a:cxn>
                    <a:cxn ang="0">
                      <a:pos x="4" y="98"/>
                    </a:cxn>
                    <a:cxn ang="0">
                      <a:pos x="0" y="102"/>
                    </a:cxn>
                    <a:cxn ang="0">
                      <a:pos x="4" y="108"/>
                    </a:cxn>
                    <a:cxn ang="0">
                      <a:pos x="8" y="114"/>
                    </a:cxn>
                    <a:cxn ang="0">
                      <a:pos x="8" y="116"/>
                    </a:cxn>
                    <a:cxn ang="0">
                      <a:pos x="6" y="120"/>
                    </a:cxn>
                    <a:cxn ang="0">
                      <a:pos x="8" y="122"/>
                    </a:cxn>
                    <a:cxn ang="0">
                      <a:pos x="8" y="128"/>
                    </a:cxn>
                    <a:cxn ang="0">
                      <a:pos x="8" y="128"/>
                    </a:cxn>
                    <a:cxn ang="0">
                      <a:pos x="6" y="136"/>
                    </a:cxn>
                    <a:cxn ang="0">
                      <a:pos x="8" y="140"/>
                    </a:cxn>
                    <a:cxn ang="0">
                      <a:pos x="10" y="142"/>
                    </a:cxn>
                    <a:cxn ang="0">
                      <a:pos x="10" y="154"/>
                    </a:cxn>
                    <a:cxn ang="0">
                      <a:pos x="12" y="156"/>
                    </a:cxn>
                    <a:cxn ang="0">
                      <a:pos x="12" y="158"/>
                    </a:cxn>
                    <a:cxn ang="0">
                      <a:pos x="10" y="162"/>
                    </a:cxn>
                    <a:cxn ang="0">
                      <a:pos x="10" y="170"/>
                    </a:cxn>
                    <a:cxn ang="0">
                      <a:pos x="8" y="178"/>
                    </a:cxn>
                  </a:cxnLst>
                  <a:rect l="0" t="0" r="r" b="b"/>
                  <a:pathLst>
                    <a:path w="166" h="204">
                      <a:moveTo>
                        <a:pt x="8" y="178"/>
                      </a:moveTo>
                      <a:lnTo>
                        <a:pt x="12" y="176"/>
                      </a:lnTo>
                      <a:lnTo>
                        <a:pt x="12" y="176"/>
                      </a:lnTo>
                      <a:lnTo>
                        <a:pt x="14" y="174"/>
                      </a:lnTo>
                      <a:lnTo>
                        <a:pt x="16" y="174"/>
                      </a:lnTo>
                      <a:lnTo>
                        <a:pt x="18" y="172"/>
                      </a:lnTo>
                      <a:lnTo>
                        <a:pt x="18" y="172"/>
                      </a:lnTo>
                      <a:lnTo>
                        <a:pt x="18" y="170"/>
                      </a:lnTo>
                      <a:lnTo>
                        <a:pt x="20" y="170"/>
                      </a:lnTo>
                      <a:lnTo>
                        <a:pt x="24" y="172"/>
                      </a:lnTo>
                      <a:lnTo>
                        <a:pt x="24" y="172"/>
                      </a:lnTo>
                      <a:lnTo>
                        <a:pt x="34" y="172"/>
                      </a:lnTo>
                      <a:lnTo>
                        <a:pt x="34" y="172"/>
                      </a:lnTo>
                      <a:lnTo>
                        <a:pt x="38" y="172"/>
                      </a:lnTo>
                      <a:lnTo>
                        <a:pt x="38" y="172"/>
                      </a:lnTo>
                      <a:lnTo>
                        <a:pt x="42" y="176"/>
                      </a:lnTo>
                      <a:lnTo>
                        <a:pt x="42" y="176"/>
                      </a:lnTo>
                      <a:lnTo>
                        <a:pt x="44" y="178"/>
                      </a:lnTo>
                      <a:lnTo>
                        <a:pt x="46" y="184"/>
                      </a:lnTo>
                      <a:lnTo>
                        <a:pt x="46" y="184"/>
                      </a:lnTo>
                      <a:lnTo>
                        <a:pt x="46" y="186"/>
                      </a:lnTo>
                      <a:lnTo>
                        <a:pt x="48" y="186"/>
                      </a:lnTo>
                      <a:lnTo>
                        <a:pt x="52" y="186"/>
                      </a:lnTo>
                      <a:lnTo>
                        <a:pt x="52" y="186"/>
                      </a:lnTo>
                      <a:lnTo>
                        <a:pt x="54" y="188"/>
                      </a:lnTo>
                      <a:lnTo>
                        <a:pt x="54" y="190"/>
                      </a:lnTo>
                      <a:lnTo>
                        <a:pt x="54" y="196"/>
                      </a:lnTo>
                      <a:lnTo>
                        <a:pt x="54" y="196"/>
                      </a:lnTo>
                      <a:lnTo>
                        <a:pt x="56" y="198"/>
                      </a:lnTo>
                      <a:lnTo>
                        <a:pt x="58" y="198"/>
                      </a:lnTo>
                      <a:lnTo>
                        <a:pt x="62" y="198"/>
                      </a:lnTo>
                      <a:lnTo>
                        <a:pt x="62" y="198"/>
                      </a:lnTo>
                      <a:lnTo>
                        <a:pt x="62" y="198"/>
                      </a:lnTo>
                      <a:lnTo>
                        <a:pt x="66" y="204"/>
                      </a:lnTo>
                      <a:lnTo>
                        <a:pt x="66" y="204"/>
                      </a:lnTo>
                      <a:lnTo>
                        <a:pt x="68" y="204"/>
                      </a:lnTo>
                      <a:lnTo>
                        <a:pt x="70" y="202"/>
                      </a:lnTo>
                      <a:lnTo>
                        <a:pt x="70" y="202"/>
                      </a:lnTo>
                      <a:lnTo>
                        <a:pt x="72" y="200"/>
                      </a:lnTo>
                      <a:lnTo>
                        <a:pt x="72" y="198"/>
                      </a:lnTo>
                      <a:lnTo>
                        <a:pt x="72" y="194"/>
                      </a:lnTo>
                      <a:lnTo>
                        <a:pt x="72" y="194"/>
                      </a:lnTo>
                      <a:lnTo>
                        <a:pt x="74" y="190"/>
                      </a:lnTo>
                      <a:lnTo>
                        <a:pt x="74" y="188"/>
                      </a:lnTo>
                      <a:lnTo>
                        <a:pt x="74" y="188"/>
                      </a:lnTo>
                      <a:lnTo>
                        <a:pt x="84" y="190"/>
                      </a:lnTo>
                      <a:lnTo>
                        <a:pt x="84" y="190"/>
                      </a:lnTo>
                      <a:lnTo>
                        <a:pt x="90" y="190"/>
                      </a:lnTo>
                      <a:lnTo>
                        <a:pt x="92" y="190"/>
                      </a:lnTo>
                      <a:lnTo>
                        <a:pt x="92" y="190"/>
                      </a:lnTo>
                      <a:lnTo>
                        <a:pt x="94" y="190"/>
                      </a:lnTo>
                      <a:lnTo>
                        <a:pt x="96" y="190"/>
                      </a:lnTo>
                      <a:lnTo>
                        <a:pt x="96" y="188"/>
                      </a:lnTo>
                      <a:lnTo>
                        <a:pt x="96" y="188"/>
                      </a:lnTo>
                      <a:lnTo>
                        <a:pt x="94" y="184"/>
                      </a:lnTo>
                      <a:lnTo>
                        <a:pt x="96" y="182"/>
                      </a:lnTo>
                      <a:lnTo>
                        <a:pt x="96" y="182"/>
                      </a:lnTo>
                      <a:lnTo>
                        <a:pt x="100" y="182"/>
                      </a:lnTo>
                      <a:lnTo>
                        <a:pt x="102" y="184"/>
                      </a:lnTo>
                      <a:lnTo>
                        <a:pt x="150" y="184"/>
                      </a:lnTo>
                      <a:lnTo>
                        <a:pt x="150" y="184"/>
                      </a:lnTo>
                      <a:lnTo>
                        <a:pt x="154" y="176"/>
                      </a:lnTo>
                      <a:lnTo>
                        <a:pt x="154" y="176"/>
                      </a:lnTo>
                      <a:lnTo>
                        <a:pt x="154" y="172"/>
                      </a:lnTo>
                      <a:lnTo>
                        <a:pt x="152" y="172"/>
                      </a:lnTo>
                      <a:lnTo>
                        <a:pt x="150" y="170"/>
                      </a:lnTo>
                      <a:lnTo>
                        <a:pt x="142" y="34"/>
                      </a:lnTo>
                      <a:lnTo>
                        <a:pt x="166" y="34"/>
                      </a:lnTo>
                      <a:lnTo>
                        <a:pt x="120" y="0"/>
                      </a:lnTo>
                      <a:lnTo>
                        <a:pt x="120" y="24"/>
                      </a:lnTo>
                      <a:lnTo>
                        <a:pt x="70" y="24"/>
                      </a:lnTo>
                      <a:lnTo>
                        <a:pt x="70" y="60"/>
                      </a:lnTo>
                      <a:lnTo>
                        <a:pt x="70" y="60"/>
                      </a:lnTo>
                      <a:lnTo>
                        <a:pt x="62" y="62"/>
                      </a:lnTo>
                      <a:lnTo>
                        <a:pt x="56" y="64"/>
                      </a:lnTo>
                      <a:lnTo>
                        <a:pt x="54" y="66"/>
                      </a:lnTo>
                      <a:lnTo>
                        <a:pt x="54" y="70"/>
                      </a:lnTo>
                      <a:lnTo>
                        <a:pt x="54" y="70"/>
                      </a:lnTo>
                      <a:lnTo>
                        <a:pt x="54" y="96"/>
                      </a:lnTo>
                      <a:lnTo>
                        <a:pt x="4" y="98"/>
                      </a:lnTo>
                      <a:lnTo>
                        <a:pt x="4" y="98"/>
                      </a:lnTo>
                      <a:lnTo>
                        <a:pt x="4" y="98"/>
                      </a:lnTo>
                      <a:lnTo>
                        <a:pt x="0" y="102"/>
                      </a:lnTo>
                      <a:lnTo>
                        <a:pt x="0" y="102"/>
                      </a:lnTo>
                      <a:lnTo>
                        <a:pt x="4" y="108"/>
                      </a:lnTo>
                      <a:lnTo>
                        <a:pt x="4" y="108"/>
                      </a:lnTo>
                      <a:lnTo>
                        <a:pt x="6" y="112"/>
                      </a:lnTo>
                      <a:lnTo>
                        <a:pt x="8" y="114"/>
                      </a:lnTo>
                      <a:lnTo>
                        <a:pt x="8" y="116"/>
                      </a:lnTo>
                      <a:lnTo>
                        <a:pt x="8" y="116"/>
                      </a:lnTo>
                      <a:lnTo>
                        <a:pt x="8" y="118"/>
                      </a:lnTo>
                      <a:lnTo>
                        <a:pt x="6" y="120"/>
                      </a:lnTo>
                      <a:lnTo>
                        <a:pt x="6" y="120"/>
                      </a:lnTo>
                      <a:lnTo>
                        <a:pt x="8" y="122"/>
                      </a:lnTo>
                      <a:lnTo>
                        <a:pt x="8" y="128"/>
                      </a:lnTo>
                      <a:lnTo>
                        <a:pt x="8" y="128"/>
                      </a:lnTo>
                      <a:lnTo>
                        <a:pt x="8" y="128"/>
                      </a:lnTo>
                      <a:lnTo>
                        <a:pt x="8" y="128"/>
                      </a:lnTo>
                      <a:lnTo>
                        <a:pt x="6" y="130"/>
                      </a:lnTo>
                      <a:lnTo>
                        <a:pt x="6" y="136"/>
                      </a:lnTo>
                      <a:lnTo>
                        <a:pt x="6" y="136"/>
                      </a:lnTo>
                      <a:lnTo>
                        <a:pt x="8" y="140"/>
                      </a:lnTo>
                      <a:lnTo>
                        <a:pt x="10" y="142"/>
                      </a:lnTo>
                      <a:lnTo>
                        <a:pt x="10" y="142"/>
                      </a:lnTo>
                      <a:lnTo>
                        <a:pt x="10" y="148"/>
                      </a:lnTo>
                      <a:lnTo>
                        <a:pt x="10" y="154"/>
                      </a:lnTo>
                      <a:lnTo>
                        <a:pt x="10" y="154"/>
                      </a:lnTo>
                      <a:lnTo>
                        <a:pt x="12" y="156"/>
                      </a:lnTo>
                      <a:lnTo>
                        <a:pt x="12" y="158"/>
                      </a:lnTo>
                      <a:lnTo>
                        <a:pt x="12" y="158"/>
                      </a:lnTo>
                      <a:lnTo>
                        <a:pt x="10" y="158"/>
                      </a:lnTo>
                      <a:lnTo>
                        <a:pt x="10" y="162"/>
                      </a:lnTo>
                      <a:lnTo>
                        <a:pt x="10" y="162"/>
                      </a:lnTo>
                      <a:lnTo>
                        <a:pt x="10" y="170"/>
                      </a:lnTo>
                      <a:lnTo>
                        <a:pt x="10" y="170"/>
                      </a:lnTo>
                      <a:lnTo>
                        <a:pt x="8" y="178"/>
                      </a:lnTo>
                      <a:lnTo>
                        <a:pt x="8" y="178"/>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20" name="Freeform 140"/>
                <p:cNvSpPr>
                  <a:spLocks noChangeAspect="1"/>
                </p:cNvSpPr>
                <p:nvPr/>
              </p:nvSpPr>
              <p:spPr bwMode="gray">
                <a:xfrm>
                  <a:off x="3084" y="2498"/>
                  <a:ext cx="202" cy="225"/>
                </a:xfrm>
                <a:custGeom>
                  <a:avLst/>
                  <a:gdLst/>
                  <a:ahLst/>
                  <a:cxnLst>
                    <a:cxn ang="0">
                      <a:pos x="88" y="232"/>
                    </a:cxn>
                    <a:cxn ang="0">
                      <a:pos x="92" y="226"/>
                    </a:cxn>
                    <a:cxn ang="0">
                      <a:pos x="92" y="216"/>
                    </a:cxn>
                    <a:cxn ang="0">
                      <a:pos x="98" y="210"/>
                    </a:cxn>
                    <a:cxn ang="0">
                      <a:pos x="104" y="202"/>
                    </a:cxn>
                    <a:cxn ang="0">
                      <a:pos x="108" y="194"/>
                    </a:cxn>
                    <a:cxn ang="0">
                      <a:pos x="122" y="188"/>
                    </a:cxn>
                    <a:cxn ang="0">
                      <a:pos x="130" y="176"/>
                    </a:cxn>
                    <a:cxn ang="0">
                      <a:pos x="136" y="172"/>
                    </a:cxn>
                    <a:cxn ang="0">
                      <a:pos x="142" y="162"/>
                    </a:cxn>
                    <a:cxn ang="0">
                      <a:pos x="148" y="158"/>
                    </a:cxn>
                    <a:cxn ang="0">
                      <a:pos x="154" y="156"/>
                    </a:cxn>
                    <a:cxn ang="0">
                      <a:pos x="158" y="156"/>
                    </a:cxn>
                    <a:cxn ang="0">
                      <a:pos x="166" y="158"/>
                    </a:cxn>
                    <a:cxn ang="0">
                      <a:pos x="174" y="158"/>
                    </a:cxn>
                    <a:cxn ang="0">
                      <a:pos x="200" y="152"/>
                    </a:cxn>
                    <a:cxn ang="0">
                      <a:pos x="216" y="144"/>
                    </a:cxn>
                    <a:cxn ang="0">
                      <a:pos x="218" y="96"/>
                    </a:cxn>
                    <a:cxn ang="0">
                      <a:pos x="206" y="98"/>
                    </a:cxn>
                    <a:cxn ang="0">
                      <a:pos x="204" y="90"/>
                    </a:cxn>
                    <a:cxn ang="0">
                      <a:pos x="204" y="80"/>
                    </a:cxn>
                    <a:cxn ang="0">
                      <a:pos x="196" y="74"/>
                    </a:cxn>
                    <a:cxn ang="0">
                      <a:pos x="186" y="64"/>
                    </a:cxn>
                    <a:cxn ang="0">
                      <a:pos x="86" y="136"/>
                    </a:cxn>
                    <a:cxn ang="0">
                      <a:pos x="90" y="142"/>
                    </a:cxn>
                    <a:cxn ang="0">
                      <a:pos x="36" y="148"/>
                    </a:cxn>
                    <a:cxn ang="0">
                      <a:pos x="32" y="154"/>
                    </a:cxn>
                    <a:cxn ang="0">
                      <a:pos x="28" y="156"/>
                    </a:cxn>
                    <a:cxn ang="0">
                      <a:pos x="20" y="156"/>
                    </a:cxn>
                    <a:cxn ang="0">
                      <a:pos x="8" y="160"/>
                    </a:cxn>
                    <a:cxn ang="0">
                      <a:pos x="6" y="168"/>
                    </a:cxn>
                    <a:cxn ang="0">
                      <a:pos x="2" y="170"/>
                    </a:cxn>
                    <a:cxn ang="0">
                      <a:pos x="2" y="178"/>
                    </a:cxn>
                    <a:cxn ang="0">
                      <a:pos x="0" y="190"/>
                    </a:cxn>
                    <a:cxn ang="0">
                      <a:pos x="6" y="198"/>
                    </a:cxn>
                    <a:cxn ang="0">
                      <a:pos x="8" y="216"/>
                    </a:cxn>
                    <a:cxn ang="0">
                      <a:pos x="16" y="214"/>
                    </a:cxn>
                    <a:cxn ang="0">
                      <a:pos x="22" y="216"/>
                    </a:cxn>
                    <a:cxn ang="0">
                      <a:pos x="28" y="214"/>
                    </a:cxn>
                    <a:cxn ang="0">
                      <a:pos x="38" y="214"/>
                    </a:cxn>
                    <a:cxn ang="0">
                      <a:pos x="40" y="222"/>
                    </a:cxn>
                    <a:cxn ang="0">
                      <a:pos x="38" y="232"/>
                    </a:cxn>
                    <a:cxn ang="0">
                      <a:pos x="42" y="238"/>
                    </a:cxn>
                    <a:cxn ang="0">
                      <a:pos x="36" y="246"/>
                    </a:cxn>
                    <a:cxn ang="0">
                      <a:pos x="40" y="248"/>
                    </a:cxn>
                    <a:cxn ang="0">
                      <a:pos x="44" y="248"/>
                    </a:cxn>
                    <a:cxn ang="0">
                      <a:pos x="52" y="252"/>
                    </a:cxn>
                    <a:cxn ang="0">
                      <a:pos x="58" y="258"/>
                    </a:cxn>
                    <a:cxn ang="0">
                      <a:pos x="64" y="258"/>
                    </a:cxn>
                    <a:cxn ang="0">
                      <a:pos x="72" y="256"/>
                    </a:cxn>
                    <a:cxn ang="0">
                      <a:pos x="76" y="248"/>
                    </a:cxn>
                    <a:cxn ang="0">
                      <a:pos x="82" y="252"/>
                    </a:cxn>
                    <a:cxn ang="0">
                      <a:pos x="88" y="242"/>
                    </a:cxn>
                  </a:cxnLst>
                  <a:rect l="0" t="0" r="r" b="b"/>
                  <a:pathLst>
                    <a:path w="220" h="260">
                      <a:moveTo>
                        <a:pt x="88" y="242"/>
                      </a:moveTo>
                      <a:lnTo>
                        <a:pt x="88" y="242"/>
                      </a:lnTo>
                      <a:lnTo>
                        <a:pt x="88" y="236"/>
                      </a:lnTo>
                      <a:lnTo>
                        <a:pt x="88" y="232"/>
                      </a:lnTo>
                      <a:lnTo>
                        <a:pt x="90" y="230"/>
                      </a:lnTo>
                      <a:lnTo>
                        <a:pt x="90" y="230"/>
                      </a:lnTo>
                      <a:lnTo>
                        <a:pt x="92" y="228"/>
                      </a:lnTo>
                      <a:lnTo>
                        <a:pt x="92" y="226"/>
                      </a:lnTo>
                      <a:lnTo>
                        <a:pt x="92" y="222"/>
                      </a:lnTo>
                      <a:lnTo>
                        <a:pt x="92" y="222"/>
                      </a:lnTo>
                      <a:lnTo>
                        <a:pt x="92" y="218"/>
                      </a:lnTo>
                      <a:lnTo>
                        <a:pt x="92" y="216"/>
                      </a:lnTo>
                      <a:lnTo>
                        <a:pt x="92" y="216"/>
                      </a:lnTo>
                      <a:lnTo>
                        <a:pt x="94" y="214"/>
                      </a:lnTo>
                      <a:lnTo>
                        <a:pt x="98" y="210"/>
                      </a:lnTo>
                      <a:lnTo>
                        <a:pt x="98" y="210"/>
                      </a:lnTo>
                      <a:lnTo>
                        <a:pt x="100" y="212"/>
                      </a:lnTo>
                      <a:lnTo>
                        <a:pt x="100" y="212"/>
                      </a:lnTo>
                      <a:lnTo>
                        <a:pt x="100" y="212"/>
                      </a:lnTo>
                      <a:lnTo>
                        <a:pt x="104" y="202"/>
                      </a:lnTo>
                      <a:lnTo>
                        <a:pt x="104" y="202"/>
                      </a:lnTo>
                      <a:lnTo>
                        <a:pt x="106" y="196"/>
                      </a:lnTo>
                      <a:lnTo>
                        <a:pt x="108" y="194"/>
                      </a:lnTo>
                      <a:lnTo>
                        <a:pt x="108" y="194"/>
                      </a:lnTo>
                      <a:lnTo>
                        <a:pt x="114" y="192"/>
                      </a:lnTo>
                      <a:lnTo>
                        <a:pt x="120" y="190"/>
                      </a:lnTo>
                      <a:lnTo>
                        <a:pt x="120" y="190"/>
                      </a:lnTo>
                      <a:lnTo>
                        <a:pt x="122" y="188"/>
                      </a:lnTo>
                      <a:lnTo>
                        <a:pt x="124" y="184"/>
                      </a:lnTo>
                      <a:lnTo>
                        <a:pt x="124" y="184"/>
                      </a:lnTo>
                      <a:lnTo>
                        <a:pt x="126" y="180"/>
                      </a:lnTo>
                      <a:lnTo>
                        <a:pt x="130" y="176"/>
                      </a:lnTo>
                      <a:lnTo>
                        <a:pt x="130" y="176"/>
                      </a:lnTo>
                      <a:lnTo>
                        <a:pt x="134" y="174"/>
                      </a:lnTo>
                      <a:lnTo>
                        <a:pt x="136" y="172"/>
                      </a:lnTo>
                      <a:lnTo>
                        <a:pt x="136" y="172"/>
                      </a:lnTo>
                      <a:lnTo>
                        <a:pt x="136" y="172"/>
                      </a:lnTo>
                      <a:lnTo>
                        <a:pt x="138" y="166"/>
                      </a:lnTo>
                      <a:lnTo>
                        <a:pt x="138" y="164"/>
                      </a:lnTo>
                      <a:lnTo>
                        <a:pt x="142" y="162"/>
                      </a:lnTo>
                      <a:lnTo>
                        <a:pt x="142" y="162"/>
                      </a:lnTo>
                      <a:lnTo>
                        <a:pt x="146" y="162"/>
                      </a:lnTo>
                      <a:lnTo>
                        <a:pt x="148" y="158"/>
                      </a:lnTo>
                      <a:lnTo>
                        <a:pt x="148" y="158"/>
                      </a:lnTo>
                      <a:lnTo>
                        <a:pt x="150" y="154"/>
                      </a:lnTo>
                      <a:lnTo>
                        <a:pt x="152" y="154"/>
                      </a:lnTo>
                      <a:lnTo>
                        <a:pt x="154" y="156"/>
                      </a:lnTo>
                      <a:lnTo>
                        <a:pt x="154" y="156"/>
                      </a:lnTo>
                      <a:lnTo>
                        <a:pt x="154" y="156"/>
                      </a:lnTo>
                      <a:lnTo>
                        <a:pt x="156" y="156"/>
                      </a:lnTo>
                      <a:lnTo>
                        <a:pt x="158" y="154"/>
                      </a:lnTo>
                      <a:lnTo>
                        <a:pt x="158" y="156"/>
                      </a:lnTo>
                      <a:lnTo>
                        <a:pt x="158" y="156"/>
                      </a:lnTo>
                      <a:lnTo>
                        <a:pt x="162" y="160"/>
                      </a:lnTo>
                      <a:lnTo>
                        <a:pt x="164" y="162"/>
                      </a:lnTo>
                      <a:lnTo>
                        <a:pt x="166" y="158"/>
                      </a:lnTo>
                      <a:lnTo>
                        <a:pt x="166" y="158"/>
                      </a:lnTo>
                      <a:lnTo>
                        <a:pt x="170" y="158"/>
                      </a:lnTo>
                      <a:lnTo>
                        <a:pt x="174" y="158"/>
                      </a:lnTo>
                      <a:lnTo>
                        <a:pt x="174" y="158"/>
                      </a:lnTo>
                      <a:lnTo>
                        <a:pt x="182" y="156"/>
                      </a:lnTo>
                      <a:lnTo>
                        <a:pt x="188" y="154"/>
                      </a:lnTo>
                      <a:lnTo>
                        <a:pt x="188" y="154"/>
                      </a:lnTo>
                      <a:lnTo>
                        <a:pt x="200" y="152"/>
                      </a:lnTo>
                      <a:lnTo>
                        <a:pt x="206" y="148"/>
                      </a:lnTo>
                      <a:lnTo>
                        <a:pt x="214" y="148"/>
                      </a:lnTo>
                      <a:lnTo>
                        <a:pt x="214" y="148"/>
                      </a:lnTo>
                      <a:lnTo>
                        <a:pt x="216" y="144"/>
                      </a:lnTo>
                      <a:lnTo>
                        <a:pt x="216" y="144"/>
                      </a:lnTo>
                      <a:lnTo>
                        <a:pt x="216" y="138"/>
                      </a:lnTo>
                      <a:lnTo>
                        <a:pt x="220" y="134"/>
                      </a:lnTo>
                      <a:lnTo>
                        <a:pt x="218" y="96"/>
                      </a:lnTo>
                      <a:lnTo>
                        <a:pt x="218" y="96"/>
                      </a:lnTo>
                      <a:lnTo>
                        <a:pt x="212" y="98"/>
                      </a:lnTo>
                      <a:lnTo>
                        <a:pt x="206" y="98"/>
                      </a:lnTo>
                      <a:lnTo>
                        <a:pt x="206" y="98"/>
                      </a:lnTo>
                      <a:lnTo>
                        <a:pt x="206" y="98"/>
                      </a:lnTo>
                      <a:lnTo>
                        <a:pt x="206" y="96"/>
                      </a:lnTo>
                      <a:lnTo>
                        <a:pt x="204" y="90"/>
                      </a:lnTo>
                      <a:lnTo>
                        <a:pt x="204" y="90"/>
                      </a:lnTo>
                      <a:lnTo>
                        <a:pt x="204" y="88"/>
                      </a:lnTo>
                      <a:lnTo>
                        <a:pt x="204" y="84"/>
                      </a:lnTo>
                      <a:lnTo>
                        <a:pt x="204" y="84"/>
                      </a:lnTo>
                      <a:lnTo>
                        <a:pt x="204" y="80"/>
                      </a:lnTo>
                      <a:lnTo>
                        <a:pt x="204" y="78"/>
                      </a:lnTo>
                      <a:lnTo>
                        <a:pt x="200" y="76"/>
                      </a:lnTo>
                      <a:lnTo>
                        <a:pt x="200" y="76"/>
                      </a:lnTo>
                      <a:lnTo>
                        <a:pt x="196" y="74"/>
                      </a:lnTo>
                      <a:lnTo>
                        <a:pt x="190" y="70"/>
                      </a:lnTo>
                      <a:lnTo>
                        <a:pt x="190" y="70"/>
                      </a:lnTo>
                      <a:lnTo>
                        <a:pt x="186" y="66"/>
                      </a:lnTo>
                      <a:lnTo>
                        <a:pt x="186" y="64"/>
                      </a:lnTo>
                      <a:lnTo>
                        <a:pt x="102" y="0"/>
                      </a:lnTo>
                      <a:lnTo>
                        <a:pt x="78" y="0"/>
                      </a:lnTo>
                      <a:lnTo>
                        <a:pt x="86" y="136"/>
                      </a:lnTo>
                      <a:lnTo>
                        <a:pt x="86" y="136"/>
                      </a:lnTo>
                      <a:lnTo>
                        <a:pt x="88" y="138"/>
                      </a:lnTo>
                      <a:lnTo>
                        <a:pt x="90" y="138"/>
                      </a:lnTo>
                      <a:lnTo>
                        <a:pt x="90" y="142"/>
                      </a:lnTo>
                      <a:lnTo>
                        <a:pt x="90" y="142"/>
                      </a:lnTo>
                      <a:lnTo>
                        <a:pt x="86" y="150"/>
                      </a:lnTo>
                      <a:lnTo>
                        <a:pt x="38" y="150"/>
                      </a:lnTo>
                      <a:lnTo>
                        <a:pt x="38" y="150"/>
                      </a:lnTo>
                      <a:lnTo>
                        <a:pt x="36" y="148"/>
                      </a:lnTo>
                      <a:lnTo>
                        <a:pt x="32" y="148"/>
                      </a:lnTo>
                      <a:lnTo>
                        <a:pt x="32" y="148"/>
                      </a:lnTo>
                      <a:lnTo>
                        <a:pt x="30" y="150"/>
                      </a:lnTo>
                      <a:lnTo>
                        <a:pt x="32" y="154"/>
                      </a:lnTo>
                      <a:lnTo>
                        <a:pt x="32" y="154"/>
                      </a:lnTo>
                      <a:lnTo>
                        <a:pt x="32" y="156"/>
                      </a:lnTo>
                      <a:lnTo>
                        <a:pt x="30" y="156"/>
                      </a:lnTo>
                      <a:lnTo>
                        <a:pt x="28" y="156"/>
                      </a:lnTo>
                      <a:lnTo>
                        <a:pt x="28" y="156"/>
                      </a:lnTo>
                      <a:lnTo>
                        <a:pt x="26" y="156"/>
                      </a:lnTo>
                      <a:lnTo>
                        <a:pt x="20" y="156"/>
                      </a:lnTo>
                      <a:lnTo>
                        <a:pt x="20" y="156"/>
                      </a:lnTo>
                      <a:lnTo>
                        <a:pt x="10" y="154"/>
                      </a:lnTo>
                      <a:lnTo>
                        <a:pt x="10" y="154"/>
                      </a:lnTo>
                      <a:lnTo>
                        <a:pt x="10" y="156"/>
                      </a:lnTo>
                      <a:lnTo>
                        <a:pt x="8" y="160"/>
                      </a:lnTo>
                      <a:lnTo>
                        <a:pt x="8" y="160"/>
                      </a:lnTo>
                      <a:lnTo>
                        <a:pt x="8" y="164"/>
                      </a:lnTo>
                      <a:lnTo>
                        <a:pt x="8" y="166"/>
                      </a:lnTo>
                      <a:lnTo>
                        <a:pt x="6" y="168"/>
                      </a:lnTo>
                      <a:lnTo>
                        <a:pt x="6" y="168"/>
                      </a:lnTo>
                      <a:lnTo>
                        <a:pt x="4" y="170"/>
                      </a:lnTo>
                      <a:lnTo>
                        <a:pt x="2" y="170"/>
                      </a:lnTo>
                      <a:lnTo>
                        <a:pt x="2" y="170"/>
                      </a:lnTo>
                      <a:lnTo>
                        <a:pt x="0" y="174"/>
                      </a:lnTo>
                      <a:lnTo>
                        <a:pt x="2" y="176"/>
                      </a:lnTo>
                      <a:lnTo>
                        <a:pt x="2" y="178"/>
                      </a:lnTo>
                      <a:lnTo>
                        <a:pt x="2" y="178"/>
                      </a:lnTo>
                      <a:lnTo>
                        <a:pt x="2" y="180"/>
                      </a:lnTo>
                      <a:lnTo>
                        <a:pt x="2" y="184"/>
                      </a:lnTo>
                      <a:lnTo>
                        <a:pt x="0" y="190"/>
                      </a:lnTo>
                      <a:lnTo>
                        <a:pt x="0" y="190"/>
                      </a:lnTo>
                      <a:lnTo>
                        <a:pt x="0" y="192"/>
                      </a:lnTo>
                      <a:lnTo>
                        <a:pt x="2" y="194"/>
                      </a:lnTo>
                      <a:lnTo>
                        <a:pt x="2" y="194"/>
                      </a:lnTo>
                      <a:lnTo>
                        <a:pt x="6" y="198"/>
                      </a:lnTo>
                      <a:lnTo>
                        <a:pt x="6" y="200"/>
                      </a:lnTo>
                      <a:lnTo>
                        <a:pt x="6" y="200"/>
                      </a:lnTo>
                      <a:lnTo>
                        <a:pt x="8" y="210"/>
                      </a:lnTo>
                      <a:lnTo>
                        <a:pt x="8" y="216"/>
                      </a:lnTo>
                      <a:lnTo>
                        <a:pt x="12" y="216"/>
                      </a:lnTo>
                      <a:lnTo>
                        <a:pt x="12" y="216"/>
                      </a:lnTo>
                      <a:lnTo>
                        <a:pt x="12" y="214"/>
                      </a:lnTo>
                      <a:lnTo>
                        <a:pt x="16" y="214"/>
                      </a:lnTo>
                      <a:lnTo>
                        <a:pt x="16" y="214"/>
                      </a:lnTo>
                      <a:lnTo>
                        <a:pt x="20" y="216"/>
                      </a:lnTo>
                      <a:lnTo>
                        <a:pt x="22" y="216"/>
                      </a:lnTo>
                      <a:lnTo>
                        <a:pt x="22" y="216"/>
                      </a:lnTo>
                      <a:lnTo>
                        <a:pt x="24" y="214"/>
                      </a:lnTo>
                      <a:lnTo>
                        <a:pt x="26" y="212"/>
                      </a:lnTo>
                      <a:lnTo>
                        <a:pt x="26" y="212"/>
                      </a:lnTo>
                      <a:lnTo>
                        <a:pt x="28" y="214"/>
                      </a:lnTo>
                      <a:lnTo>
                        <a:pt x="30" y="214"/>
                      </a:lnTo>
                      <a:lnTo>
                        <a:pt x="32" y="214"/>
                      </a:lnTo>
                      <a:lnTo>
                        <a:pt x="32" y="214"/>
                      </a:lnTo>
                      <a:lnTo>
                        <a:pt x="38" y="214"/>
                      </a:lnTo>
                      <a:lnTo>
                        <a:pt x="38" y="216"/>
                      </a:lnTo>
                      <a:lnTo>
                        <a:pt x="38" y="216"/>
                      </a:lnTo>
                      <a:lnTo>
                        <a:pt x="40" y="222"/>
                      </a:lnTo>
                      <a:lnTo>
                        <a:pt x="40" y="222"/>
                      </a:lnTo>
                      <a:lnTo>
                        <a:pt x="40" y="226"/>
                      </a:lnTo>
                      <a:lnTo>
                        <a:pt x="38" y="228"/>
                      </a:lnTo>
                      <a:lnTo>
                        <a:pt x="38" y="230"/>
                      </a:lnTo>
                      <a:lnTo>
                        <a:pt x="38" y="232"/>
                      </a:lnTo>
                      <a:lnTo>
                        <a:pt x="38" y="232"/>
                      </a:lnTo>
                      <a:lnTo>
                        <a:pt x="40" y="234"/>
                      </a:lnTo>
                      <a:lnTo>
                        <a:pt x="42" y="238"/>
                      </a:lnTo>
                      <a:lnTo>
                        <a:pt x="42" y="238"/>
                      </a:lnTo>
                      <a:lnTo>
                        <a:pt x="42" y="240"/>
                      </a:lnTo>
                      <a:lnTo>
                        <a:pt x="44" y="240"/>
                      </a:lnTo>
                      <a:lnTo>
                        <a:pt x="48" y="240"/>
                      </a:lnTo>
                      <a:lnTo>
                        <a:pt x="36" y="246"/>
                      </a:lnTo>
                      <a:lnTo>
                        <a:pt x="36" y="246"/>
                      </a:lnTo>
                      <a:lnTo>
                        <a:pt x="38" y="246"/>
                      </a:lnTo>
                      <a:lnTo>
                        <a:pt x="40" y="248"/>
                      </a:lnTo>
                      <a:lnTo>
                        <a:pt x="40" y="248"/>
                      </a:lnTo>
                      <a:lnTo>
                        <a:pt x="42" y="246"/>
                      </a:lnTo>
                      <a:lnTo>
                        <a:pt x="44" y="246"/>
                      </a:lnTo>
                      <a:lnTo>
                        <a:pt x="44" y="248"/>
                      </a:lnTo>
                      <a:lnTo>
                        <a:pt x="44" y="248"/>
                      </a:lnTo>
                      <a:lnTo>
                        <a:pt x="46" y="250"/>
                      </a:lnTo>
                      <a:lnTo>
                        <a:pt x="48" y="250"/>
                      </a:lnTo>
                      <a:lnTo>
                        <a:pt x="50" y="250"/>
                      </a:lnTo>
                      <a:lnTo>
                        <a:pt x="52" y="252"/>
                      </a:lnTo>
                      <a:lnTo>
                        <a:pt x="52" y="252"/>
                      </a:lnTo>
                      <a:lnTo>
                        <a:pt x="54" y="256"/>
                      </a:lnTo>
                      <a:lnTo>
                        <a:pt x="58" y="258"/>
                      </a:lnTo>
                      <a:lnTo>
                        <a:pt x="58" y="258"/>
                      </a:lnTo>
                      <a:lnTo>
                        <a:pt x="62" y="260"/>
                      </a:lnTo>
                      <a:lnTo>
                        <a:pt x="62" y="260"/>
                      </a:lnTo>
                      <a:lnTo>
                        <a:pt x="62" y="260"/>
                      </a:lnTo>
                      <a:lnTo>
                        <a:pt x="64" y="258"/>
                      </a:lnTo>
                      <a:lnTo>
                        <a:pt x="68" y="256"/>
                      </a:lnTo>
                      <a:lnTo>
                        <a:pt x="68" y="256"/>
                      </a:lnTo>
                      <a:lnTo>
                        <a:pt x="70" y="254"/>
                      </a:lnTo>
                      <a:lnTo>
                        <a:pt x="72" y="256"/>
                      </a:lnTo>
                      <a:lnTo>
                        <a:pt x="72" y="258"/>
                      </a:lnTo>
                      <a:lnTo>
                        <a:pt x="74" y="250"/>
                      </a:lnTo>
                      <a:lnTo>
                        <a:pt x="76" y="248"/>
                      </a:lnTo>
                      <a:lnTo>
                        <a:pt x="76" y="248"/>
                      </a:lnTo>
                      <a:lnTo>
                        <a:pt x="78" y="250"/>
                      </a:lnTo>
                      <a:lnTo>
                        <a:pt x="80" y="252"/>
                      </a:lnTo>
                      <a:lnTo>
                        <a:pt x="82" y="252"/>
                      </a:lnTo>
                      <a:lnTo>
                        <a:pt x="82" y="252"/>
                      </a:lnTo>
                      <a:lnTo>
                        <a:pt x="84" y="250"/>
                      </a:lnTo>
                      <a:lnTo>
                        <a:pt x="86" y="248"/>
                      </a:lnTo>
                      <a:lnTo>
                        <a:pt x="86" y="246"/>
                      </a:lnTo>
                      <a:lnTo>
                        <a:pt x="88" y="242"/>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21" name="Freeform 141"/>
                <p:cNvSpPr>
                  <a:spLocks noChangeAspect="1" noEditPoints="1"/>
                </p:cNvSpPr>
                <p:nvPr/>
              </p:nvSpPr>
              <p:spPr bwMode="gray">
                <a:xfrm>
                  <a:off x="4469" y="2765"/>
                  <a:ext cx="228" cy="88"/>
                </a:xfrm>
                <a:custGeom>
                  <a:avLst/>
                  <a:gdLst/>
                  <a:ahLst/>
                  <a:cxnLst>
                    <a:cxn ang="0">
                      <a:pos x="126" y="96"/>
                    </a:cxn>
                    <a:cxn ang="0">
                      <a:pos x="142" y="102"/>
                    </a:cxn>
                    <a:cxn ang="0">
                      <a:pos x="158" y="96"/>
                    </a:cxn>
                    <a:cxn ang="0">
                      <a:pos x="178" y="96"/>
                    </a:cxn>
                    <a:cxn ang="0">
                      <a:pos x="188" y="82"/>
                    </a:cxn>
                    <a:cxn ang="0">
                      <a:pos x="196" y="72"/>
                    </a:cxn>
                    <a:cxn ang="0">
                      <a:pos x="204" y="54"/>
                    </a:cxn>
                    <a:cxn ang="0">
                      <a:pos x="224" y="50"/>
                    </a:cxn>
                    <a:cxn ang="0">
                      <a:pos x="226" y="46"/>
                    </a:cxn>
                    <a:cxn ang="0">
                      <a:pos x="236" y="44"/>
                    </a:cxn>
                    <a:cxn ang="0">
                      <a:pos x="238" y="44"/>
                    </a:cxn>
                    <a:cxn ang="0">
                      <a:pos x="238" y="40"/>
                    </a:cxn>
                    <a:cxn ang="0">
                      <a:pos x="236" y="36"/>
                    </a:cxn>
                    <a:cxn ang="0">
                      <a:pos x="244" y="34"/>
                    </a:cxn>
                    <a:cxn ang="0">
                      <a:pos x="248" y="28"/>
                    </a:cxn>
                    <a:cxn ang="0">
                      <a:pos x="242" y="20"/>
                    </a:cxn>
                    <a:cxn ang="0">
                      <a:pos x="236" y="22"/>
                    </a:cxn>
                    <a:cxn ang="0">
                      <a:pos x="232" y="16"/>
                    </a:cxn>
                    <a:cxn ang="0">
                      <a:pos x="234" y="10"/>
                    </a:cxn>
                    <a:cxn ang="0">
                      <a:pos x="228" y="6"/>
                    </a:cxn>
                    <a:cxn ang="0">
                      <a:pos x="228" y="2"/>
                    </a:cxn>
                    <a:cxn ang="0">
                      <a:pos x="226" y="4"/>
                    </a:cxn>
                    <a:cxn ang="0">
                      <a:pos x="222" y="4"/>
                    </a:cxn>
                    <a:cxn ang="0">
                      <a:pos x="218" y="0"/>
                    </a:cxn>
                    <a:cxn ang="0">
                      <a:pos x="212" y="14"/>
                    </a:cxn>
                    <a:cxn ang="0">
                      <a:pos x="202" y="26"/>
                    </a:cxn>
                    <a:cxn ang="0">
                      <a:pos x="204" y="30"/>
                    </a:cxn>
                    <a:cxn ang="0">
                      <a:pos x="202" y="36"/>
                    </a:cxn>
                    <a:cxn ang="0">
                      <a:pos x="200" y="46"/>
                    </a:cxn>
                    <a:cxn ang="0">
                      <a:pos x="192" y="50"/>
                    </a:cxn>
                    <a:cxn ang="0">
                      <a:pos x="182" y="44"/>
                    </a:cxn>
                    <a:cxn ang="0">
                      <a:pos x="170" y="66"/>
                    </a:cxn>
                    <a:cxn ang="0">
                      <a:pos x="162" y="66"/>
                    </a:cxn>
                    <a:cxn ang="0">
                      <a:pos x="146" y="72"/>
                    </a:cxn>
                    <a:cxn ang="0">
                      <a:pos x="146" y="78"/>
                    </a:cxn>
                    <a:cxn ang="0">
                      <a:pos x="144" y="86"/>
                    </a:cxn>
                    <a:cxn ang="0">
                      <a:pos x="142" y="90"/>
                    </a:cxn>
                    <a:cxn ang="0">
                      <a:pos x="136" y="88"/>
                    </a:cxn>
                    <a:cxn ang="0">
                      <a:pos x="132" y="84"/>
                    </a:cxn>
                    <a:cxn ang="0">
                      <a:pos x="128" y="86"/>
                    </a:cxn>
                    <a:cxn ang="0">
                      <a:pos x="124" y="82"/>
                    </a:cxn>
                    <a:cxn ang="0">
                      <a:pos x="2" y="24"/>
                    </a:cxn>
                    <a:cxn ang="0">
                      <a:pos x="4" y="32"/>
                    </a:cxn>
                    <a:cxn ang="0">
                      <a:pos x="8" y="50"/>
                    </a:cxn>
                    <a:cxn ang="0">
                      <a:pos x="8" y="56"/>
                    </a:cxn>
                    <a:cxn ang="0">
                      <a:pos x="14" y="62"/>
                    </a:cxn>
                    <a:cxn ang="0">
                      <a:pos x="16" y="72"/>
                    </a:cxn>
                    <a:cxn ang="0">
                      <a:pos x="26" y="80"/>
                    </a:cxn>
                    <a:cxn ang="0">
                      <a:pos x="28" y="84"/>
                    </a:cxn>
                    <a:cxn ang="0">
                      <a:pos x="42" y="90"/>
                    </a:cxn>
                    <a:cxn ang="0">
                      <a:pos x="52" y="88"/>
                    </a:cxn>
                    <a:cxn ang="0">
                      <a:pos x="52" y="82"/>
                    </a:cxn>
                    <a:cxn ang="0">
                      <a:pos x="48" y="74"/>
                    </a:cxn>
                    <a:cxn ang="0">
                      <a:pos x="44" y="68"/>
                    </a:cxn>
                    <a:cxn ang="0">
                      <a:pos x="42" y="58"/>
                    </a:cxn>
                    <a:cxn ang="0">
                      <a:pos x="44" y="42"/>
                    </a:cxn>
                    <a:cxn ang="0">
                      <a:pos x="38" y="32"/>
                    </a:cxn>
                    <a:cxn ang="0">
                      <a:pos x="32" y="20"/>
                    </a:cxn>
                    <a:cxn ang="0">
                      <a:pos x="24" y="14"/>
                    </a:cxn>
                    <a:cxn ang="0">
                      <a:pos x="16" y="22"/>
                    </a:cxn>
                    <a:cxn ang="0">
                      <a:pos x="12" y="20"/>
                    </a:cxn>
                    <a:cxn ang="0">
                      <a:pos x="0" y="18"/>
                    </a:cxn>
                  </a:cxnLst>
                  <a:rect l="0" t="0" r="r" b="b"/>
                  <a:pathLst>
                    <a:path w="248" h="102">
                      <a:moveTo>
                        <a:pt x="124" y="82"/>
                      </a:moveTo>
                      <a:lnTo>
                        <a:pt x="124" y="90"/>
                      </a:lnTo>
                      <a:lnTo>
                        <a:pt x="126" y="96"/>
                      </a:lnTo>
                      <a:lnTo>
                        <a:pt x="132" y="98"/>
                      </a:lnTo>
                      <a:lnTo>
                        <a:pt x="136" y="100"/>
                      </a:lnTo>
                      <a:lnTo>
                        <a:pt x="142" y="102"/>
                      </a:lnTo>
                      <a:lnTo>
                        <a:pt x="148" y="100"/>
                      </a:lnTo>
                      <a:lnTo>
                        <a:pt x="156" y="98"/>
                      </a:lnTo>
                      <a:lnTo>
                        <a:pt x="158" y="96"/>
                      </a:lnTo>
                      <a:lnTo>
                        <a:pt x="166" y="94"/>
                      </a:lnTo>
                      <a:lnTo>
                        <a:pt x="170" y="96"/>
                      </a:lnTo>
                      <a:lnTo>
                        <a:pt x="178" y="96"/>
                      </a:lnTo>
                      <a:lnTo>
                        <a:pt x="184" y="92"/>
                      </a:lnTo>
                      <a:lnTo>
                        <a:pt x="186" y="90"/>
                      </a:lnTo>
                      <a:lnTo>
                        <a:pt x="188" y="82"/>
                      </a:lnTo>
                      <a:lnTo>
                        <a:pt x="188" y="78"/>
                      </a:lnTo>
                      <a:lnTo>
                        <a:pt x="192" y="76"/>
                      </a:lnTo>
                      <a:lnTo>
                        <a:pt x="196" y="72"/>
                      </a:lnTo>
                      <a:lnTo>
                        <a:pt x="198" y="68"/>
                      </a:lnTo>
                      <a:lnTo>
                        <a:pt x="202" y="64"/>
                      </a:lnTo>
                      <a:lnTo>
                        <a:pt x="204" y="54"/>
                      </a:lnTo>
                      <a:lnTo>
                        <a:pt x="206" y="50"/>
                      </a:lnTo>
                      <a:lnTo>
                        <a:pt x="214" y="52"/>
                      </a:lnTo>
                      <a:lnTo>
                        <a:pt x="224" y="50"/>
                      </a:lnTo>
                      <a:lnTo>
                        <a:pt x="224" y="50"/>
                      </a:lnTo>
                      <a:lnTo>
                        <a:pt x="226" y="46"/>
                      </a:lnTo>
                      <a:lnTo>
                        <a:pt x="226" y="46"/>
                      </a:lnTo>
                      <a:lnTo>
                        <a:pt x="234" y="48"/>
                      </a:lnTo>
                      <a:lnTo>
                        <a:pt x="234" y="48"/>
                      </a:lnTo>
                      <a:lnTo>
                        <a:pt x="236" y="44"/>
                      </a:lnTo>
                      <a:lnTo>
                        <a:pt x="236" y="44"/>
                      </a:lnTo>
                      <a:lnTo>
                        <a:pt x="238" y="44"/>
                      </a:lnTo>
                      <a:lnTo>
                        <a:pt x="238" y="44"/>
                      </a:lnTo>
                      <a:lnTo>
                        <a:pt x="238" y="44"/>
                      </a:lnTo>
                      <a:lnTo>
                        <a:pt x="238" y="40"/>
                      </a:lnTo>
                      <a:lnTo>
                        <a:pt x="238" y="40"/>
                      </a:lnTo>
                      <a:lnTo>
                        <a:pt x="236" y="38"/>
                      </a:lnTo>
                      <a:lnTo>
                        <a:pt x="236" y="38"/>
                      </a:lnTo>
                      <a:lnTo>
                        <a:pt x="236" y="36"/>
                      </a:lnTo>
                      <a:lnTo>
                        <a:pt x="236" y="34"/>
                      </a:lnTo>
                      <a:lnTo>
                        <a:pt x="236" y="34"/>
                      </a:lnTo>
                      <a:lnTo>
                        <a:pt x="244" y="34"/>
                      </a:lnTo>
                      <a:lnTo>
                        <a:pt x="246" y="32"/>
                      </a:lnTo>
                      <a:lnTo>
                        <a:pt x="248" y="30"/>
                      </a:lnTo>
                      <a:lnTo>
                        <a:pt x="248" y="28"/>
                      </a:lnTo>
                      <a:lnTo>
                        <a:pt x="248" y="28"/>
                      </a:lnTo>
                      <a:lnTo>
                        <a:pt x="244" y="24"/>
                      </a:lnTo>
                      <a:lnTo>
                        <a:pt x="242" y="20"/>
                      </a:lnTo>
                      <a:lnTo>
                        <a:pt x="242" y="20"/>
                      </a:lnTo>
                      <a:lnTo>
                        <a:pt x="236" y="22"/>
                      </a:lnTo>
                      <a:lnTo>
                        <a:pt x="236" y="22"/>
                      </a:lnTo>
                      <a:lnTo>
                        <a:pt x="236" y="18"/>
                      </a:lnTo>
                      <a:lnTo>
                        <a:pt x="236" y="18"/>
                      </a:lnTo>
                      <a:lnTo>
                        <a:pt x="232" y="16"/>
                      </a:lnTo>
                      <a:lnTo>
                        <a:pt x="232" y="16"/>
                      </a:lnTo>
                      <a:lnTo>
                        <a:pt x="234" y="10"/>
                      </a:lnTo>
                      <a:lnTo>
                        <a:pt x="234" y="10"/>
                      </a:lnTo>
                      <a:lnTo>
                        <a:pt x="230" y="6"/>
                      </a:lnTo>
                      <a:lnTo>
                        <a:pt x="230" y="6"/>
                      </a:lnTo>
                      <a:lnTo>
                        <a:pt x="228" y="6"/>
                      </a:lnTo>
                      <a:lnTo>
                        <a:pt x="228" y="6"/>
                      </a:lnTo>
                      <a:lnTo>
                        <a:pt x="228" y="2"/>
                      </a:lnTo>
                      <a:lnTo>
                        <a:pt x="228" y="2"/>
                      </a:lnTo>
                      <a:lnTo>
                        <a:pt x="226" y="4"/>
                      </a:lnTo>
                      <a:lnTo>
                        <a:pt x="226" y="4"/>
                      </a:lnTo>
                      <a:lnTo>
                        <a:pt x="226" y="4"/>
                      </a:lnTo>
                      <a:lnTo>
                        <a:pt x="226" y="4"/>
                      </a:lnTo>
                      <a:lnTo>
                        <a:pt x="222" y="4"/>
                      </a:lnTo>
                      <a:lnTo>
                        <a:pt x="222" y="4"/>
                      </a:lnTo>
                      <a:lnTo>
                        <a:pt x="220" y="2"/>
                      </a:lnTo>
                      <a:lnTo>
                        <a:pt x="220" y="0"/>
                      </a:lnTo>
                      <a:lnTo>
                        <a:pt x="218" y="0"/>
                      </a:lnTo>
                      <a:lnTo>
                        <a:pt x="218" y="0"/>
                      </a:lnTo>
                      <a:lnTo>
                        <a:pt x="214" y="8"/>
                      </a:lnTo>
                      <a:lnTo>
                        <a:pt x="212" y="14"/>
                      </a:lnTo>
                      <a:lnTo>
                        <a:pt x="200" y="24"/>
                      </a:lnTo>
                      <a:lnTo>
                        <a:pt x="200" y="24"/>
                      </a:lnTo>
                      <a:lnTo>
                        <a:pt x="202" y="26"/>
                      </a:lnTo>
                      <a:lnTo>
                        <a:pt x="204" y="26"/>
                      </a:lnTo>
                      <a:lnTo>
                        <a:pt x="204" y="26"/>
                      </a:lnTo>
                      <a:lnTo>
                        <a:pt x="204" y="30"/>
                      </a:lnTo>
                      <a:lnTo>
                        <a:pt x="204" y="30"/>
                      </a:lnTo>
                      <a:lnTo>
                        <a:pt x="202" y="32"/>
                      </a:lnTo>
                      <a:lnTo>
                        <a:pt x="202" y="36"/>
                      </a:lnTo>
                      <a:lnTo>
                        <a:pt x="198" y="36"/>
                      </a:lnTo>
                      <a:lnTo>
                        <a:pt x="202" y="46"/>
                      </a:lnTo>
                      <a:lnTo>
                        <a:pt x="200" y="46"/>
                      </a:lnTo>
                      <a:lnTo>
                        <a:pt x="196" y="44"/>
                      </a:lnTo>
                      <a:lnTo>
                        <a:pt x="194" y="48"/>
                      </a:lnTo>
                      <a:lnTo>
                        <a:pt x="192" y="50"/>
                      </a:lnTo>
                      <a:lnTo>
                        <a:pt x="188" y="50"/>
                      </a:lnTo>
                      <a:lnTo>
                        <a:pt x="182" y="44"/>
                      </a:lnTo>
                      <a:lnTo>
                        <a:pt x="182" y="44"/>
                      </a:lnTo>
                      <a:lnTo>
                        <a:pt x="182" y="46"/>
                      </a:lnTo>
                      <a:lnTo>
                        <a:pt x="170" y="66"/>
                      </a:lnTo>
                      <a:lnTo>
                        <a:pt x="170" y="66"/>
                      </a:lnTo>
                      <a:lnTo>
                        <a:pt x="166" y="66"/>
                      </a:lnTo>
                      <a:lnTo>
                        <a:pt x="162" y="66"/>
                      </a:lnTo>
                      <a:lnTo>
                        <a:pt x="162" y="66"/>
                      </a:lnTo>
                      <a:lnTo>
                        <a:pt x="154" y="68"/>
                      </a:lnTo>
                      <a:lnTo>
                        <a:pt x="146" y="72"/>
                      </a:lnTo>
                      <a:lnTo>
                        <a:pt x="146" y="72"/>
                      </a:lnTo>
                      <a:lnTo>
                        <a:pt x="146" y="76"/>
                      </a:lnTo>
                      <a:lnTo>
                        <a:pt x="146" y="78"/>
                      </a:lnTo>
                      <a:lnTo>
                        <a:pt x="146" y="78"/>
                      </a:lnTo>
                      <a:lnTo>
                        <a:pt x="146" y="78"/>
                      </a:lnTo>
                      <a:lnTo>
                        <a:pt x="144" y="86"/>
                      </a:lnTo>
                      <a:lnTo>
                        <a:pt x="144" y="86"/>
                      </a:lnTo>
                      <a:lnTo>
                        <a:pt x="142" y="86"/>
                      </a:lnTo>
                      <a:lnTo>
                        <a:pt x="142" y="86"/>
                      </a:lnTo>
                      <a:lnTo>
                        <a:pt x="142" y="90"/>
                      </a:lnTo>
                      <a:lnTo>
                        <a:pt x="142" y="90"/>
                      </a:lnTo>
                      <a:lnTo>
                        <a:pt x="138" y="90"/>
                      </a:lnTo>
                      <a:lnTo>
                        <a:pt x="136" y="88"/>
                      </a:lnTo>
                      <a:lnTo>
                        <a:pt x="134" y="86"/>
                      </a:lnTo>
                      <a:lnTo>
                        <a:pt x="134" y="86"/>
                      </a:lnTo>
                      <a:lnTo>
                        <a:pt x="132" y="84"/>
                      </a:lnTo>
                      <a:lnTo>
                        <a:pt x="130" y="86"/>
                      </a:lnTo>
                      <a:lnTo>
                        <a:pt x="130" y="86"/>
                      </a:lnTo>
                      <a:lnTo>
                        <a:pt x="128" y="86"/>
                      </a:lnTo>
                      <a:lnTo>
                        <a:pt x="128" y="86"/>
                      </a:lnTo>
                      <a:lnTo>
                        <a:pt x="124" y="82"/>
                      </a:lnTo>
                      <a:lnTo>
                        <a:pt x="124" y="82"/>
                      </a:lnTo>
                      <a:close/>
                      <a:moveTo>
                        <a:pt x="0" y="18"/>
                      </a:moveTo>
                      <a:lnTo>
                        <a:pt x="0" y="18"/>
                      </a:lnTo>
                      <a:lnTo>
                        <a:pt x="2" y="24"/>
                      </a:lnTo>
                      <a:lnTo>
                        <a:pt x="4" y="28"/>
                      </a:lnTo>
                      <a:lnTo>
                        <a:pt x="4" y="28"/>
                      </a:lnTo>
                      <a:lnTo>
                        <a:pt x="4" y="32"/>
                      </a:lnTo>
                      <a:lnTo>
                        <a:pt x="2" y="36"/>
                      </a:lnTo>
                      <a:lnTo>
                        <a:pt x="2" y="36"/>
                      </a:lnTo>
                      <a:lnTo>
                        <a:pt x="8" y="50"/>
                      </a:lnTo>
                      <a:lnTo>
                        <a:pt x="8" y="50"/>
                      </a:lnTo>
                      <a:lnTo>
                        <a:pt x="8" y="54"/>
                      </a:lnTo>
                      <a:lnTo>
                        <a:pt x="8" y="56"/>
                      </a:lnTo>
                      <a:lnTo>
                        <a:pt x="8" y="56"/>
                      </a:lnTo>
                      <a:lnTo>
                        <a:pt x="10" y="58"/>
                      </a:lnTo>
                      <a:lnTo>
                        <a:pt x="14" y="62"/>
                      </a:lnTo>
                      <a:lnTo>
                        <a:pt x="14" y="62"/>
                      </a:lnTo>
                      <a:lnTo>
                        <a:pt x="14" y="68"/>
                      </a:lnTo>
                      <a:lnTo>
                        <a:pt x="16" y="72"/>
                      </a:lnTo>
                      <a:lnTo>
                        <a:pt x="16" y="72"/>
                      </a:lnTo>
                      <a:lnTo>
                        <a:pt x="20" y="76"/>
                      </a:lnTo>
                      <a:lnTo>
                        <a:pt x="26" y="80"/>
                      </a:lnTo>
                      <a:lnTo>
                        <a:pt x="26" y="80"/>
                      </a:lnTo>
                      <a:lnTo>
                        <a:pt x="28" y="84"/>
                      </a:lnTo>
                      <a:lnTo>
                        <a:pt x="28" y="84"/>
                      </a:lnTo>
                      <a:lnTo>
                        <a:pt x="42" y="92"/>
                      </a:lnTo>
                      <a:lnTo>
                        <a:pt x="42" y="90"/>
                      </a:lnTo>
                      <a:lnTo>
                        <a:pt x="42" y="90"/>
                      </a:lnTo>
                      <a:lnTo>
                        <a:pt x="46" y="88"/>
                      </a:lnTo>
                      <a:lnTo>
                        <a:pt x="46" y="88"/>
                      </a:lnTo>
                      <a:lnTo>
                        <a:pt x="52" y="88"/>
                      </a:lnTo>
                      <a:lnTo>
                        <a:pt x="52" y="88"/>
                      </a:lnTo>
                      <a:lnTo>
                        <a:pt x="52" y="82"/>
                      </a:lnTo>
                      <a:lnTo>
                        <a:pt x="52" y="82"/>
                      </a:lnTo>
                      <a:lnTo>
                        <a:pt x="50" y="78"/>
                      </a:lnTo>
                      <a:lnTo>
                        <a:pt x="48" y="74"/>
                      </a:lnTo>
                      <a:lnTo>
                        <a:pt x="48" y="74"/>
                      </a:lnTo>
                      <a:lnTo>
                        <a:pt x="48" y="70"/>
                      </a:lnTo>
                      <a:lnTo>
                        <a:pt x="48" y="70"/>
                      </a:lnTo>
                      <a:lnTo>
                        <a:pt x="44" y="68"/>
                      </a:lnTo>
                      <a:lnTo>
                        <a:pt x="42" y="66"/>
                      </a:lnTo>
                      <a:lnTo>
                        <a:pt x="42" y="66"/>
                      </a:lnTo>
                      <a:lnTo>
                        <a:pt x="42" y="58"/>
                      </a:lnTo>
                      <a:lnTo>
                        <a:pt x="42" y="54"/>
                      </a:lnTo>
                      <a:lnTo>
                        <a:pt x="42" y="54"/>
                      </a:lnTo>
                      <a:lnTo>
                        <a:pt x="44" y="42"/>
                      </a:lnTo>
                      <a:lnTo>
                        <a:pt x="40" y="34"/>
                      </a:lnTo>
                      <a:lnTo>
                        <a:pt x="40" y="34"/>
                      </a:lnTo>
                      <a:lnTo>
                        <a:pt x="38" y="32"/>
                      </a:lnTo>
                      <a:lnTo>
                        <a:pt x="38" y="32"/>
                      </a:lnTo>
                      <a:lnTo>
                        <a:pt x="36" y="24"/>
                      </a:lnTo>
                      <a:lnTo>
                        <a:pt x="32" y="20"/>
                      </a:lnTo>
                      <a:lnTo>
                        <a:pt x="32" y="20"/>
                      </a:lnTo>
                      <a:lnTo>
                        <a:pt x="28" y="16"/>
                      </a:lnTo>
                      <a:lnTo>
                        <a:pt x="24" y="14"/>
                      </a:lnTo>
                      <a:lnTo>
                        <a:pt x="22" y="16"/>
                      </a:lnTo>
                      <a:lnTo>
                        <a:pt x="22" y="24"/>
                      </a:lnTo>
                      <a:lnTo>
                        <a:pt x="16" y="22"/>
                      </a:lnTo>
                      <a:lnTo>
                        <a:pt x="16" y="26"/>
                      </a:lnTo>
                      <a:lnTo>
                        <a:pt x="12" y="26"/>
                      </a:lnTo>
                      <a:lnTo>
                        <a:pt x="12" y="20"/>
                      </a:lnTo>
                      <a:lnTo>
                        <a:pt x="6" y="16"/>
                      </a:lnTo>
                      <a:lnTo>
                        <a:pt x="0" y="18"/>
                      </a:lnTo>
                      <a:lnTo>
                        <a:pt x="0" y="1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22" name="Freeform 142"/>
                <p:cNvSpPr>
                  <a:spLocks noChangeAspect="1"/>
                </p:cNvSpPr>
                <p:nvPr/>
              </p:nvSpPr>
              <p:spPr bwMode="gray">
                <a:xfrm>
                  <a:off x="3633" y="3001"/>
                  <a:ext cx="42" cy="109"/>
                </a:xfrm>
                <a:custGeom>
                  <a:avLst/>
                  <a:gdLst/>
                  <a:ahLst/>
                  <a:cxnLst>
                    <a:cxn ang="0">
                      <a:pos x="8" y="0"/>
                    </a:cxn>
                    <a:cxn ang="0">
                      <a:pos x="12" y="6"/>
                    </a:cxn>
                    <a:cxn ang="0">
                      <a:pos x="14" y="12"/>
                    </a:cxn>
                    <a:cxn ang="0">
                      <a:pos x="14" y="16"/>
                    </a:cxn>
                    <a:cxn ang="0">
                      <a:pos x="12" y="24"/>
                    </a:cxn>
                    <a:cxn ang="0">
                      <a:pos x="8" y="28"/>
                    </a:cxn>
                    <a:cxn ang="0">
                      <a:pos x="8" y="34"/>
                    </a:cxn>
                    <a:cxn ang="0">
                      <a:pos x="8" y="42"/>
                    </a:cxn>
                    <a:cxn ang="0">
                      <a:pos x="12" y="44"/>
                    </a:cxn>
                    <a:cxn ang="0">
                      <a:pos x="10" y="48"/>
                    </a:cxn>
                    <a:cxn ang="0">
                      <a:pos x="2" y="54"/>
                    </a:cxn>
                    <a:cxn ang="0">
                      <a:pos x="2" y="64"/>
                    </a:cxn>
                    <a:cxn ang="0">
                      <a:pos x="0" y="72"/>
                    </a:cxn>
                    <a:cxn ang="0">
                      <a:pos x="2" y="80"/>
                    </a:cxn>
                    <a:cxn ang="0">
                      <a:pos x="8" y="86"/>
                    </a:cxn>
                    <a:cxn ang="0">
                      <a:pos x="10" y="90"/>
                    </a:cxn>
                    <a:cxn ang="0">
                      <a:pos x="20" y="88"/>
                    </a:cxn>
                    <a:cxn ang="0">
                      <a:pos x="22" y="94"/>
                    </a:cxn>
                    <a:cxn ang="0">
                      <a:pos x="20" y="104"/>
                    </a:cxn>
                    <a:cxn ang="0">
                      <a:pos x="20" y="110"/>
                    </a:cxn>
                    <a:cxn ang="0">
                      <a:pos x="32" y="120"/>
                    </a:cxn>
                    <a:cxn ang="0">
                      <a:pos x="32" y="126"/>
                    </a:cxn>
                    <a:cxn ang="0">
                      <a:pos x="38" y="124"/>
                    </a:cxn>
                    <a:cxn ang="0">
                      <a:pos x="38" y="120"/>
                    </a:cxn>
                    <a:cxn ang="0">
                      <a:pos x="38" y="106"/>
                    </a:cxn>
                    <a:cxn ang="0">
                      <a:pos x="44" y="106"/>
                    </a:cxn>
                    <a:cxn ang="0">
                      <a:pos x="44" y="100"/>
                    </a:cxn>
                    <a:cxn ang="0">
                      <a:pos x="46" y="90"/>
                    </a:cxn>
                    <a:cxn ang="0">
                      <a:pos x="44" y="86"/>
                    </a:cxn>
                    <a:cxn ang="0">
                      <a:pos x="40" y="80"/>
                    </a:cxn>
                    <a:cxn ang="0">
                      <a:pos x="36" y="70"/>
                    </a:cxn>
                    <a:cxn ang="0">
                      <a:pos x="34" y="70"/>
                    </a:cxn>
                    <a:cxn ang="0">
                      <a:pos x="36" y="72"/>
                    </a:cxn>
                    <a:cxn ang="0">
                      <a:pos x="32" y="74"/>
                    </a:cxn>
                    <a:cxn ang="0">
                      <a:pos x="30" y="74"/>
                    </a:cxn>
                    <a:cxn ang="0">
                      <a:pos x="30" y="66"/>
                    </a:cxn>
                    <a:cxn ang="0">
                      <a:pos x="26" y="64"/>
                    </a:cxn>
                    <a:cxn ang="0">
                      <a:pos x="26" y="58"/>
                    </a:cxn>
                    <a:cxn ang="0">
                      <a:pos x="26" y="54"/>
                    </a:cxn>
                    <a:cxn ang="0">
                      <a:pos x="24" y="48"/>
                    </a:cxn>
                    <a:cxn ang="0">
                      <a:pos x="22" y="42"/>
                    </a:cxn>
                    <a:cxn ang="0">
                      <a:pos x="26" y="32"/>
                    </a:cxn>
                    <a:cxn ang="0">
                      <a:pos x="24" y="10"/>
                    </a:cxn>
                    <a:cxn ang="0">
                      <a:pos x="22" y="2"/>
                    </a:cxn>
                  </a:cxnLst>
                  <a:rect l="0" t="0" r="r" b="b"/>
                  <a:pathLst>
                    <a:path w="46" h="126">
                      <a:moveTo>
                        <a:pt x="24" y="2"/>
                      </a:moveTo>
                      <a:lnTo>
                        <a:pt x="22" y="2"/>
                      </a:lnTo>
                      <a:lnTo>
                        <a:pt x="8" y="0"/>
                      </a:lnTo>
                      <a:lnTo>
                        <a:pt x="8" y="0"/>
                      </a:lnTo>
                      <a:lnTo>
                        <a:pt x="10" y="2"/>
                      </a:lnTo>
                      <a:lnTo>
                        <a:pt x="12" y="6"/>
                      </a:lnTo>
                      <a:lnTo>
                        <a:pt x="12" y="6"/>
                      </a:lnTo>
                      <a:lnTo>
                        <a:pt x="14" y="8"/>
                      </a:lnTo>
                      <a:lnTo>
                        <a:pt x="14" y="12"/>
                      </a:lnTo>
                      <a:lnTo>
                        <a:pt x="14" y="14"/>
                      </a:lnTo>
                      <a:lnTo>
                        <a:pt x="14" y="16"/>
                      </a:lnTo>
                      <a:lnTo>
                        <a:pt x="14" y="16"/>
                      </a:lnTo>
                      <a:lnTo>
                        <a:pt x="16" y="18"/>
                      </a:lnTo>
                      <a:lnTo>
                        <a:pt x="14" y="20"/>
                      </a:lnTo>
                      <a:lnTo>
                        <a:pt x="12" y="24"/>
                      </a:lnTo>
                      <a:lnTo>
                        <a:pt x="12" y="24"/>
                      </a:lnTo>
                      <a:lnTo>
                        <a:pt x="8" y="26"/>
                      </a:lnTo>
                      <a:lnTo>
                        <a:pt x="8" y="28"/>
                      </a:lnTo>
                      <a:lnTo>
                        <a:pt x="8" y="30"/>
                      </a:lnTo>
                      <a:lnTo>
                        <a:pt x="8" y="30"/>
                      </a:lnTo>
                      <a:lnTo>
                        <a:pt x="8" y="34"/>
                      </a:lnTo>
                      <a:lnTo>
                        <a:pt x="8" y="40"/>
                      </a:lnTo>
                      <a:lnTo>
                        <a:pt x="8" y="40"/>
                      </a:lnTo>
                      <a:lnTo>
                        <a:pt x="8" y="42"/>
                      </a:lnTo>
                      <a:lnTo>
                        <a:pt x="10" y="42"/>
                      </a:lnTo>
                      <a:lnTo>
                        <a:pt x="10" y="42"/>
                      </a:lnTo>
                      <a:lnTo>
                        <a:pt x="12" y="44"/>
                      </a:lnTo>
                      <a:lnTo>
                        <a:pt x="12" y="44"/>
                      </a:lnTo>
                      <a:lnTo>
                        <a:pt x="12" y="46"/>
                      </a:lnTo>
                      <a:lnTo>
                        <a:pt x="10" y="48"/>
                      </a:lnTo>
                      <a:lnTo>
                        <a:pt x="4" y="52"/>
                      </a:lnTo>
                      <a:lnTo>
                        <a:pt x="4" y="52"/>
                      </a:lnTo>
                      <a:lnTo>
                        <a:pt x="2" y="54"/>
                      </a:lnTo>
                      <a:lnTo>
                        <a:pt x="2" y="58"/>
                      </a:lnTo>
                      <a:lnTo>
                        <a:pt x="2" y="64"/>
                      </a:lnTo>
                      <a:lnTo>
                        <a:pt x="2" y="64"/>
                      </a:lnTo>
                      <a:lnTo>
                        <a:pt x="2" y="66"/>
                      </a:lnTo>
                      <a:lnTo>
                        <a:pt x="2" y="68"/>
                      </a:lnTo>
                      <a:lnTo>
                        <a:pt x="0" y="72"/>
                      </a:lnTo>
                      <a:lnTo>
                        <a:pt x="0" y="72"/>
                      </a:lnTo>
                      <a:lnTo>
                        <a:pt x="2" y="80"/>
                      </a:lnTo>
                      <a:lnTo>
                        <a:pt x="2" y="80"/>
                      </a:lnTo>
                      <a:lnTo>
                        <a:pt x="4" y="82"/>
                      </a:lnTo>
                      <a:lnTo>
                        <a:pt x="8" y="86"/>
                      </a:lnTo>
                      <a:lnTo>
                        <a:pt x="8" y="86"/>
                      </a:lnTo>
                      <a:lnTo>
                        <a:pt x="8" y="90"/>
                      </a:lnTo>
                      <a:lnTo>
                        <a:pt x="10" y="90"/>
                      </a:lnTo>
                      <a:lnTo>
                        <a:pt x="10" y="90"/>
                      </a:lnTo>
                      <a:lnTo>
                        <a:pt x="10" y="90"/>
                      </a:lnTo>
                      <a:lnTo>
                        <a:pt x="20" y="88"/>
                      </a:lnTo>
                      <a:lnTo>
                        <a:pt x="20" y="88"/>
                      </a:lnTo>
                      <a:lnTo>
                        <a:pt x="20" y="90"/>
                      </a:lnTo>
                      <a:lnTo>
                        <a:pt x="22" y="94"/>
                      </a:lnTo>
                      <a:lnTo>
                        <a:pt x="22" y="94"/>
                      </a:lnTo>
                      <a:lnTo>
                        <a:pt x="22" y="98"/>
                      </a:lnTo>
                      <a:lnTo>
                        <a:pt x="20" y="104"/>
                      </a:lnTo>
                      <a:lnTo>
                        <a:pt x="20" y="104"/>
                      </a:lnTo>
                      <a:lnTo>
                        <a:pt x="18" y="108"/>
                      </a:lnTo>
                      <a:lnTo>
                        <a:pt x="20" y="110"/>
                      </a:lnTo>
                      <a:lnTo>
                        <a:pt x="20" y="110"/>
                      </a:lnTo>
                      <a:lnTo>
                        <a:pt x="28" y="118"/>
                      </a:lnTo>
                      <a:lnTo>
                        <a:pt x="28" y="118"/>
                      </a:lnTo>
                      <a:lnTo>
                        <a:pt x="32" y="120"/>
                      </a:lnTo>
                      <a:lnTo>
                        <a:pt x="32" y="120"/>
                      </a:lnTo>
                      <a:lnTo>
                        <a:pt x="32" y="124"/>
                      </a:lnTo>
                      <a:lnTo>
                        <a:pt x="32" y="126"/>
                      </a:lnTo>
                      <a:lnTo>
                        <a:pt x="34" y="126"/>
                      </a:lnTo>
                      <a:lnTo>
                        <a:pt x="34" y="126"/>
                      </a:lnTo>
                      <a:lnTo>
                        <a:pt x="38" y="124"/>
                      </a:lnTo>
                      <a:lnTo>
                        <a:pt x="38" y="122"/>
                      </a:lnTo>
                      <a:lnTo>
                        <a:pt x="38" y="120"/>
                      </a:lnTo>
                      <a:lnTo>
                        <a:pt x="38" y="120"/>
                      </a:lnTo>
                      <a:lnTo>
                        <a:pt x="36" y="112"/>
                      </a:lnTo>
                      <a:lnTo>
                        <a:pt x="36" y="108"/>
                      </a:lnTo>
                      <a:lnTo>
                        <a:pt x="38" y="106"/>
                      </a:lnTo>
                      <a:lnTo>
                        <a:pt x="38" y="106"/>
                      </a:lnTo>
                      <a:lnTo>
                        <a:pt x="42" y="108"/>
                      </a:lnTo>
                      <a:lnTo>
                        <a:pt x="44" y="106"/>
                      </a:lnTo>
                      <a:lnTo>
                        <a:pt x="46" y="104"/>
                      </a:lnTo>
                      <a:lnTo>
                        <a:pt x="46" y="104"/>
                      </a:lnTo>
                      <a:lnTo>
                        <a:pt x="44" y="100"/>
                      </a:lnTo>
                      <a:lnTo>
                        <a:pt x="44" y="96"/>
                      </a:lnTo>
                      <a:lnTo>
                        <a:pt x="44" y="96"/>
                      </a:lnTo>
                      <a:lnTo>
                        <a:pt x="46" y="90"/>
                      </a:lnTo>
                      <a:lnTo>
                        <a:pt x="46" y="86"/>
                      </a:lnTo>
                      <a:lnTo>
                        <a:pt x="44" y="86"/>
                      </a:lnTo>
                      <a:lnTo>
                        <a:pt x="44" y="86"/>
                      </a:lnTo>
                      <a:lnTo>
                        <a:pt x="42" y="84"/>
                      </a:lnTo>
                      <a:lnTo>
                        <a:pt x="40" y="80"/>
                      </a:lnTo>
                      <a:lnTo>
                        <a:pt x="40" y="80"/>
                      </a:lnTo>
                      <a:lnTo>
                        <a:pt x="38" y="74"/>
                      </a:lnTo>
                      <a:lnTo>
                        <a:pt x="36" y="70"/>
                      </a:lnTo>
                      <a:lnTo>
                        <a:pt x="36" y="70"/>
                      </a:lnTo>
                      <a:lnTo>
                        <a:pt x="34" y="68"/>
                      </a:lnTo>
                      <a:lnTo>
                        <a:pt x="34" y="68"/>
                      </a:lnTo>
                      <a:lnTo>
                        <a:pt x="34" y="70"/>
                      </a:lnTo>
                      <a:lnTo>
                        <a:pt x="34" y="70"/>
                      </a:lnTo>
                      <a:lnTo>
                        <a:pt x="36" y="72"/>
                      </a:lnTo>
                      <a:lnTo>
                        <a:pt x="36" y="72"/>
                      </a:lnTo>
                      <a:lnTo>
                        <a:pt x="36" y="76"/>
                      </a:lnTo>
                      <a:lnTo>
                        <a:pt x="36" y="76"/>
                      </a:lnTo>
                      <a:lnTo>
                        <a:pt x="32" y="74"/>
                      </a:lnTo>
                      <a:lnTo>
                        <a:pt x="32" y="74"/>
                      </a:lnTo>
                      <a:lnTo>
                        <a:pt x="30" y="74"/>
                      </a:lnTo>
                      <a:lnTo>
                        <a:pt x="30" y="74"/>
                      </a:lnTo>
                      <a:lnTo>
                        <a:pt x="30" y="74"/>
                      </a:lnTo>
                      <a:lnTo>
                        <a:pt x="30" y="70"/>
                      </a:lnTo>
                      <a:lnTo>
                        <a:pt x="30" y="66"/>
                      </a:lnTo>
                      <a:lnTo>
                        <a:pt x="30" y="66"/>
                      </a:lnTo>
                      <a:lnTo>
                        <a:pt x="26" y="64"/>
                      </a:lnTo>
                      <a:lnTo>
                        <a:pt x="26" y="64"/>
                      </a:lnTo>
                      <a:lnTo>
                        <a:pt x="26" y="60"/>
                      </a:lnTo>
                      <a:lnTo>
                        <a:pt x="26" y="58"/>
                      </a:lnTo>
                      <a:lnTo>
                        <a:pt x="26" y="58"/>
                      </a:lnTo>
                      <a:lnTo>
                        <a:pt x="26" y="58"/>
                      </a:lnTo>
                      <a:lnTo>
                        <a:pt x="28" y="56"/>
                      </a:lnTo>
                      <a:lnTo>
                        <a:pt x="26" y="54"/>
                      </a:lnTo>
                      <a:lnTo>
                        <a:pt x="24" y="52"/>
                      </a:lnTo>
                      <a:lnTo>
                        <a:pt x="24" y="52"/>
                      </a:lnTo>
                      <a:lnTo>
                        <a:pt x="24" y="48"/>
                      </a:lnTo>
                      <a:lnTo>
                        <a:pt x="26" y="42"/>
                      </a:lnTo>
                      <a:lnTo>
                        <a:pt x="26" y="42"/>
                      </a:lnTo>
                      <a:lnTo>
                        <a:pt x="22" y="42"/>
                      </a:lnTo>
                      <a:lnTo>
                        <a:pt x="22" y="42"/>
                      </a:lnTo>
                      <a:lnTo>
                        <a:pt x="22" y="38"/>
                      </a:lnTo>
                      <a:lnTo>
                        <a:pt x="26" y="32"/>
                      </a:lnTo>
                      <a:lnTo>
                        <a:pt x="26" y="32"/>
                      </a:lnTo>
                      <a:lnTo>
                        <a:pt x="26" y="22"/>
                      </a:lnTo>
                      <a:lnTo>
                        <a:pt x="24" y="10"/>
                      </a:lnTo>
                      <a:lnTo>
                        <a:pt x="24" y="10"/>
                      </a:lnTo>
                      <a:lnTo>
                        <a:pt x="24" y="6"/>
                      </a:lnTo>
                      <a:lnTo>
                        <a:pt x="22" y="2"/>
                      </a:lnTo>
                      <a:lnTo>
                        <a:pt x="24" y="2"/>
                      </a:lnTo>
                      <a:lnTo>
                        <a:pt x="24" y="2"/>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23" name="Freeform 143"/>
                <p:cNvSpPr>
                  <a:spLocks noChangeAspect="1"/>
                </p:cNvSpPr>
                <p:nvPr/>
              </p:nvSpPr>
              <p:spPr bwMode="gray">
                <a:xfrm>
                  <a:off x="3761" y="3046"/>
                  <a:ext cx="94" cy="192"/>
                </a:xfrm>
                <a:custGeom>
                  <a:avLst/>
                  <a:gdLst/>
                  <a:ahLst/>
                  <a:cxnLst>
                    <a:cxn ang="0">
                      <a:pos x="78" y="6"/>
                    </a:cxn>
                    <a:cxn ang="0">
                      <a:pos x="72" y="24"/>
                    </a:cxn>
                    <a:cxn ang="0">
                      <a:pos x="68" y="26"/>
                    </a:cxn>
                    <a:cxn ang="0">
                      <a:pos x="66" y="36"/>
                    </a:cxn>
                    <a:cxn ang="0">
                      <a:pos x="66" y="40"/>
                    </a:cxn>
                    <a:cxn ang="0">
                      <a:pos x="62" y="46"/>
                    </a:cxn>
                    <a:cxn ang="0">
                      <a:pos x="56" y="44"/>
                    </a:cxn>
                    <a:cxn ang="0">
                      <a:pos x="54" y="54"/>
                    </a:cxn>
                    <a:cxn ang="0">
                      <a:pos x="46" y="56"/>
                    </a:cxn>
                    <a:cxn ang="0">
                      <a:pos x="36" y="56"/>
                    </a:cxn>
                    <a:cxn ang="0">
                      <a:pos x="34" y="60"/>
                    </a:cxn>
                    <a:cxn ang="0">
                      <a:pos x="24" y="64"/>
                    </a:cxn>
                    <a:cxn ang="0">
                      <a:pos x="20" y="70"/>
                    </a:cxn>
                    <a:cxn ang="0">
                      <a:pos x="16" y="76"/>
                    </a:cxn>
                    <a:cxn ang="0">
                      <a:pos x="10" y="82"/>
                    </a:cxn>
                    <a:cxn ang="0">
                      <a:pos x="14" y="100"/>
                    </a:cxn>
                    <a:cxn ang="0">
                      <a:pos x="18" y="114"/>
                    </a:cxn>
                    <a:cxn ang="0">
                      <a:pos x="18" y="124"/>
                    </a:cxn>
                    <a:cxn ang="0">
                      <a:pos x="14" y="132"/>
                    </a:cxn>
                    <a:cxn ang="0">
                      <a:pos x="8" y="136"/>
                    </a:cxn>
                    <a:cxn ang="0">
                      <a:pos x="2" y="150"/>
                    </a:cxn>
                    <a:cxn ang="0">
                      <a:pos x="2" y="156"/>
                    </a:cxn>
                    <a:cxn ang="0">
                      <a:pos x="4" y="184"/>
                    </a:cxn>
                    <a:cxn ang="0">
                      <a:pos x="8" y="188"/>
                    </a:cxn>
                    <a:cxn ang="0">
                      <a:pos x="12" y="204"/>
                    </a:cxn>
                    <a:cxn ang="0">
                      <a:pos x="20" y="216"/>
                    </a:cxn>
                    <a:cxn ang="0">
                      <a:pos x="30" y="222"/>
                    </a:cxn>
                    <a:cxn ang="0">
                      <a:pos x="40" y="218"/>
                    </a:cxn>
                    <a:cxn ang="0">
                      <a:pos x="52" y="212"/>
                    </a:cxn>
                    <a:cxn ang="0">
                      <a:pos x="54" y="208"/>
                    </a:cxn>
                    <a:cxn ang="0">
                      <a:pos x="60" y="184"/>
                    </a:cxn>
                    <a:cxn ang="0">
                      <a:pos x="68" y="162"/>
                    </a:cxn>
                    <a:cxn ang="0">
                      <a:pos x="70" y="156"/>
                    </a:cxn>
                    <a:cxn ang="0">
                      <a:pos x="74" y="148"/>
                    </a:cxn>
                    <a:cxn ang="0">
                      <a:pos x="76" y="132"/>
                    </a:cxn>
                    <a:cxn ang="0">
                      <a:pos x="80" y="118"/>
                    </a:cxn>
                    <a:cxn ang="0">
                      <a:pos x="84" y="108"/>
                    </a:cxn>
                    <a:cxn ang="0">
                      <a:pos x="88" y="98"/>
                    </a:cxn>
                    <a:cxn ang="0">
                      <a:pos x="88" y="82"/>
                    </a:cxn>
                    <a:cxn ang="0">
                      <a:pos x="92" y="78"/>
                    </a:cxn>
                    <a:cxn ang="0">
                      <a:pos x="94" y="74"/>
                    </a:cxn>
                    <a:cxn ang="0">
                      <a:pos x="90" y="64"/>
                    </a:cxn>
                    <a:cxn ang="0">
                      <a:pos x="90" y="52"/>
                    </a:cxn>
                    <a:cxn ang="0">
                      <a:pos x="98" y="60"/>
                    </a:cxn>
                    <a:cxn ang="0">
                      <a:pos x="102" y="40"/>
                    </a:cxn>
                    <a:cxn ang="0">
                      <a:pos x="98" y="28"/>
                    </a:cxn>
                    <a:cxn ang="0">
                      <a:pos x="96" y="18"/>
                    </a:cxn>
                    <a:cxn ang="0">
                      <a:pos x="92" y="8"/>
                    </a:cxn>
                    <a:cxn ang="0">
                      <a:pos x="86" y="4"/>
                    </a:cxn>
                    <a:cxn ang="0">
                      <a:pos x="84" y="2"/>
                    </a:cxn>
                  </a:cxnLst>
                  <a:rect l="0" t="0" r="r" b="b"/>
                  <a:pathLst>
                    <a:path w="102" h="222">
                      <a:moveTo>
                        <a:pt x="82" y="0"/>
                      </a:moveTo>
                      <a:lnTo>
                        <a:pt x="82" y="0"/>
                      </a:lnTo>
                      <a:lnTo>
                        <a:pt x="78" y="6"/>
                      </a:lnTo>
                      <a:lnTo>
                        <a:pt x="78" y="6"/>
                      </a:lnTo>
                      <a:lnTo>
                        <a:pt x="78" y="16"/>
                      </a:lnTo>
                      <a:lnTo>
                        <a:pt x="78" y="24"/>
                      </a:lnTo>
                      <a:lnTo>
                        <a:pt x="78" y="24"/>
                      </a:lnTo>
                      <a:lnTo>
                        <a:pt x="72" y="24"/>
                      </a:lnTo>
                      <a:lnTo>
                        <a:pt x="72" y="26"/>
                      </a:lnTo>
                      <a:lnTo>
                        <a:pt x="72" y="26"/>
                      </a:lnTo>
                      <a:lnTo>
                        <a:pt x="70" y="28"/>
                      </a:lnTo>
                      <a:lnTo>
                        <a:pt x="68" y="26"/>
                      </a:lnTo>
                      <a:lnTo>
                        <a:pt x="68" y="26"/>
                      </a:lnTo>
                      <a:lnTo>
                        <a:pt x="68" y="36"/>
                      </a:lnTo>
                      <a:lnTo>
                        <a:pt x="68" y="36"/>
                      </a:lnTo>
                      <a:lnTo>
                        <a:pt x="66" y="36"/>
                      </a:lnTo>
                      <a:lnTo>
                        <a:pt x="66" y="36"/>
                      </a:lnTo>
                      <a:lnTo>
                        <a:pt x="66" y="38"/>
                      </a:lnTo>
                      <a:lnTo>
                        <a:pt x="66" y="40"/>
                      </a:lnTo>
                      <a:lnTo>
                        <a:pt x="66" y="40"/>
                      </a:lnTo>
                      <a:lnTo>
                        <a:pt x="64" y="40"/>
                      </a:lnTo>
                      <a:lnTo>
                        <a:pt x="64" y="40"/>
                      </a:lnTo>
                      <a:lnTo>
                        <a:pt x="62" y="46"/>
                      </a:lnTo>
                      <a:lnTo>
                        <a:pt x="62" y="46"/>
                      </a:lnTo>
                      <a:lnTo>
                        <a:pt x="58" y="42"/>
                      </a:lnTo>
                      <a:lnTo>
                        <a:pt x="58" y="42"/>
                      </a:lnTo>
                      <a:lnTo>
                        <a:pt x="56" y="44"/>
                      </a:lnTo>
                      <a:lnTo>
                        <a:pt x="56" y="44"/>
                      </a:lnTo>
                      <a:lnTo>
                        <a:pt x="56" y="50"/>
                      </a:lnTo>
                      <a:lnTo>
                        <a:pt x="56" y="54"/>
                      </a:lnTo>
                      <a:lnTo>
                        <a:pt x="56" y="54"/>
                      </a:lnTo>
                      <a:lnTo>
                        <a:pt x="54" y="54"/>
                      </a:lnTo>
                      <a:lnTo>
                        <a:pt x="54" y="52"/>
                      </a:lnTo>
                      <a:lnTo>
                        <a:pt x="54" y="52"/>
                      </a:lnTo>
                      <a:lnTo>
                        <a:pt x="50" y="54"/>
                      </a:lnTo>
                      <a:lnTo>
                        <a:pt x="46" y="56"/>
                      </a:lnTo>
                      <a:lnTo>
                        <a:pt x="44" y="58"/>
                      </a:lnTo>
                      <a:lnTo>
                        <a:pt x="44" y="58"/>
                      </a:lnTo>
                      <a:lnTo>
                        <a:pt x="36" y="56"/>
                      </a:lnTo>
                      <a:lnTo>
                        <a:pt x="36" y="56"/>
                      </a:lnTo>
                      <a:lnTo>
                        <a:pt x="36" y="58"/>
                      </a:lnTo>
                      <a:lnTo>
                        <a:pt x="36" y="60"/>
                      </a:lnTo>
                      <a:lnTo>
                        <a:pt x="36" y="60"/>
                      </a:lnTo>
                      <a:lnTo>
                        <a:pt x="34" y="60"/>
                      </a:lnTo>
                      <a:lnTo>
                        <a:pt x="32" y="60"/>
                      </a:lnTo>
                      <a:lnTo>
                        <a:pt x="30" y="62"/>
                      </a:lnTo>
                      <a:lnTo>
                        <a:pt x="30" y="62"/>
                      </a:lnTo>
                      <a:lnTo>
                        <a:pt x="24" y="64"/>
                      </a:lnTo>
                      <a:lnTo>
                        <a:pt x="24" y="64"/>
                      </a:lnTo>
                      <a:lnTo>
                        <a:pt x="22" y="68"/>
                      </a:lnTo>
                      <a:lnTo>
                        <a:pt x="22" y="68"/>
                      </a:lnTo>
                      <a:lnTo>
                        <a:pt x="20" y="70"/>
                      </a:lnTo>
                      <a:lnTo>
                        <a:pt x="16" y="72"/>
                      </a:lnTo>
                      <a:lnTo>
                        <a:pt x="16" y="72"/>
                      </a:lnTo>
                      <a:lnTo>
                        <a:pt x="16" y="72"/>
                      </a:lnTo>
                      <a:lnTo>
                        <a:pt x="16" y="76"/>
                      </a:lnTo>
                      <a:lnTo>
                        <a:pt x="16" y="76"/>
                      </a:lnTo>
                      <a:lnTo>
                        <a:pt x="14" y="78"/>
                      </a:lnTo>
                      <a:lnTo>
                        <a:pt x="10" y="82"/>
                      </a:lnTo>
                      <a:lnTo>
                        <a:pt x="10" y="82"/>
                      </a:lnTo>
                      <a:lnTo>
                        <a:pt x="10" y="88"/>
                      </a:lnTo>
                      <a:lnTo>
                        <a:pt x="12" y="92"/>
                      </a:lnTo>
                      <a:lnTo>
                        <a:pt x="14" y="100"/>
                      </a:lnTo>
                      <a:lnTo>
                        <a:pt x="14" y="100"/>
                      </a:lnTo>
                      <a:lnTo>
                        <a:pt x="16" y="106"/>
                      </a:lnTo>
                      <a:lnTo>
                        <a:pt x="16" y="112"/>
                      </a:lnTo>
                      <a:lnTo>
                        <a:pt x="16" y="112"/>
                      </a:lnTo>
                      <a:lnTo>
                        <a:pt x="18" y="114"/>
                      </a:lnTo>
                      <a:lnTo>
                        <a:pt x="18" y="114"/>
                      </a:lnTo>
                      <a:lnTo>
                        <a:pt x="18" y="120"/>
                      </a:lnTo>
                      <a:lnTo>
                        <a:pt x="18" y="124"/>
                      </a:lnTo>
                      <a:lnTo>
                        <a:pt x="18" y="124"/>
                      </a:lnTo>
                      <a:lnTo>
                        <a:pt x="16" y="126"/>
                      </a:lnTo>
                      <a:lnTo>
                        <a:pt x="16" y="126"/>
                      </a:lnTo>
                      <a:lnTo>
                        <a:pt x="16" y="130"/>
                      </a:lnTo>
                      <a:lnTo>
                        <a:pt x="14" y="132"/>
                      </a:lnTo>
                      <a:lnTo>
                        <a:pt x="14" y="132"/>
                      </a:lnTo>
                      <a:lnTo>
                        <a:pt x="12" y="134"/>
                      </a:lnTo>
                      <a:lnTo>
                        <a:pt x="8" y="136"/>
                      </a:lnTo>
                      <a:lnTo>
                        <a:pt x="8" y="136"/>
                      </a:lnTo>
                      <a:lnTo>
                        <a:pt x="8" y="140"/>
                      </a:lnTo>
                      <a:lnTo>
                        <a:pt x="8" y="142"/>
                      </a:lnTo>
                      <a:lnTo>
                        <a:pt x="8" y="144"/>
                      </a:lnTo>
                      <a:lnTo>
                        <a:pt x="2" y="150"/>
                      </a:lnTo>
                      <a:lnTo>
                        <a:pt x="2" y="150"/>
                      </a:lnTo>
                      <a:lnTo>
                        <a:pt x="2" y="152"/>
                      </a:lnTo>
                      <a:lnTo>
                        <a:pt x="2" y="156"/>
                      </a:lnTo>
                      <a:lnTo>
                        <a:pt x="2" y="156"/>
                      </a:lnTo>
                      <a:lnTo>
                        <a:pt x="0" y="160"/>
                      </a:lnTo>
                      <a:lnTo>
                        <a:pt x="0" y="160"/>
                      </a:lnTo>
                      <a:lnTo>
                        <a:pt x="0" y="172"/>
                      </a:lnTo>
                      <a:lnTo>
                        <a:pt x="4" y="184"/>
                      </a:lnTo>
                      <a:lnTo>
                        <a:pt x="4" y="184"/>
                      </a:lnTo>
                      <a:lnTo>
                        <a:pt x="8" y="186"/>
                      </a:lnTo>
                      <a:lnTo>
                        <a:pt x="8" y="186"/>
                      </a:lnTo>
                      <a:lnTo>
                        <a:pt x="8" y="188"/>
                      </a:lnTo>
                      <a:lnTo>
                        <a:pt x="6" y="190"/>
                      </a:lnTo>
                      <a:lnTo>
                        <a:pt x="8" y="192"/>
                      </a:lnTo>
                      <a:lnTo>
                        <a:pt x="8" y="192"/>
                      </a:lnTo>
                      <a:lnTo>
                        <a:pt x="12" y="204"/>
                      </a:lnTo>
                      <a:lnTo>
                        <a:pt x="12" y="210"/>
                      </a:lnTo>
                      <a:lnTo>
                        <a:pt x="16" y="214"/>
                      </a:lnTo>
                      <a:lnTo>
                        <a:pt x="16" y="214"/>
                      </a:lnTo>
                      <a:lnTo>
                        <a:pt x="20" y="216"/>
                      </a:lnTo>
                      <a:lnTo>
                        <a:pt x="26" y="218"/>
                      </a:lnTo>
                      <a:lnTo>
                        <a:pt x="26" y="218"/>
                      </a:lnTo>
                      <a:lnTo>
                        <a:pt x="30" y="222"/>
                      </a:lnTo>
                      <a:lnTo>
                        <a:pt x="30" y="222"/>
                      </a:lnTo>
                      <a:lnTo>
                        <a:pt x="34" y="222"/>
                      </a:lnTo>
                      <a:lnTo>
                        <a:pt x="36" y="222"/>
                      </a:lnTo>
                      <a:lnTo>
                        <a:pt x="40" y="218"/>
                      </a:lnTo>
                      <a:lnTo>
                        <a:pt x="40" y="218"/>
                      </a:lnTo>
                      <a:lnTo>
                        <a:pt x="46" y="216"/>
                      </a:lnTo>
                      <a:lnTo>
                        <a:pt x="50" y="214"/>
                      </a:lnTo>
                      <a:lnTo>
                        <a:pt x="52" y="212"/>
                      </a:lnTo>
                      <a:lnTo>
                        <a:pt x="52" y="212"/>
                      </a:lnTo>
                      <a:lnTo>
                        <a:pt x="52" y="208"/>
                      </a:lnTo>
                      <a:lnTo>
                        <a:pt x="52" y="208"/>
                      </a:lnTo>
                      <a:lnTo>
                        <a:pt x="54" y="208"/>
                      </a:lnTo>
                      <a:lnTo>
                        <a:pt x="54" y="208"/>
                      </a:lnTo>
                      <a:lnTo>
                        <a:pt x="58" y="194"/>
                      </a:lnTo>
                      <a:lnTo>
                        <a:pt x="58" y="194"/>
                      </a:lnTo>
                      <a:lnTo>
                        <a:pt x="60" y="184"/>
                      </a:lnTo>
                      <a:lnTo>
                        <a:pt x="60" y="184"/>
                      </a:lnTo>
                      <a:lnTo>
                        <a:pt x="66" y="176"/>
                      </a:lnTo>
                      <a:lnTo>
                        <a:pt x="66" y="176"/>
                      </a:lnTo>
                      <a:lnTo>
                        <a:pt x="66" y="170"/>
                      </a:lnTo>
                      <a:lnTo>
                        <a:pt x="68" y="162"/>
                      </a:lnTo>
                      <a:lnTo>
                        <a:pt x="70" y="160"/>
                      </a:lnTo>
                      <a:lnTo>
                        <a:pt x="70" y="160"/>
                      </a:lnTo>
                      <a:lnTo>
                        <a:pt x="70" y="156"/>
                      </a:lnTo>
                      <a:lnTo>
                        <a:pt x="70" y="156"/>
                      </a:lnTo>
                      <a:lnTo>
                        <a:pt x="70" y="152"/>
                      </a:lnTo>
                      <a:lnTo>
                        <a:pt x="70" y="152"/>
                      </a:lnTo>
                      <a:lnTo>
                        <a:pt x="74" y="148"/>
                      </a:lnTo>
                      <a:lnTo>
                        <a:pt x="74" y="148"/>
                      </a:lnTo>
                      <a:lnTo>
                        <a:pt x="74" y="142"/>
                      </a:lnTo>
                      <a:lnTo>
                        <a:pt x="74" y="142"/>
                      </a:lnTo>
                      <a:lnTo>
                        <a:pt x="76" y="132"/>
                      </a:lnTo>
                      <a:lnTo>
                        <a:pt x="76" y="132"/>
                      </a:lnTo>
                      <a:lnTo>
                        <a:pt x="76" y="128"/>
                      </a:lnTo>
                      <a:lnTo>
                        <a:pt x="76" y="124"/>
                      </a:lnTo>
                      <a:lnTo>
                        <a:pt x="76" y="124"/>
                      </a:lnTo>
                      <a:lnTo>
                        <a:pt x="80" y="118"/>
                      </a:lnTo>
                      <a:lnTo>
                        <a:pt x="80" y="118"/>
                      </a:lnTo>
                      <a:lnTo>
                        <a:pt x="80" y="112"/>
                      </a:lnTo>
                      <a:lnTo>
                        <a:pt x="80" y="112"/>
                      </a:lnTo>
                      <a:lnTo>
                        <a:pt x="84" y="108"/>
                      </a:lnTo>
                      <a:lnTo>
                        <a:pt x="84" y="108"/>
                      </a:lnTo>
                      <a:lnTo>
                        <a:pt x="84" y="102"/>
                      </a:lnTo>
                      <a:lnTo>
                        <a:pt x="84" y="102"/>
                      </a:lnTo>
                      <a:lnTo>
                        <a:pt x="88" y="98"/>
                      </a:lnTo>
                      <a:lnTo>
                        <a:pt x="88" y="98"/>
                      </a:lnTo>
                      <a:lnTo>
                        <a:pt x="88" y="90"/>
                      </a:lnTo>
                      <a:lnTo>
                        <a:pt x="88" y="86"/>
                      </a:lnTo>
                      <a:lnTo>
                        <a:pt x="88" y="82"/>
                      </a:lnTo>
                      <a:lnTo>
                        <a:pt x="88" y="82"/>
                      </a:lnTo>
                      <a:lnTo>
                        <a:pt x="92" y="80"/>
                      </a:lnTo>
                      <a:lnTo>
                        <a:pt x="92" y="78"/>
                      </a:lnTo>
                      <a:lnTo>
                        <a:pt x="92" y="78"/>
                      </a:lnTo>
                      <a:lnTo>
                        <a:pt x="92" y="78"/>
                      </a:lnTo>
                      <a:lnTo>
                        <a:pt x="92" y="76"/>
                      </a:lnTo>
                      <a:lnTo>
                        <a:pt x="92" y="74"/>
                      </a:lnTo>
                      <a:lnTo>
                        <a:pt x="94" y="74"/>
                      </a:lnTo>
                      <a:lnTo>
                        <a:pt x="94" y="74"/>
                      </a:lnTo>
                      <a:lnTo>
                        <a:pt x="94" y="68"/>
                      </a:lnTo>
                      <a:lnTo>
                        <a:pt x="94" y="68"/>
                      </a:lnTo>
                      <a:lnTo>
                        <a:pt x="90" y="64"/>
                      </a:lnTo>
                      <a:lnTo>
                        <a:pt x="90" y="64"/>
                      </a:lnTo>
                      <a:lnTo>
                        <a:pt x="88" y="52"/>
                      </a:lnTo>
                      <a:lnTo>
                        <a:pt x="88" y="52"/>
                      </a:lnTo>
                      <a:lnTo>
                        <a:pt x="90" y="52"/>
                      </a:lnTo>
                      <a:lnTo>
                        <a:pt x="92" y="52"/>
                      </a:lnTo>
                      <a:lnTo>
                        <a:pt x="92" y="52"/>
                      </a:lnTo>
                      <a:lnTo>
                        <a:pt x="96" y="60"/>
                      </a:lnTo>
                      <a:lnTo>
                        <a:pt x="98" y="60"/>
                      </a:lnTo>
                      <a:lnTo>
                        <a:pt x="98" y="60"/>
                      </a:lnTo>
                      <a:lnTo>
                        <a:pt x="100" y="50"/>
                      </a:lnTo>
                      <a:lnTo>
                        <a:pt x="102" y="46"/>
                      </a:lnTo>
                      <a:lnTo>
                        <a:pt x="102" y="40"/>
                      </a:lnTo>
                      <a:lnTo>
                        <a:pt x="102" y="40"/>
                      </a:lnTo>
                      <a:lnTo>
                        <a:pt x="98" y="34"/>
                      </a:lnTo>
                      <a:lnTo>
                        <a:pt x="98" y="34"/>
                      </a:lnTo>
                      <a:lnTo>
                        <a:pt x="98" y="28"/>
                      </a:lnTo>
                      <a:lnTo>
                        <a:pt x="98" y="28"/>
                      </a:lnTo>
                      <a:lnTo>
                        <a:pt x="98" y="26"/>
                      </a:lnTo>
                      <a:lnTo>
                        <a:pt x="98" y="26"/>
                      </a:lnTo>
                      <a:lnTo>
                        <a:pt x="96" y="18"/>
                      </a:lnTo>
                      <a:lnTo>
                        <a:pt x="94" y="10"/>
                      </a:lnTo>
                      <a:lnTo>
                        <a:pt x="94" y="10"/>
                      </a:lnTo>
                      <a:lnTo>
                        <a:pt x="92" y="8"/>
                      </a:lnTo>
                      <a:lnTo>
                        <a:pt x="92" y="8"/>
                      </a:lnTo>
                      <a:lnTo>
                        <a:pt x="88" y="8"/>
                      </a:lnTo>
                      <a:lnTo>
                        <a:pt x="88" y="8"/>
                      </a:lnTo>
                      <a:lnTo>
                        <a:pt x="86" y="4"/>
                      </a:lnTo>
                      <a:lnTo>
                        <a:pt x="86" y="4"/>
                      </a:lnTo>
                      <a:lnTo>
                        <a:pt x="84" y="4"/>
                      </a:lnTo>
                      <a:lnTo>
                        <a:pt x="84" y="4"/>
                      </a:lnTo>
                      <a:lnTo>
                        <a:pt x="84" y="2"/>
                      </a:lnTo>
                      <a:lnTo>
                        <a:pt x="84" y="2"/>
                      </a:lnTo>
                      <a:lnTo>
                        <a:pt x="84" y="0"/>
                      </a:lnTo>
                      <a:lnTo>
                        <a:pt x="82"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24" name="Freeform 144"/>
                <p:cNvSpPr>
                  <a:spLocks noChangeAspect="1"/>
                </p:cNvSpPr>
                <p:nvPr/>
              </p:nvSpPr>
              <p:spPr bwMode="gray">
                <a:xfrm>
                  <a:off x="3491" y="2228"/>
                  <a:ext cx="37" cy="29"/>
                </a:xfrm>
                <a:custGeom>
                  <a:avLst/>
                  <a:gdLst/>
                  <a:ahLst/>
                  <a:cxnLst>
                    <a:cxn ang="0">
                      <a:pos x="4" y="12"/>
                    </a:cxn>
                    <a:cxn ang="0">
                      <a:pos x="8" y="8"/>
                    </a:cxn>
                    <a:cxn ang="0">
                      <a:pos x="12" y="6"/>
                    </a:cxn>
                    <a:cxn ang="0">
                      <a:pos x="14" y="10"/>
                    </a:cxn>
                    <a:cxn ang="0">
                      <a:pos x="16" y="4"/>
                    </a:cxn>
                    <a:cxn ang="0">
                      <a:pos x="20" y="4"/>
                    </a:cxn>
                    <a:cxn ang="0">
                      <a:pos x="24" y="4"/>
                    </a:cxn>
                    <a:cxn ang="0">
                      <a:pos x="30" y="2"/>
                    </a:cxn>
                    <a:cxn ang="0">
                      <a:pos x="32" y="0"/>
                    </a:cxn>
                    <a:cxn ang="0">
                      <a:pos x="32" y="0"/>
                    </a:cxn>
                    <a:cxn ang="0">
                      <a:pos x="36" y="4"/>
                    </a:cxn>
                    <a:cxn ang="0">
                      <a:pos x="36" y="4"/>
                    </a:cxn>
                    <a:cxn ang="0">
                      <a:pos x="36" y="6"/>
                    </a:cxn>
                    <a:cxn ang="0">
                      <a:pos x="36" y="8"/>
                    </a:cxn>
                    <a:cxn ang="0">
                      <a:pos x="36" y="8"/>
                    </a:cxn>
                    <a:cxn ang="0">
                      <a:pos x="36" y="10"/>
                    </a:cxn>
                    <a:cxn ang="0">
                      <a:pos x="36" y="10"/>
                    </a:cxn>
                    <a:cxn ang="0">
                      <a:pos x="40" y="14"/>
                    </a:cxn>
                    <a:cxn ang="0">
                      <a:pos x="38" y="14"/>
                    </a:cxn>
                    <a:cxn ang="0">
                      <a:pos x="38" y="20"/>
                    </a:cxn>
                    <a:cxn ang="0">
                      <a:pos x="38" y="20"/>
                    </a:cxn>
                    <a:cxn ang="0">
                      <a:pos x="38" y="20"/>
                    </a:cxn>
                    <a:cxn ang="0">
                      <a:pos x="36" y="24"/>
                    </a:cxn>
                    <a:cxn ang="0">
                      <a:pos x="36" y="24"/>
                    </a:cxn>
                    <a:cxn ang="0">
                      <a:pos x="36" y="26"/>
                    </a:cxn>
                    <a:cxn ang="0">
                      <a:pos x="36" y="26"/>
                    </a:cxn>
                    <a:cxn ang="0">
                      <a:pos x="34" y="26"/>
                    </a:cxn>
                    <a:cxn ang="0">
                      <a:pos x="34" y="26"/>
                    </a:cxn>
                    <a:cxn ang="0">
                      <a:pos x="30" y="26"/>
                    </a:cxn>
                    <a:cxn ang="0">
                      <a:pos x="28" y="28"/>
                    </a:cxn>
                    <a:cxn ang="0">
                      <a:pos x="26" y="28"/>
                    </a:cxn>
                    <a:cxn ang="0">
                      <a:pos x="26" y="28"/>
                    </a:cxn>
                    <a:cxn ang="0">
                      <a:pos x="26" y="30"/>
                    </a:cxn>
                    <a:cxn ang="0">
                      <a:pos x="24" y="30"/>
                    </a:cxn>
                    <a:cxn ang="0">
                      <a:pos x="24" y="30"/>
                    </a:cxn>
                    <a:cxn ang="0">
                      <a:pos x="22" y="32"/>
                    </a:cxn>
                    <a:cxn ang="0">
                      <a:pos x="22" y="32"/>
                    </a:cxn>
                    <a:cxn ang="0">
                      <a:pos x="20" y="34"/>
                    </a:cxn>
                    <a:cxn ang="0">
                      <a:pos x="18" y="34"/>
                    </a:cxn>
                    <a:cxn ang="0">
                      <a:pos x="18" y="34"/>
                    </a:cxn>
                    <a:cxn ang="0">
                      <a:pos x="6" y="34"/>
                    </a:cxn>
                    <a:cxn ang="0">
                      <a:pos x="6" y="34"/>
                    </a:cxn>
                    <a:cxn ang="0">
                      <a:pos x="4" y="32"/>
                    </a:cxn>
                    <a:cxn ang="0">
                      <a:pos x="2" y="28"/>
                    </a:cxn>
                    <a:cxn ang="0">
                      <a:pos x="2" y="28"/>
                    </a:cxn>
                    <a:cxn ang="0">
                      <a:pos x="0" y="24"/>
                    </a:cxn>
                    <a:cxn ang="0">
                      <a:pos x="2" y="22"/>
                    </a:cxn>
                    <a:cxn ang="0">
                      <a:pos x="2" y="22"/>
                    </a:cxn>
                    <a:cxn ang="0">
                      <a:pos x="2" y="16"/>
                    </a:cxn>
                    <a:cxn ang="0">
                      <a:pos x="2" y="14"/>
                    </a:cxn>
                    <a:cxn ang="0">
                      <a:pos x="4" y="12"/>
                    </a:cxn>
                  </a:cxnLst>
                  <a:rect l="0" t="0" r="r" b="b"/>
                  <a:pathLst>
                    <a:path w="40" h="34">
                      <a:moveTo>
                        <a:pt x="4" y="12"/>
                      </a:moveTo>
                      <a:lnTo>
                        <a:pt x="8" y="8"/>
                      </a:lnTo>
                      <a:lnTo>
                        <a:pt x="12" y="6"/>
                      </a:lnTo>
                      <a:lnTo>
                        <a:pt x="14" y="10"/>
                      </a:lnTo>
                      <a:lnTo>
                        <a:pt x="16" y="4"/>
                      </a:lnTo>
                      <a:lnTo>
                        <a:pt x="20" y="4"/>
                      </a:lnTo>
                      <a:lnTo>
                        <a:pt x="24" y="4"/>
                      </a:lnTo>
                      <a:lnTo>
                        <a:pt x="30" y="2"/>
                      </a:lnTo>
                      <a:lnTo>
                        <a:pt x="32" y="0"/>
                      </a:lnTo>
                      <a:lnTo>
                        <a:pt x="32" y="0"/>
                      </a:lnTo>
                      <a:lnTo>
                        <a:pt x="36" y="4"/>
                      </a:lnTo>
                      <a:lnTo>
                        <a:pt x="36" y="4"/>
                      </a:lnTo>
                      <a:lnTo>
                        <a:pt x="36" y="6"/>
                      </a:lnTo>
                      <a:lnTo>
                        <a:pt x="36" y="8"/>
                      </a:lnTo>
                      <a:lnTo>
                        <a:pt x="36" y="8"/>
                      </a:lnTo>
                      <a:lnTo>
                        <a:pt x="36" y="10"/>
                      </a:lnTo>
                      <a:lnTo>
                        <a:pt x="36" y="10"/>
                      </a:lnTo>
                      <a:lnTo>
                        <a:pt x="40" y="14"/>
                      </a:lnTo>
                      <a:lnTo>
                        <a:pt x="38" y="14"/>
                      </a:lnTo>
                      <a:lnTo>
                        <a:pt x="38" y="20"/>
                      </a:lnTo>
                      <a:lnTo>
                        <a:pt x="38" y="20"/>
                      </a:lnTo>
                      <a:lnTo>
                        <a:pt x="38" y="20"/>
                      </a:lnTo>
                      <a:lnTo>
                        <a:pt x="36" y="24"/>
                      </a:lnTo>
                      <a:lnTo>
                        <a:pt x="36" y="24"/>
                      </a:lnTo>
                      <a:lnTo>
                        <a:pt x="36" y="26"/>
                      </a:lnTo>
                      <a:lnTo>
                        <a:pt x="36" y="26"/>
                      </a:lnTo>
                      <a:lnTo>
                        <a:pt x="34" y="26"/>
                      </a:lnTo>
                      <a:lnTo>
                        <a:pt x="34" y="26"/>
                      </a:lnTo>
                      <a:lnTo>
                        <a:pt x="30" y="26"/>
                      </a:lnTo>
                      <a:lnTo>
                        <a:pt x="28" y="28"/>
                      </a:lnTo>
                      <a:lnTo>
                        <a:pt x="26" y="28"/>
                      </a:lnTo>
                      <a:lnTo>
                        <a:pt x="26" y="28"/>
                      </a:lnTo>
                      <a:lnTo>
                        <a:pt x="26" y="30"/>
                      </a:lnTo>
                      <a:lnTo>
                        <a:pt x="24" y="30"/>
                      </a:lnTo>
                      <a:lnTo>
                        <a:pt x="24" y="30"/>
                      </a:lnTo>
                      <a:lnTo>
                        <a:pt x="22" y="32"/>
                      </a:lnTo>
                      <a:lnTo>
                        <a:pt x="22" y="32"/>
                      </a:lnTo>
                      <a:lnTo>
                        <a:pt x="20" y="34"/>
                      </a:lnTo>
                      <a:lnTo>
                        <a:pt x="18" y="34"/>
                      </a:lnTo>
                      <a:lnTo>
                        <a:pt x="18" y="34"/>
                      </a:lnTo>
                      <a:lnTo>
                        <a:pt x="6" y="34"/>
                      </a:lnTo>
                      <a:lnTo>
                        <a:pt x="6" y="34"/>
                      </a:lnTo>
                      <a:lnTo>
                        <a:pt x="4" y="32"/>
                      </a:lnTo>
                      <a:lnTo>
                        <a:pt x="2" y="28"/>
                      </a:lnTo>
                      <a:lnTo>
                        <a:pt x="2" y="28"/>
                      </a:lnTo>
                      <a:lnTo>
                        <a:pt x="0" y="24"/>
                      </a:lnTo>
                      <a:lnTo>
                        <a:pt x="2" y="22"/>
                      </a:lnTo>
                      <a:lnTo>
                        <a:pt x="2" y="22"/>
                      </a:lnTo>
                      <a:lnTo>
                        <a:pt x="2" y="16"/>
                      </a:lnTo>
                      <a:lnTo>
                        <a:pt x="2" y="14"/>
                      </a:lnTo>
                      <a:lnTo>
                        <a:pt x="4" y="1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25" name="Freeform 145"/>
                <p:cNvSpPr>
                  <a:spLocks noChangeAspect="1"/>
                </p:cNvSpPr>
                <p:nvPr/>
              </p:nvSpPr>
              <p:spPr bwMode="gray">
                <a:xfrm>
                  <a:off x="3306" y="2096"/>
                  <a:ext cx="8" cy="16"/>
                </a:xfrm>
                <a:custGeom>
                  <a:avLst/>
                  <a:gdLst/>
                  <a:ahLst/>
                  <a:cxnLst>
                    <a:cxn ang="0">
                      <a:pos x="0" y="10"/>
                    </a:cxn>
                    <a:cxn ang="0">
                      <a:pos x="0" y="10"/>
                    </a:cxn>
                    <a:cxn ang="0">
                      <a:pos x="0" y="10"/>
                    </a:cxn>
                    <a:cxn ang="0">
                      <a:pos x="0" y="6"/>
                    </a:cxn>
                    <a:cxn ang="0">
                      <a:pos x="0" y="6"/>
                    </a:cxn>
                    <a:cxn ang="0">
                      <a:pos x="0" y="2"/>
                    </a:cxn>
                    <a:cxn ang="0">
                      <a:pos x="2" y="2"/>
                    </a:cxn>
                    <a:cxn ang="0">
                      <a:pos x="4" y="0"/>
                    </a:cxn>
                    <a:cxn ang="0">
                      <a:pos x="4" y="0"/>
                    </a:cxn>
                    <a:cxn ang="0">
                      <a:pos x="4" y="2"/>
                    </a:cxn>
                    <a:cxn ang="0">
                      <a:pos x="6" y="4"/>
                    </a:cxn>
                    <a:cxn ang="0">
                      <a:pos x="6" y="4"/>
                    </a:cxn>
                    <a:cxn ang="0">
                      <a:pos x="8" y="6"/>
                    </a:cxn>
                    <a:cxn ang="0">
                      <a:pos x="8" y="6"/>
                    </a:cxn>
                    <a:cxn ang="0">
                      <a:pos x="8" y="10"/>
                    </a:cxn>
                    <a:cxn ang="0">
                      <a:pos x="8" y="10"/>
                    </a:cxn>
                    <a:cxn ang="0">
                      <a:pos x="6" y="12"/>
                    </a:cxn>
                    <a:cxn ang="0">
                      <a:pos x="6" y="16"/>
                    </a:cxn>
                    <a:cxn ang="0">
                      <a:pos x="8" y="18"/>
                    </a:cxn>
                    <a:cxn ang="0">
                      <a:pos x="8" y="18"/>
                    </a:cxn>
                    <a:cxn ang="0">
                      <a:pos x="2" y="16"/>
                    </a:cxn>
                    <a:cxn ang="0">
                      <a:pos x="2" y="16"/>
                    </a:cxn>
                    <a:cxn ang="0">
                      <a:pos x="0" y="14"/>
                    </a:cxn>
                    <a:cxn ang="0">
                      <a:pos x="0" y="12"/>
                    </a:cxn>
                    <a:cxn ang="0">
                      <a:pos x="0" y="10"/>
                    </a:cxn>
                    <a:cxn ang="0">
                      <a:pos x="0" y="10"/>
                    </a:cxn>
                  </a:cxnLst>
                  <a:rect l="0" t="0" r="r" b="b"/>
                  <a:pathLst>
                    <a:path w="8" h="18">
                      <a:moveTo>
                        <a:pt x="0" y="10"/>
                      </a:moveTo>
                      <a:lnTo>
                        <a:pt x="0" y="10"/>
                      </a:lnTo>
                      <a:lnTo>
                        <a:pt x="0" y="10"/>
                      </a:lnTo>
                      <a:lnTo>
                        <a:pt x="0" y="6"/>
                      </a:lnTo>
                      <a:lnTo>
                        <a:pt x="0" y="6"/>
                      </a:lnTo>
                      <a:lnTo>
                        <a:pt x="0" y="2"/>
                      </a:lnTo>
                      <a:lnTo>
                        <a:pt x="2" y="2"/>
                      </a:lnTo>
                      <a:lnTo>
                        <a:pt x="4" y="0"/>
                      </a:lnTo>
                      <a:lnTo>
                        <a:pt x="4" y="0"/>
                      </a:lnTo>
                      <a:lnTo>
                        <a:pt x="4" y="2"/>
                      </a:lnTo>
                      <a:lnTo>
                        <a:pt x="6" y="4"/>
                      </a:lnTo>
                      <a:lnTo>
                        <a:pt x="6" y="4"/>
                      </a:lnTo>
                      <a:lnTo>
                        <a:pt x="8" y="6"/>
                      </a:lnTo>
                      <a:lnTo>
                        <a:pt x="8" y="6"/>
                      </a:lnTo>
                      <a:lnTo>
                        <a:pt x="8" y="10"/>
                      </a:lnTo>
                      <a:lnTo>
                        <a:pt x="8" y="10"/>
                      </a:lnTo>
                      <a:lnTo>
                        <a:pt x="6" y="12"/>
                      </a:lnTo>
                      <a:lnTo>
                        <a:pt x="6" y="16"/>
                      </a:lnTo>
                      <a:lnTo>
                        <a:pt x="8" y="18"/>
                      </a:lnTo>
                      <a:lnTo>
                        <a:pt x="8" y="18"/>
                      </a:lnTo>
                      <a:lnTo>
                        <a:pt x="2" y="16"/>
                      </a:lnTo>
                      <a:lnTo>
                        <a:pt x="2" y="16"/>
                      </a:lnTo>
                      <a:lnTo>
                        <a:pt x="0" y="14"/>
                      </a:lnTo>
                      <a:lnTo>
                        <a:pt x="0" y="12"/>
                      </a:lnTo>
                      <a:lnTo>
                        <a:pt x="0" y="10"/>
                      </a:lnTo>
                      <a:lnTo>
                        <a:pt x="0" y="1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26" name="Freeform 146"/>
                <p:cNvSpPr>
                  <a:spLocks noChangeAspect="1" noEditPoints="1"/>
                </p:cNvSpPr>
                <p:nvPr/>
              </p:nvSpPr>
              <p:spPr bwMode="gray">
                <a:xfrm>
                  <a:off x="3491" y="1982"/>
                  <a:ext cx="76" cy="52"/>
                </a:xfrm>
                <a:custGeom>
                  <a:avLst/>
                  <a:gdLst/>
                  <a:ahLst/>
                  <a:cxnLst>
                    <a:cxn ang="0">
                      <a:pos x="4" y="6"/>
                    </a:cxn>
                    <a:cxn ang="0">
                      <a:pos x="6" y="24"/>
                    </a:cxn>
                    <a:cxn ang="0">
                      <a:pos x="2" y="28"/>
                    </a:cxn>
                    <a:cxn ang="0">
                      <a:pos x="12" y="38"/>
                    </a:cxn>
                    <a:cxn ang="0">
                      <a:pos x="22" y="42"/>
                    </a:cxn>
                    <a:cxn ang="0">
                      <a:pos x="32" y="54"/>
                    </a:cxn>
                    <a:cxn ang="0">
                      <a:pos x="40" y="54"/>
                    </a:cxn>
                    <a:cxn ang="0">
                      <a:pos x="50" y="56"/>
                    </a:cxn>
                    <a:cxn ang="0">
                      <a:pos x="52" y="60"/>
                    </a:cxn>
                    <a:cxn ang="0">
                      <a:pos x="58" y="58"/>
                    </a:cxn>
                    <a:cxn ang="0">
                      <a:pos x="66" y="58"/>
                    </a:cxn>
                    <a:cxn ang="0">
                      <a:pos x="68" y="56"/>
                    </a:cxn>
                    <a:cxn ang="0">
                      <a:pos x="74" y="52"/>
                    </a:cxn>
                    <a:cxn ang="0">
                      <a:pos x="74" y="44"/>
                    </a:cxn>
                    <a:cxn ang="0">
                      <a:pos x="74" y="38"/>
                    </a:cxn>
                    <a:cxn ang="0">
                      <a:pos x="78" y="32"/>
                    </a:cxn>
                    <a:cxn ang="0">
                      <a:pos x="82" y="28"/>
                    </a:cxn>
                    <a:cxn ang="0">
                      <a:pos x="80" y="24"/>
                    </a:cxn>
                    <a:cxn ang="0">
                      <a:pos x="74" y="22"/>
                    </a:cxn>
                    <a:cxn ang="0">
                      <a:pos x="68" y="18"/>
                    </a:cxn>
                    <a:cxn ang="0">
                      <a:pos x="60" y="16"/>
                    </a:cxn>
                    <a:cxn ang="0">
                      <a:pos x="58" y="12"/>
                    </a:cxn>
                    <a:cxn ang="0">
                      <a:pos x="56" y="10"/>
                    </a:cxn>
                    <a:cxn ang="0">
                      <a:pos x="50" y="10"/>
                    </a:cxn>
                    <a:cxn ang="0">
                      <a:pos x="42" y="8"/>
                    </a:cxn>
                    <a:cxn ang="0">
                      <a:pos x="30" y="4"/>
                    </a:cxn>
                    <a:cxn ang="0">
                      <a:pos x="22" y="2"/>
                    </a:cxn>
                    <a:cxn ang="0">
                      <a:pos x="16" y="0"/>
                    </a:cxn>
                    <a:cxn ang="0">
                      <a:pos x="4" y="6"/>
                    </a:cxn>
                    <a:cxn ang="0">
                      <a:pos x="0" y="20"/>
                    </a:cxn>
                    <a:cxn ang="0">
                      <a:pos x="2" y="22"/>
                    </a:cxn>
                    <a:cxn ang="0">
                      <a:pos x="2" y="20"/>
                    </a:cxn>
                    <a:cxn ang="0">
                      <a:pos x="0" y="20"/>
                    </a:cxn>
                  </a:cxnLst>
                  <a:rect l="0" t="0" r="r" b="b"/>
                  <a:pathLst>
                    <a:path w="82" h="60">
                      <a:moveTo>
                        <a:pt x="4" y="6"/>
                      </a:moveTo>
                      <a:lnTo>
                        <a:pt x="4" y="6"/>
                      </a:lnTo>
                      <a:lnTo>
                        <a:pt x="6" y="24"/>
                      </a:lnTo>
                      <a:lnTo>
                        <a:pt x="6" y="24"/>
                      </a:lnTo>
                      <a:lnTo>
                        <a:pt x="2" y="28"/>
                      </a:lnTo>
                      <a:lnTo>
                        <a:pt x="2" y="28"/>
                      </a:lnTo>
                      <a:lnTo>
                        <a:pt x="12" y="38"/>
                      </a:lnTo>
                      <a:lnTo>
                        <a:pt x="12" y="38"/>
                      </a:lnTo>
                      <a:lnTo>
                        <a:pt x="16" y="40"/>
                      </a:lnTo>
                      <a:lnTo>
                        <a:pt x="22" y="42"/>
                      </a:lnTo>
                      <a:lnTo>
                        <a:pt x="30" y="42"/>
                      </a:lnTo>
                      <a:lnTo>
                        <a:pt x="32" y="54"/>
                      </a:lnTo>
                      <a:lnTo>
                        <a:pt x="32" y="54"/>
                      </a:lnTo>
                      <a:lnTo>
                        <a:pt x="40" y="54"/>
                      </a:lnTo>
                      <a:lnTo>
                        <a:pt x="50" y="56"/>
                      </a:lnTo>
                      <a:lnTo>
                        <a:pt x="50" y="56"/>
                      </a:lnTo>
                      <a:lnTo>
                        <a:pt x="52" y="58"/>
                      </a:lnTo>
                      <a:lnTo>
                        <a:pt x="52" y="60"/>
                      </a:lnTo>
                      <a:lnTo>
                        <a:pt x="52" y="60"/>
                      </a:lnTo>
                      <a:lnTo>
                        <a:pt x="58" y="58"/>
                      </a:lnTo>
                      <a:lnTo>
                        <a:pt x="66" y="58"/>
                      </a:lnTo>
                      <a:lnTo>
                        <a:pt x="66" y="58"/>
                      </a:lnTo>
                      <a:lnTo>
                        <a:pt x="66" y="58"/>
                      </a:lnTo>
                      <a:lnTo>
                        <a:pt x="68" y="56"/>
                      </a:lnTo>
                      <a:lnTo>
                        <a:pt x="68" y="54"/>
                      </a:lnTo>
                      <a:lnTo>
                        <a:pt x="74" y="52"/>
                      </a:lnTo>
                      <a:lnTo>
                        <a:pt x="74" y="52"/>
                      </a:lnTo>
                      <a:lnTo>
                        <a:pt x="74" y="44"/>
                      </a:lnTo>
                      <a:lnTo>
                        <a:pt x="74" y="44"/>
                      </a:lnTo>
                      <a:lnTo>
                        <a:pt x="74" y="38"/>
                      </a:lnTo>
                      <a:lnTo>
                        <a:pt x="78" y="32"/>
                      </a:lnTo>
                      <a:lnTo>
                        <a:pt x="78" y="32"/>
                      </a:lnTo>
                      <a:lnTo>
                        <a:pt x="80" y="30"/>
                      </a:lnTo>
                      <a:lnTo>
                        <a:pt x="82" y="28"/>
                      </a:lnTo>
                      <a:lnTo>
                        <a:pt x="80" y="24"/>
                      </a:lnTo>
                      <a:lnTo>
                        <a:pt x="80" y="24"/>
                      </a:lnTo>
                      <a:lnTo>
                        <a:pt x="74" y="22"/>
                      </a:lnTo>
                      <a:lnTo>
                        <a:pt x="74" y="22"/>
                      </a:lnTo>
                      <a:lnTo>
                        <a:pt x="68" y="18"/>
                      </a:lnTo>
                      <a:lnTo>
                        <a:pt x="68" y="18"/>
                      </a:lnTo>
                      <a:lnTo>
                        <a:pt x="64" y="16"/>
                      </a:lnTo>
                      <a:lnTo>
                        <a:pt x="60" y="16"/>
                      </a:lnTo>
                      <a:lnTo>
                        <a:pt x="60" y="16"/>
                      </a:lnTo>
                      <a:lnTo>
                        <a:pt x="58" y="12"/>
                      </a:lnTo>
                      <a:lnTo>
                        <a:pt x="56" y="10"/>
                      </a:lnTo>
                      <a:lnTo>
                        <a:pt x="56" y="10"/>
                      </a:lnTo>
                      <a:lnTo>
                        <a:pt x="50" y="10"/>
                      </a:lnTo>
                      <a:lnTo>
                        <a:pt x="50" y="10"/>
                      </a:lnTo>
                      <a:lnTo>
                        <a:pt x="46" y="10"/>
                      </a:lnTo>
                      <a:lnTo>
                        <a:pt x="42" y="8"/>
                      </a:lnTo>
                      <a:lnTo>
                        <a:pt x="42" y="8"/>
                      </a:lnTo>
                      <a:lnTo>
                        <a:pt x="30" y="4"/>
                      </a:lnTo>
                      <a:lnTo>
                        <a:pt x="30" y="4"/>
                      </a:lnTo>
                      <a:lnTo>
                        <a:pt x="22" y="2"/>
                      </a:lnTo>
                      <a:lnTo>
                        <a:pt x="16" y="0"/>
                      </a:lnTo>
                      <a:lnTo>
                        <a:pt x="16" y="0"/>
                      </a:lnTo>
                      <a:lnTo>
                        <a:pt x="10" y="4"/>
                      </a:lnTo>
                      <a:lnTo>
                        <a:pt x="4" y="6"/>
                      </a:lnTo>
                      <a:lnTo>
                        <a:pt x="4" y="6"/>
                      </a:lnTo>
                      <a:close/>
                      <a:moveTo>
                        <a:pt x="0" y="20"/>
                      </a:moveTo>
                      <a:lnTo>
                        <a:pt x="0" y="22"/>
                      </a:lnTo>
                      <a:lnTo>
                        <a:pt x="2" y="22"/>
                      </a:lnTo>
                      <a:lnTo>
                        <a:pt x="2" y="22"/>
                      </a:lnTo>
                      <a:lnTo>
                        <a:pt x="2" y="20"/>
                      </a:lnTo>
                      <a:lnTo>
                        <a:pt x="0" y="20"/>
                      </a:lnTo>
                      <a:lnTo>
                        <a:pt x="0" y="2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27" name="Freeform 147"/>
                <p:cNvSpPr>
                  <a:spLocks noChangeAspect="1"/>
                </p:cNvSpPr>
                <p:nvPr/>
              </p:nvSpPr>
              <p:spPr bwMode="gray">
                <a:xfrm>
                  <a:off x="3360" y="2144"/>
                  <a:ext cx="3" cy="7"/>
                </a:xfrm>
                <a:custGeom>
                  <a:avLst/>
                  <a:gdLst/>
                  <a:ahLst/>
                  <a:cxnLst>
                    <a:cxn ang="0">
                      <a:pos x="4" y="8"/>
                    </a:cxn>
                    <a:cxn ang="0">
                      <a:pos x="4" y="8"/>
                    </a:cxn>
                    <a:cxn ang="0">
                      <a:pos x="2" y="6"/>
                    </a:cxn>
                    <a:cxn ang="0">
                      <a:pos x="0" y="4"/>
                    </a:cxn>
                    <a:cxn ang="0">
                      <a:pos x="0" y="0"/>
                    </a:cxn>
                    <a:cxn ang="0">
                      <a:pos x="0" y="0"/>
                    </a:cxn>
                    <a:cxn ang="0">
                      <a:pos x="4" y="0"/>
                    </a:cxn>
                    <a:cxn ang="0">
                      <a:pos x="4" y="2"/>
                    </a:cxn>
                    <a:cxn ang="0">
                      <a:pos x="4" y="8"/>
                    </a:cxn>
                    <a:cxn ang="0">
                      <a:pos x="4" y="8"/>
                    </a:cxn>
                  </a:cxnLst>
                  <a:rect l="0" t="0" r="r" b="b"/>
                  <a:pathLst>
                    <a:path w="4" h="8">
                      <a:moveTo>
                        <a:pt x="4" y="8"/>
                      </a:moveTo>
                      <a:lnTo>
                        <a:pt x="4" y="8"/>
                      </a:lnTo>
                      <a:lnTo>
                        <a:pt x="2" y="6"/>
                      </a:lnTo>
                      <a:lnTo>
                        <a:pt x="0" y="4"/>
                      </a:lnTo>
                      <a:lnTo>
                        <a:pt x="0" y="0"/>
                      </a:lnTo>
                      <a:lnTo>
                        <a:pt x="0" y="0"/>
                      </a:lnTo>
                      <a:lnTo>
                        <a:pt x="4" y="0"/>
                      </a:lnTo>
                      <a:lnTo>
                        <a:pt x="4" y="2"/>
                      </a:lnTo>
                      <a:lnTo>
                        <a:pt x="4" y="8"/>
                      </a:lnTo>
                      <a:lnTo>
                        <a:pt x="4" y="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28" name="Freeform 148"/>
                <p:cNvSpPr>
                  <a:spLocks noChangeAspect="1"/>
                </p:cNvSpPr>
                <p:nvPr/>
              </p:nvSpPr>
              <p:spPr bwMode="gray">
                <a:xfrm>
                  <a:off x="3338" y="2372"/>
                  <a:ext cx="208" cy="206"/>
                </a:xfrm>
                <a:custGeom>
                  <a:avLst/>
                  <a:gdLst/>
                  <a:ahLst/>
                  <a:cxnLst>
                    <a:cxn ang="0">
                      <a:pos x="37" y="8"/>
                    </a:cxn>
                    <a:cxn ang="0">
                      <a:pos x="35" y="16"/>
                    </a:cxn>
                    <a:cxn ang="0">
                      <a:pos x="28" y="20"/>
                    </a:cxn>
                    <a:cxn ang="0">
                      <a:pos x="20" y="22"/>
                    </a:cxn>
                    <a:cxn ang="0">
                      <a:pos x="18" y="28"/>
                    </a:cxn>
                    <a:cxn ang="0">
                      <a:pos x="20" y="38"/>
                    </a:cxn>
                    <a:cxn ang="0">
                      <a:pos x="16" y="42"/>
                    </a:cxn>
                    <a:cxn ang="0">
                      <a:pos x="12" y="48"/>
                    </a:cxn>
                    <a:cxn ang="0">
                      <a:pos x="6" y="50"/>
                    </a:cxn>
                    <a:cxn ang="0">
                      <a:pos x="8" y="54"/>
                    </a:cxn>
                    <a:cxn ang="0">
                      <a:pos x="12" y="90"/>
                    </a:cxn>
                    <a:cxn ang="0">
                      <a:pos x="8" y="94"/>
                    </a:cxn>
                    <a:cxn ang="0">
                      <a:pos x="8" y="96"/>
                    </a:cxn>
                    <a:cxn ang="0">
                      <a:pos x="8" y="100"/>
                    </a:cxn>
                    <a:cxn ang="0">
                      <a:pos x="8" y="116"/>
                    </a:cxn>
                    <a:cxn ang="0">
                      <a:pos x="0" y="124"/>
                    </a:cxn>
                    <a:cxn ang="0">
                      <a:pos x="4" y="130"/>
                    </a:cxn>
                    <a:cxn ang="0">
                      <a:pos x="10" y="140"/>
                    </a:cxn>
                    <a:cxn ang="0">
                      <a:pos x="12" y="148"/>
                    </a:cxn>
                    <a:cxn ang="0">
                      <a:pos x="18" y="156"/>
                    </a:cxn>
                    <a:cxn ang="0">
                      <a:pos x="28" y="158"/>
                    </a:cxn>
                    <a:cxn ang="0">
                      <a:pos x="35" y="164"/>
                    </a:cxn>
                    <a:cxn ang="0">
                      <a:pos x="39" y="166"/>
                    </a:cxn>
                    <a:cxn ang="0">
                      <a:pos x="75" y="186"/>
                    </a:cxn>
                    <a:cxn ang="0">
                      <a:pos x="215" y="238"/>
                    </a:cxn>
                    <a:cxn ang="0">
                      <a:pos x="227" y="194"/>
                    </a:cxn>
                    <a:cxn ang="0">
                      <a:pos x="223" y="68"/>
                    </a:cxn>
                    <a:cxn ang="0">
                      <a:pos x="221" y="60"/>
                    </a:cxn>
                    <a:cxn ang="0">
                      <a:pos x="223" y="50"/>
                    </a:cxn>
                    <a:cxn ang="0">
                      <a:pos x="225" y="44"/>
                    </a:cxn>
                    <a:cxn ang="0">
                      <a:pos x="221" y="32"/>
                    </a:cxn>
                    <a:cxn ang="0">
                      <a:pos x="215" y="26"/>
                    </a:cxn>
                    <a:cxn ang="0">
                      <a:pos x="215" y="24"/>
                    </a:cxn>
                    <a:cxn ang="0">
                      <a:pos x="201" y="24"/>
                    </a:cxn>
                    <a:cxn ang="0">
                      <a:pos x="201" y="18"/>
                    </a:cxn>
                    <a:cxn ang="0">
                      <a:pos x="197" y="16"/>
                    </a:cxn>
                    <a:cxn ang="0">
                      <a:pos x="191" y="14"/>
                    </a:cxn>
                    <a:cxn ang="0">
                      <a:pos x="181" y="10"/>
                    </a:cxn>
                    <a:cxn ang="0">
                      <a:pos x="175" y="10"/>
                    </a:cxn>
                    <a:cxn ang="0">
                      <a:pos x="167" y="16"/>
                    </a:cxn>
                    <a:cxn ang="0">
                      <a:pos x="163" y="16"/>
                    </a:cxn>
                    <a:cxn ang="0">
                      <a:pos x="159" y="24"/>
                    </a:cxn>
                    <a:cxn ang="0">
                      <a:pos x="159" y="32"/>
                    </a:cxn>
                    <a:cxn ang="0">
                      <a:pos x="153" y="48"/>
                    </a:cxn>
                    <a:cxn ang="0">
                      <a:pos x="151" y="52"/>
                    </a:cxn>
                    <a:cxn ang="0">
                      <a:pos x="121" y="44"/>
                    </a:cxn>
                    <a:cxn ang="0">
                      <a:pos x="117" y="44"/>
                    </a:cxn>
                    <a:cxn ang="0">
                      <a:pos x="109" y="42"/>
                    </a:cxn>
                    <a:cxn ang="0">
                      <a:pos x="103" y="40"/>
                    </a:cxn>
                    <a:cxn ang="0">
                      <a:pos x="91" y="28"/>
                    </a:cxn>
                    <a:cxn ang="0">
                      <a:pos x="91" y="24"/>
                    </a:cxn>
                    <a:cxn ang="0">
                      <a:pos x="87" y="22"/>
                    </a:cxn>
                    <a:cxn ang="0">
                      <a:pos x="81" y="18"/>
                    </a:cxn>
                    <a:cxn ang="0">
                      <a:pos x="77" y="16"/>
                    </a:cxn>
                    <a:cxn ang="0">
                      <a:pos x="67" y="12"/>
                    </a:cxn>
                    <a:cxn ang="0">
                      <a:pos x="67" y="12"/>
                    </a:cxn>
                    <a:cxn ang="0">
                      <a:pos x="53" y="12"/>
                    </a:cxn>
                    <a:cxn ang="0">
                      <a:pos x="49" y="8"/>
                    </a:cxn>
                    <a:cxn ang="0">
                      <a:pos x="43" y="6"/>
                    </a:cxn>
                    <a:cxn ang="0">
                      <a:pos x="41" y="0"/>
                    </a:cxn>
                  </a:cxnLst>
                  <a:rect l="0" t="0" r="r" b="b"/>
                  <a:pathLst>
                    <a:path w="227" h="238">
                      <a:moveTo>
                        <a:pt x="41" y="0"/>
                      </a:moveTo>
                      <a:lnTo>
                        <a:pt x="37" y="8"/>
                      </a:lnTo>
                      <a:lnTo>
                        <a:pt x="37" y="8"/>
                      </a:lnTo>
                      <a:lnTo>
                        <a:pt x="37" y="10"/>
                      </a:lnTo>
                      <a:lnTo>
                        <a:pt x="37" y="12"/>
                      </a:lnTo>
                      <a:lnTo>
                        <a:pt x="35" y="16"/>
                      </a:lnTo>
                      <a:lnTo>
                        <a:pt x="35" y="16"/>
                      </a:lnTo>
                      <a:lnTo>
                        <a:pt x="30" y="20"/>
                      </a:lnTo>
                      <a:lnTo>
                        <a:pt x="28" y="20"/>
                      </a:lnTo>
                      <a:lnTo>
                        <a:pt x="24" y="22"/>
                      </a:lnTo>
                      <a:lnTo>
                        <a:pt x="24" y="22"/>
                      </a:lnTo>
                      <a:lnTo>
                        <a:pt x="20" y="22"/>
                      </a:lnTo>
                      <a:lnTo>
                        <a:pt x="20" y="24"/>
                      </a:lnTo>
                      <a:lnTo>
                        <a:pt x="20" y="24"/>
                      </a:lnTo>
                      <a:lnTo>
                        <a:pt x="18" y="28"/>
                      </a:lnTo>
                      <a:lnTo>
                        <a:pt x="20" y="36"/>
                      </a:lnTo>
                      <a:lnTo>
                        <a:pt x="20" y="36"/>
                      </a:lnTo>
                      <a:lnTo>
                        <a:pt x="20" y="38"/>
                      </a:lnTo>
                      <a:lnTo>
                        <a:pt x="18" y="40"/>
                      </a:lnTo>
                      <a:lnTo>
                        <a:pt x="16" y="42"/>
                      </a:lnTo>
                      <a:lnTo>
                        <a:pt x="16" y="42"/>
                      </a:lnTo>
                      <a:lnTo>
                        <a:pt x="16" y="46"/>
                      </a:lnTo>
                      <a:lnTo>
                        <a:pt x="14" y="46"/>
                      </a:lnTo>
                      <a:lnTo>
                        <a:pt x="12" y="48"/>
                      </a:lnTo>
                      <a:lnTo>
                        <a:pt x="12" y="48"/>
                      </a:lnTo>
                      <a:lnTo>
                        <a:pt x="10" y="48"/>
                      </a:lnTo>
                      <a:lnTo>
                        <a:pt x="6" y="50"/>
                      </a:lnTo>
                      <a:lnTo>
                        <a:pt x="6" y="50"/>
                      </a:lnTo>
                      <a:lnTo>
                        <a:pt x="6" y="52"/>
                      </a:lnTo>
                      <a:lnTo>
                        <a:pt x="8" y="54"/>
                      </a:lnTo>
                      <a:lnTo>
                        <a:pt x="8" y="56"/>
                      </a:lnTo>
                      <a:lnTo>
                        <a:pt x="8" y="84"/>
                      </a:lnTo>
                      <a:lnTo>
                        <a:pt x="12" y="90"/>
                      </a:lnTo>
                      <a:lnTo>
                        <a:pt x="12" y="90"/>
                      </a:lnTo>
                      <a:lnTo>
                        <a:pt x="10" y="92"/>
                      </a:lnTo>
                      <a:lnTo>
                        <a:pt x="8" y="94"/>
                      </a:lnTo>
                      <a:lnTo>
                        <a:pt x="8" y="94"/>
                      </a:lnTo>
                      <a:lnTo>
                        <a:pt x="8" y="94"/>
                      </a:lnTo>
                      <a:lnTo>
                        <a:pt x="8" y="96"/>
                      </a:lnTo>
                      <a:lnTo>
                        <a:pt x="10" y="96"/>
                      </a:lnTo>
                      <a:lnTo>
                        <a:pt x="8" y="100"/>
                      </a:lnTo>
                      <a:lnTo>
                        <a:pt x="8" y="100"/>
                      </a:lnTo>
                      <a:lnTo>
                        <a:pt x="10" y="106"/>
                      </a:lnTo>
                      <a:lnTo>
                        <a:pt x="8" y="116"/>
                      </a:lnTo>
                      <a:lnTo>
                        <a:pt x="8" y="116"/>
                      </a:lnTo>
                      <a:lnTo>
                        <a:pt x="6" y="120"/>
                      </a:lnTo>
                      <a:lnTo>
                        <a:pt x="4" y="122"/>
                      </a:lnTo>
                      <a:lnTo>
                        <a:pt x="0" y="124"/>
                      </a:lnTo>
                      <a:lnTo>
                        <a:pt x="0" y="124"/>
                      </a:lnTo>
                      <a:lnTo>
                        <a:pt x="4" y="130"/>
                      </a:lnTo>
                      <a:lnTo>
                        <a:pt x="4" y="130"/>
                      </a:lnTo>
                      <a:lnTo>
                        <a:pt x="6" y="134"/>
                      </a:lnTo>
                      <a:lnTo>
                        <a:pt x="10" y="140"/>
                      </a:lnTo>
                      <a:lnTo>
                        <a:pt x="10" y="140"/>
                      </a:lnTo>
                      <a:lnTo>
                        <a:pt x="12" y="144"/>
                      </a:lnTo>
                      <a:lnTo>
                        <a:pt x="12" y="148"/>
                      </a:lnTo>
                      <a:lnTo>
                        <a:pt x="12" y="148"/>
                      </a:lnTo>
                      <a:lnTo>
                        <a:pt x="14" y="154"/>
                      </a:lnTo>
                      <a:lnTo>
                        <a:pt x="16" y="156"/>
                      </a:lnTo>
                      <a:lnTo>
                        <a:pt x="18" y="156"/>
                      </a:lnTo>
                      <a:lnTo>
                        <a:pt x="18" y="156"/>
                      </a:lnTo>
                      <a:lnTo>
                        <a:pt x="28" y="158"/>
                      </a:lnTo>
                      <a:lnTo>
                        <a:pt x="28" y="158"/>
                      </a:lnTo>
                      <a:lnTo>
                        <a:pt x="30" y="162"/>
                      </a:lnTo>
                      <a:lnTo>
                        <a:pt x="32" y="164"/>
                      </a:lnTo>
                      <a:lnTo>
                        <a:pt x="35" y="164"/>
                      </a:lnTo>
                      <a:lnTo>
                        <a:pt x="35" y="164"/>
                      </a:lnTo>
                      <a:lnTo>
                        <a:pt x="37" y="164"/>
                      </a:lnTo>
                      <a:lnTo>
                        <a:pt x="39" y="166"/>
                      </a:lnTo>
                      <a:lnTo>
                        <a:pt x="43" y="170"/>
                      </a:lnTo>
                      <a:lnTo>
                        <a:pt x="75" y="188"/>
                      </a:lnTo>
                      <a:lnTo>
                        <a:pt x="75" y="186"/>
                      </a:lnTo>
                      <a:lnTo>
                        <a:pt x="85" y="178"/>
                      </a:lnTo>
                      <a:lnTo>
                        <a:pt x="99" y="168"/>
                      </a:lnTo>
                      <a:lnTo>
                        <a:pt x="215" y="238"/>
                      </a:lnTo>
                      <a:lnTo>
                        <a:pt x="215" y="226"/>
                      </a:lnTo>
                      <a:lnTo>
                        <a:pt x="227" y="226"/>
                      </a:lnTo>
                      <a:lnTo>
                        <a:pt x="227" y="194"/>
                      </a:lnTo>
                      <a:lnTo>
                        <a:pt x="227" y="74"/>
                      </a:lnTo>
                      <a:lnTo>
                        <a:pt x="227" y="74"/>
                      </a:lnTo>
                      <a:lnTo>
                        <a:pt x="223" y="68"/>
                      </a:lnTo>
                      <a:lnTo>
                        <a:pt x="223" y="68"/>
                      </a:lnTo>
                      <a:lnTo>
                        <a:pt x="221" y="66"/>
                      </a:lnTo>
                      <a:lnTo>
                        <a:pt x="221" y="60"/>
                      </a:lnTo>
                      <a:lnTo>
                        <a:pt x="221" y="60"/>
                      </a:lnTo>
                      <a:lnTo>
                        <a:pt x="221" y="54"/>
                      </a:lnTo>
                      <a:lnTo>
                        <a:pt x="223" y="50"/>
                      </a:lnTo>
                      <a:lnTo>
                        <a:pt x="223" y="50"/>
                      </a:lnTo>
                      <a:lnTo>
                        <a:pt x="225" y="48"/>
                      </a:lnTo>
                      <a:lnTo>
                        <a:pt x="225" y="44"/>
                      </a:lnTo>
                      <a:lnTo>
                        <a:pt x="221" y="38"/>
                      </a:lnTo>
                      <a:lnTo>
                        <a:pt x="221" y="38"/>
                      </a:lnTo>
                      <a:lnTo>
                        <a:pt x="221" y="32"/>
                      </a:lnTo>
                      <a:lnTo>
                        <a:pt x="221" y="28"/>
                      </a:lnTo>
                      <a:lnTo>
                        <a:pt x="221" y="28"/>
                      </a:lnTo>
                      <a:lnTo>
                        <a:pt x="215" y="26"/>
                      </a:lnTo>
                      <a:lnTo>
                        <a:pt x="215" y="26"/>
                      </a:lnTo>
                      <a:lnTo>
                        <a:pt x="215" y="24"/>
                      </a:lnTo>
                      <a:lnTo>
                        <a:pt x="215" y="24"/>
                      </a:lnTo>
                      <a:lnTo>
                        <a:pt x="207" y="22"/>
                      </a:lnTo>
                      <a:lnTo>
                        <a:pt x="201" y="24"/>
                      </a:lnTo>
                      <a:lnTo>
                        <a:pt x="201" y="24"/>
                      </a:lnTo>
                      <a:lnTo>
                        <a:pt x="201" y="20"/>
                      </a:lnTo>
                      <a:lnTo>
                        <a:pt x="201" y="18"/>
                      </a:lnTo>
                      <a:lnTo>
                        <a:pt x="201" y="18"/>
                      </a:lnTo>
                      <a:lnTo>
                        <a:pt x="197" y="18"/>
                      </a:lnTo>
                      <a:lnTo>
                        <a:pt x="197" y="18"/>
                      </a:lnTo>
                      <a:lnTo>
                        <a:pt x="197" y="16"/>
                      </a:lnTo>
                      <a:lnTo>
                        <a:pt x="197" y="14"/>
                      </a:lnTo>
                      <a:lnTo>
                        <a:pt x="197" y="14"/>
                      </a:lnTo>
                      <a:lnTo>
                        <a:pt x="191" y="14"/>
                      </a:lnTo>
                      <a:lnTo>
                        <a:pt x="191" y="14"/>
                      </a:lnTo>
                      <a:lnTo>
                        <a:pt x="181" y="10"/>
                      </a:lnTo>
                      <a:lnTo>
                        <a:pt x="181" y="10"/>
                      </a:lnTo>
                      <a:lnTo>
                        <a:pt x="177" y="8"/>
                      </a:lnTo>
                      <a:lnTo>
                        <a:pt x="175" y="10"/>
                      </a:lnTo>
                      <a:lnTo>
                        <a:pt x="175" y="10"/>
                      </a:lnTo>
                      <a:lnTo>
                        <a:pt x="171" y="12"/>
                      </a:lnTo>
                      <a:lnTo>
                        <a:pt x="171" y="12"/>
                      </a:lnTo>
                      <a:lnTo>
                        <a:pt x="167" y="16"/>
                      </a:lnTo>
                      <a:lnTo>
                        <a:pt x="167" y="16"/>
                      </a:lnTo>
                      <a:lnTo>
                        <a:pt x="163" y="16"/>
                      </a:lnTo>
                      <a:lnTo>
                        <a:pt x="163" y="16"/>
                      </a:lnTo>
                      <a:lnTo>
                        <a:pt x="161" y="20"/>
                      </a:lnTo>
                      <a:lnTo>
                        <a:pt x="159" y="24"/>
                      </a:lnTo>
                      <a:lnTo>
                        <a:pt x="159" y="24"/>
                      </a:lnTo>
                      <a:lnTo>
                        <a:pt x="155" y="26"/>
                      </a:lnTo>
                      <a:lnTo>
                        <a:pt x="155" y="26"/>
                      </a:lnTo>
                      <a:lnTo>
                        <a:pt x="159" y="32"/>
                      </a:lnTo>
                      <a:lnTo>
                        <a:pt x="161" y="38"/>
                      </a:lnTo>
                      <a:lnTo>
                        <a:pt x="159" y="42"/>
                      </a:lnTo>
                      <a:lnTo>
                        <a:pt x="153" y="48"/>
                      </a:lnTo>
                      <a:lnTo>
                        <a:pt x="153" y="48"/>
                      </a:lnTo>
                      <a:lnTo>
                        <a:pt x="151" y="52"/>
                      </a:lnTo>
                      <a:lnTo>
                        <a:pt x="151" y="52"/>
                      </a:lnTo>
                      <a:lnTo>
                        <a:pt x="143" y="52"/>
                      </a:lnTo>
                      <a:lnTo>
                        <a:pt x="135" y="50"/>
                      </a:lnTo>
                      <a:lnTo>
                        <a:pt x="121" y="44"/>
                      </a:lnTo>
                      <a:lnTo>
                        <a:pt x="121" y="44"/>
                      </a:lnTo>
                      <a:lnTo>
                        <a:pt x="117" y="44"/>
                      </a:lnTo>
                      <a:lnTo>
                        <a:pt x="117" y="44"/>
                      </a:lnTo>
                      <a:lnTo>
                        <a:pt x="115" y="42"/>
                      </a:lnTo>
                      <a:lnTo>
                        <a:pt x="115" y="42"/>
                      </a:lnTo>
                      <a:lnTo>
                        <a:pt x="109" y="42"/>
                      </a:lnTo>
                      <a:lnTo>
                        <a:pt x="107" y="42"/>
                      </a:lnTo>
                      <a:lnTo>
                        <a:pt x="103" y="40"/>
                      </a:lnTo>
                      <a:lnTo>
                        <a:pt x="103" y="40"/>
                      </a:lnTo>
                      <a:lnTo>
                        <a:pt x="97" y="34"/>
                      </a:lnTo>
                      <a:lnTo>
                        <a:pt x="91" y="28"/>
                      </a:lnTo>
                      <a:lnTo>
                        <a:pt x="91" y="28"/>
                      </a:lnTo>
                      <a:lnTo>
                        <a:pt x="91" y="28"/>
                      </a:lnTo>
                      <a:lnTo>
                        <a:pt x="91" y="28"/>
                      </a:lnTo>
                      <a:lnTo>
                        <a:pt x="91" y="24"/>
                      </a:lnTo>
                      <a:lnTo>
                        <a:pt x="89" y="22"/>
                      </a:lnTo>
                      <a:lnTo>
                        <a:pt x="89" y="22"/>
                      </a:lnTo>
                      <a:lnTo>
                        <a:pt x="87" y="22"/>
                      </a:lnTo>
                      <a:lnTo>
                        <a:pt x="85" y="20"/>
                      </a:lnTo>
                      <a:lnTo>
                        <a:pt x="85" y="20"/>
                      </a:lnTo>
                      <a:lnTo>
                        <a:pt x="81" y="18"/>
                      </a:lnTo>
                      <a:lnTo>
                        <a:pt x="81" y="18"/>
                      </a:lnTo>
                      <a:lnTo>
                        <a:pt x="77" y="18"/>
                      </a:lnTo>
                      <a:lnTo>
                        <a:pt x="77" y="16"/>
                      </a:lnTo>
                      <a:lnTo>
                        <a:pt x="77" y="16"/>
                      </a:lnTo>
                      <a:lnTo>
                        <a:pt x="71" y="14"/>
                      </a:lnTo>
                      <a:lnTo>
                        <a:pt x="67" y="12"/>
                      </a:lnTo>
                      <a:lnTo>
                        <a:pt x="67" y="12"/>
                      </a:lnTo>
                      <a:lnTo>
                        <a:pt x="67" y="12"/>
                      </a:lnTo>
                      <a:lnTo>
                        <a:pt x="67" y="12"/>
                      </a:lnTo>
                      <a:lnTo>
                        <a:pt x="59" y="12"/>
                      </a:lnTo>
                      <a:lnTo>
                        <a:pt x="57" y="12"/>
                      </a:lnTo>
                      <a:lnTo>
                        <a:pt x="53" y="12"/>
                      </a:lnTo>
                      <a:lnTo>
                        <a:pt x="53" y="12"/>
                      </a:lnTo>
                      <a:lnTo>
                        <a:pt x="51" y="10"/>
                      </a:lnTo>
                      <a:lnTo>
                        <a:pt x="49" y="8"/>
                      </a:lnTo>
                      <a:lnTo>
                        <a:pt x="49" y="8"/>
                      </a:lnTo>
                      <a:lnTo>
                        <a:pt x="43" y="6"/>
                      </a:lnTo>
                      <a:lnTo>
                        <a:pt x="43" y="6"/>
                      </a:lnTo>
                      <a:lnTo>
                        <a:pt x="41" y="4"/>
                      </a:lnTo>
                      <a:lnTo>
                        <a:pt x="41" y="2"/>
                      </a:lnTo>
                      <a:lnTo>
                        <a:pt x="41"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29" name="Freeform 149"/>
                <p:cNvSpPr>
                  <a:spLocks noChangeAspect="1"/>
                </p:cNvSpPr>
                <p:nvPr/>
              </p:nvSpPr>
              <p:spPr bwMode="gray">
                <a:xfrm>
                  <a:off x="3091" y="2735"/>
                  <a:ext cx="54" cy="66"/>
                </a:xfrm>
                <a:custGeom>
                  <a:avLst/>
                  <a:gdLst/>
                  <a:ahLst/>
                  <a:cxnLst>
                    <a:cxn ang="0">
                      <a:pos x="2" y="34"/>
                    </a:cxn>
                    <a:cxn ang="0">
                      <a:pos x="6" y="40"/>
                    </a:cxn>
                    <a:cxn ang="0">
                      <a:pos x="10" y="46"/>
                    </a:cxn>
                    <a:cxn ang="0">
                      <a:pos x="12" y="46"/>
                    </a:cxn>
                    <a:cxn ang="0">
                      <a:pos x="12" y="48"/>
                    </a:cxn>
                    <a:cxn ang="0">
                      <a:pos x="24" y="56"/>
                    </a:cxn>
                    <a:cxn ang="0">
                      <a:pos x="26" y="62"/>
                    </a:cxn>
                    <a:cxn ang="0">
                      <a:pos x="38" y="72"/>
                    </a:cxn>
                    <a:cxn ang="0">
                      <a:pos x="44" y="72"/>
                    </a:cxn>
                    <a:cxn ang="0">
                      <a:pos x="48" y="76"/>
                    </a:cxn>
                    <a:cxn ang="0">
                      <a:pos x="52" y="76"/>
                    </a:cxn>
                    <a:cxn ang="0">
                      <a:pos x="54" y="72"/>
                    </a:cxn>
                    <a:cxn ang="0">
                      <a:pos x="52" y="68"/>
                    </a:cxn>
                    <a:cxn ang="0">
                      <a:pos x="54" y="66"/>
                    </a:cxn>
                    <a:cxn ang="0">
                      <a:pos x="56" y="62"/>
                    </a:cxn>
                    <a:cxn ang="0">
                      <a:pos x="56" y="58"/>
                    </a:cxn>
                    <a:cxn ang="0">
                      <a:pos x="56" y="54"/>
                    </a:cxn>
                    <a:cxn ang="0">
                      <a:pos x="54" y="54"/>
                    </a:cxn>
                    <a:cxn ang="0">
                      <a:pos x="50" y="46"/>
                    </a:cxn>
                    <a:cxn ang="0">
                      <a:pos x="48" y="42"/>
                    </a:cxn>
                    <a:cxn ang="0">
                      <a:pos x="46" y="38"/>
                    </a:cxn>
                    <a:cxn ang="0">
                      <a:pos x="36" y="36"/>
                    </a:cxn>
                    <a:cxn ang="0">
                      <a:pos x="44" y="26"/>
                    </a:cxn>
                    <a:cxn ang="0">
                      <a:pos x="44" y="22"/>
                    </a:cxn>
                    <a:cxn ang="0">
                      <a:pos x="42" y="16"/>
                    </a:cxn>
                    <a:cxn ang="0">
                      <a:pos x="42" y="14"/>
                    </a:cxn>
                    <a:cxn ang="0">
                      <a:pos x="38" y="14"/>
                    </a:cxn>
                    <a:cxn ang="0">
                      <a:pos x="32" y="22"/>
                    </a:cxn>
                    <a:cxn ang="0">
                      <a:pos x="28" y="20"/>
                    </a:cxn>
                    <a:cxn ang="0">
                      <a:pos x="32" y="12"/>
                    </a:cxn>
                    <a:cxn ang="0">
                      <a:pos x="32" y="10"/>
                    </a:cxn>
                    <a:cxn ang="0">
                      <a:pos x="28" y="0"/>
                    </a:cxn>
                    <a:cxn ang="0">
                      <a:pos x="26" y="6"/>
                    </a:cxn>
                    <a:cxn ang="0">
                      <a:pos x="22" y="6"/>
                    </a:cxn>
                    <a:cxn ang="0">
                      <a:pos x="20" y="6"/>
                    </a:cxn>
                    <a:cxn ang="0">
                      <a:pos x="18" y="10"/>
                    </a:cxn>
                    <a:cxn ang="0">
                      <a:pos x="16" y="10"/>
                    </a:cxn>
                    <a:cxn ang="0">
                      <a:pos x="12" y="16"/>
                    </a:cxn>
                    <a:cxn ang="0">
                      <a:pos x="4" y="24"/>
                    </a:cxn>
                    <a:cxn ang="0">
                      <a:pos x="2" y="30"/>
                    </a:cxn>
                    <a:cxn ang="0">
                      <a:pos x="2" y="34"/>
                    </a:cxn>
                  </a:cxnLst>
                  <a:rect l="0" t="0" r="r" b="b"/>
                  <a:pathLst>
                    <a:path w="58" h="76">
                      <a:moveTo>
                        <a:pt x="2" y="34"/>
                      </a:moveTo>
                      <a:lnTo>
                        <a:pt x="2" y="34"/>
                      </a:lnTo>
                      <a:lnTo>
                        <a:pt x="4" y="38"/>
                      </a:lnTo>
                      <a:lnTo>
                        <a:pt x="6" y="40"/>
                      </a:lnTo>
                      <a:lnTo>
                        <a:pt x="10" y="46"/>
                      </a:lnTo>
                      <a:lnTo>
                        <a:pt x="10" y="46"/>
                      </a:lnTo>
                      <a:lnTo>
                        <a:pt x="12" y="46"/>
                      </a:lnTo>
                      <a:lnTo>
                        <a:pt x="12" y="46"/>
                      </a:lnTo>
                      <a:lnTo>
                        <a:pt x="12" y="48"/>
                      </a:lnTo>
                      <a:lnTo>
                        <a:pt x="12" y="48"/>
                      </a:lnTo>
                      <a:lnTo>
                        <a:pt x="22" y="56"/>
                      </a:lnTo>
                      <a:lnTo>
                        <a:pt x="24" y="56"/>
                      </a:lnTo>
                      <a:lnTo>
                        <a:pt x="24" y="56"/>
                      </a:lnTo>
                      <a:lnTo>
                        <a:pt x="26" y="62"/>
                      </a:lnTo>
                      <a:lnTo>
                        <a:pt x="38" y="72"/>
                      </a:lnTo>
                      <a:lnTo>
                        <a:pt x="38" y="72"/>
                      </a:lnTo>
                      <a:lnTo>
                        <a:pt x="44" y="72"/>
                      </a:lnTo>
                      <a:lnTo>
                        <a:pt x="44" y="72"/>
                      </a:lnTo>
                      <a:lnTo>
                        <a:pt x="46" y="74"/>
                      </a:lnTo>
                      <a:lnTo>
                        <a:pt x="48" y="76"/>
                      </a:lnTo>
                      <a:lnTo>
                        <a:pt x="48" y="76"/>
                      </a:lnTo>
                      <a:lnTo>
                        <a:pt x="52" y="76"/>
                      </a:lnTo>
                      <a:lnTo>
                        <a:pt x="52" y="76"/>
                      </a:lnTo>
                      <a:lnTo>
                        <a:pt x="54" y="72"/>
                      </a:lnTo>
                      <a:lnTo>
                        <a:pt x="54" y="72"/>
                      </a:lnTo>
                      <a:lnTo>
                        <a:pt x="52" y="68"/>
                      </a:lnTo>
                      <a:lnTo>
                        <a:pt x="52" y="68"/>
                      </a:lnTo>
                      <a:lnTo>
                        <a:pt x="54" y="66"/>
                      </a:lnTo>
                      <a:lnTo>
                        <a:pt x="54" y="66"/>
                      </a:lnTo>
                      <a:lnTo>
                        <a:pt x="56" y="62"/>
                      </a:lnTo>
                      <a:lnTo>
                        <a:pt x="56" y="58"/>
                      </a:lnTo>
                      <a:lnTo>
                        <a:pt x="56" y="58"/>
                      </a:lnTo>
                      <a:lnTo>
                        <a:pt x="58" y="54"/>
                      </a:lnTo>
                      <a:lnTo>
                        <a:pt x="56" y="54"/>
                      </a:lnTo>
                      <a:lnTo>
                        <a:pt x="56" y="54"/>
                      </a:lnTo>
                      <a:lnTo>
                        <a:pt x="54" y="54"/>
                      </a:lnTo>
                      <a:lnTo>
                        <a:pt x="52" y="52"/>
                      </a:lnTo>
                      <a:lnTo>
                        <a:pt x="50" y="46"/>
                      </a:lnTo>
                      <a:lnTo>
                        <a:pt x="50" y="46"/>
                      </a:lnTo>
                      <a:lnTo>
                        <a:pt x="48" y="42"/>
                      </a:lnTo>
                      <a:lnTo>
                        <a:pt x="46" y="38"/>
                      </a:lnTo>
                      <a:lnTo>
                        <a:pt x="46" y="38"/>
                      </a:lnTo>
                      <a:lnTo>
                        <a:pt x="36" y="36"/>
                      </a:lnTo>
                      <a:lnTo>
                        <a:pt x="36" y="36"/>
                      </a:lnTo>
                      <a:lnTo>
                        <a:pt x="40" y="32"/>
                      </a:lnTo>
                      <a:lnTo>
                        <a:pt x="44" y="26"/>
                      </a:lnTo>
                      <a:lnTo>
                        <a:pt x="44" y="26"/>
                      </a:lnTo>
                      <a:lnTo>
                        <a:pt x="44" y="22"/>
                      </a:lnTo>
                      <a:lnTo>
                        <a:pt x="44" y="20"/>
                      </a:lnTo>
                      <a:lnTo>
                        <a:pt x="42" y="16"/>
                      </a:lnTo>
                      <a:lnTo>
                        <a:pt x="42" y="16"/>
                      </a:lnTo>
                      <a:lnTo>
                        <a:pt x="42" y="14"/>
                      </a:lnTo>
                      <a:lnTo>
                        <a:pt x="40" y="12"/>
                      </a:lnTo>
                      <a:lnTo>
                        <a:pt x="38" y="14"/>
                      </a:lnTo>
                      <a:lnTo>
                        <a:pt x="38" y="14"/>
                      </a:lnTo>
                      <a:lnTo>
                        <a:pt x="32" y="22"/>
                      </a:lnTo>
                      <a:lnTo>
                        <a:pt x="28" y="20"/>
                      </a:lnTo>
                      <a:lnTo>
                        <a:pt x="28" y="20"/>
                      </a:lnTo>
                      <a:lnTo>
                        <a:pt x="30" y="16"/>
                      </a:lnTo>
                      <a:lnTo>
                        <a:pt x="32" y="12"/>
                      </a:lnTo>
                      <a:lnTo>
                        <a:pt x="32" y="10"/>
                      </a:lnTo>
                      <a:lnTo>
                        <a:pt x="32" y="10"/>
                      </a:lnTo>
                      <a:lnTo>
                        <a:pt x="28" y="0"/>
                      </a:lnTo>
                      <a:lnTo>
                        <a:pt x="28" y="0"/>
                      </a:lnTo>
                      <a:lnTo>
                        <a:pt x="28" y="2"/>
                      </a:lnTo>
                      <a:lnTo>
                        <a:pt x="26" y="6"/>
                      </a:lnTo>
                      <a:lnTo>
                        <a:pt x="26" y="6"/>
                      </a:lnTo>
                      <a:lnTo>
                        <a:pt x="22" y="6"/>
                      </a:lnTo>
                      <a:lnTo>
                        <a:pt x="20" y="6"/>
                      </a:lnTo>
                      <a:lnTo>
                        <a:pt x="20" y="6"/>
                      </a:lnTo>
                      <a:lnTo>
                        <a:pt x="18" y="8"/>
                      </a:lnTo>
                      <a:lnTo>
                        <a:pt x="18" y="10"/>
                      </a:lnTo>
                      <a:lnTo>
                        <a:pt x="16" y="10"/>
                      </a:lnTo>
                      <a:lnTo>
                        <a:pt x="16" y="10"/>
                      </a:lnTo>
                      <a:lnTo>
                        <a:pt x="12" y="12"/>
                      </a:lnTo>
                      <a:lnTo>
                        <a:pt x="12" y="16"/>
                      </a:lnTo>
                      <a:lnTo>
                        <a:pt x="12" y="16"/>
                      </a:lnTo>
                      <a:lnTo>
                        <a:pt x="4" y="24"/>
                      </a:lnTo>
                      <a:lnTo>
                        <a:pt x="4" y="24"/>
                      </a:lnTo>
                      <a:lnTo>
                        <a:pt x="2" y="30"/>
                      </a:lnTo>
                      <a:lnTo>
                        <a:pt x="0" y="34"/>
                      </a:lnTo>
                      <a:lnTo>
                        <a:pt x="2" y="34"/>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30" name="Freeform 150"/>
                <p:cNvSpPr>
                  <a:spLocks noChangeAspect="1"/>
                </p:cNvSpPr>
                <p:nvPr/>
              </p:nvSpPr>
              <p:spPr bwMode="gray">
                <a:xfrm>
                  <a:off x="3669" y="2352"/>
                  <a:ext cx="24" cy="33"/>
                </a:xfrm>
                <a:custGeom>
                  <a:avLst/>
                  <a:gdLst/>
                  <a:ahLst/>
                  <a:cxnLst>
                    <a:cxn ang="0">
                      <a:pos x="14" y="4"/>
                    </a:cxn>
                    <a:cxn ang="0">
                      <a:pos x="14" y="4"/>
                    </a:cxn>
                    <a:cxn ang="0">
                      <a:pos x="12" y="6"/>
                    </a:cxn>
                    <a:cxn ang="0">
                      <a:pos x="10" y="12"/>
                    </a:cxn>
                    <a:cxn ang="0">
                      <a:pos x="10" y="12"/>
                    </a:cxn>
                    <a:cxn ang="0">
                      <a:pos x="8" y="12"/>
                    </a:cxn>
                    <a:cxn ang="0">
                      <a:pos x="6" y="14"/>
                    </a:cxn>
                    <a:cxn ang="0">
                      <a:pos x="6" y="14"/>
                    </a:cxn>
                    <a:cxn ang="0">
                      <a:pos x="6" y="20"/>
                    </a:cxn>
                    <a:cxn ang="0">
                      <a:pos x="6" y="28"/>
                    </a:cxn>
                    <a:cxn ang="0">
                      <a:pos x="6" y="28"/>
                    </a:cxn>
                    <a:cxn ang="0">
                      <a:pos x="2" y="30"/>
                    </a:cxn>
                    <a:cxn ang="0">
                      <a:pos x="0" y="34"/>
                    </a:cxn>
                    <a:cxn ang="0">
                      <a:pos x="0" y="34"/>
                    </a:cxn>
                    <a:cxn ang="0">
                      <a:pos x="0" y="38"/>
                    </a:cxn>
                    <a:cxn ang="0">
                      <a:pos x="0" y="38"/>
                    </a:cxn>
                    <a:cxn ang="0">
                      <a:pos x="4" y="38"/>
                    </a:cxn>
                    <a:cxn ang="0">
                      <a:pos x="6" y="38"/>
                    </a:cxn>
                    <a:cxn ang="0">
                      <a:pos x="6" y="38"/>
                    </a:cxn>
                    <a:cxn ang="0">
                      <a:pos x="6" y="38"/>
                    </a:cxn>
                    <a:cxn ang="0">
                      <a:pos x="8" y="36"/>
                    </a:cxn>
                    <a:cxn ang="0">
                      <a:pos x="8" y="36"/>
                    </a:cxn>
                    <a:cxn ang="0">
                      <a:pos x="10" y="36"/>
                    </a:cxn>
                    <a:cxn ang="0">
                      <a:pos x="10" y="36"/>
                    </a:cxn>
                    <a:cxn ang="0">
                      <a:pos x="14" y="30"/>
                    </a:cxn>
                    <a:cxn ang="0">
                      <a:pos x="14" y="30"/>
                    </a:cxn>
                    <a:cxn ang="0">
                      <a:pos x="16" y="28"/>
                    </a:cxn>
                    <a:cxn ang="0">
                      <a:pos x="18" y="26"/>
                    </a:cxn>
                    <a:cxn ang="0">
                      <a:pos x="18" y="26"/>
                    </a:cxn>
                    <a:cxn ang="0">
                      <a:pos x="18" y="22"/>
                    </a:cxn>
                    <a:cxn ang="0">
                      <a:pos x="20" y="18"/>
                    </a:cxn>
                    <a:cxn ang="0">
                      <a:pos x="20" y="18"/>
                    </a:cxn>
                    <a:cxn ang="0">
                      <a:pos x="24" y="12"/>
                    </a:cxn>
                    <a:cxn ang="0">
                      <a:pos x="26" y="4"/>
                    </a:cxn>
                    <a:cxn ang="0">
                      <a:pos x="26" y="4"/>
                    </a:cxn>
                    <a:cxn ang="0">
                      <a:pos x="26" y="2"/>
                    </a:cxn>
                    <a:cxn ang="0">
                      <a:pos x="24" y="2"/>
                    </a:cxn>
                    <a:cxn ang="0">
                      <a:pos x="20" y="0"/>
                    </a:cxn>
                    <a:cxn ang="0">
                      <a:pos x="20" y="0"/>
                    </a:cxn>
                    <a:cxn ang="0">
                      <a:pos x="18" y="0"/>
                    </a:cxn>
                    <a:cxn ang="0">
                      <a:pos x="16" y="0"/>
                    </a:cxn>
                    <a:cxn ang="0">
                      <a:pos x="14" y="4"/>
                    </a:cxn>
                    <a:cxn ang="0">
                      <a:pos x="14" y="4"/>
                    </a:cxn>
                  </a:cxnLst>
                  <a:rect l="0" t="0" r="r" b="b"/>
                  <a:pathLst>
                    <a:path w="26" h="38">
                      <a:moveTo>
                        <a:pt x="14" y="4"/>
                      </a:moveTo>
                      <a:lnTo>
                        <a:pt x="14" y="4"/>
                      </a:lnTo>
                      <a:lnTo>
                        <a:pt x="12" y="6"/>
                      </a:lnTo>
                      <a:lnTo>
                        <a:pt x="10" y="12"/>
                      </a:lnTo>
                      <a:lnTo>
                        <a:pt x="10" y="12"/>
                      </a:lnTo>
                      <a:lnTo>
                        <a:pt x="8" y="12"/>
                      </a:lnTo>
                      <a:lnTo>
                        <a:pt x="6" y="14"/>
                      </a:lnTo>
                      <a:lnTo>
                        <a:pt x="6" y="14"/>
                      </a:lnTo>
                      <a:lnTo>
                        <a:pt x="6" y="20"/>
                      </a:lnTo>
                      <a:lnTo>
                        <a:pt x="6" y="28"/>
                      </a:lnTo>
                      <a:lnTo>
                        <a:pt x="6" y="28"/>
                      </a:lnTo>
                      <a:lnTo>
                        <a:pt x="2" y="30"/>
                      </a:lnTo>
                      <a:lnTo>
                        <a:pt x="0" y="34"/>
                      </a:lnTo>
                      <a:lnTo>
                        <a:pt x="0" y="34"/>
                      </a:lnTo>
                      <a:lnTo>
                        <a:pt x="0" y="38"/>
                      </a:lnTo>
                      <a:lnTo>
                        <a:pt x="0" y="38"/>
                      </a:lnTo>
                      <a:lnTo>
                        <a:pt x="4" y="38"/>
                      </a:lnTo>
                      <a:lnTo>
                        <a:pt x="6" y="38"/>
                      </a:lnTo>
                      <a:lnTo>
                        <a:pt x="6" y="38"/>
                      </a:lnTo>
                      <a:lnTo>
                        <a:pt x="6" y="38"/>
                      </a:lnTo>
                      <a:lnTo>
                        <a:pt x="8" y="36"/>
                      </a:lnTo>
                      <a:lnTo>
                        <a:pt x="8" y="36"/>
                      </a:lnTo>
                      <a:lnTo>
                        <a:pt x="10" y="36"/>
                      </a:lnTo>
                      <a:lnTo>
                        <a:pt x="10" y="36"/>
                      </a:lnTo>
                      <a:lnTo>
                        <a:pt x="14" y="30"/>
                      </a:lnTo>
                      <a:lnTo>
                        <a:pt x="14" y="30"/>
                      </a:lnTo>
                      <a:lnTo>
                        <a:pt x="16" y="28"/>
                      </a:lnTo>
                      <a:lnTo>
                        <a:pt x="18" y="26"/>
                      </a:lnTo>
                      <a:lnTo>
                        <a:pt x="18" y="26"/>
                      </a:lnTo>
                      <a:lnTo>
                        <a:pt x="18" y="22"/>
                      </a:lnTo>
                      <a:lnTo>
                        <a:pt x="20" y="18"/>
                      </a:lnTo>
                      <a:lnTo>
                        <a:pt x="20" y="18"/>
                      </a:lnTo>
                      <a:lnTo>
                        <a:pt x="24" y="12"/>
                      </a:lnTo>
                      <a:lnTo>
                        <a:pt x="26" y="4"/>
                      </a:lnTo>
                      <a:lnTo>
                        <a:pt x="26" y="4"/>
                      </a:lnTo>
                      <a:lnTo>
                        <a:pt x="26" y="2"/>
                      </a:lnTo>
                      <a:lnTo>
                        <a:pt x="24" y="2"/>
                      </a:lnTo>
                      <a:lnTo>
                        <a:pt x="20" y="0"/>
                      </a:lnTo>
                      <a:lnTo>
                        <a:pt x="20" y="0"/>
                      </a:lnTo>
                      <a:lnTo>
                        <a:pt x="18" y="0"/>
                      </a:lnTo>
                      <a:lnTo>
                        <a:pt x="16" y="0"/>
                      </a:lnTo>
                      <a:lnTo>
                        <a:pt x="14" y="4"/>
                      </a:lnTo>
                      <a:lnTo>
                        <a:pt x="14" y="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31" name="Freeform 151"/>
                <p:cNvSpPr>
                  <a:spLocks noChangeAspect="1"/>
                </p:cNvSpPr>
                <p:nvPr/>
              </p:nvSpPr>
              <p:spPr bwMode="gray">
                <a:xfrm>
                  <a:off x="3495" y="1950"/>
                  <a:ext cx="95" cy="52"/>
                </a:xfrm>
                <a:custGeom>
                  <a:avLst/>
                  <a:gdLst/>
                  <a:ahLst/>
                  <a:cxnLst>
                    <a:cxn ang="0">
                      <a:pos x="0" y="42"/>
                    </a:cxn>
                    <a:cxn ang="0">
                      <a:pos x="12" y="36"/>
                    </a:cxn>
                    <a:cxn ang="0">
                      <a:pos x="18" y="38"/>
                    </a:cxn>
                    <a:cxn ang="0">
                      <a:pos x="26" y="40"/>
                    </a:cxn>
                    <a:cxn ang="0">
                      <a:pos x="38" y="44"/>
                    </a:cxn>
                    <a:cxn ang="0">
                      <a:pos x="46" y="46"/>
                    </a:cxn>
                    <a:cxn ang="0">
                      <a:pos x="52" y="46"/>
                    </a:cxn>
                    <a:cxn ang="0">
                      <a:pos x="54" y="48"/>
                    </a:cxn>
                    <a:cxn ang="0">
                      <a:pos x="56" y="52"/>
                    </a:cxn>
                    <a:cxn ang="0">
                      <a:pos x="64" y="54"/>
                    </a:cxn>
                    <a:cxn ang="0">
                      <a:pos x="70" y="58"/>
                    </a:cxn>
                    <a:cxn ang="0">
                      <a:pos x="76" y="60"/>
                    </a:cxn>
                    <a:cxn ang="0">
                      <a:pos x="80" y="56"/>
                    </a:cxn>
                    <a:cxn ang="0">
                      <a:pos x="86" y="54"/>
                    </a:cxn>
                    <a:cxn ang="0">
                      <a:pos x="90" y="56"/>
                    </a:cxn>
                    <a:cxn ang="0">
                      <a:pos x="92" y="50"/>
                    </a:cxn>
                    <a:cxn ang="0">
                      <a:pos x="94" y="42"/>
                    </a:cxn>
                    <a:cxn ang="0">
                      <a:pos x="98" y="44"/>
                    </a:cxn>
                    <a:cxn ang="0">
                      <a:pos x="104" y="42"/>
                    </a:cxn>
                    <a:cxn ang="0">
                      <a:pos x="102" y="36"/>
                    </a:cxn>
                    <a:cxn ang="0">
                      <a:pos x="98" y="30"/>
                    </a:cxn>
                    <a:cxn ang="0">
                      <a:pos x="94" y="28"/>
                    </a:cxn>
                    <a:cxn ang="0">
                      <a:pos x="92" y="26"/>
                    </a:cxn>
                    <a:cxn ang="0">
                      <a:pos x="92" y="16"/>
                    </a:cxn>
                    <a:cxn ang="0">
                      <a:pos x="88" y="18"/>
                    </a:cxn>
                    <a:cxn ang="0">
                      <a:pos x="84" y="16"/>
                    </a:cxn>
                    <a:cxn ang="0">
                      <a:pos x="84" y="12"/>
                    </a:cxn>
                    <a:cxn ang="0">
                      <a:pos x="76" y="14"/>
                    </a:cxn>
                    <a:cxn ang="0">
                      <a:pos x="68" y="6"/>
                    </a:cxn>
                    <a:cxn ang="0">
                      <a:pos x="68" y="4"/>
                    </a:cxn>
                    <a:cxn ang="0">
                      <a:pos x="64" y="2"/>
                    </a:cxn>
                    <a:cxn ang="0">
                      <a:pos x="54" y="0"/>
                    </a:cxn>
                    <a:cxn ang="0">
                      <a:pos x="54" y="2"/>
                    </a:cxn>
                    <a:cxn ang="0">
                      <a:pos x="50" y="2"/>
                    </a:cxn>
                    <a:cxn ang="0">
                      <a:pos x="42" y="2"/>
                    </a:cxn>
                    <a:cxn ang="0">
                      <a:pos x="44" y="20"/>
                    </a:cxn>
                    <a:cxn ang="0">
                      <a:pos x="36" y="24"/>
                    </a:cxn>
                    <a:cxn ang="0">
                      <a:pos x="28" y="22"/>
                    </a:cxn>
                    <a:cxn ang="0">
                      <a:pos x="28" y="22"/>
                    </a:cxn>
                    <a:cxn ang="0">
                      <a:pos x="20" y="14"/>
                    </a:cxn>
                    <a:cxn ang="0">
                      <a:pos x="20" y="12"/>
                    </a:cxn>
                    <a:cxn ang="0">
                      <a:pos x="22" y="12"/>
                    </a:cxn>
                    <a:cxn ang="0">
                      <a:pos x="22" y="8"/>
                    </a:cxn>
                    <a:cxn ang="0">
                      <a:pos x="18" y="10"/>
                    </a:cxn>
                    <a:cxn ang="0">
                      <a:pos x="12" y="12"/>
                    </a:cxn>
                    <a:cxn ang="0">
                      <a:pos x="10" y="18"/>
                    </a:cxn>
                    <a:cxn ang="0">
                      <a:pos x="0" y="42"/>
                    </a:cxn>
                  </a:cxnLst>
                  <a:rect l="0" t="0" r="r" b="b"/>
                  <a:pathLst>
                    <a:path w="104" h="60">
                      <a:moveTo>
                        <a:pt x="0" y="42"/>
                      </a:moveTo>
                      <a:lnTo>
                        <a:pt x="0" y="42"/>
                      </a:lnTo>
                      <a:lnTo>
                        <a:pt x="6" y="40"/>
                      </a:lnTo>
                      <a:lnTo>
                        <a:pt x="12" y="36"/>
                      </a:lnTo>
                      <a:lnTo>
                        <a:pt x="12" y="36"/>
                      </a:lnTo>
                      <a:lnTo>
                        <a:pt x="18" y="38"/>
                      </a:lnTo>
                      <a:lnTo>
                        <a:pt x="26" y="40"/>
                      </a:lnTo>
                      <a:lnTo>
                        <a:pt x="26" y="40"/>
                      </a:lnTo>
                      <a:lnTo>
                        <a:pt x="38" y="44"/>
                      </a:lnTo>
                      <a:lnTo>
                        <a:pt x="38" y="44"/>
                      </a:lnTo>
                      <a:lnTo>
                        <a:pt x="42" y="46"/>
                      </a:lnTo>
                      <a:lnTo>
                        <a:pt x="46" y="46"/>
                      </a:lnTo>
                      <a:lnTo>
                        <a:pt x="46" y="46"/>
                      </a:lnTo>
                      <a:lnTo>
                        <a:pt x="52" y="46"/>
                      </a:lnTo>
                      <a:lnTo>
                        <a:pt x="52" y="46"/>
                      </a:lnTo>
                      <a:lnTo>
                        <a:pt x="54" y="48"/>
                      </a:lnTo>
                      <a:lnTo>
                        <a:pt x="56" y="52"/>
                      </a:lnTo>
                      <a:lnTo>
                        <a:pt x="56" y="52"/>
                      </a:lnTo>
                      <a:lnTo>
                        <a:pt x="60" y="52"/>
                      </a:lnTo>
                      <a:lnTo>
                        <a:pt x="64" y="54"/>
                      </a:lnTo>
                      <a:lnTo>
                        <a:pt x="64" y="54"/>
                      </a:lnTo>
                      <a:lnTo>
                        <a:pt x="70" y="58"/>
                      </a:lnTo>
                      <a:lnTo>
                        <a:pt x="70" y="58"/>
                      </a:lnTo>
                      <a:lnTo>
                        <a:pt x="76" y="60"/>
                      </a:lnTo>
                      <a:lnTo>
                        <a:pt x="76" y="60"/>
                      </a:lnTo>
                      <a:lnTo>
                        <a:pt x="80" y="56"/>
                      </a:lnTo>
                      <a:lnTo>
                        <a:pt x="82" y="54"/>
                      </a:lnTo>
                      <a:lnTo>
                        <a:pt x="86" y="54"/>
                      </a:lnTo>
                      <a:lnTo>
                        <a:pt x="86" y="54"/>
                      </a:lnTo>
                      <a:lnTo>
                        <a:pt x="90" y="56"/>
                      </a:lnTo>
                      <a:lnTo>
                        <a:pt x="92" y="50"/>
                      </a:lnTo>
                      <a:lnTo>
                        <a:pt x="92" y="50"/>
                      </a:lnTo>
                      <a:lnTo>
                        <a:pt x="92" y="44"/>
                      </a:lnTo>
                      <a:lnTo>
                        <a:pt x="94" y="42"/>
                      </a:lnTo>
                      <a:lnTo>
                        <a:pt x="94" y="42"/>
                      </a:lnTo>
                      <a:lnTo>
                        <a:pt x="98" y="44"/>
                      </a:lnTo>
                      <a:lnTo>
                        <a:pt x="102" y="44"/>
                      </a:lnTo>
                      <a:lnTo>
                        <a:pt x="104" y="42"/>
                      </a:lnTo>
                      <a:lnTo>
                        <a:pt x="102" y="36"/>
                      </a:lnTo>
                      <a:lnTo>
                        <a:pt x="102" y="36"/>
                      </a:lnTo>
                      <a:lnTo>
                        <a:pt x="98" y="30"/>
                      </a:lnTo>
                      <a:lnTo>
                        <a:pt x="98" y="30"/>
                      </a:lnTo>
                      <a:lnTo>
                        <a:pt x="96" y="28"/>
                      </a:lnTo>
                      <a:lnTo>
                        <a:pt x="94" y="28"/>
                      </a:lnTo>
                      <a:lnTo>
                        <a:pt x="94" y="28"/>
                      </a:lnTo>
                      <a:lnTo>
                        <a:pt x="92" y="26"/>
                      </a:lnTo>
                      <a:lnTo>
                        <a:pt x="92" y="26"/>
                      </a:lnTo>
                      <a:lnTo>
                        <a:pt x="92" y="16"/>
                      </a:lnTo>
                      <a:lnTo>
                        <a:pt x="92" y="16"/>
                      </a:lnTo>
                      <a:lnTo>
                        <a:pt x="88" y="18"/>
                      </a:lnTo>
                      <a:lnTo>
                        <a:pt x="86" y="18"/>
                      </a:lnTo>
                      <a:lnTo>
                        <a:pt x="84" y="16"/>
                      </a:lnTo>
                      <a:lnTo>
                        <a:pt x="84" y="16"/>
                      </a:lnTo>
                      <a:lnTo>
                        <a:pt x="84" y="12"/>
                      </a:lnTo>
                      <a:lnTo>
                        <a:pt x="82" y="12"/>
                      </a:lnTo>
                      <a:lnTo>
                        <a:pt x="76" y="14"/>
                      </a:lnTo>
                      <a:lnTo>
                        <a:pt x="72" y="6"/>
                      </a:lnTo>
                      <a:lnTo>
                        <a:pt x="68" y="6"/>
                      </a:lnTo>
                      <a:lnTo>
                        <a:pt x="68" y="6"/>
                      </a:lnTo>
                      <a:lnTo>
                        <a:pt x="68" y="4"/>
                      </a:lnTo>
                      <a:lnTo>
                        <a:pt x="64" y="2"/>
                      </a:lnTo>
                      <a:lnTo>
                        <a:pt x="64" y="2"/>
                      </a:lnTo>
                      <a:lnTo>
                        <a:pt x="58" y="0"/>
                      </a:lnTo>
                      <a:lnTo>
                        <a:pt x="54" y="0"/>
                      </a:lnTo>
                      <a:lnTo>
                        <a:pt x="54" y="0"/>
                      </a:lnTo>
                      <a:lnTo>
                        <a:pt x="54" y="2"/>
                      </a:lnTo>
                      <a:lnTo>
                        <a:pt x="50" y="2"/>
                      </a:lnTo>
                      <a:lnTo>
                        <a:pt x="50" y="2"/>
                      </a:lnTo>
                      <a:lnTo>
                        <a:pt x="42" y="2"/>
                      </a:lnTo>
                      <a:lnTo>
                        <a:pt x="42" y="2"/>
                      </a:lnTo>
                      <a:lnTo>
                        <a:pt x="42" y="10"/>
                      </a:lnTo>
                      <a:lnTo>
                        <a:pt x="44" y="20"/>
                      </a:lnTo>
                      <a:lnTo>
                        <a:pt x="44" y="20"/>
                      </a:lnTo>
                      <a:lnTo>
                        <a:pt x="36" y="24"/>
                      </a:lnTo>
                      <a:lnTo>
                        <a:pt x="32" y="24"/>
                      </a:lnTo>
                      <a:lnTo>
                        <a:pt x="28" y="22"/>
                      </a:lnTo>
                      <a:lnTo>
                        <a:pt x="28" y="22"/>
                      </a:lnTo>
                      <a:lnTo>
                        <a:pt x="28" y="22"/>
                      </a:lnTo>
                      <a:lnTo>
                        <a:pt x="28" y="22"/>
                      </a:lnTo>
                      <a:lnTo>
                        <a:pt x="20" y="14"/>
                      </a:lnTo>
                      <a:lnTo>
                        <a:pt x="20" y="14"/>
                      </a:lnTo>
                      <a:lnTo>
                        <a:pt x="20" y="12"/>
                      </a:lnTo>
                      <a:lnTo>
                        <a:pt x="20" y="12"/>
                      </a:lnTo>
                      <a:lnTo>
                        <a:pt x="22" y="12"/>
                      </a:lnTo>
                      <a:lnTo>
                        <a:pt x="22" y="12"/>
                      </a:lnTo>
                      <a:lnTo>
                        <a:pt x="22" y="8"/>
                      </a:lnTo>
                      <a:lnTo>
                        <a:pt x="20" y="8"/>
                      </a:lnTo>
                      <a:lnTo>
                        <a:pt x="18" y="10"/>
                      </a:lnTo>
                      <a:lnTo>
                        <a:pt x="18" y="10"/>
                      </a:lnTo>
                      <a:lnTo>
                        <a:pt x="12" y="12"/>
                      </a:lnTo>
                      <a:lnTo>
                        <a:pt x="10" y="18"/>
                      </a:lnTo>
                      <a:lnTo>
                        <a:pt x="10" y="18"/>
                      </a:lnTo>
                      <a:lnTo>
                        <a:pt x="2" y="30"/>
                      </a:lnTo>
                      <a:lnTo>
                        <a:pt x="0" y="42"/>
                      </a:lnTo>
                      <a:lnTo>
                        <a:pt x="0" y="4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32" name="Freeform 152"/>
                <p:cNvSpPr>
                  <a:spLocks noChangeAspect="1"/>
                </p:cNvSpPr>
                <p:nvPr/>
              </p:nvSpPr>
              <p:spPr bwMode="gray">
                <a:xfrm>
                  <a:off x="4471" y="2538"/>
                  <a:ext cx="84" cy="123"/>
                </a:xfrm>
                <a:custGeom>
                  <a:avLst/>
                  <a:gdLst/>
                  <a:ahLst/>
                  <a:cxnLst>
                    <a:cxn ang="0">
                      <a:pos x="2" y="36"/>
                    </a:cxn>
                    <a:cxn ang="0">
                      <a:pos x="0" y="44"/>
                    </a:cxn>
                    <a:cxn ang="0">
                      <a:pos x="4" y="48"/>
                    </a:cxn>
                    <a:cxn ang="0">
                      <a:pos x="10" y="52"/>
                    </a:cxn>
                    <a:cxn ang="0">
                      <a:pos x="8" y="62"/>
                    </a:cxn>
                    <a:cxn ang="0">
                      <a:pos x="10" y="68"/>
                    </a:cxn>
                    <a:cxn ang="0">
                      <a:pos x="10" y="78"/>
                    </a:cxn>
                    <a:cxn ang="0">
                      <a:pos x="18" y="78"/>
                    </a:cxn>
                    <a:cxn ang="0">
                      <a:pos x="28" y="68"/>
                    </a:cxn>
                    <a:cxn ang="0">
                      <a:pos x="32" y="72"/>
                    </a:cxn>
                    <a:cxn ang="0">
                      <a:pos x="40" y="78"/>
                    </a:cxn>
                    <a:cxn ang="0">
                      <a:pos x="52" y="86"/>
                    </a:cxn>
                    <a:cxn ang="0">
                      <a:pos x="52" y="100"/>
                    </a:cxn>
                    <a:cxn ang="0">
                      <a:pos x="60" y="108"/>
                    </a:cxn>
                    <a:cxn ang="0">
                      <a:pos x="62" y="118"/>
                    </a:cxn>
                    <a:cxn ang="0">
                      <a:pos x="62" y="126"/>
                    </a:cxn>
                    <a:cxn ang="0">
                      <a:pos x="56" y="134"/>
                    </a:cxn>
                    <a:cxn ang="0">
                      <a:pos x="66" y="138"/>
                    </a:cxn>
                    <a:cxn ang="0">
                      <a:pos x="74" y="140"/>
                    </a:cxn>
                    <a:cxn ang="0">
                      <a:pos x="78" y="128"/>
                    </a:cxn>
                    <a:cxn ang="0">
                      <a:pos x="86" y="134"/>
                    </a:cxn>
                    <a:cxn ang="0">
                      <a:pos x="92" y="128"/>
                    </a:cxn>
                    <a:cxn ang="0">
                      <a:pos x="90" y="112"/>
                    </a:cxn>
                    <a:cxn ang="0">
                      <a:pos x="82" y="102"/>
                    </a:cxn>
                    <a:cxn ang="0">
                      <a:pos x="74" y="92"/>
                    </a:cxn>
                    <a:cxn ang="0">
                      <a:pos x="68" y="82"/>
                    </a:cxn>
                    <a:cxn ang="0">
                      <a:pos x="58" y="70"/>
                    </a:cxn>
                    <a:cxn ang="0">
                      <a:pos x="48" y="56"/>
                    </a:cxn>
                    <a:cxn ang="0">
                      <a:pos x="52" y="46"/>
                    </a:cxn>
                    <a:cxn ang="0">
                      <a:pos x="62" y="40"/>
                    </a:cxn>
                    <a:cxn ang="0">
                      <a:pos x="56" y="28"/>
                    </a:cxn>
                    <a:cxn ang="0">
                      <a:pos x="46" y="30"/>
                    </a:cxn>
                    <a:cxn ang="0">
                      <a:pos x="40" y="24"/>
                    </a:cxn>
                    <a:cxn ang="0">
                      <a:pos x="30" y="16"/>
                    </a:cxn>
                    <a:cxn ang="0">
                      <a:pos x="24" y="2"/>
                    </a:cxn>
                    <a:cxn ang="0">
                      <a:pos x="16" y="6"/>
                    </a:cxn>
                    <a:cxn ang="0">
                      <a:pos x="20" y="24"/>
                    </a:cxn>
                    <a:cxn ang="0">
                      <a:pos x="16" y="30"/>
                    </a:cxn>
                    <a:cxn ang="0">
                      <a:pos x="8" y="30"/>
                    </a:cxn>
                  </a:cxnLst>
                  <a:rect l="0" t="0" r="r" b="b"/>
                  <a:pathLst>
                    <a:path w="92" h="142">
                      <a:moveTo>
                        <a:pt x="8" y="30"/>
                      </a:moveTo>
                      <a:lnTo>
                        <a:pt x="2" y="36"/>
                      </a:lnTo>
                      <a:lnTo>
                        <a:pt x="2" y="42"/>
                      </a:lnTo>
                      <a:lnTo>
                        <a:pt x="0" y="44"/>
                      </a:lnTo>
                      <a:lnTo>
                        <a:pt x="0" y="48"/>
                      </a:lnTo>
                      <a:lnTo>
                        <a:pt x="4" y="48"/>
                      </a:lnTo>
                      <a:lnTo>
                        <a:pt x="8" y="48"/>
                      </a:lnTo>
                      <a:lnTo>
                        <a:pt x="10" y="52"/>
                      </a:lnTo>
                      <a:lnTo>
                        <a:pt x="6" y="60"/>
                      </a:lnTo>
                      <a:lnTo>
                        <a:pt x="8" y="62"/>
                      </a:lnTo>
                      <a:lnTo>
                        <a:pt x="8" y="66"/>
                      </a:lnTo>
                      <a:lnTo>
                        <a:pt x="10" y="68"/>
                      </a:lnTo>
                      <a:lnTo>
                        <a:pt x="12" y="74"/>
                      </a:lnTo>
                      <a:lnTo>
                        <a:pt x="10" y="78"/>
                      </a:lnTo>
                      <a:lnTo>
                        <a:pt x="14" y="80"/>
                      </a:lnTo>
                      <a:lnTo>
                        <a:pt x="18" y="78"/>
                      </a:lnTo>
                      <a:lnTo>
                        <a:pt x="20" y="74"/>
                      </a:lnTo>
                      <a:lnTo>
                        <a:pt x="28" y="68"/>
                      </a:lnTo>
                      <a:lnTo>
                        <a:pt x="32" y="70"/>
                      </a:lnTo>
                      <a:lnTo>
                        <a:pt x="32" y="72"/>
                      </a:lnTo>
                      <a:lnTo>
                        <a:pt x="34" y="74"/>
                      </a:lnTo>
                      <a:lnTo>
                        <a:pt x="40" y="78"/>
                      </a:lnTo>
                      <a:lnTo>
                        <a:pt x="46" y="78"/>
                      </a:lnTo>
                      <a:lnTo>
                        <a:pt x="52" y="86"/>
                      </a:lnTo>
                      <a:lnTo>
                        <a:pt x="52" y="92"/>
                      </a:lnTo>
                      <a:lnTo>
                        <a:pt x="52" y="100"/>
                      </a:lnTo>
                      <a:lnTo>
                        <a:pt x="56" y="104"/>
                      </a:lnTo>
                      <a:lnTo>
                        <a:pt x="60" y="108"/>
                      </a:lnTo>
                      <a:lnTo>
                        <a:pt x="62" y="112"/>
                      </a:lnTo>
                      <a:lnTo>
                        <a:pt x="62" y="118"/>
                      </a:lnTo>
                      <a:lnTo>
                        <a:pt x="64" y="120"/>
                      </a:lnTo>
                      <a:lnTo>
                        <a:pt x="62" y="126"/>
                      </a:lnTo>
                      <a:lnTo>
                        <a:pt x="60" y="130"/>
                      </a:lnTo>
                      <a:lnTo>
                        <a:pt x="56" y="134"/>
                      </a:lnTo>
                      <a:lnTo>
                        <a:pt x="64" y="136"/>
                      </a:lnTo>
                      <a:lnTo>
                        <a:pt x="66" y="138"/>
                      </a:lnTo>
                      <a:lnTo>
                        <a:pt x="70" y="142"/>
                      </a:lnTo>
                      <a:lnTo>
                        <a:pt x="74" y="140"/>
                      </a:lnTo>
                      <a:lnTo>
                        <a:pt x="74" y="134"/>
                      </a:lnTo>
                      <a:lnTo>
                        <a:pt x="78" y="128"/>
                      </a:lnTo>
                      <a:lnTo>
                        <a:pt x="82" y="130"/>
                      </a:lnTo>
                      <a:lnTo>
                        <a:pt x="86" y="134"/>
                      </a:lnTo>
                      <a:lnTo>
                        <a:pt x="92" y="132"/>
                      </a:lnTo>
                      <a:lnTo>
                        <a:pt x="92" y="128"/>
                      </a:lnTo>
                      <a:lnTo>
                        <a:pt x="92" y="118"/>
                      </a:lnTo>
                      <a:lnTo>
                        <a:pt x="90" y="112"/>
                      </a:lnTo>
                      <a:lnTo>
                        <a:pt x="86" y="110"/>
                      </a:lnTo>
                      <a:lnTo>
                        <a:pt x="82" y="102"/>
                      </a:lnTo>
                      <a:lnTo>
                        <a:pt x="80" y="96"/>
                      </a:lnTo>
                      <a:lnTo>
                        <a:pt x="74" y="92"/>
                      </a:lnTo>
                      <a:lnTo>
                        <a:pt x="70" y="88"/>
                      </a:lnTo>
                      <a:lnTo>
                        <a:pt x="68" y="82"/>
                      </a:lnTo>
                      <a:lnTo>
                        <a:pt x="64" y="78"/>
                      </a:lnTo>
                      <a:lnTo>
                        <a:pt x="58" y="70"/>
                      </a:lnTo>
                      <a:lnTo>
                        <a:pt x="56" y="60"/>
                      </a:lnTo>
                      <a:lnTo>
                        <a:pt x="48" y="56"/>
                      </a:lnTo>
                      <a:lnTo>
                        <a:pt x="48" y="48"/>
                      </a:lnTo>
                      <a:lnTo>
                        <a:pt x="52" y="46"/>
                      </a:lnTo>
                      <a:lnTo>
                        <a:pt x="58" y="42"/>
                      </a:lnTo>
                      <a:lnTo>
                        <a:pt x="62" y="40"/>
                      </a:lnTo>
                      <a:lnTo>
                        <a:pt x="62" y="32"/>
                      </a:lnTo>
                      <a:lnTo>
                        <a:pt x="56" y="28"/>
                      </a:lnTo>
                      <a:lnTo>
                        <a:pt x="50" y="26"/>
                      </a:lnTo>
                      <a:lnTo>
                        <a:pt x="46" y="30"/>
                      </a:lnTo>
                      <a:lnTo>
                        <a:pt x="40" y="28"/>
                      </a:lnTo>
                      <a:lnTo>
                        <a:pt x="40" y="24"/>
                      </a:lnTo>
                      <a:lnTo>
                        <a:pt x="34" y="22"/>
                      </a:lnTo>
                      <a:lnTo>
                        <a:pt x="30" y="16"/>
                      </a:lnTo>
                      <a:lnTo>
                        <a:pt x="30" y="12"/>
                      </a:lnTo>
                      <a:lnTo>
                        <a:pt x="24" y="2"/>
                      </a:lnTo>
                      <a:lnTo>
                        <a:pt x="20" y="0"/>
                      </a:lnTo>
                      <a:lnTo>
                        <a:pt x="16" y="6"/>
                      </a:lnTo>
                      <a:lnTo>
                        <a:pt x="20" y="14"/>
                      </a:lnTo>
                      <a:lnTo>
                        <a:pt x="20" y="24"/>
                      </a:lnTo>
                      <a:lnTo>
                        <a:pt x="16" y="30"/>
                      </a:lnTo>
                      <a:lnTo>
                        <a:pt x="16" y="30"/>
                      </a:lnTo>
                      <a:lnTo>
                        <a:pt x="8" y="30"/>
                      </a:lnTo>
                      <a:lnTo>
                        <a:pt x="8" y="3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33" name="Freeform 153"/>
                <p:cNvSpPr>
                  <a:spLocks noChangeAspect="1"/>
                </p:cNvSpPr>
                <p:nvPr/>
              </p:nvSpPr>
              <p:spPr bwMode="gray">
                <a:xfrm>
                  <a:off x="4087" y="2216"/>
                  <a:ext cx="136" cy="60"/>
                </a:xfrm>
                <a:custGeom>
                  <a:avLst/>
                  <a:gdLst/>
                  <a:ahLst/>
                  <a:cxnLst>
                    <a:cxn ang="0">
                      <a:pos x="54" y="64"/>
                    </a:cxn>
                    <a:cxn ang="0">
                      <a:pos x="60" y="62"/>
                    </a:cxn>
                    <a:cxn ang="0">
                      <a:pos x="68" y="52"/>
                    </a:cxn>
                    <a:cxn ang="0">
                      <a:pos x="74" y="54"/>
                    </a:cxn>
                    <a:cxn ang="0">
                      <a:pos x="78" y="58"/>
                    </a:cxn>
                    <a:cxn ang="0">
                      <a:pos x="84" y="56"/>
                    </a:cxn>
                    <a:cxn ang="0">
                      <a:pos x="92" y="54"/>
                    </a:cxn>
                    <a:cxn ang="0">
                      <a:pos x="96" y="50"/>
                    </a:cxn>
                    <a:cxn ang="0">
                      <a:pos x="98" y="40"/>
                    </a:cxn>
                    <a:cxn ang="0">
                      <a:pos x="104" y="36"/>
                    </a:cxn>
                    <a:cxn ang="0">
                      <a:pos x="120" y="34"/>
                    </a:cxn>
                    <a:cxn ang="0">
                      <a:pos x="120" y="30"/>
                    </a:cxn>
                    <a:cxn ang="0">
                      <a:pos x="126" y="24"/>
                    </a:cxn>
                    <a:cxn ang="0">
                      <a:pos x="136" y="18"/>
                    </a:cxn>
                    <a:cxn ang="0">
                      <a:pos x="148" y="12"/>
                    </a:cxn>
                    <a:cxn ang="0">
                      <a:pos x="136" y="8"/>
                    </a:cxn>
                    <a:cxn ang="0">
                      <a:pos x="130" y="2"/>
                    </a:cxn>
                    <a:cxn ang="0">
                      <a:pos x="118" y="0"/>
                    </a:cxn>
                    <a:cxn ang="0">
                      <a:pos x="96" y="0"/>
                    </a:cxn>
                    <a:cxn ang="0">
                      <a:pos x="82" y="8"/>
                    </a:cxn>
                    <a:cxn ang="0">
                      <a:pos x="78" y="6"/>
                    </a:cxn>
                    <a:cxn ang="0">
                      <a:pos x="76" y="4"/>
                    </a:cxn>
                    <a:cxn ang="0">
                      <a:pos x="70" y="0"/>
                    </a:cxn>
                    <a:cxn ang="0">
                      <a:pos x="64" y="4"/>
                    </a:cxn>
                    <a:cxn ang="0">
                      <a:pos x="58" y="6"/>
                    </a:cxn>
                    <a:cxn ang="0">
                      <a:pos x="54" y="10"/>
                    </a:cxn>
                    <a:cxn ang="0">
                      <a:pos x="50" y="14"/>
                    </a:cxn>
                    <a:cxn ang="0">
                      <a:pos x="38" y="6"/>
                    </a:cxn>
                    <a:cxn ang="0">
                      <a:pos x="24" y="6"/>
                    </a:cxn>
                    <a:cxn ang="0">
                      <a:pos x="18" y="14"/>
                    </a:cxn>
                    <a:cxn ang="0">
                      <a:pos x="22" y="12"/>
                    </a:cxn>
                    <a:cxn ang="0">
                      <a:pos x="24" y="18"/>
                    </a:cxn>
                    <a:cxn ang="0">
                      <a:pos x="18" y="24"/>
                    </a:cxn>
                    <a:cxn ang="0">
                      <a:pos x="14" y="26"/>
                    </a:cxn>
                    <a:cxn ang="0">
                      <a:pos x="18" y="30"/>
                    </a:cxn>
                    <a:cxn ang="0">
                      <a:pos x="22" y="30"/>
                    </a:cxn>
                    <a:cxn ang="0">
                      <a:pos x="28" y="32"/>
                    </a:cxn>
                    <a:cxn ang="0">
                      <a:pos x="30" y="36"/>
                    </a:cxn>
                    <a:cxn ang="0">
                      <a:pos x="40" y="38"/>
                    </a:cxn>
                    <a:cxn ang="0">
                      <a:pos x="46" y="40"/>
                    </a:cxn>
                    <a:cxn ang="0">
                      <a:pos x="44" y="42"/>
                    </a:cxn>
                    <a:cxn ang="0">
                      <a:pos x="32" y="54"/>
                    </a:cxn>
                    <a:cxn ang="0">
                      <a:pos x="26" y="54"/>
                    </a:cxn>
                    <a:cxn ang="0">
                      <a:pos x="18" y="58"/>
                    </a:cxn>
                    <a:cxn ang="0">
                      <a:pos x="16" y="56"/>
                    </a:cxn>
                    <a:cxn ang="0">
                      <a:pos x="8" y="56"/>
                    </a:cxn>
                    <a:cxn ang="0">
                      <a:pos x="14" y="64"/>
                    </a:cxn>
                    <a:cxn ang="0">
                      <a:pos x="16" y="68"/>
                    </a:cxn>
                    <a:cxn ang="0">
                      <a:pos x="22" y="66"/>
                    </a:cxn>
                    <a:cxn ang="0">
                      <a:pos x="26" y="68"/>
                    </a:cxn>
                    <a:cxn ang="0">
                      <a:pos x="32" y="70"/>
                    </a:cxn>
                    <a:cxn ang="0">
                      <a:pos x="40" y="70"/>
                    </a:cxn>
                    <a:cxn ang="0">
                      <a:pos x="50" y="68"/>
                    </a:cxn>
                  </a:cxnLst>
                  <a:rect l="0" t="0" r="r" b="b"/>
                  <a:pathLst>
                    <a:path w="148" h="70">
                      <a:moveTo>
                        <a:pt x="50" y="68"/>
                      </a:moveTo>
                      <a:lnTo>
                        <a:pt x="50" y="68"/>
                      </a:lnTo>
                      <a:lnTo>
                        <a:pt x="54" y="64"/>
                      </a:lnTo>
                      <a:lnTo>
                        <a:pt x="54" y="64"/>
                      </a:lnTo>
                      <a:lnTo>
                        <a:pt x="60" y="62"/>
                      </a:lnTo>
                      <a:lnTo>
                        <a:pt x="60" y="62"/>
                      </a:lnTo>
                      <a:lnTo>
                        <a:pt x="64" y="56"/>
                      </a:lnTo>
                      <a:lnTo>
                        <a:pt x="64" y="56"/>
                      </a:lnTo>
                      <a:lnTo>
                        <a:pt x="68" y="52"/>
                      </a:lnTo>
                      <a:lnTo>
                        <a:pt x="72" y="52"/>
                      </a:lnTo>
                      <a:lnTo>
                        <a:pt x="72" y="52"/>
                      </a:lnTo>
                      <a:lnTo>
                        <a:pt x="74" y="54"/>
                      </a:lnTo>
                      <a:lnTo>
                        <a:pt x="74" y="56"/>
                      </a:lnTo>
                      <a:lnTo>
                        <a:pt x="76" y="58"/>
                      </a:lnTo>
                      <a:lnTo>
                        <a:pt x="78" y="58"/>
                      </a:lnTo>
                      <a:lnTo>
                        <a:pt x="78" y="58"/>
                      </a:lnTo>
                      <a:lnTo>
                        <a:pt x="80" y="58"/>
                      </a:lnTo>
                      <a:lnTo>
                        <a:pt x="84" y="56"/>
                      </a:lnTo>
                      <a:lnTo>
                        <a:pt x="84" y="56"/>
                      </a:lnTo>
                      <a:lnTo>
                        <a:pt x="90" y="54"/>
                      </a:lnTo>
                      <a:lnTo>
                        <a:pt x="92" y="54"/>
                      </a:lnTo>
                      <a:lnTo>
                        <a:pt x="96" y="52"/>
                      </a:lnTo>
                      <a:lnTo>
                        <a:pt x="96" y="52"/>
                      </a:lnTo>
                      <a:lnTo>
                        <a:pt x="96" y="50"/>
                      </a:lnTo>
                      <a:lnTo>
                        <a:pt x="98" y="46"/>
                      </a:lnTo>
                      <a:lnTo>
                        <a:pt x="98" y="44"/>
                      </a:lnTo>
                      <a:lnTo>
                        <a:pt x="98" y="40"/>
                      </a:lnTo>
                      <a:lnTo>
                        <a:pt x="98" y="40"/>
                      </a:lnTo>
                      <a:lnTo>
                        <a:pt x="100" y="38"/>
                      </a:lnTo>
                      <a:lnTo>
                        <a:pt x="104" y="36"/>
                      </a:lnTo>
                      <a:lnTo>
                        <a:pt x="112" y="34"/>
                      </a:lnTo>
                      <a:lnTo>
                        <a:pt x="118" y="34"/>
                      </a:lnTo>
                      <a:lnTo>
                        <a:pt x="120" y="34"/>
                      </a:lnTo>
                      <a:lnTo>
                        <a:pt x="120" y="32"/>
                      </a:lnTo>
                      <a:lnTo>
                        <a:pt x="120" y="32"/>
                      </a:lnTo>
                      <a:lnTo>
                        <a:pt x="120" y="30"/>
                      </a:lnTo>
                      <a:lnTo>
                        <a:pt x="122" y="26"/>
                      </a:lnTo>
                      <a:lnTo>
                        <a:pt x="122" y="26"/>
                      </a:lnTo>
                      <a:lnTo>
                        <a:pt x="126" y="24"/>
                      </a:lnTo>
                      <a:lnTo>
                        <a:pt x="130" y="24"/>
                      </a:lnTo>
                      <a:lnTo>
                        <a:pt x="130" y="24"/>
                      </a:lnTo>
                      <a:lnTo>
                        <a:pt x="136" y="18"/>
                      </a:lnTo>
                      <a:lnTo>
                        <a:pt x="136" y="18"/>
                      </a:lnTo>
                      <a:lnTo>
                        <a:pt x="142" y="14"/>
                      </a:lnTo>
                      <a:lnTo>
                        <a:pt x="148" y="12"/>
                      </a:lnTo>
                      <a:lnTo>
                        <a:pt x="140" y="8"/>
                      </a:lnTo>
                      <a:lnTo>
                        <a:pt x="140" y="8"/>
                      </a:lnTo>
                      <a:lnTo>
                        <a:pt x="136" y="8"/>
                      </a:lnTo>
                      <a:lnTo>
                        <a:pt x="132" y="6"/>
                      </a:lnTo>
                      <a:lnTo>
                        <a:pt x="132" y="6"/>
                      </a:lnTo>
                      <a:lnTo>
                        <a:pt x="130" y="2"/>
                      </a:lnTo>
                      <a:lnTo>
                        <a:pt x="124" y="0"/>
                      </a:lnTo>
                      <a:lnTo>
                        <a:pt x="124" y="0"/>
                      </a:lnTo>
                      <a:lnTo>
                        <a:pt x="118" y="0"/>
                      </a:lnTo>
                      <a:lnTo>
                        <a:pt x="112" y="0"/>
                      </a:lnTo>
                      <a:lnTo>
                        <a:pt x="112" y="0"/>
                      </a:lnTo>
                      <a:lnTo>
                        <a:pt x="96" y="0"/>
                      </a:lnTo>
                      <a:lnTo>
                        <a:pt x="96" y="0"/>
                      </a:lnTo>
                      <a:lnTo>
                        <a:pt x="90" y="4"/>
                      </a:lnTo>
                      <a:lnTo>
                        <a:pt x="82" y="8"/>
                      </a:lnTo>
                      <a:lnTo>
                        <a:pt x="82" y="8"/>
                      </a:lnTo>
                      <a:lnTo>
                        <a:pt x="80" y="8"/>
                      </a:lnTo>
                      <a:lnTo>
                        <a:pt x="78" y="6"/>
                      </a:lnTo>
                      <a:lnTo>
                        <a:pt x="78" y="6"/>
                      </a:lnTo>
                      <a:lnTo>
                        <a:pt x="76" y="4"/>
                      </a:lnTo>
                      <a:lnTo>
                        <a:pt x="76" y="4"/>
                      </a:lnTo>
                      <a:lnTo>
                        <a:pt x="72" y="4"/>
                      </a:lnTo>
                      <a:lnTo>
                        <a:pt x="72" y="2"/>
                      </a:lnTo>
                      <a:lnTo>
                        <a:pt x="70" y="0"/>
                      </a:lnTo>
                      <a:lnTo>
                        <a:pt x="68" y="0"/>
                      </a:lnTo>
                      <a:lnTo>
                        <a:pt x="68" y="0"/>
                      </a:lnTo>
                      <a:lnTo>
                        <a:pt x="64" y="4"/>
                      </a:lnTo>
                      <a:lnTo>
                        <a:pt x="62" y="4"/>
                      </a:lnTo>
                      <a:lnTo>
                        <a:pt x="62" y="4"/>
                      </a:lnTo>
                      <a:lnTo>
                        <a:pt x="58" y="6"/>
                      </a:lnTo>
                      <a:lnTo>
                        <a:pt x="56" y="8"/>
                      </a:lnTo>
                      <a:lnTo>
                        <a:pt x="56" y="8"/>
                      </a:lnTo>
                      <a:lnTo>
                        <a:pt x="54" y="10"/>
                      </a:lnTo>
                      <a:lnTo>
                        <a:pt x="52" y="14"/>
                      </a:lnTo>
                      <a:lnTo>
                        <a:pt x="52" y="14"/>
                      </a:lnTo>
                      <a:lnTo>
                        <a:pt x="50" y="14"/>
                      </a:lnTo>
                      <a:lnTo>
                        <a:pt x="48" y="10"/>
                      </a:lnTo>
                      <a:lnTo>
                        <a:pt x="42" y="6"/>
                      </a:lnTo>
                      <a:lnTo>
                        <a:pt x="38" y="6"/>
                      </a:lnTo>
                      <a:lnTo>
                        <a:pt x="28" y="6"/>
                      </a:lnTo>
                      <a:lnTo>
                        <a:pt x="28" y="6"/>
                      </a:lnTo>
                      <a:lnTo>
                        <a:pt x="24" y="6"/>
                      </a:lnTo>
                      <a:lnTo>
                        <a:pt x="22" y="10"/>
                      </a:lnTo>
                      <a:lnTo>
                        <a:pt x="18" y="14"/>
                      </a:lnTo>
                      <a:lnTo>
                        <a:pt x="18" y="14"/>
                      </a:lnTo>
                      <a:lnTo>
                        <a:pt x="22" y="12"/>
                      </a:lnTo>
                      <a:lnTo>
                        <a:pt x="22" y="12"/>
                      </a:lnTo>
                      <a:lnTo>
                        <a:pt x="22" y="12"/>
                      </a:lnTo>
                      <a:lnTo>
                        <a:pt x="24" y="14"/>
                      </a:lnTo>
                      <a:lnTo>
                        <a:pt x="26" y="16"/>
                      </a:lnTo>
                      <a:lnTo>
                        <a:pt x="24" y="18"/>
                      </a:lnTo>
                      <a:lnTo>
                        <a:pt x="24" y="18"/>
                      </a:lnTo>
                      <a:lnTo>
                        <a:pt x="18" y="24"/>
                      </a:lnTo>
                      <a:lnTo>
                        <a:pt x="18" y="24"/>
                      </a:lnTo>
                      <a:lnTo>
                        <a:pt x="14" y="26"/>
                      </a:lnTo>
                      <a:lnTo>
                        <a:pt x="12" y="26"/>
                      </a:lnTo>
                      <a:lnTo>
                        <a:pt x="14" y="26"/>
                      </a:lnTo>
                      <a:lnTo>
                        <a:pt x="14" y="26"/>
                      </a:lnTo>
                      <a:lnTo>
                        <a:pt x="16" y="28"/>
                      </a:lnTo>
                      <a:lnTo>
                        <a:pt x="18" y="30"/>
                      </a:lnTo>
                      <a:lnTo>
                        <a:pt x="20" y="32"/>
                      </a:lnTo>
                      <a:lnTo>
                        <a:pt x="22" y="30"/>
                      </a:lnTo>
                      <a:lnTo>
                        <a:pt x="22" y="30"/>
                      </a:lnTo>
                      <a:lnTo>
                        <a:pt x="26" y="30"/>
                      </a:lnTo>
                      <a:lnTo>
                        <a:pt x="28" y="30"/>
                      </a:lnTo>
                      <a:lnTo>
                        <a:pt x="28" y="32"/>
                      </a:lnTo>
                      <a:lnTo>
                        <a:pt x="28" y="32"/>
                      </a:lnTo>
                      <a:lnTo>
                        <a:pt x="26" y="34"/>
                      </a:lnTo>
                      <a:lnTo>
                        <a:pt x="30" y="36"/>
                      </a:lnTo>
                      <a:lnTo>
                        <a:pt x="30" y="36"/>
                      </a:lnTo>
                      <a:lnTo>
                        <a:pt x="34" y="36"/>
                      </a:lnTo>
                      <a:lnTo>
                        <a:pt x="40" y="38"/>
                      </a:lnTo>
                      <a:lnTo>
                        <a:pt x="40" y="38"/>
                      </a:lnTo>
                      <a:lnTo>
                        <a:pt x="44" y="40"/>
                      </a:lnTo>
                      <a:lnTo>
                        <a:pt x="46" y="40"/>
                      </a:lnTo>
                      <a:lnTo>
                        <a:pt x="46" y="40"/>
                      </a:lnTo>
                      <a:lnTo>
                        <a:pt x="44" y="42"/>
                      </a:lnTo>
                      <a:lnTo>
                        <a:pt x="44" y="42"/>
                      </a:lnTo>
                      <a:lnTo>
                        <a:pt x="38" y="50"/>
                      </a:lnTo>
                      <a:lnTo>
                        <a:pt x="36" y="52"/>
                      </a:lnTo>
                      <a:lnTo>
                        <a:pt x="32" y="54"/>
                      </a:lnTo>
                      <a:lnTo>
                        <a:pt x="32" y="54"/>
                      </a:lnTo>
                      <a:lnTo>
                        <a:pt x="26" y="54"/>
                      </a:lnTo>
                      <a:lnTo>
                        <a:pt x="26" y="54"/>
                      </a:lnTo>
                      <a:lnTo>
                        <a:pt x="22" y="58"/>
                      </a:lnTo>
                      <a:lnTo>
                        <a:pt x="20" y="58"/>
                      </a:lnTo>
                      <a:lnTo>
                        <a:pt x="18" y="58"/>
                      </a:lnTo>
                      <a:lnTo>
                        <a:pt x="18" y="58"/>
                      </a:lnTo>
                      <a:lnTo>
                        <a:pt x="18" y="56"/>
                      </a:lnTo>
                      <a:lnTo>
                        <a:pt x="16" y="56"/>
                      </a:lnTo>
                      <a:lnTo>
                        <a:pt x="14" y="56"/>
                      </a:lnTo>
                      <a:lnTo>
                        <a:pt x="14" y="60"/>
                      </a:lnTo>
                      <a:lnTo>
                        <a:pt x="8" y="56"/>
                      </a:lnTo>
                      <a:lnTo>
                        <a:pt x="0" y="60"/>
                      </a:lnTo>
                      <a:lnTo>
                        <a:pt x="4" y="66"/>
                      </a:lnTo>
                      <a:lnTo>
                        <a:pt x="14" y="64"/>
                      </a:lnTo>
                      <a:lnTo>
                        <a:pt x="14" y="64"/>
                      </a:lnTo>
                      <a:lnTo>
                        <a:pt x="14" y="66"/>
                      </a:lnTo>
                      <a:lnTo>
                        <a:pt x="16" y="68"/>
                      </a:lnTo>
                      <a:lnTo>
                        <a:pt x="18" y="68"/>
                      </a:lnTo>
                      <a:lnTo>
                        <a:pt x="18" y="68"/>
                      </a:lnTo>
                      <a:lnTo>
                        <a:pt x="22" y="66"/>
                      </a:lnTo>
                      <a:lnTo>
                        <a:pt x="24" y="66"/>
                      </a:lnTo>
                      <a:lnTo>
                        <a:pt x="26" y="68"/>
                      </a:lnTo>
                      <a:lnTo>
                        <a:pt x="26" y="68"/>
                      </a:lnTo>
                      <a:lnTo>
                        <a:pt x="28" y="70"/>
                      </a:lnTo>
                      <a:lnTo>
                        <a:pt x="30" y="70"/>
                      </a:lnTo>
                      <a:lnTo>
                        <a:pt x="32" y="70"/>
                      </a:lnTo>
                      <a:lnTo>
                        <a:pt x="32" y="70"/>
                      </a:lnTo>
                      <a:lnTo>
                        <a:pt x="36" y="70"/>
                      </a:lnTo>
                      <a:lnTo>
                        <a:pt x="40" y="70"/>
                      </a:lnTo>
                      <a:lnTo>
                        <a:pt x="40" y="70"/>
                      </a:lnTo>
                      <a:lnTo>
                        <a:pt x="46" y="68"/>
                      </a:lnTo>
                      <a:lnTo>
                        <a:pt x="50" y="68"/>
                      </a:lnTo>
                      <a:lnTo>
                        <a:pt x="50" y="6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34" name="Freeform 154"/>
                <p:cNvSpPr>
                  <a:spLocks noChangeAspect="1"/>
                </p:cNvSpPr>
                <p:nvPr/>
              </p:nvSpPr>
              <p:spPr bwMode="gray">
                <a:xfrm>
                  <a:off x="3800" y="2415"/>
                  <a:ext cx="33" cy="26"/>
                </a:xfrm>
                <a:custGeom>
                  <a:avLst/>
                  <a:gdLst/>
                  <a:ahLst/>
                  <a:cxnLst>
                    <a:cxn ang="0">
                      <a:pos x="30" y="2"/>
                    </a:cxn>
                    <a:cxn ang="0">
                      <a:pos x="30" y="2"/>
                    </a:cxn>
                    <a:cxn ang="0">
                      <a:pos x="22" y="0"/>
                    </a:cxn>
                    <a:cxn ang="0">
                      <a:pos x="22" y="0"/>
                    </a:cxn>
                    <a:cxn ang="0">
                      <a:pos x="20" y="2"/>
                    </a:cxn>
                    <a:cxn ang="0">
                      <a:pos x="18" y="4"/>
                    </a:cxn>
                    <a:cxn ang="0">
                      <a:pos x="12" y="10"/>
                    </a:cxn>
                    <a:cxn ang="0">
                      <a:pos x="12" y="10"/>
                    </a:cxn>
                    <a:cxn ang="0">
                      <a:pos x="6" y="18"/>
                    </a:cxn>
                    <a:cxn ang="0">
                      <a:pos x="0" y="20"/>
                    </a:cxn>
                    <a:cxn ang="0">
                      <a:pos x="18" y="24"/>
                    </a:cxn>
                    <a:cxn ang="0">
                      <a:pos x="20" y="30"/>
                    </a:cxn>
                    <a:cxn ang="0">
                      <a:pos x="32" y="30"/>
                    </a:cxn>
                    <a:cxn ang="0">
                      <a:pos x="32" y="30"/>
                    </a:cxn>
                    <a:cxn ang="0">
                      <a:pos x="28" y="22"/>
                    </a:cxn>
                    <a:cxn ang="0">
                      <a:pos x="26" y="22"/>
                    </a:cxn>
                    <a:cxn ang="0">
                      <a:pos x="26" y="22"/>
                    </a:cxn>
                    <a:cxn ang="0">
                      <a:pos x="26" y="14"/>
                    </a:cxn>
                    <a:cxn ang="0">
                      <a:pos x="28" y="10"/>
                    </a:cxn>
                    <a:cxn ang="0">
                      <a:pos x="28" y="10"/>
                    </a:cxn>
                    <a:cxn ang="0">
                      <a:pos x="34" y="12"/>
                    </a:cxn>
                    <a:cxn ang="0">
                      <a:pos x="34" y="12"/>
                    </a:cxn>
                    <a:cxn ang="0">
                      <a:pos x="34" y="12"/>
                    </a:cxn>
                    <a:cxn ang="0">
                      <a:pos x="34" y="12"/>
                    </a:cxn>
                    <a:cxn ang="0">
                      <a:pos x="36" y="12"/>
                    </a:cxn>
                    <a:cxn ang="0">
                      <a:pos x="36" y="10"/>
                    </a:cxn>
                    <a:cxn ang="0">
                      <a:pos x="36" y="10"/>
                    </a:cxn>
                    <a:cxn ang="0">
                      <a:pos x="32" y="10"/>
                    </a:cxn>
                    <a:cxn ang="0">
                      <a:pos x="32" y="10"/>
                    </a:cxn>
                    <a:cxn ang="0">
                      <a:pos x="30" y="6"/>
                    </a:cxn>
                    <a:cxn ang="0">
                      <a:pos x="30" y="2"/>
                    </a:cxn>
                    <a:cxn ang="0">
                      <a:pos x="30" y="2"/>
                    </a:cxn>
                  </a:cxnLst>
                  <a:rect l="0" t="0" r="r" b="b"/>
                  <a:pathLst>
                    <a:path w="36" h="30">
                      <a:moveTo>
                        <a:pt x="30" y="2"/>
                      </a:moveTo>
                      <a:lnTo>
                        <a:pt x="30" y="2"/>
                      </a:lnTo>
                      <a:lnTo>
                        <a:pt x="22" y="0"/>
                      </a:lnTo>
                      <a:lnTo>
                        <a:pt x="22" y="0"/>
                      </a:lnTo>
                      <a:lnTo>
                        <a:pt x="20" y="2"/>
                      </a:lnTo>
                      <a:lnTo>
                        <a:pt x="18" y="4"/>
                      </a:lnTo>
                      <a:lnTo>
                        <a:pt x="12" y="10"/>
                      </a:lnTo>
                      <a:lnTo>
                        <a:pt x="12" y="10"/>
                      </a:lnTo>
                      <a:lnTo>
                        <a:pt x="6" y="18"/>
                      </a:lnTo>
                      <a:lnTo>
                        <a:pt x="0" y="20"/>
                      </a:lnTo>
                      <a:lnTo>
                        <a:pt x="18" y="24"/>
                      </a:lnTo>
                      <a:lnTo>
                        <a:pt x="20" y="30"/>
                      </a:lnTo>
                      <a:lnTo>
                        <a:pt x="32" y="30"/>
                      </a:lnTo>
                      <a:lnTo>
                        <a:pt x="32" y="30"/>
                      </a:lnTo>
                      <a:lnTo>
                        <a:pt x="28" y="22"/>
                      </a:lnTo>
                      <a:lnTo>
                        <a:pt x="26" y="22"/>
                      </a:lnTo>
                      <a:lnTo>
                        <a:pt x="26" y="22"/>
                      </a:lnTo>
                      <a:lnTo>
                        <a:pt x="26" y="14"/>
                      </a:lnTo>
                      <a:lnTo>
                        <a:pt x="28" y="10"/>
                      </a:lnTo>
                      <a:lnTo>
                        <a:pt x="28" y="10"/>
                      </a:lnTo>
                      <a:lnTo>
                        <a:pt x="34" y="12"/>
                      </a:lnTo>
                      <a:lnTo>
                        <a:pt x="34" y="12"/>
                      </a:lnTo>
                      <a:lnTo>
                        <a:pt x="34" y="12"/>
                      </a:lnTo>
                      <a:lnTo>
                        <a:pt x="34" y="12"/>
                      </a:lnTo>
                      <a:lnTo>
                        <a:pt x="36" y="12"/>
                      </a:lnTo>
                      <a:lnTo>
                        <a:pt x="36" y="10"/>
                      </a:lnTo>
                      <a:lnTo>
                        <a:pt x="36" y="10"/>
                      </a:lnTo>
                      <a:lnTo>
                        <a:pt x="32" y="10"/>
                      </a:lnTo>
                      <a:lnTo>
                        <a:pt x="32" y="10"/>
                      </a:lnTo>
                      <a:lnTo>
                        <a:pt x="30" y="6"/>
                      </a:lnTo>
                      <a:lnTo>
                        <a:pt x="30" y="2"/>
                      </a:lnTo>
                      <a:lnTo>
                        <a:pt x="30" y="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35" name="Freeform 155"/>
                <p:cNvSpPr>
                  <a:spLocks noChangeAspect="1" noEditPoints="1"/>
                </p:cNvSpPr>
                <p:nvPr/>
              </p:nvSpPr>
              <p:spPr bwMode="gray">
                <a:xfrm>
                  <a:off x="3653" y="2796"/>
                  <a:ext cx="106" cy="134"/>
                </a:xfrm>
                <a:custGeom>
                  <a:avLst/>
                  <a:gdLst/>
                  <a:ahLst/>
                  <a:cxnLst>
                    <a:cxn ang="0">
                      <a:pos x="6" y="88"/>
                    </a:cxn>
                    <a:cxn ang="0">
                      <a:pos x="10" y="90"/>
                    </a:cxn>
                    <a:cxn ang="0">
                      <a:pos x="14" y="88"/>
                    </a:cxn>
                    <a:cxn ang="0">
                      <a:pos x="12" y="90"/>
                    </a:cxn>
                    <a:cxn ang="0">
                      <a:pos x="12" y="98"/>
                    </a:cxn>
                    <a:cxn ang="0">
                      <a:pos x="8" y="100"/>
                    </a:cxn>
                    <a:cxn ang="0">
                      <a:pos x="48" y="128"/>
                    </a:cxn>
                    <a:cxn ang="0">
                      <a:pos x="52" y="134"/>
                    </a:cxn>
                    <a:cxn ang="0">
                      <a:pos x="52" y="140"/>
                    </a:cxn>
                    <a:cxn ang="0">
                      <a:pos x="56" y="144"/>
                    </a:cxn>
                    <a:cxn ang="0">
                      <a:pos x="74" y="154"/>
                    </a:cxn>
                    <a:cxn ang="0">
                      <a:pos x="76" y="146"/>
                    </a:cxn>
                    <a:cxn ang="0">
                      <a:pos x="80" y="138"/>
                    </a:cxn>
                    <a:cxn ang="0">
                      <a:pos x="86" y="126"/>
                    </a:cxn>
                    <a:cxn ang="0">
                      <a:pos x="92" y="124"/>
                    </a:cxn>
                    <a:cxn ang="0">
                      <a:pos x="98" y="114"/>
                    </a:cxn>
                    <a:cxn ang="0">
                      <a:pos x="104" y="112"/>
                    </a:cxn>
                    <a:cxn ang="0">
                      <a:pos x="106" y="102"/>
                    </a:cxn>
                    <a:cxn ang="0">
                      <a:pos x="112" y="98"/>
                    </a:cxn>
                    <a:cxn ang="0">
                      <a:pos x="110" y="94"/>
                    </a:cxn>
                    <a:cxn ang="0">
                      <a:pos x="102" y="26"/>
                    </a:cxn>
                    <a:cxn ang="0">
                      <a:pos x="116" y="4"/>
                    </a:cxn>
                    <a:cxn ang="0">
                      <a:pos x="102" y="4"/>
                    </a:cxn>
                    <a:cxn ang="0">
                      <a:pos x="98" y="0"/>
                    </a:cxn>
                    <a:cxn ang="0">
                      <a:pos x="92" y="4"/>
                    </a:cxn>
                    <a:cxn ang="0">
                      <a:pos x="86" y="4"/>
                    </a:cxn>
                    <a:cxn ang="0">
                      <a:pos x="84" y="8"/>
                    </a:cxn>
                    <a:cxn ang="0">
                      <a:pos x="72" y="8"/>
                    </a:cxn>
                    <a:cxn ang="0">
                      <a:pos x="62" y="6"/>
                    </a:cxn>
                    <a:cxn ang="0">
                      <a:pos x="54" y="6"/>
                    </a:cxn>
                    <a:cxn ang="0">
                      <a:pos x="48" y="6"/>
                    </a:cxn>
                    <a:cxn ang="0">
                      <a:pos x="40" y="8"/>
                    </a:cxn>
                    <a:cxn ang="0">
                      <a:pos x="22" y="0"/>
                    </a:cxn>
                    <a:cxn ang="0">
                      <a:pos x="10" y="0"/>
                    </a:cxn>
                    <a:cxn ang="0">
                      <a:pos x="0" y="10"/>
                    </a:cxn>
                    <a:cxn ang="0">
                      <a:pos x="4" y="14"/>
                    </a:cxn>
                    <a:cxn ang="0">
                      <a:pos x="6" y="16"/>
                    </a:cxn>
                    <a:cxn ang="0">
                      <a:pos x="6" y="24"/>
                    </a:cxn>
                    <a:cxn ang="0">
                      <a:pos x="8" y="34"/>
                    </a:cxn>
                    <a:cxn ang="0">
                      <a:pos x="10" y="44"/>
                    </a:cxn>
                    <a:cxn ang="0">
                      <a:pos x="8" y="50"/>
                    </a:cxn>
                    <a:cxn ang="0">
                      <a:pos x="4" y="56"/>
                    </a:cxn>
                    <a:cxn ang="0">
                      <a:pos x="2" y="66"/>
                    </a:cxn>
                    <a:cxn ang="0">
                      <a:pos x="2" y="74"/>
                    </a:cxn>
                    <a:cxn ang="0">
                      <a:pos x="4" y="80"/>
                    </a:cxn>
                    <a:cxn ang="0">
                      <a:pos x="4" y="84"/>
                    </a:cxn>
                    <a:cxn ang="0">
                      <a:pos x="30" y="6"/>
                    </a:cxn>
                    <a:cxn ang="0">
                      <a:pos x="34" y="8"/>
                    </a:cxn>
                    <a:cxn ang="0">
                      <a:pos x="34" y="24"/>
                    </a:cxn>
                    <a:cxn ang="0">
                      <a:pos x="40" y="32"/>
                    </a:cxn>
                    <a:cxn ang="0">
                      <a:pos x="38" y="40"/>
                    </a:cxn>
                    <a:cxn ang="0">
                      <a:pos x="32" y="30"/>
                    </a:cxn>
                    <a:cxn ang="0">
                      <a:pos x="30" y="24"/>
                    </a:cxn>
                    <a:cxn ang="0">
                      <a:pos x="28" y="14"/>
                    </a:cxn>
                  </a:cxnLst>
                  <a:rect l="0" t="0" r="r" b="b"/>
                  <a:pathLst>
                    <a:path w="116" h="154">
                      <a:moveTo>
                        <a:pt x="4" y="86"/>
                      </a:moveTo>
                      <a:lnTo>
                        <a:pt x="4" y="86"/>
                      </a:lnTo>
                      <a:lnTo>
                        <a:pt x="6" y="88"/>
                      </a:lnTo>
                      <a:lnTo>
                        <a:pt x="8" y="90"/>
                      </a:lnTo>
                      <a:lnTo>
                        <a:pt x="10" y="90"/>
                      </a:lnTo>
                      <a:lnTo>
                        <a:pt x="10" y="90"/>
                      </a:lnTo>
                      <a:lnTo>
                        <a:pt x="12" y="88"/>
                      </a:lnTo>
                      <a:lnTo>
                        <a:pt x="12" y="88"/>
                      </a:lnTo>
                      <a:lnTo>
                        <a:pt x="14" y="88"/>
                      </a:lnTo>
                      <a:lnTo>
                        <a:pt x="16" y="88"/>
                      </a:lnTo>
                      <a:lnTo>
                        <a:pt x="16" y="88"/>
                      </a:lnTo>
                      <a:lnTo>
                        <a:pt x="12" y="90"/>
                      </a:lnTo>
                      <a:lnTo>
                        <a:pt x="12" y="90"/>
                      </a:lnTo>
                      <a:lnTo>
                        <a:pt x="12" y="94"/>
                      </a:lnTo>
                      <a:lnTo>
                        <a:pt x="12" y="98"/>
                      </a:lnTo>
                      <a:lnTo>
                        <a:pt x="12" y="98"/>
                      </a:lnTo>
                      <a:lnTo>
                        <a:pt x="8" y="100"/>
                      </a:lnTo>
                      <a:lnTo>
                        <a:pt x="8" y="100"/>
                      </a:lnTo>
                      <a:lnTo>
                        <a:pt x="8" y="104"/>
                      </a:lnTo>
                      <a:lnTo>
                        <a:pt x="8" y="108"/>
                      </a:lnTo>
                      <a:lnTo>
                        <a:pt x="48" y="128"/>
                      </a:lnTo>
                      <a:lnTo>
                        <a:pt x="48" y="128"/>
                      </a:lnTo>
                      <a:lnTo>
                        <a:pt x="50" y="130"/>
                      </a:lnTo>
                      <a:lnTo>
                        <a:pt x="52" y="134"/>
                      </a:lnTo>
                      <a:lnTo>
                        <a:pt x="52" y="134"/>
                      </a:lnTo>
                      <a:lnTo>
                        <a:pt x="52" y="140"/>
                      </a:lnTo>
                      <a:lnTo>
                        <a:pt x="52" y="140"/>
                      </a:lnTo>
                      <a:lnTo>
                        <a:pt x="54" y="142"/>
                      </a:lnTo>
                      <a:lnTo>
                        <a:pt x="54" y="142"/>
                      </a:lnTo>
                      <a:lnTo>
                        <a:pt x="56" y="144"/>
                      </a:lnTo>
                      <a:lnTo>
                        <a:pt x="58" y="144"/>
                      </a:lnTo>
                      <a:lnTo>
                        <a:pt x="74" y="154"/>
                      </a:lnTo>
                      <a:lnTo>
                        <a:pt x="74" y="154"/>
                      </a:lnTo>
                      <a:lnTo>
                        <a:pt x="78" y="152"/>
                      </a:lnTo>
                      <a:lnTo>
                        <a:pt x="78" y="152"/>
                      </a:lnTo>
                      <a:lnTo>
                        <a:pt x="76" y="146"/>
                      </a:lnTo>
                      <a:lnTo>
                        <a:pt x="76" y="142"/>
                      </a:lnTo>
                      <a:lnTo>
                        <a:pt x="78" y="138"/>
                      </a:lnTo>
                      <a:lnTo>
                        <a:pt x="80" y="138"/>
                      </a:lnTo>
                      <a:lnTo>
                        <a:pt x="80" y="138"/>
                      </a:lnTo>
                      <a:lnTo>
                        <a:pt x="82" y="132"/>
                      </a:lnTo>
                      <a:lnTo>
                        <a:pt x="86" y="126"/>
                      </a:lnTo>
                      <a:lnTo>
                        <a:pt x="86" y="126"/>
                      </a:lnTo>
                      <a:lnTo>
                        <a:pt x="88" y="126"/>
                      </a:lnTo>
                      <a:lnTo>
                        <a:pt x="92" y="124"/>
                      </a:lnTo>
                      <a:lnTo>
                        <a:pt x="92" y="124"/>
                      </a:lnTo>
                      <a:lnTo>
                        <a:pt x="96" y="120"/>
                      </a:lnTo>
                      <a:lnTo>
                        <a:pt x="98" y="114"/>
                      </a:lnTo>
                      <a:lnTo>
                        <a:pt x="98" y="114"/>
                      </a:lnTo>
                      <a:lnTo>
                        <a:pt x="100" y="114"/>
                      </a:lnTo>
                      <a:lnTo>
                        <a:pt x="104" y="112"/>
                      </a:lnTo>
                      <a:lnTo>
                        <a:pt x="104" y="112"/>
                      </a:lnTo>
                      <a:lnTo>
                        <a:pt x="104" y="108"/>
                      </a:lnTo>
                      <a:lnTo>
                        <a:pt x="106" y="102"/>
                      </a:lnTo>
                      <a:lnTo>
                        <a:pt x="106" y="102"/>
                      </a:lnTo>
                      <a:lnTo>
                        <a:pt x="112" y="98"/>
                      </a:lnTo>
                      <a:lnTo>
                        <a:pt x="112" y="98"/>
                      </a:lnTo>
                      <a:lnTo>
                        <a:pt x="110" y="96"/>
                      </a:lnTo>
                      <a:lnTo>
                        <a:pt x="110" y="94"/>
                      </a:lnTo>
                      <a:lnTo>
                        <a:pt x="110" y="94"/>
                      </a:lnTo>
                      <a:lnTo>
                        <a:pt x="112" y="92"/>
                      </a:lnTo>
                      <a:lnTo>
                        <a:pt x="102" y="82"/>
                      </a:lnTo>
                      <a:lnTo>
                        <a:pt x="102" y="26"/>
                      </a:lnTo>
                      <a:lnTo>
                        <a:pt x="108" y="20"/>
                      </a:lnTo>
                      <a:lnTo>
                        <a:pt x="116" y="4"/>
                      </a:lnTo>
                      <a:lnTo>
                        <a:pt x="116" y="4"/>
                      </a:lnTo>
                      <a:lnTo>
                        <a:pt x="110" y="4"/>
                      </a:lnTo>
                      <a:lnTo>
                        <a:pt x="106" y="6"/>
                      </a:lnTo>
                      <a:lnTo>
                        <a:pt x="102" y="4"/>
                      </a:lnTo>
                      <a:lnTo>
                        <a:pt x="102" y="4"/>
                      </a:lnTo>
                      <a:lnTo>
                        <a:pt x="98" y="2"/>
                      </a:lnTo>
                      <a:lnTo>
                        <a:pt x="98" y="0"/>
                      </a:lnTo>
                      <a:lnTo>
                        <a:pt x="98" y="0"/>
                      </a:lnTo>
                      <a:lnTo>
                        <a:pt x="94" y="2"/>
                      </a:lnTo>
                      <a:lnTo>
                        <a:pt x="92" y="4"/>
                      </a:lnTo>
                      <a:lnTo>
                        <a:pt x="88" y="4"/>
                      </a:lnTo>
                      <a:lnTo>
                        <a:pt x="88" y="4"/>
                      </a:lnTo>
                      <a:lnTo>
                        <a:pt x="86" y="4"/>
                      </a:lnTo>
                      <a:lnTo>
                        <a:pt x="84" y="4"/>
                      </a:lnTo>
                      <a:lnTo>
                        <a:pt x="84" y="8"/>
                      </a:lnTo>
                      <a:lnTo>
                        <a:pt x="84" y="8"/>
                      </a:lnTo>
                      <a:lnTo>
                        <a:pt x="76" y="8"/>
                      </a:lnTo>
                      <a:lnTo>
                        <a:pt x="76" y="8"/>
                      </a:lnTo>
                      <a:lnTo>
                        <a:pt x="72" y="8"/>
                      </a:lnTo>
                      <a:lnTo>
                        <a:pt x="68" y="8"/>
                      </a:lnTo>
                      <a:lnTo>
                        <a:pt x="68" y="8"/>
                      </a:lnTo>
                      <a:lnTo>
                        <a:pt x="62" y="6"/>
                      </a:lnTo>
                      <a:lnTo>
                        <a:pt x="58" y="6"/>
                      </a:lnTo>
                      <a:lnTo>
                        <a:pt x="58" y="6"/>
                      </a:lnTo>
                      <a:lnTo>
                        <a:pt x="54" y="6"/>
                      </a:lnTo>
                      <a:lnTo>
                        <a:pt x="50" y="8"/>
                      </a:lnTo>
                      <a:lnTo>
                        <a:pt x="48" y="6"/>
                      </a:lnTo>
                      <a:lnTo>
                        <a:pt x="48" y="6"/>
                      </a:lnTo>
                      <a:lnTo>
                        <a:pt x="46" y="6"/>
                      </a:lnTo>
                      <a:lnTo>
                        <a:pt x="44" y="6"/>
                      </a:lnTo>
                      <a:lnTo>
                        <a:pt x="40" y="8"/>
                      </a:lnTo>
                      <a:lnTo>
                        <a:pt x="40" y="8"/>
                      </a:lnTo>
                      <a:lnTo>
                        <a:pt x="28" y="6"/>
                      </a:lnTo>
                      <a:lnTo>
                        <a:pt x="22" y="0"/>
                      </a:lnTo>
                      <a:lnTo>
                        <a:pt x="16" y="0"/>
                      </a:lnTo>
                      <a:lnTo>
                        <a:pt x="16" y="0"/>
                      </a:lnTo>
                      <a:lnTo>
                        <a:pt x="10" y="0"/>
                      </a:lnTo>
                      <a:lnTo>
                        <a:pt x="6" y="4"/>
                      </a:lnTo>
                      <a:lnTo>
                        <a:pt x="0" y="6"/>
                      </a:lnTo>
                      <a:lnTo>
                        <a:pt x="0" y="10"/>
                      </a:lnTo>
                      <a:lnTo>
                        <a:pt x="0" y="10"/>
                      </a:lnTo>
                      <a:lnTo>
                        <a:pt x="4" y="14"/>
                      </a:lnTo>
                      <a:lnTo>
                        <a:pt x="4" y="14"/>
                      </a:lnTo>
                      <a:lnTo>
                        <a:pt x="6" y="14"/>
                      </a:lnTo>
                      <a:lnTo>
                        <a:pt x="6" y="16"/>
                      </a:lnTo>
                      <a:lnTo>
                        <a:pt x="6" y="16"/>
                      </a:lnTo>
                      <a:lnTo>
                        <a:pt x="8" y="18"/>
                      </a:lnTo>
                      <a:lnTo>
                        <a:pt x="8" y="20"/>
                      </a:lnTo>
                      <a:lnTo>
                        <a:pt x="6" y="24"/>
                      </a:lnTo>
                      <a:lnTo>
                        <a:pt x="6" y="24"/>
                      </a:lnTo>
                      <a:lnTo>
                        <a:pt x="4" y="30"/>
                      </a:lnTo>
                      <a:lnTo>
                        <a:pt x="8" y="34"/>
                      </a:lnTo>
                      <a:lnTo>
                        <a:pt x="8" y="34"/>
                      </a:lnTo>
                      <a:lnTo>
                        <a:pt x="10" y="38"/>
                      </a:lnTo>
                      <a:lnTo>
                        <a:pt x="10" y="44"/>
                      </a:lnTo>
                      <a:lnTo>
                        <a:pt x="10" y="44"/>
                      </a:lnTo>
                      <a:lnTo>
                        <a:pt x="8" y="50"/>
                      </a:lnTo>
                      <a:lnTo>
                        <a:pt x="8" y="50"/>
                      </a:lnTo>
                      <a:lnTo>
                        <a:pt x="6" y="52"/>
                      </a:lnTo>
                      <a:lnTo>
                        <a:pt x="4" y="54"/>
                      </a:lnTo>
                      <a:lnTo>
                        <a:pt x="4" y="56"/>
                      </a:lnTo>
                      <a:lnTo>
                        <a:pt x="4" y="56"/>
                      </a:lnTo>
                      <a:lnTo>
                        <a:pt x="4" y="62"/>
                      </a:lnTo>
                      <a:lnTo>
                        <a:pt x="2" y="66"/>
                      </a:lnTo>
                      <a:lnTo>
                        <a:pt x="2" y="66"/>
                      </a:lnTo>
                      <a:lnTo>
                        <a:pt x="2" y="70"/>
                      </a:lnTo>
                      <a:lnTo>
                        <a:pt x="2" y="74"/>
                      </a:lnTo>
                      <a:lnTo>
                        <a:pt x="4" y="78"/>
                      </a:lnTo>
                      <a:lnTo>
                        <a:pt x="4" y="80"/>
                      </a:lnTo>
                      <a:lnTo>
                        <a:pt x="4" y="80"/>
                      </a:lnTo>
                      <a:lnTo>
                        <a:pt x="2" y="82"/>
                      </a:lnTo>
                      <a:lnTo>
                        <a:pt x="4" y="84"/>
                      </a:lnTo>
                      <a:lnTo>
                        <a:pt x="4" y="84"/>
                      </a:lnTo>
                      <a:lnTo>
                        <a:pt x="4" y="86"/>
                      </a:lnTo>
                      <a:lnTo>
                        <a:pt x="4" y="86"/>
                      </a:lnTo>
                      <a:close/>
                      <a:moveTo>
                        <a:pt x="30" y="6"/>
                      </a:moveTo>
                      <a:lnTo>
                        <a:pt x="30" y="6"/>
                      </a:lnTo>
                      <a:lnTo>
                        <a:pt x="34" y="8"/>
                      </a:lnTo>
                      <a:lnTo>
                        <a:pt x="34" y="8"/>
                      </a:lnTo>
                      <a:lnTo>
                        <a:pt x="34" y="16"/>
                      </a:lnTo>
                      <a:lnTo>
                        <a:pt x="34" y="24"/>
                      </a:lnTo>
                      <a:lnTo>
                        <a:pt x="34" y="24"/>
                      </a:lnTo>
                      <a:lnTo>
                        <a:pt x="38" y="28"/>
                      </a:lnTo>
                      <a:lnTo>
                        <a:pt x="40" y="32"/>
                      </a:lnTo>
                      <a:lnTo>
                        <a:pt x="40" y="32"/>
                      </a:lnTo>
                      <a:lnTo>
                        <a:pt x="42" y="40"/>
                      </a:lnTo>
                      <a:lnTo>
                        <a:pt x="38" y="40"/>
                      </a:lnTo>
                      <a:lnTo>
                        <a:pt x="38" y="40"/>
                      </a:lnTo>
                      <a:lnTo>
                        <a:pt x="36" y="32"/>
                      </a:lnTo>
                      <a:lnTo>
                        <a:pt x="36" y="32"/>
                      </a:lnTo>
                      <a:lnTo>
                        <a:pt x="32" y="30"/>
                      </a:lnTo>
                      <a:lnTo>
                        <a:pt x="30" y="26"/>
                      </a:lnTo>
                      <a:lnTo>
                        <a:pt x="30" y="26"/>
                      </a:lnTo>
                      <a:lnTo>
                        <a:pt x="30" y="24"/>
                      </a:lnTo>
                      <a:lnTo>
                        <a:pt x="28" y="24"/>
                      </a:lnTo>
                      <a:lnTo>
                        <a:pt x="28" y="24"/>
                      </a:lnTo>
                      <a:lnTo>
                        <a:pt x="28" y="14"/>
                      </a:lnTo>
                      <a:lnTo>
                        <a:pt x="30" y="6"/>
                      </a:lnTo>
                      <a:lnTo>
                        <a:pt x="30" y="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36" name="Freeform 156"/>
                <p:cNvSpPr>
                  <a:spLocks noChangeAspect="1"/>
                </p:cNvSpPr>
                <p:nvPr/>
              </p:nvSpPr>
              <p:spPr bwMode="gray">
                <a:xfrm>
                  <a:off x="3815" y="2008"/>
                  <a:ext cx="503" cy="242"/>
                </a:xfrm>
                <a:custGeom>
                  <a:avLst/>
                  <a:gdLst/>
                  <a:ahLst/>
                  <a:cxnLst>
                    <a:cxn ang="0">
                      <a:pos x="488" y="158"/>
                    </a:cxn>
                    <a:cxn ang="0">
                      <a:pos x="450" y="208"/>
                    </a:cxn>
                    <a:cxn ang="0">
                      <a:pos x="436" y="248"/>
                    </a:cxn>
                    <a:cxn ang="0">
                      <a:pos x="408" y="240"/>
                    </a:cxn>
                    <a:cxn ang="0">
                      <a:pos x="372" y="244"/>
                    </a:cxn>
                    <a:cxn ang="0">
                      <a:pos x="358" y="244"/>
                    </a:cxn>
                    <a:cxn ang="0">
                      <a:pos x="338" y="246"/>
                    </a:cxn>
                    <a:cxn ang="0">
                      <a:pos x="306" y="256"/>
                    </a:cxn>
                    <a:cxn ang="0">
                      <a:pos x="290" y="264"/>
                    </a:cxn>
                    <a:cxn ang="0">
                      <a:pos x="272" y="280"/>
                    </a:cxn>
                    <a:cxn ang="0">
                      <a:pos x="250" y="268"/>
                    </a:cxn>
                    <a:cxn ang="0">
                      <a:pos x="246" y="260"/>
                    </a:cxn>
                    <a:cxn ang="0">
                      <a:pos x="228" y="250"/>
                    </a:cxn>
                    <a:cxn ang="0">
                      <a:pos x="194" y="226"/>
                    </a:cxn>
                    <a:cxn ang="0">
                      <a:pos x="200" y="210"/>
                    </a:cxn>
                    <a:cxn ang="0">
                      <a:pos x="188" y="186"/>
                    </a:cxn>
                    <a:cxn ang="0">
                      <a:pos x="188" y="172"/>
                    </a:cxn>
                    <a:cxn ang="0">
                      <a:pos x="178" y="182"/>
                    </a:cxn>
                    <a:cxn ang="0">
                      <a:pos x="164" y="192"/>
                    </a:cxn>
                    <a:cxn ang="0">
                      <a:pos x="156" y="190"/>
                    </a:cxn>
                    <a:cxn ang="0">
                      <a:pos x="136" y="196"/>
                    </a:cxn>
                    <a:cxn ang="0">
                      <a:pos x="102" y="258"/>
                    </a:cxn>
                    <a:cxn ang="0">
                      <a:pos x="74" y="264"/>
                    </a:cxn>
                    <a:cxn ang="0">
                      <a:pos x="64" y="242"/>
                    </a:cxn>
                    <a:cxn ang="0">
                      <a:pos x="52" y="226"/>
                    </a:cxn>
                    <a:cxn ang="0">
                      <a:pos x="56" y="214"/>
                    </a:cxn>
                    <a:cxn ang="0">
                      <a:pos x="60" y="206"/>
                    </a:cxn>
                    <a:cxn ang="0">
                      <a:pos x="72" y="198"/>
                    </a:cxn>
                    <a:cxn ang="0">
                      <a:pos x="92" y="206"/>
                    </a:cxn>
                    <a:cxn ang="0">
                      <a:pos x="96" y="194"/>
                    </a:cxn>
                    <a:cxn ang="0">
                      <a:pos x="90" y="178"/>
                    </a:cxn>
                    <a:cxn ang="0">
                      <a:pos x="74" y="166"/>
                    </a:cxn>
                    <a:cxn ang="0">
                      <a:pos x="56" y="158"/>
                    </a:cxn>
                    <a:cxn ang="0">
                      <a:pos x="42" y="166"/>
                    </a:cxn>
                    <a:cxn ang="0">
                      <a:pos x="26" y="174"/>
                    </a:cxn>
                    <a:cxn ang="0">
                      <a:pos x="16" y="148"/>
                    </a:cxn>
                    <a:cxn ang="0">
                      <a:pos x="6" y="138"/>
                    </a:cxn>
                    <a:cxn ang="0">
                      <a:pos x="10" y="116"/>
                    </a:cxn>
                    <a:cxn ang="0">
                      <a:pos x="10" y="100"/>
                    </a:cxn>
                    <a:cxn ang="0">
                      <a:pos x="26" y="102"/>
                    </a:cxn>
                    <a:cxn ang="0">
                      <a:pos x="34" y="80"/>
                    </a:cxn>
                    <a:cxn ang="0">
                      <a:pos x="50" y="76"/>
                    </a:cxn>
                    <a:cxn ang="0">
                      <a:pos x="76" y="62"/>
                    </a:cxn>
                    <a:cxn ang="0">
                      <a:pos x="84" y="68"/>
                    </a:cxn>
                    <a:cxn ang="0">
                      <a:pos x="104" y="80"/>
                    </a:cxn>
                    <a:cxn ang="0">
                      <a:pos x="118" y="92"/>
                    </a:cxn>
                    <a:cxn ang="0">
                      <a:pos x="126" y="82"/>
                    </a:cxn>
                    <a:cxn ang="0">
                      <a:pos x="152" y="80"/>
                    </a:cxn>
                    <a:cxn ang="0">
                      <a:pos x="168" y="92"/>
                    </a:cxn>
                    <a:cxn ang="0">
                      <a:pos x="180" y="80"/>
                    </a:cxn>
                    <a:cxn ang="0">
                      <a:pos x="182" y="20"/>
                    </a:cxn>
                    <a:cxn ang="0">
                      <a:pos x="256" y="12"/>
                    </a:cxn>
                    <a:cxn ang="0">
                      <a:pos x="298" y="18"/>
                    </a:cxn>
                    <a:cxn ang="0">
                      <a:pos x="334" y="20"/>
                    </a:cxn>
                    <a:cxn ang="0">
                      <a:pos x="394" y="12"/>
                    </a:cxn>
                    <a:cxn ang="0">
                      <a:pos x="430" y="84"/>
                    </a:cxn>
                    <a:cxn ang="0">
                      <a:pos x="472" y="100"/>
                    </a:cxn>
                    <a:cxn ang="0">
                      <a:pos x="536" y="118"/>
                    </a:cxn>
                  </a:cxnLst>
                  <a:rect l="0" t="0" r="r" b="b"/>
                  <a:pathLst>
                    <a:path w="548" h="280">
                      <a:moveTo>
                        <a:pt x="548" y="124"/>
                      </a:moveTo>
                      <a:lnTo>
                        <a:pt x="528" y="128"/>
                      </a:lnTo>
                      <a:lnTo>
                        <a:pt x="522" y="134"/>
                      </a:lnTo>
                      <a:lnTo>
                        <a:pt x="518" y="140"/>
                      </a:lnTo>
                      <a:lnTo>
                        <a:pt x="510" y="142"/>
                      </a:lnTo>
                      <a:lnTo>
                        <a:pt x="508" y="146"/>
                      </a:lnTo>
                      <a:lnTo>
                        <a:pt x="506" y="154"/>
                      </a:lnTo>
                      <a:lnTo>
                        <a:pt x="496" y="158"/>
                      </a:lnTo>
                      <a:lnTo>
                        <a:pt x="488" y="158"/>
                      </a:lnTo>
                      <a:lnTo>
                        <a:pt x="482" y="162"/>
                      </a:lnTo>
                      <a:lnTo>
                        <a:pt x="478" y="170"/>
                      </a:lnTo>
                      <a:lnTo>
                        <a:pt x="472" y="174"/>
                      </a:lnTo>
                      <a:lnTo>
                        <a:pt x="470" y="184"/>
                      </a:lnTo>
                      <a:lnTo>
                        <a:pt x="472" y="194"/>
                      </a:lnTo>
                      <a:lnTo>
                        <a:pt x="476" y="198"/>
                      </a:lnTo>
                      <a:lnTo>
                        <a:pt x="474" y="202"/>
                      </a:lnTo>
                      <a:lnTo>
                        <a:pt x="460" y="202"/>
                      </a:lnTo>
                      <a:lnTo>
                        <a:pt x="450" y="208"/>
                      </a:lnTo>
                      <a:lnTo>
                        <a:pt x="440" y="210"/>
                      </a:lnTo>
                      <a:lnTo>
                        <a:pt x="436" y="212"/>
                      </a:lnTo>
                      <a:lnTo>
                        <a:pt x="438" y="218"/>
                      </a:lnTo>
                      <a:lnTo>
                        <a:pt x="446" y="224"/>
                      </a:lnTo>
                      <a:lnTo>
                        <a:pt x="448" y="230"/>
                      </a:lnTo>
                      <a:lnTo>
                        <a:pt x="442" y="242"/>
                      </a:lnTo>
                      <a:lnTo>
                        <a:pt x="442" y="252"/>
                      </a:lnTo>
                      <a:lnTo>
                        <a:pt x="436" y="248"/>
                      </a:lnTo>
                      <a:lnTo>
                        <a:pt x="436" y="248"/>
                      </a:lnTo>
                      <a:lnTo>
                        <a:pt x="432" y="248"/>
                      </a:lnTo>
                      <a:lnTo>
                        <a:pt x="428" y="246"/>
                      </a:lnTo>
                      <a:lnTo>
                        <a:pt x="428" y="246"/>
                      </a:lnTo>
                      <a:lnTo>
                        <a:pt x="426" y="242"/>
                      </a:lnTo>
                      <a:lnTo>
                        <a:pt x="420" y="240"/>
                      </a:lnTo>
                      <a:lnTo>
                        <a:pt x="420" y="240"/>
                      </a:lnTo>
                      <a:lnTo>
                        <a:pt x="414" y="240"/>
                      </a:lnTo>
                      <a:lnTo>
                        <a:pt x="408" y="240"/>
                      </a:lnTo>
                      <a:lnTo>
                        <a:pt x="408" y="240"/>
                      </a:lnTo>
                      <a:lnTo>
                        <a:pt x="392" y="240"/>
                      </a:lnTo>
                      <a:lnTo>
                        <a:pt x="392" y="240"/>
                      </a:lnTo>
                      <a:lnTo>
                        <a:pt x="386" y="244"/>
                      </a:lnTo>
                      <a:lnTo>
                        <a:pt x="378" y="248"/>
                      </a:lnTo>
                      <a:lnTo>
                        <a:pt x="378" y="248"/>
                      </a:lnTo>
                      <a:lnTo>
                        <a:pt x="376" y="248"/>
                      </a:lnTo>
                      <a:lnTo>
                        <a:pt x="374" y="246"/>
                      </a:lnTo>
                      <a:lnTo>
                        <a:pt x="374" y="246"/>
                      </a:lnTo>
                      <a:lnTo>
                        <a:pt x="372" y="244"/>
                      </a:lnTo>
                      <a:lnTo>
                        <a:pt x="372" y="244"/>
                      </a:lnTo>
                      <a:lnTo>
                        <a:pt x="368" y="244"/>
                      </a:lnTo>
                      <a:lnTo>
                        <a:pt x="368" y="242"/>
                      </a:lnTo>
                      <a:lnTo>
                        <a:pt x="366" y="240"/>
                      </a:lnTo>
                      <a:lnTo>
                        <a:pt x="364" y="240"/>
                      </a:lnTo>
                      <a:lnTo>
                        <a:pt x="364" y="240"/>
                      </a:lnTo>
                      <a:lnTo>
                        <a:pt x="360" y="244"/>
                      </a:lnTo>
                      <a:lnTo>
                        <a:pt x="358" y="244"/>
                      </a:lnTo>
                      <a:lnTo>
                        <a:pt x="358" y="244"/>
                      </a:lnTo>
                      <a:lnTo>
                        <a:pt x="354" y="246"/>
                      </a:lnTo>
                      <a:lnTo>
                        <a:pt x="352" y="248"/>
                      </a:lnTo>
                      <a:lnTo>
                        <a:pt x="352" y="248"/>
                      </a:lnTo>
                      <a:lnTo>
                        <a:pt x="350" y="250"/>
                      </a:lnTo>
                      <a:lnTo>
                        <a:pt x="348" y="254"/>
                      </a:lnTo>
                      <a:lnTo>
                        <a:pt x="348" y="254"/>
                      </a:lnTo>
                      <a:lnTo>
                        <a:pt x="346" y="254"/>
                      </a:lnTo>
                      <a:lnTo>
                        <a:pt x="344" y="250"/>
                      </a:lnTo>
                      <a:lnTo>
                        <a:pt x="338" y="246"/>
                      </a:lnTo>
                      <a:lnTo>
                        <a:pt x="334" y="246"/>
                      </a:lnTo>
                      <a:lnTo>
                        <a:pt x="324" y="246"/>
                      </a:lnTo>
                      <a:lnTo>
                        <a:pt x="324" y="246"/>
                      </a:lnTo>
                      <a:lnTo>
                        <a:pt x="320" y="246"/>
                      </a:lnTo>
                      <a:lnTo>
                        <a:pt x="318" y="250"/>
                      </a:lnTo>
                      <a:lnTo>
                        <a:pt x="314" y="254"/>
                      </a:lnTo>
                      <a:lnTo>
                        <a:pt x="314" y="254"/>
                      </a:lnTo>
                      <a:lnTo>
                        <a:pt x="310" y="256"/>
                      </a:lnTo>
                      <a:lnTo>
                        <a:pt x="306" y="256"/>
                      </a:lnTo>
                      <a:lnTo>
                        <a:pt x="306" y="256"/>
                      </a:lnTo>
                      <a:lnTo>
                        <a:pt x="300" y="258"/>
                      </a:lnTo>
                      <a:lnTo>
                        <a:pt x="298" y="258"/>
                      </a:lnTo>
                      <a:lnTo>
                        <a:pt x="298" y="260"/>
                      </a:lnTo>
                      <a:lnTo>
                        <a:pt x="298" y="260"/>
                      </a:lnTo>
                      <a:lnTo>
                        <a:pt x="296" y="262"/>
                      </a:lnTo>
                      <a:lnTo>
                        <a:pt x="294" y="262"/>
                      </a:lnTo>
                      <a:lnTo>
                        <a:pt x="290" y="264"/>
                      </a:lnTo>
                      <a:lnTo>
                        <a:pt x="290" y="264"/>
                      </a:lnTo>
                      <a:lnTo>
                        <a:pt x="288" y="266"/>
                      </a:lnTo>
                      <a:lnTo>
                        <a:pt x="286" y="268"/>
                      </a:lnTo>
                      <a:lnTo>
                        <a:pt x="286" y="272"/>
                      </a:lnTo>
                      <a:lnTo>
                        <a:pt x="286" y="272"/>
                      </a:lnTo>
                      <a:lnTo>
                        <a:pt x="278" y="274"/>
                      </a:lnTo>
                      <a:lnTo>
                        <a:pt x="278" y="278"/>
                      </a:lnTo>
                      <a:lnTo>
                        <a:pt x="278" y="278"/>
                      </a:lnTo>
                      <a:lnTo>
                        <a:pt x="272" y="280"/>
                      </a:lnTo>
                      <a:lnTo>
                        <a:pt x="272" y="280"/>
                      </a:lnTo>
                      <a:lnTo>
                        <a:pt x="272" y="280"/>
                      </a:lnTo>
                      <a:lnTo>
                        <a:pt x="272" y="278"/>
                      </a:lnTo>
                      <a:lnTo>
                        <a:pt x="272" y="274"/>
                      </a:lnTo>
                      <a:lnTo>
                        <a:pt x="272" y="274"/>
                      </a:lnTo>
                      <a:lnTo>
                        <a:pt x="266" y="270"/>
                      </a:lnTo>
                      <a:lnTo>
                        <a:pt x="262" y="270"/>
                      </a:lnTo>
                      <a:lnTo>
                        <a:pt x="262" y="270"/>
                      </a:lnTo>
                      <a:lnTo>
                        <a:pt x="256" y="270"/>
                      </a:lnTo>
                      <a:lnTo>
                        <a:pt x="250" y="268"/>
                      </a:lnTo>
                      <a:lnTo>
                        <a:pt x="250" y="268"/>
                      </a:lnTo>
                      <a:lnTo>
                        <a:pt x="248" y="268"/>
                      </a:lnTo>
                      <a:lnTo>
                        <a:pt x="248" y="266"/>
                      </a:lnTo>
                      <a:lnTo>
                        <a:pt x="250" y="262"/>
                      </a:lnTo>
                      <a:lnTo>
                        <a:pt x="250" y="262"/>
                      </a:lnTo>
                      <a:lnTo>
                        <a:pt x="248" y="262"/>
                      </a:lnTo>
                      <a:lnTo>
                        <a:pt x="248" y="260"/>
                      </a:lnTo>
                      <a:lnTo>
                        <a:pt x="246" y="260"/>
                      </a:lnTo>
                      <a:lnTo>
                        <a:pt x="246" y="260"/>
                      </a:lnTo>
                      <a:lnTo>
                        <a:pt x="246" y="260"/>
                      </a:lnTo>
                      <a:lnTo>
                        <a:pt x="246" y="256"/>
                      </a:lnTo>
                      <a:lnTo>
                        <a:pt x="242" y="256"/>
                      </a:lnTo>
                      <a:lnTo>
                        <a:pt x="242" y="256"/>
                      </a:lnTo>
                      <a:lnTo>
                        <a:pt x="238" y="256"/>
                      </a:lnTo>
                      <a:lnTo>
                        <a:pt x="234" y="254"/>
                      </a:lnTo>
                      <a:lnTo>
                        <a:pt x="234" y="254"/>
                      </a:lnTo>
                      <a:lnTo>
                        <a:pt x="230" y="246"/>
                      </a:lnTo>
                      <a:lnTo>
                        <a:pt x="228" y="250"/>
                      </a:lnTo>
                      <a:lnTo>
                        <a:pt x="228" y="250"/>
                      </a:lnTo>
                      <a:lnTo>
                        <a:pt x="212" y="246"/>
                      </a:lnTo>
                      <a:lnTo>
                        <a:pt x="212" y="246"/>
                      </a:lnTo>
                      <a:lnTo>
                        <a:pt x="202" y="246"/>
                      </a:lnTo>
                      <a:lnTo>
                        <a:pt x="198" y="246"/>
                      </a:lnTo>
                      <a:lnTo>
                        <a:pt x="198" y="246"/>
                      </a:lnTo>
                      <a:lnTo>
                        <a:pt x="196" y="230"/>
                      </a:lnTo>
                      <a:lnTo>
                        <a:pt x="196" y="230"/>
                      </a:lnTo>
                      <a:lnTo>
                        <a:pt x="194" y="226"/>
                      </a:lnTo>
                      <a:lnTo>
                        <a:pt x="194" y="222"/>
                      </a:lnTo>
                      <a:lnTo>
                        <a:pt x="192" y="222"/>
                      </a:lnTo>
                      <a:lnTo>
                        <a:pt x="192" y="222"/>
                      </a:lnTo>
                      <a:lnTo>
                        <a:pt x="194" y="220"/>
                      </a:lnTo>
                      <a:lnTo>
                        <a:pt x="196" y="218"/>
                      </a:lnTo>
                      <a:lnTo>
                        <a:pt x="196" y="218"/>
                      </a:lnTo>
                      <a:lnTo>
                        <a:pt x="196" y="214"/>
                      </a:lnTo>
                      <a:lnTo>
                        <a:pt x="200" y="212"/>
                      </a:lnTo>
                      <a:lnTo>
                        <a:pt x="200" y="210"/>
                      </a:lnTo>
                      <a:lnTo>
                        <a:pt x="200" y="210"/>
                      </a:lnTo>
                      <a:lnTo>
                        <a:pt x="192" y="206"/>
                      </a:lnTo>
                      <a:lnTo>
                        <a:pt x="190" y="204"/>
                      </a:lnTo>
                      <a:lnTo>
                        <a:pt x="188" y="200"/>
                      </a:lnTo>
                      <a:lnTo>
                        <a:pt x="188" y="200"/>
                      </a:lnTo>
                      <a:lnTo>
                        <a:pt x="188" y="196"/>
                      </a:lnTo>
                      <a:lnTo>
                        <a:pt x="188" y="192"/>
                      </a:lnTo>
                      <a:lnTo>
                        <a:pt x="188" y="192"/>
                      </a:lnTo>
                      <a:lnTo>
                        <a:pt x="188" y="186"/>
                      </a:lnTo>
                      <a:lnTo>
                        <a:pt x="188" y="186"/>
                      </a:lnTo>
                      <a:lnTo>
                        <a:pt x="196" y="172"/>
                      </a:lnTo>
                      <a:lnTo>
                        <a:pt x="196" y="172"/>
                      </a:lnTo>
                      <a:lnTo>
                        <a:pt x="194" y="172"/>
                      </a:lnTo>
                      <a:lnTo>
                        <a:pt x="192" y="174"/>
                      </a:lnTo>
                      <a:lnTo>
                        <a:pt x="192" y="174"/>
                      </a:lnTo>
                      <a:lnTo>
                        <a:pt x="188" y="172"/>
                      </a:lnTo>
                      <a:lnTo>
                        <a:pt x="188" y="172"/>
                      </a:lnTo>
                      <a:lnTo>
                        <a:pt x="188" y="172"/>
                      </a:lnTo>
                      <a:lnTo>
                        <a:pt x="188" y="174"/>
                      </a:lnTo>
                      <a:lnTo>
                        <a:pt x="188" y="174"/>
                      </a:lnTo>
                      <a:lnTo>
                        <a:pt x="178" y="174"/>
                      </a:lnTo>
                      <a:lnTo>
                        <a:pt x="178" y="174"/>
                      </a:lnTo>
                      <a:lnTo>
                        <a:pt x="178" y="176"/>
                      </a:lnTo>
                      <a:lnTo>
                        <a:pt x="178" y="176"/>
                      </a:lnTo>
                      <a:lnTo>
                        <a:pt x="180" y="178"/>
                      </a:lnTo>
                      <a:lnTo>
                        <a:pt x="180" y="178"/>
                      </a:lnTo>
                      <a:lnTo>
                        <a:pt x="178" y="182"/>
                      </a:lnTo>
                      <a:lnTo>
                        <a:pt x="178" y="182"/>
                      </a:lnTo>
                      <a:lnTo>
                        <a:pt x="172" y="180"/>
                      </a:lnTo>
                      <a:lnTo>
                        <a:pt x="170" y="184"/>
                      </a:lnTo>
                      <a:lnTo>
                        <a:pt x="170" y="184"/>
                      </a:lnTo>
                      <a:lnTo>
                        <a:pt x="166" y="184"/>
                      </a:lnTo>
                      <a:lnTo>
                        <a:pt x="166" y="184"/>
                      </a:lnTo>
                      <a:lnTo>
                        <a:pt x="164" y="190"/>
                      </a:lnTo>
                      <a:lnTo>
                        <a:pt x="164" y="190"/>
                      </a:lnTo>
                      <a:lnTo>
                        <a:pt x="164" y="192"/>
                      </a:lnTo>
                      <a:lnTo>
                        <a:pt x="164" y="194"/>
                      </a:lnTo>
                      <a:lnTo>
                        <a:pt x="164" y="194"/>
                      </a:lnTo>
                      <a:lnTo>
                        <a:pt x="162" y="194"/>
                      </a:lnTo>
                      <a:lnTo>
                        <a:pt x="162" y="192"/>
                      </a:lnTo>
                      <a:lnTo>
                        <a:pt x="162" y="188"/>
                      </a:lnTo>
                      <a:lnTo>
                        <a:pt x="162" y="188"/>
                      </a:lnTo>
                      <a:lnTo>
                        <a:pt x="160" y="188"/>
                      </a:lnTo>
                      <a:lnTo>
                        <a:pt x="160" y="188"/>
                      </a:lnTo>
                      <a:lnTo>
                        <a:pt x="156" y="190"/>
                      </a:lnTo>
                      <a:lnTo>
                        <a:pt x="156" y="190"/>
                      </a:lnTo>
                      <a:lnTo>
                        <a:pt x="154" y="192"/>
                      </a:lnTo>
                      <a:lnTo>
                        <a:pt x="154" y="194"/>
                      </a:lnTo>
                      <a:lnTo>
                        <a:pt x="154" y="196"/>
                      </a:lnTo>
                      <a:lnTo>
                        <a:pt x="154" y="196"/>
                      </a:lnTo>
                      <a:lnTo>
                        <a:pt x="148" y="194"/>
                      </a:lnTo>
                      <a:lnTo>
                        <a:pt x="148" y="194"/>
                      </a:lnTo>
                      <a:lnTo>
                        <a:pt x="142" y="196"/>
                      </a:lnTo>
                      <a:lnTo>
                        <a:pt x="136" y="196"/>
                      </a:lnTo>
                      <a:lnTo>
                        <a:pt x="136" y="196"/>
                      </a:lnTo>
                      <a:lnTo>
                        <a:pt x="128" y="200"/>
                      </a:lnTo>
                      <a:lnTo>
                        <a:pt x="122" y="202"/>
                      </a:lnTo>
                      <a:lnTo>
                        <a:pt x="120" y="266"/>
                      </a:lnTo>
                      <a:lnTo>
                        <a:pt x="120" y="266"/>
                      </a:lnTo>
                      <a:lnTo>
                        <a:pt x="116" y="266"/>
                      </a:lnTo>
                      <a:lnTo>
                        <a:pt x="108" y="266"/>
                      </a:lnTo>
                      <a:lnTo>
                        <a:pt x="108" y="266"/>
                      </a:lnTo>
                      <a:lnTo>
                        <a:pt x="102" y="258"/>
                      </a:lnTo>
                      <a:lnTo>
                        <a:pt x="98" y="254"/>
                      </a:lnTo>
                      <a:lnTo>
                        <a:pt x="94" y="252"/>
                      </a:lnTo>
                      <a:lnTo>
                        <a:pt x="90" y="252"/>
                      </a:lnTo>
                      <a:lnTo>
                        <a:pt x="90" y="252"/>
                      </a:lnTo>
                      <a:lnTo>
                        <a:pt x="80" y="252"/>
                      </a:lnTo>
                      <a:lnTo>
                        <a:pt x="76" y="254"/>
                      </a:lnTo>
                      <a:lnTo>
                        <a:pt x="76" y="260"/>
                      </a:lnTo>
                      <a:lnTo>
                        <a:pt x="76" y="260"/>
                      </a:lnTo>
                      <a:lnTo>
                        <a:pt x="74" y="264"/>
                      </a:lnTo>
                      <a:lnTo>
                        <a:pt x="72" y="264"/>
                      </a:lnTo>
                      <a:lnTo>
                        <a:pt x="72" y="264"/>
                      </a:lnTo>
                      <a:lnTo>
                        <a:pt x="72" y="264"/>
                      </a:lnTo>
                      <a:lnTo>
                        <a:pt x="74" y="256"/>
                      </a:lnTo>
                      <a:lnTo>
                        <a:pt x="76" y="246"/>
                      </a:lnTo>
                      <a:lnTo>
                        <a:pt x="76" y="246"/>
                      </a:lnTo>
                      <a:lnTo>
                        <a:pt x="66" y="244"/>
                      </a:lnTo>
                      <a:lnTo>
                        <a:pt x="66" y="244"/>
                      </a:lnTo>
                      <a:lnTo>
                        <a:pt x="64" y="242"/>
                      </a:lnTo>
                      <a:lnTo>
                        <a:pt x="64" y="240"/>
                      </a:lnTo>
                      <a:lnTo>
                        <a:pt x="62" y="238"/>
                      </a:lnTo>
                      <a:lnTo>
                        <a:pt x="58" y="240"/>
                      </a:lnTo>
                      <a:lnTo>
                        <a:pt x="58" y="240"/>
                      </a:lnTo>
                      <a:lnTo>
                        <a:pt x="58" y="236"/>
                      </a:lnTo>
                      <a:lnTo>
                        <a:pt x="58" y="234"/>
                      </a:lnTo>
                      <a:lnTo>
                        <a:pt x="56" y="234"/>
                      </a:lnTo>
                      <a:lnTo>
                        <a:pt x="56" y="234"/>
                      </a:lnTo>
                      <a:lnTo>
                        <a:pt x="52" y="226"/>
                      </a:lnTo>
                      <a:lnTo>
                        <a:pt x="44" y="220"/>
                      </a:lnTo>
                      <a:lnTo>
                        <a:pt x="44" y="220"/>
                      </a:lnTo>
                      <a:lnTo>
                        <a:pt x="46" y="216"/>
                      </a:lnTo>
                      <a:lnTo>
                        <a:pt x="46" y="216"/>
                      </a:lnTo>
                      <a:lnTo>
                        <a:pt x="54" y="218"/>
                      </a:lnTo>
                      <a:lnTo>
                        <a:pt x="60" y="218"/>
                      </a:lnTo>
                      <a:lnTo>
                        <a:pt x="62" y="214"/>
                      </a:lnTo>
                      <a:lnTo>
                        <a:pt x="62" y="214"/>
                      </a:lnTo>
                      <a:lnTo>
                        <a:pt x="56" y="214"/>
                      </a:lnTo>
                      <a:lnTo>
                        <a:pt x="56" y="214"/>
                      </a:lnTo>
                      <a:lnTo>
                        <a:pt x="52" y="208"/>
                      </a:lnTo>
                      <a:lnTo>
                        <a:pt x="52" y="208"/>
                      </a:lnTo>
                      <a:lnTo>
                        <a:pt x="52" y="206"/>
                      </a:lnTo>
                      <a:lnTo>
                        <a:pt x="54" y="206"/>
                      </a:lnTo>
                      <a:lnTo>
                        <a:pt x="54" y="206"/>
                      </a:lnTo>
                      <a:lnTo>
                        <a:pt x="56" y="208"/>
                      </a:lnTo>
                      <a:lnTo>
                        <a:pt x="56" y="208"/>
                      </a:lnTo>
                      <a:lnTo>
                        <a:pt x="60" y="206"/>
                      </a:lnTo>
                      <a:lnTo>
                        <a:pt x="62" y="206"/>
                      </a:lnTo>
                      <a:lnTo>
                        <a:pt x="62" y="206"/>
                      </a:lnTo>
                      <a:lnTo>
                        <a:pt x="64" y="206"/>
                      </a:lnTo>
                      <a:lnTo>
                        <a:pt x="66" y="206"/>
                      </a:lnTo>
                      <a:lnTo>
                        <a:pt x="66" y="206"/>
                      </a:lnTo>
                      <a:lnTo>
                        <a:pt x="66" y="198"/>
                      </a:lnTo>
                      <a:lnTo>
                        <a:pt x="66" y="198"/>
                      </a:lnTo>
                      <a:lnTo>
                        <a:pt x="72" y="198"/>
                      </a:lnTo>
                      <a:lnTo>
                        <a:pt x="72" y="198"/>
                      </a:lnTo>
                      <a:lnTo>
                        <a:pt x="76" y="202"/>
                      </a:lnTo>
                      <a:lnTo>
                        <a:pt x="76" y="202"/>
                      </a:lnTo>
                      <a:lnTo>
                        <a:pt x="88" y="204"/>
                      </a:lnTo>
                      <a:lnTo>
                        <a:pt x="88" y="204"/>
                      </a:lnTo>
                      <a:lnTo>
                        <a:pt x="84" y="210"/>
                      </a:lnTo>
                      <a:lnTo>
                        <a:pt x="84" y="210"/>
                      </a:lnTo>
                      <a:lnTo>
                        <a:pt x="88" y="208"/>
                      </a:lnTo>
                      <a:lnTo>
                        <a:pt x="92" y="206"/>
                      </a:lnTo>
                      <a:lnTo>
                        <a:pt x="92" y="206"/>
                      </a:lnTo>
                      <a:lnTo>
                        <a:pt x="92" y="206"/>
                      </a:lnTo>
                      <a:lnTo>
                        <a:pt x="94" y="208"/>
                      </a:lnTo>
                      <a:lnTo>
                        <a:pt x="94" y="208"/>
                      </a:lnTo>
                      <a:lnTo>
                        <a:pt x="96" y="206"/>
                      </a:lnTo>
                      <a:lnTo>
                        <a:pt x="96" y="206"/>
                      </a:lnTo>
                      <a:lnTo>
                        <a:pt x="96" y="206"/>
                      </a:lnTo>
                      <a:lnTo>
                        <a:pt x="98" y="194"/>
                      </a:lnTo>
                      <a:lnTo>
                        <a:pt x="98" y="194"/>
                      </a:lnTo>
                      <a:lnTo>
                        <a:pt x="96" y="194"/>
                      </a:lnTo>
                      <a:lnTo>
                        <a:pt x="96" y="194"/>
                      </a:lnTo>
                      <a:lnTo>
                        <a:pt x="94" y="190"/>
                      </a:lnTo>
                      <a:lnTo>
                        <a:pt x="94" y="190"/>
                      </a:lnTo>
                      <a:lnTo>
                        <a:pt x="94" y="190"/>
                      </a:lnTo>
                      <a:lnTo>
                        <a:pt x="92" y="190"/>
                      </a:lnTo>
                      <a:lnTo>
                        <a:pt x="92" y="190"/>
                      </a:lnTo>
                      <a:lnTo>
                        <a:pt x="90" y="184"/>
                      </a:lnTo>
                      <a:lnTo>
                        <a:pt x="90" y="178"/>
                      </a:lnTo>
                      <a:lnTo>
                        <a:pt x="90" y="178"/>
                      </a:lnTo>
                      <a:lnTo>
                        <a:pt x="86" y="178"/>
                      </a:lnTo>
                      <a:lnTo>
                        <a:pt x="84" y="178"/>
                      </a:lnTo>
                      <a:lnTo>
                        <a:pt x="84" y="178"/>
                      </a:lnTo>
                      <a:lnTo>
                        <a:pt x="82" y="172"/>
                      </a:lnTo>
                      <a:lnTo>
                        <a:pt x="82" y="172"/>
                      </a:lnTo>
                      <a:lnTo>
                        <a:pt x="78" y="172"/>
                      </a:lnTo>
                      <a:lnTo>
                        <a:pt x="78" y="172"/>
                      </a:lnTo>
                      <a:lnTo>
                        <a:pt x="74" y="166"/>
                      </a:lnTo>
                      <a:lnTo>
                        <a:pt x="74" y="166"/>
                      </a:lnTo>
                      <a:lnTo>
                        <a:pt x="72" y="166"/>
                      </a:lnTo>
                      <a:lnTo>
                        <a:pt x="70" y="166"/>
                      </a:lnTo>
                      <a:lnTo>
                        <a:pt x="68" y="164"/>
                      </a:lnTo>
                      <a:lnTo>
                        <a:pt x="68" y="164"/>
                      </a:lnTo>
                      <a:lnTo>
                        <a:pt x="60" y="164"/>
                      </a:lnTo>
                      <a:lnTo>
                        <a:pt x="60" y="164"/>
                      </a:lnTo>
                      <a:lnTo>
                        <a:pt x="60" y="160"/>
                      </a:lnTo>
                      <a:lnTo>
                        <a:pt x="60" y="160"/>
                      </a:lnTo>
                      <a:lnTo>
                        <a:pt x="56" y="158"/>
                      </a:lnTo>
                      <a:lnTo>
                        <a:pt x="56" y="158"/>
                      </a:lnTo>
                      <a:lnTo>
                        <a:pt x="52" y="158"/>
                      </a:lnTo>
                      <a:lnTo>
                        <a:pt x="52" y="158"/>
                      </a:lnTo>
                      <a:lnTo>
                        <a:pt x="50" y="158"/>
                      </a:lnTo>
                      <a:lnTo>
                        <a:pt x="50" y="158"/>
                      </a:lnTo>
                      <a:lnTo>
                        <a:pt x="50" y="162"/>
                      </a:lnTo>
                      <a:lnTo>
                        <a:pt x="50" y="162"/>
                      </a:lnTo>
                      <a:lnTo>
                        <a:pt x="46" y="166"/>
                      </a:lnTo>
                      <a:lnTo>
                        <a:pt x="42" y="166"/>
                      </a:lnTo>
                      <a:lnTo>
                        <a:pt x="42" y="166"/>
                      </a:lnTo>
                      <a:lnTo>
                        <a:pt x="40" y="170"/>
                      </a:lnTo>
                      <a:lnTo>
                        <a:pt x="40" y="170"/>
                      </a:lnTo>
                      <a:lnTo>
                        <a:pt x="36" y="170"/>
                      </a:lnTo>
                      <a:lnTo>
                        <a:pt x="32" y="170"/>
                      </a:lnTo>
                      <a:lnTo>
                        <a:pt x="32" y="170"/>
                      </a:lnTo>
                      <a:lnTo>
                        <a:pt x="28" y="174"/>
                      </a:lnTo>
                      <a:lnTo>
                        <a:pt x="28" y="174"/>
                      </a:lnTo>
                      <a:lnTo>
                        <a:pt x="26" y="174"/>
                      </a:lnTo>
                      <a:lnTo>
                        <a:pt x="22" y="174"/>
                      </a:lnTo>
                      <a:lnTo>
                        <a:pt x="22" y="174"/>
                      </a:lnTo>
                      <a:lnTo>
                        <a:pt x="22" y="172"/>
                      </a:lnTo>
                      <a:lnTo>
                        <a:pt x="20" y="168"/>
                      </a:lnTo>
                      <a:lnTo>
                        <a:pt x="20" y="166"/>
                      </a:lnTo>
                      <a:lnTo>
                        <a:pt x="20" y="166"/>
                      </a:lnTo>
                      <a:lnTo>
                        <a:pt x="22" y="162"/>
                      </a:lnTo>
                      <a:lnTo>
                        <a:pt x="20" y="160"/>
                      </a:lnTo>
                      <a:lnTo>
                        <a:pt x="16" y="148"/>
                      </a:lnTo>
                      <a:lnTo>
                        <a:pt x="16" y="148"/>
                      </a:lnTo>
                      <a:lnTo>
                        <a:pt x="12" y="150"/>
                      </a:lnTo>
                      <a:lnTo>
                        <a:pt x="10" y="150"/>
                      </a:lnTo>
                      <a:lnTo>
                        <a:pt x="8" y="148"/>
                      </a:lnTo>
                      <a:lnTo>
                        <a:pt x="8" y="148"/>
                      </a:lnTo>
                      <a:lnTo>
                        <a:pt x="8" y="142"/>
                      </a:lnTo>
                      <a:lnTo>
                        <a:pt x="8" y="140"/>
                      </a:lnTo>
                      <a:lnTo>
                        <a:pt x="6" y="138"/>
                      </a:lnTo>
                      <a:lnTo>
                        <a:pt x="6" y="138"/>
                      </a:lnTo>
                      <a:lnTo>
                        <a:pt x="2" y="134"/>
                      </a:lnTo>
                      <a:lnTo>
                        <a:pt x="0" y="132"/>
                      </a:lnTo>
                      <a:lnTo>
                        <a:pt x="2" y="130"/>
                      </a:lnTo>
                      <a:lnTo>
                        <a:pt x="2" y="130"/>
                      </a:lnTo>
                      <a:lnTo>
                        <a:pt x="8" y="122"/>
                      </a:lnTo>
                      <a:lnTo>
                        <a:pt x="8" y="122"/>
                      </a:lnTo>
                      <a:lnTo>
                        <a:pt x="8" y="120"/>
                      </a:lnTo>
                      <a:lnTo>
                        <a:pt x="10" y="118"/>
                      </a:lnTo>
                      <a:lnTo>
                        <a:pt x="10" y="116"/>
                      </a:lnTo>
                      <a:lnTo>
                        <a:pt x="10" y="116"/>
                      </a:lnTo>
                      <a:lnTo>
                        <a:pt x="8" y="114"/>
                      </a:lnTo>
                      <a:lnTo>
                        <a:pt x="6" y="114"/>
                      </a:lnTo>
                      <a:lnTo>
                        <a:pt x="6" y="114"/>
                      </a:lnTo>
                      <a:lnTo>
                        <a:pt x="8" y="110"/>
                      </a:lnTo>
                      <a:lnTo>
                        <a:pt x="10" y="106"/>
                      </a:lnTo>
                      <a:lnTo>
                        <a:pt x="10" y="100"/>
                      </a:lnTo>
                      <a:lnTo>
                        <a:pt x="10" y="100"/>
                      </a:lnTo>
                      <a:lnTo>
                        <a:pt x="10" y="100"/>
                      </a:lnTo>
                      <a:lnTo>
                        <a:pt x="12" y="100"/>
                      </a:lnTo>
                      <a:lnTo>
                        <a:pt x="14" y="98"/>
                      </a:lnTo>
                      <a:lnTo>
                        <a:pt x="16" y="98"/>
                      </a:lnTo>
                      <a:lnTo>
                        <a:pt x="16" y="98"/>
                      </a:lnTo>
                      <a:lnTo>
                        <a:pt x="18" y="92"/>
                      </a:lnTo>
                      <a:lnTo>
                        <a:pt x="22" y="92"/>
                      </a:lnTo>
                      <a:lnTo>
                        <a:pt x="22" y="92"/>
                      </a:lnTo>
                      <a:lnTo>
                        <a:pt x="22" y="92"/>
                      </a:lnTo>
                      <a:lnTo>
                        <a:pt x="26" y="102"/>
                      </a:lnTo>
                      <a:lnTo>
                        <a:pt x="36" y="98"/>
                      </a:lnTo>
                      <a:lnTo>
                        <a:pt x="36" y="98"/>
                      </a:lnTo>
                      <a:lnTo>
                        <a:pt x="32" y="94"/>
                      </a:lnTo>
                      <a:lnTo>
                        <a:pt x="30" y="92"/>
                      </a:lnTo>
                      <a:lnTo>
                        <a:pt x="30" y="90"/>
                      </a:lnTo>
                      <a:lnTo>
                        <a:pt x="30" y="90"/>
                      </a:lnTo>
                      <a:lnTo>
                        <a:pt x="30" y="84"/>
                      </a:lnTo>
                      <a:lnTo>
                        <a:pt x="32" y="80"/>
                      </a:lnTo>
                      <a:lnTo>
                        <a:pt x="34" y="80"/>
                      </a:lnTo>
                      <a:lnTo>
                        <a:pt x="34" y="80"/>
                      </a:lnTo>
                      <a:lnTo>
                        <a:pt x="36" y="78"/>
                      </a:lnTo>
                      <a:lnTo>
                        <a:pt x="36" y="76"/>
                      </a:lnTo>
                      <a:lnTo>
                        <a:pt x="38" y="76"/>
                      </a:lnTo>
                      <a:lnTo>
                        <a:pt x="40" y="76"/>
                      </a:lnTo>
                      <a:lnTo>
                        <a:pt x="40" y="76"/>
                      </a:lnTo>
                      <a:lnTo>
                        <a:pt x="46" y="76"/>
                      </a:lnTo>
                      <a:lnTo>
                        <a:pt x="50" y="76"/>
                      </a:lnTo>
                      <a:lnTo>
                        <a:pt x="50" y="76"/>
                      </a:lnTo>
                      <a:lnTo>
                        <a:pt x="60" y="64"/>
                      </a:lnTo>
                      <a:lnTo>
                        <a:pt x="60" y="64"/>
                      </a:lnTo>
                      <a:lnTo>
                        <a:pt x="60" y="62"/>
                      </a:lnTo>
                      <a:lnTo>
                        <a:pt x="60" y="62"/>
                      </a:lnTo>
                      <a:lnTo>
                        <a:pt x="58" y="60"/>
                      </a:lnTo>
                      <a:lnTo>
                        <a:pt x="70" y="58"/>
                      </a:lnTo>
                      <a:lnTo>
                        <a:pt x="70" y="62"/>
                      </a:lnTo>
                      <a:lnTo>
                        <a:pt x="76" y="62"/>
                      </a:lnTo>
                      <a:lnTo>
                        <a:pt x="76" y="62"/>
                      </a:lnTo>
                      <a:lnTo>
                        <a:pt x="76" y="60"/>
                      </a:lnTo>
                      <a:lnTo>
                        <a:pt x="76" y="58"/>
                      </a:lnTo>
                      <a:lnTo>
                        <a:pt x="76" y="58"/>
                      </a:lnTo>
                      <a:lnTo>
                        <a:pt x="76" y="58"/>
                      </a:lnTo>
                      <a:lnTo>
                        <a:pt x="80" y="60"/>
                      </a:lnTo>
                      <a:lnTo>
                        <a:pt x="84" y="62"/>
                      </a:lnTo>
                      <a:lnTo>
                        <a:pt x="84" y="62"/>
                      </a:lnTo>
                      <a:lnTo>
                        <a:pt x="84" y="66"/>
                      </a:lnTo>
                      <a:lnTo>
                        <a:pt x="84" y="68"/>
                      </a:lnTo>
                      <a:lnTo>
                        <a:pt x="84" y="68"/>
                      </a:lnTo>
                      <a:lnTo>
                        <a:pt x="88" y="68"/>
                      </a:lnTo>
                      <a:lnTo>
                        <a:pt x="92" y="70"/>
                      </a:lnTo>
                      <a:lnTo>
                        <a:pt x="92" y="70"/>
                      </a:lnTo>
                      <a:lnTo>
                        <a:pt x="96" y="72"/>
                      </a:lnTo>
                      <a:lnTo>
                        <a:pt x="100" y="76"/>
                      </a:lnTo>
                      <a:lnTo>
                        <a:pt x="100" y="76"/>
                      </a:lnTo>
                      <a:lnTo>
                        <a:pt x="102" y="80"/>
                      </a:lnTo>
                      <a:lnTo>
                        <a:pt x="104" y="80"/>
                      </a:lnTo>
                      <a:lnTo>
                        <a:pt x="104" y="80"/>
                      </a:lnTo>
                      <a:lnTo>
                        <a:pt x="110" y="80"/>
                      </a:lnTo>
                      <a:lnTo>
                        <a:pt x="112" y="80"/>
                      </a:lnTo>
                      <a:lnTo>
                        <a:pt x="112" y="82"/>
                      </a:lnTo>
                      <a:lnTo>
                        <a:pt x="112" y="82"/>
                      </a:lnTo>
                      <a:lnTo>
                        <a:pt x="114" y="86"/>
                      </a:lnTo>
                      <a:lnTo>
                        <a:pt x="112" y="88"/>
                      </a:lnTo>
                      <a:lnTo>
                        <a:pt x="110" y="90"/>
                      </a:lnTo>
                      <a:lnTo>
                        <a:pt x="118" y="92"/>
                      </a:lnTo>
                      <a:lnTo>
                        <a:pt x="118" y="92"/>
                      </a:lnTo>
                      <a:lnTo>
                        <a:pt x="118" y="88"/>
                      </a:lnTo>
                      <a:lnTo>
                        <a:pt x="118" y="86"/>
                      </a:lnTo>
                      <a:lnTo>
                        <a:pt x="118" y="84"/>
                      </a:lnTo>
                      <a:lnTo>
                        <a:pt x="118" y="84"/>
                      </a:lnTo>
                      <a:lnTo>
                        <a:pt x="120" y="82"/>
                      </a:lnTo>
                      <a:lnTo>
                        <a:pt x="122" y="82"/>
                      </a:lnTo>
                      <a:lnTo>
                        <a:pt x="126" y="82"/>
                      </a:lnTo>
                      <a:lnTo>
                        <a:pt x="126" y="82"/>
                      </a:lnTo>
                      <a:lnTo>
                        <a:pt x="132" y="86"/>
                      </a:lnTo>
                      <a:lnTo>
                        <a:pt x="136" y="86"/>
                      </a:lnTo>
                      <a:lnTo>
                        <a:pt x="138" y="86"/>
                      </a:lnTo>
                      <a:lnTo>
                        <a:pt x="138" y="86"/>
                      </a:lnTo>
                      <a:lnTo>
                        <a:pt x="142" y="82"/>
                      </a:lnTo>
                      <a:lnTo>
                        <a:pt x="148" y="78"/>
                      </a:lnTo>
                      <a:lnTo>
                        <a:pt x="148" y="78"/>
                      </a:lnTo>
                      <a:lnTo>
                        <a:pt x="152" y="78"/>
                      </a:lnTo>
                      <a:lnTo>
                        <a:pt x="152" y="80"/>
                      </a:lnTo>
                      <a:lnTo>
                        <a:pt x="154" y="82"/>
                      </a:lnTo>
                      <a:lnTo>
                        <a:pt x="156" y="82"/>
                      </a:lnTo>
                      <a:lnTo>
                        <a:pt x="156" y="82"/>
                      </a:lnTo>
                      <a:lnTo>
                        <a:pt x="158" y="80"/>
                      </a:lnTo>
                      <a:lnTo>
                        <a:pt x="160" y="80"/>
                      </a:lnTo>
                      <a:lnTo>
                        <a:pt x="162" y="80"/>
                      </a:lnTo>
                      <a:lnTo>
                        <a:pt x="162" y="80"/>
                      </a:lnTo>
                      <a:lnTo>
                        <a:pt x="166" y="88"/>
                      </a:lnTo>
                      <a:lnTo>
                        <a:pt x="168" y="92"/>
                      </a:lnTo>
                      <a:lnTo>
                        <a:pt x="176" y="94"/>
                      </a:lnTo>
                      <a:lnTo>
                        <a:pt x="182" y="94"/>
                      </a:lnTo>
                      <a:lnTo>
                        <a:pt x="182" y="94"/>
                      </a:lnTo>
                      <a:lnTo>
                        <a:pt x="186" y="92"/>
                      </a:lnTo>
                      <a:lnTo>
                        <a:pt x="188" y="90"/>
                      </a:lnTo>
                      <a:lnTo>
                        <a:pt x="188" y="86"/>
                      </a:lnTo>
                      <a:lnTo>
                        <a:pt x="188" y="86"/>
                      </a:lnTo>
                      <a:lnTo>
                        <a:pt x="182" y="80"/>
                      </a:lnTo>
                      <a:lnTo>
                        <a:pt x="180" y="80"/>
                      </a:lnTo>
                      <a:lnTo>
                        <a:pt x="174" y="76"/>
                      </a:lnTo>
                      <a:lnTo>
                        <a:pt x="180" y="66"/>
                      </a:lnTo>
                      <a:lnTo>
                        <a:pt x="178" y="62"/>
                      </a:lnTo>
                      <a:lnTo>
                        <a:pt x="172" y="54"/>
                      </a:lnTo>
                      <a:lnTo>
                        <a:pt x="172" y="48"/>
                      </a:lnTo>
                      <a:lnTo>
                        <a:pt x="176" y="42"/>
                      </a:lnTo>
                      <a:lnTo>
                        <a:pt x="176" y="34"/>
                      </a:lnTo>
                      <a:lnTo>
                        <a:pt x="182" y="28"/>
                      </a:lnTo>
                      <a:lnTo>
                        <a:pt x="182" y="20"/>
                      </a:lnTo>
                      <a:lnTo>
                        <a:pt x="180" y="16"/>
                      </a:lnTo>
                      <a:lnTo>
                        <a:pt x="186" y="12"/>
                      </a:lnTo>
                      <a:lnTo>
                        <a:pt x="194" y="16"/>
                      </a:lnTo>
                      <a:lnTo>
                        <a:pt x="202" y="18"/>
                      </a:lnTo>
                      <a:lnTo>
                        <a:pt x="208" y="20"/>
                      </a:lnTo>
                      <a:lnTo>
                        <a:pt x="220" y="18"/>
                      </a:lnTo>
                      <a:lnTo>
                        <a:pt x="230" y="14"/>
                      </a:lnTo>
                      <a:lnTo>
                        <a:pt x="242" y="16"/>
                      </a:lnTo>
                      <a:lnTo>
                        <a:pt x="256" y="12"/>
                      </a:lnTo>
                      <a:lnTo>
                        <a:pt x="260" y="12"/>
                      </a:lnTo>
                      <a:lnTo>
                        <a:pt x="272" y="4"/>
                      </a:lnTo>
                      <a:lnTo>
                        <a:pt x="282" y="2"/>
                      </a:lnTo>
                      <a:lnTo>
                        <a:pt x="288" y="0"/>
                      </a:lnTo>
                      <a:lnTo>
                        <a:pt x="290" y="4"/>
                      </a:lnTo>
                      <a:lnTo>
                        <a:pt x="296" y="6"/>
                      </a:lnTo>
                      <a:lnTo>
                        <a:pt x="296" y="10"/>
                      </a:lnTo>
                      <a:lnTo>
                        <a:pt x="294" y="16"/>
                      </a:lnTo>
                      <a:lnTo>
                        <a:pt x="298" y="18"/>
                      </a:lnTo>
                      <a:lnTo>
                        <a:pt x="304" y="24"/>
                      </a:lnTo>
                      <a:lnTo>
                        <a:pt x="310" y="22"/>
                      </a:lnTo>
                      <a:lnTo>
                        <a:pt x="316" y="14"/>
                      </a:lnTo>
                      <a:lnTo>
                        <a:pt x="324" y="20"/>
                      </a:lnTo>
                      <a:lnTo>
                        <a:pt x="326" y="22"/>
                      </a:lnTo>
                      <a:lnTo>
                        <a:pt x="332" y="20"/>
                      </a:lnTo>
                      <a:lnTo>
                        <a:pt x="332" y="20"/>
                      </a:lnTo>
                      <a:lnTo>
                        <a:pt x="332" y="20"/>
                      </a:lnTo>
                      <a:lnTo>
                        <a:pt x="334" y="20"/>
                      </a:lnTo>
                      <a:lnTo>
                        <a:pt x="336" y="22"/>
                      </a:lnTo>
                      <a:lnTo>
                        <a:pt x="336" y="22"/>
                      </a:lnTo>
                      <a:lnTo>
                        <a:pt x="336" y="26"/>
                      </a:lnTo>
                      <a:lnTo>
                        <a:pt x="336" y="28"/>
                      </a:lnTo>
                      <a:lnTo>
                        <a:pt x="348" y="28"/>
                      </a:lnTo>
                      <a:lnTo>
                        <a:pt x="358" y="24"/>
                      </a:lnTo>
                      <a:lnTo>
                        <a:pt x="372" y="18"/>
                      </a:lnTo>
                      <a:lnTo>
                        <a:pt x="382" y="14"/>
                      </a:lnTo>
                      <a:lnTo>
                        <a:pt x="394" y="12"/>
                      </a:lnTo>
                      <a:lnTo>
                        <a:pt x="396" y="14"/>
                      </a:lnTo>
                      <a:lnTo>
                        <a:pt x="394" y="20"/>
                      </a:lnTo>
                      <a:lnTo>
                        <a:pt x="404" y="36"/>
                      </a:lnTo>
                      <a:lnTo>
                        <a:pt x="414" y="58"/>
                      </a:lnTo>
                      <a:lnTo>
                        <a:pt x="420" y="74"/>
                      </a:lnTo>
                      <a:lnTo>
                        <a:pt x="420" y="74"/>
                      </a:lnTo>
                      <a:lnTo>
                        <a:pt x="424" y="78"/>
                      </a:lnTo>
                      <a:lnTo>
                        <a:pt x="426" y="82"/>
                      </a:lnTo>
                      <a:lnTo>
                        <a:pt x="430" y="84"/>
                      </a:lnTo>
                      <a:lnTo>
                        <a:pt x="430" y="84"/>
                      </a:lnTo>
                      <a:lnTo>
                        <a:pt x="438" y="82"/>
                      </a:lnTo>
                      <a:lnTo>
                        <a:pt x="442" y="80"/>
                      </a:lnTo>
                      <a:lnTo>
                        <a:pt x="456" y="80"/>
                      </a:lnTo>
                      <a:lnTo>
                        <a:pt x="456" y="80"/>
                      </a:lnTo>
                      <a:lnTo>
                        <a:pt x="460" y="82"/>
                      </a:lnTo>
                      <a:lnTo>
                        <a:pt x="464" y="86"/>
                      </a:lnTo>
                      <a:lnTo>
                        <a:pt x="470" y="92"/>
                      </a:lnTo>
                      <a:lnTo>
                        <a:pt x="472" y="100"/>
                      </a:lnTo>
                      <a:lnTo>
                        <a:pt x="474" y="110"/>
                      </a:lnTo>
                      <a:lnTo>
                        <a:pt x="478" y="114"/>
                      </a:lnTo>
                      <a:lnTo>
                        <a:pt x="484" y="118"/>
                      </a:lnTo>
                      <a:lnTo>
                        <a:pt x="494" y="116"/>
                      </a:lnTo>
                      <a:lnTo>
                        <a:pt x="510" y="108"/>
                      </a:lnTo>
                      <a:lnTo>
                        <a:pt x="520" y="106"/>
                      </a:lnTo>
                      <a:lnTo>
                        <a:pt x="528" y="106"/>
                      </a:lnTo>
                      <a:lnTo>
                        <a:pt x="530" y="114"/>
                      </a:lnTo>
                      <a:lnTo>
                        <a:pt x="536" y="118"/>
                      </a:lnTo>
                      <a:lnTo>
                        <a:pt x="538" y="122"/>
                      </a:lnTo>
                      <a:lnTo>
                        <a:pt x="548" y="124"/>
                      </a:lnTo>
                      <a:lnTo>
                        <a:pt x="548" y="12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37" name="Freeform 157"/>
                <p:cNvSpPr>
                  <a:spLocks noChangeAspect="1"/>
                </p:cNvSpPr>
                <p:nvPr/>
              </p:nvSpPr>
              <p:spPr bwMode="gray">
                <a:xfrm>
                  <a:off x="3668" y="2375"/>
                  <a:ext cx="55" cy="62"/>
                </a:xfrm>
                <a:custGeom>
                  <a:avLst/>
                  <a:gdLst/>
                  <a:ahLst/>
                  <a:cxnLst>
                    <a:cxn ang="0">
                      <a:pos x="10" y="24"/>
                    </a:cxn>
                    <a:cxn ang="0">
                      <a:pos x="10" y="24"/>
                    </a:cxn>
                    <a:cxn ang="0">
                      <a:pos x="12" y="22"/>
                    </a:cxn>
                    <a:cxn ang="0">
                      <a:pos x="12" y="22"/>
                    </a:cxn>
                    <a:cxn ang="0">
                      <a:pos x="12" y="22"/>
                    </a:cxn>
                    <a:cxn ang="0">
                      <a:pos x="12" y="20"/>
                    </a:cxn>
                    <a:cxn ang="0">
                      <a:pos x="14" y="16"/>
                    </a:cxn>
                    <a:cxn ang="0">
                      <a:pos x="14" y="16"/>
                    </a:cxn>
                    <a:cxn ang="0">
                      <a:pos x="18" y="12"/>
                    </a:cxn>
                    <a:cxn ang="0">
                      <a:pos x="20" y="12"/>
                    </a:cxn>
                    <a:cxn ang="0">
                      <a:pos x="22" y="12"/>
                    </a:cxn>
                    <a:cxn ang="0">
                      <a:pos x="22" y="12"/>
                    </a:cxn>
                    <a:cxn ang="0">
                      <a:pos x="28" y="14"/>
                    </a:cxn>
                    <a:cxn ang="0">
                      <a:pos x="32" y="16"/>
                    </a:cxn>
                    <a:cxn ang="0">
                      <a:pos x="52" y="0"/>
                    </a:cxn>
                    <a:cxn ang="0">
                      <a:pos x="60" y="24"/>
                    </a:cxn>
                    <a:cxn ang="0">
                      <a:pos x="60" y="26"/>
                    </a:cxn>
                    <a:cxn ang="0">
                      <a:pos x="32" y="34"/>
                    </a:cxn>
                    <a:cxn ang="0">
                      <a:pos x="42" y="48"/>
                    </a:cxn>
                    <a:cxn ang="0">
                      <a:pos x="42" y="48"/>
                    </a:cxn>
                    <a:cxn ang="0">
                      <a:pos x="38" y="50"/>
                    </a:cxn>
                    <a:cxn ang="0">
                      <a:pos x="36" y="52"/>
                    </a:cxn>
                    <a:cxn ang="0">
                      <a:pos x="34" y="54"/>
                    </a:cxn>
                    <a:cxn ang="0">
                      <a:pos x="34" y="54"/>
                    </a:cxn>
                    <a:cxn ang="0">
                      <a:pos x="32" y="56"/>
                    </a:cxn>
                    <a:cxn ang="0">
                      <a:pos x="28" y="60"/>
                    </a:cxn>
                    <a:cxn ang="0">
                      <a:pos x="28" y="60"/>
                    </a:cxn>
                    <a:cxn ang="0">
                      <a:pos x="26" y="64"/>
                    </a:cxn>
                    <a:cxn ang="0">
                      <a:pos x="24" y="64"/>
                    </a:cxn>
                    <a:cxn ang="0">
                      <a:pos x="14" y="72"/>
                    </a:cxn>
                    <a:cxn ang="0">
                      <a:pos x="0" y="72"/>
                    </a:cxn>
                    <a:cxn ang="0">
                      <a:pos x="0" y="72"/>
                    </a:cxn>
                    <a:cxn ang="0">
                      <a:pos x="0" y="70"/>
                    </a:cxn>
                    <a:cxn ang="0">
                      <a:pos x="0" y="70"/>
                    </a:cxn>
                    <a:cxn ang="0">
                      <a:pos x="4" y="64"/>
                    </a:cxn>
                    <a:cxn ang="0">
                      <a:pos x="8" y="58"/>
                    </a:cxn>
                    <a:cxn ang="0">
                      <a:pos x="8" y="54"/>
                    </a:cxn>
                    <a:cxn ang="0">
                      <a:pos x="8" y="54"/>
                    </a:cxn>
                    <a:cxn ang="0">
                      <a:pos x="8" y="48"/>
                    </a:cxn>
                    <a:cxn ang="0">
                      <a:pos x="10" y="44"/>
                    </a:cxn>
                    <a:cxn ang="0">
                      <a:pos x="12" y="38"/>
                    </a:cxn>
                    <a:cxn ang="0">
                      <a:pos x="12" y="38"/>
                    </a:cxn>
                    <a:cxn ang="0">
                      <a:pos x="12" y="32"/>
                    </a:cxn>
                    <a:cxn ang="0">
                      <a:pos x="12" y="32"/>
                    </a:cxn>
                    <a:cxn ang="0">
                      <a:pos x="12" y="30"/>
                    </a:cxn>
                    <a:cxn ang="0">
                      <a:pos x="12" y="30"/>
                    </a:cxn>
                    <a:cxn ang="0">
                      <a:pos x="12" y="30"/>
                    </a:cxn>
                    <a:cxn ang="0">
                      <a:pos x="12" y="30"/>
                    </a:cxn>
                    <a:cxn ang="0">
                      <a:pos x="10" y="24"/>
                    </a:cxn>
                    <a:cxn ang="0">
                      <a:pos x="10" y="24"/>
                    </a:cxn>
                  </a:cxnLst>
                  <a:rect l="0" t="0" r="r" b="b"/>
                  <a:pathLst>
                    <a:path w="60" h="72">
                      <a:moveTo>
                        <a:pt x="10" y="24"/>
                      </a:moveTo>
                      <a:lnTo>
                        <a:pt x="10" y="24"/>
                      </a:lnTo>
                      <a:lnTo>
                        <a:pt x="12" y="22"/>
                      </a:lnTo>
                      <a:lnTo>
                        <a:pt x="12" y="22"/>
                      </a:lnTo>
                      <a:lnTo>
                        <a:pt x="12" y="22"/>
                      </a:lnTo>
                      <a:lnTo>
                        <a:pt x="12" y="20"/>
                      </a:lnTo>
                      <a:lnTo>
                        <a:pt x="14" y="16"/>
                      </a:lnTo>
                      <a:lnTo>
                        <a:pt x="14" y="16"/>
                      </a:lnTo>
                      <a:lnTo>
                        <a:pt x="18" y="12"/>
                      </a:lnTo>
                      <a:lnTo>
                        <a:pt x="20" y="12"/>
                      </a:lnTo>
                      <a:lnTo>
                        <a:pt x="22" y="12"/>
                      </a:lnTo>
                      <a:lnTo>
                        <a:pt x="22" y="12"/>
                      </a:lnTo>
                      <a:lnTo>
                        <a:pt x="28" y="14"/>
                      </a:lnTo>
                      <a:lnTo>
                        <a:pt x="32" y="16"/>
                      </a:lnTo>
                      <a:lnTo>
                        <a:pt x="52" y="0"/>
                      </a:lnTo>
                      <a:lnTo>
                        <a:pt x="60" y="24"/>
                      </a:lnTo>
                      <a:lnTo>
                        <a:pt x="60" y="26"/>
                      </a:lnTo>
                      <a:lnTo>
                        <a:pt x="32" y="34"/>
                      </a:lnTo>
                      <a:lnTo>
                        <a:pt x="42" y="48"/>
                      </a:lnTo>
                      <a:lnTo>
                        <a:pt x="42" y="48"/>
                      </a:lnTo>
                      <a:lnTo>
                        <a:pt x="38" y="50"/>
                      </a:lnTo>
                      <a:lnTo>
                        <a:pt x="36" y="52"/>
                      </a:lnTo>
                      <a:lnTo>
                        <a:pt x="34" y="54"/>
                      </a:lnTo>
                      <a:lnTo>
                        <a:pt x="34" y="54"/>
                      </a:lnTo>
                      <a:lnTo>
                        <a:pt x="32" y="56"/>
                      </a:lnTo>
                      <a:lnTo>
                        <a:pt x="28" y="60"/>
                      </a:lnTo>
                      <a:lnTo>
                        <a:pt x="28" y="60"/>
                      </a:lnTo>
                      <a:lnTo>
                        <a:pt x="26" y="64"/>
                      </a:lnTo>
                      <a:lnTo>
                        <a:pt x="24" y="64"/>
                      </a:lnTo>
                      <a:lnTo>
                        <a:pt x="14" y="72"/>
                      </a:lnTo>
                      <a:lnTo>
                        <a:pt x="0" y="72"/>
                      </a:lnTo>
                      <a:lnTo>
                        <a:pt x="0" y="72"/>
                      </a:lnTo>
                      <a:lnTo>
                        <a:pt x="0" y="70"/>
                      </a:lnTo>
                      <a:lnTo>
                        <a:pt x="0" y="70"/>
                      </a:lnTo>
                      <a:lnTo>
                        <a:pt x="4" y="64"/>
                      </a:lnTo>
                      <a:lnTo>
                        <a:pt x="8" y="58"/>
                      </a:lnTo>
                      <a:lnTo>
                        <a:pt x="8" y="54"/>
                      </a:lnTo>
                      <a:lnTo>
                        <a:pt x="8" y="54"/>
                      </a:lnTo>
                      <a:lnTo>
                        <a:pt x="8" y="48"/>
                      </a:lnTo>
                      <a:lnTo>
                        <a:pt x="10" y="44"/>
                      </a:lnTo>
                      <a:lnTo>
                        <a:pt x="12" y="38"/>
                      </a:lnTo>
                      <a:lnTo>
                        <a:pt x="12" y="38"/>
                      </a:lnTo>
                      <a:lnTo>
                        <a:pt x="12" y="32"/>
                      </a:lnTo>
                      <a:lnTo>
                        <a:pt x="12" y="32"/>
                      </a:lnTo>
                      <a:lnTo>
                        <a:pt x="12" y="30"/>
                      </a:lnTo>
                      <a:lnTo>
                        <a:pt x="12" y="30"/>
                      </a:lnTo>
                      <a:lnTo>
                        <a:pt x="12" y="30"/>
                      </a:lnTo>
                      <a:lnTo>
                        <a:pt x="12" y="30"/>
                      </a:lnTo>
                      <a:lnTo>
                        <a:pt x="10" y="24"/>
                      </a:lnTo>
                      <a:lnTo>
                        <a:pt x="10" y="2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38" name="Freeform 158"/>
                <p:cNvSpPr>
                  <a:spLocks noChangeAspect="1"/>
                </p:cNvSpPr>
                <p:nvPr/>
              </p:nvSpPr>
              <p:spPr bwMode="gray">
                <a:xfrm>
                  <a:off x="4870" y="2347"/>
                  <a:ext cx="3" cy="4"/>
                </a:xfrm>
                <a:custGeom>
                  <a:avLst/>
                  <a:gdLst/>
                  <a:ahLst/>
                  <a:cxnLst>
                    <a:cxn ang="0">
                      <a:pos x="2" y="0"/>
                    </a:cxn>
                    <a:cxn ang="0">
                      <a:pos x="2" y="0"/>
                    </a:cxn>
                    <a:cxn ang="0">
                      <a:pos x="4" y="0"/>
                    </a:cxn>
                    <a:cxn ang="0">
                      <a:pos x="4" y="2"/>
                    </a:cxn>
                    <a:cxn ang="0">
                      <a:pos x="4" y="4"/>
                    </a:cxn>
                    <a:cxn ang="0">
                      <a:pos x="4" y="4"/>
                    </a:cxn>
                    <a:cxn ang="0">
                      <a:pos x="0" y="4"/>
                    </a:cxn>
                    <a:cxn ang="0">
                      <a:pos x="0" y="4"/>
                    </a:cxn>
                    <a:cxn ang="0">
                      <a:pos x="0" y="2"/>
                    </a:cxn>
                    <a:cxn ang="0">
                      <a:pos x="0" y="0"/>
                    </a:cxn>
                    <a:cxn ang="0">
                      <a:pos x="0" y="0"/>
                    </a:cxn>
                    <a:cxn ang="0">
                      <a:pos x="2" y="0"/>
                    </a:cxn>
                  </a:cxnLst>
                  <a:rect l="0" t="0" r="r" b="b"/>
                  <a:pathLst>
                    <a:path w="4" h="4">
                      <a:moveTo>
                        <a:pt x="2" y="0"/>
                      </a:moveTo>
                      <a:lnTo>
                        <a:pt x="2" y="0"/>
                      </a:lnTo>
                      <a:lnTo>
                        <a:pt x="4" y="0"/>
                      </a:lnTo>
                      <a:lnTo>
                        <a:pt x="4" y="2"/>
                      </a:lnTo>
                      <a:lnTo>
                        <a:pt x="4" y="4"/>
                      </a:lnTo>
                      <a:lnTo>
                        <a:pt x="4" y="4"/>
                      </a:lnTo>
                      <a:lnTo>
                        <a:pt x="0" y="4"/>
                      </a:lnTo>
                      <a:lnTo>
                        <a:pt x="0" y="4"/>
                      </a:lnTo>
                      <a:lnTo>
                        <a:pt x="0" y="2"/>
                      </a:lnTo>
                      <a:lnTo>
                        <a:pt x="0" y="0"/>
                      </a:lnTo>
                      <a:lnTo>
                        <a:pt x="0" y="0"/>
                      </a:lnTo>
                      <a:lnTo>
                        <a:pt x="2"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39" name="Freeform 159"/>
                <p:cNvSpPr>
                  <a:spLocks noChangeAspect="1" noEditPoints="1"/>
                </p:cNvSpPr>
                <p:nvPr/>
              </p:nvSpPr>
              <p:spPr bwMode="gray">
                <a:xfrm>
                  <a:off x="4825" y="2174"/>
                  <a:ext cx="197" cy="234"/>
                </a:xfrm>
                <a:custGeom>
                  <a:avLst/>
                  <a:gdLst/>
                  <a:ahLst/>
                  <a:cxnLst>
                    <a:cxn ang="0">
                      <a:pos x="10" y="222"/>
                    </a:cxn>
                    <a:cxn ang="0">
                      <a:pos x="2" y="226"/>
                    </a:cxn>
                    <a:cxn ang="0">
                      <a:pos x="4" y="242"/>
                    </a:cxn>
                    <a:cxn ang="0">
                      <a:pos x="6" y="246"/>
                    </a:cxn>
                    <a:cxn ang="0">
                      <a:pos x="14" y="244"/>
                    </a:cxn>
                    <a:cxn ang="0">
                      <a:pos x="14" y="244"/>
                    </a:cxn>
                    <a:cxn ang="0">
                      <a:pos x="6" y="262"/>
                    </a:cxn>
                    <a:cxn ang="0">
                      <a:pos x="14" y="260"/>
                    </a:cxn>
                    <a:cxn ang="0">
                      <a:pos x="20" y="266"/>
                    </a:cxn>
                    <a:cxn ang="0">
                      <a:pos x="24" y="250"/>
                    </a:cxn>
                    <a:cxn ang="0">
                      <a:pos x="26" y="230"/>
                    </a:cxn>
                    <a:cxn ang="0">
                      <a:pos x="14" y="218"/>
                    </a:cxn>
                    <a:cxn ang="0">
                      <a:pos x="44" y="218"/>
                    </a:cxn>
                    <a:cxn ang="0">
                      <a:pos x="34" y="228"/>
                    </a:cxn>
                    <a:cxn ang="0">
                      <a:pos x="44" y="242"/>
                    </a:cxn>
                    <a:cxn ang="0">
                      <a:pos x="50" y="232"/>
                    </a:cxn>
                    <a:cxn ang="0">
                      <a:pos x="62" y="230"/>
                    </a:cxn>
                    <a:cxn ang="0">
                      <a:pos x="62" y="212"/>
                    </a:cxn>
                    <a:cxn ang="0">
                      <a:pos x="136" y="96"/>
                    </a:cxn>
                    <a:cxn ang="0">
                      <a:pos x="134" y="112"/>
                    </a:cxn>
                    <a:cxn ang="0">
                      <a:pos x="134" y="132"/>
                    </a:cxn>
                    <a:cxn ang="0">
                      <a:pos x="116" y="154"/>
                    </a:cxn>
                    <a:cxn ang="0">
                      <a:pos x="102" y="166"/>
                    </a:cxn>
                    <a:cxn ang="0">
                      <a:pos x="92" y="162"/>
                    </a:cxn>
                    <a:cxn ang="0">
                      <a:pos x="96" y="156"/>
                    </a:cxn>
                    <a:cxn ang="0">
                      <a:pos x="84" y="188"/>
                    </a:cxn>
                    <a:cxn ang="0">
                      <a:pos x="68" y="190"/>
                    </a:cxn>
                    <a:cxn ang="0">
                      <a:pos x="52" y="196"/>
                    </a:cxn>
                    <a:cxn ang="0">
                      <a:pos x="44" y="196"/>
                    </a:cxn>
                    <a:cxn ang="0">
                      <a:pos x="34" y="208"/>
                    </a:cxn>
                    <a:cxn ang="0">
                      <a:pos x="16" y="216"/>
                    </a:cxn>
                    <a:cxn ang="0">
                      <a:pos x="52" y="212"/>
                    </a:cxn>
                    <a:cxn ang="0">
                      <a:pos x="76" y="208"/>
                    </a:cxn>
                    <a:cxn ang="0">
                      <a:pos x="74" y="226"/>
                    </a:cxn>
                    <a:cxn ang="0">
                      <a:pos x="94" y="216"/>
                    </a:cxn>
                    <a:cxn ang="0">
                      <a:pos x="102" y="210"/>
                    </a:cxn>
                    <a:cxn ang="0">
                      <a:pos x="108" y="208"/>
                    </a:cxn>
                    <a:cxn ang="0">
                      <a:pos x="124" y="204"/>
                    </a:cxn>
                    <a:cxn ang="0">
                      <a:pos x="134" y="202"/>
                    </a:cxn>
                    <a:cxn ang="0">
                      <a:pos x="142" y="192"/>
                    </a:cxn>
                    <a:cxn ang="0">
                      <a:pos x="150" y="190"/>
                    </a:cxn>
                    <a:cxn ang="0">
                      <a:pos x="148" y="166"/>
                    </a:cxn>
                    <a:cxn ang="0">
                      <a:pos x="156" y="130"/>
                    </a:cxn>
                    <a:cxn ang="0">
                      <a:pos x="160" y="102"/>
                    </a:cxn>
                    <a:cxn ang="0">
                      <a:pos x="148" y="86"/>
                    </a:cxn>
                    <a:cxn ang="0">
                      <a:pos x="160" y="14"/>
                    </a:cxn>
                    <a:cxn ang="0">
                      <a:pos x="158" y="34"/>
                    </a:cxn>
                    <a:cxn ang="0">
                      <a:pos x="148" y="46"/>
                    </a:cxn>
                    <a:cxn ang="0">
                      <a:pos x="136" y="62"/>
                    </a:cxn>
                    <a:cxn ang="0">
                      <a:pos x="148" y="72"/>
                    </a:cxn>
                    <a:cxn ang="0">
                      <a:pos x="152" y="58"/>
                    </a:cxn>
                    <a:cxn ang="0">
                      <a:pos x="164" y="58"/>
                    </a:cxn>
                    <a:cxn ang="0">
                      <a:pos x="192" y="52"/>
                    </a:cxn>
                    <a:cxn ang="0">
                      <a:pos x="210" y="50"/>
                    </a:cxn>
                    <a:cxn ang="0">
                      <a:pos x="210" y="34"/>
                    </a:cxn>
                    <a:cxn ang="0">
                      <a:pos x="182" y="30"/>
                    </a:cxn>
                    <a:cxn ang="0">
                      <a:pos x="162" y="0"/>
                    </a:cxn>
                  </a:cxnLst>
                  <a:rect l="0" t="0" r="r" b="b"/>
                  <a:pathLst>
                    <a:path w="214" h="270">
                      <a:moveTo>
                        <a:pt x="14" y="218"/>
                      </a:moveTo>
                      <a:lnTo>
                        <a:pt x="14" y="218"/>
                      </a:lnTo>
                      <a:lnTo>
                        <a:pt x="12" y="218"/>
                      </a:lnTo>
                      <a:lnTo>
                        <a:pt x="12" y="220"/>
                      </a:lnTo>
                      <a:lnTo>
                        <a:pt x="12" y="224"/>
                      </a:lnTo>
                      <a:lnTo>
                        <a:pt x="12" y="224"/>
                      </a:lnTo>
                      <a:lnTo>
                        <a:pt x="12" y="224"/>
                      </a:lnTo>
                      <a:lnTo>
                        <a:pt x="10" y="222"/>
                      </a:lnTo>
                      <a:lnTo>
                        <a:pt x="10" y="222"/>
                      </a:lnTo>
                      <a:lnTo>
                        <a:pt x="8" y="222"/>
                      </a:lnTo>
                      <a:lnTo>
                        <a:pt x="8" y="222"/>
                      </a:lnTo>
                      <a:lnTo>
                        <a:pt x="8" y="226"/>
                      </a:lnTo>
                      <a:lnTo>
                        <a:pt x="8" y="226"/>
                      </a:lnTo>
                      <a:lnTo>
                        <a:pt x="6" y="226"/>
                      </a:lnTo>
                      <a:lnTo>
                        <a:pt x="4" y="228"/>
                      </a:lnTo>
                      <a:lnTo>
                        <a:pt x="4" y="228"/>
                      </a:lnTo>
                      <a:lnTo>
                        <a:pt x="4" y="226"/>
                      </a:lnTo>
                      <a:lnTo>
                        <a:pt x="2" y="226"/>
                      </a:lnTo>
                      <a:lnTo>
                        <a:pt x="2" y="226"/>
                      </a:lnTo>
                      <a:lnTo>
                        <a:pt x="0" y="228"/>
                      </a:lnTo>
                      <a:lnTo>
                        <a:pt x="2" y="234"/>
                      </a:lnTo>
                      <a:lnTo>
                        <a:pt x="2" y="234"/>
                      </a:lnTo>
                      <a:lnTo>
                        <a:pt x="4" y="236"/>
                      </a:lnTo>
                      <a:lnTo>
                        <a:pt x="6" y="238"/>
                      </a:lnTo>
                      <a:lnTo>
                        <a:pt x="6" y="238"/>
                      </a:lnTo>
                      <a:lnTo>
                        <a:pt x="6" y="242"/>
                      </a:lnTo>
                      <a:lnTo>
                        <a:pt x="4" y="242"/>
                      </a:lnTo>
                      <a:lnTo>
                        <a:pt x="4" y="240"/>
                      </a:lnTo>
                      <a:lnTo>
                        <a:pt x="4" y="238"/>
                      </a:lnTo>
                      <a:lnTo>
                        <a:pt x="4" y="238"/>
                      </a:lnTo>
                      <a:lnTo>
                        <a:pt x="2" y="240"/>
                      </a:lnTo>
                      <a:lnTo>
                        <a:pt x="2" y="242"/>
                      </a:lnTo>
                      <a:lnTo>
                        <a:pt x="4" y="244"/>
                      </a:lnTo>
                      <a:lnTo>
                        <a:pt x="4" y="244"/>
                      </a:lnTo>
                      <a:lnTo>
                        <a:pt x="6" y="246"/>
                      </a:lnTo>
                      <a:lnTo>
                        <a:pt x="6" y="246"/>
                      </a:lnTo>
                      <a:lnTo>
                        <a:pt x="8" y="246"/>
                      </a:lnTo>
                      <a:lnTo>
                        <a:pt x="8" y="244"/>
                      </a:lnTo>
                      <a:lnTo>
                        <a:pt x="8" y="244"/>
                      </a:lnTo>
                      <a:lnTo>
                        <a:pt x="10" y="246"/>
                      </a:lnTo>
                      <a:lnTo>
                        <a:pt x="12" y="246"/>
                      </a:lnTo>
                      <a:lnTo>
                        <a:pt x="12" y="246"/>
                      </a:lnTo>
                      <a:lnTo>
                        <a:pt x="12" y="246"/>
                      </a:lnTo>
                      <a:lnTo>
                        <a:pt x="14" y="244"/>
                      </a:lnTo>
                      <a:lnTo>
                        <a:pt x="14" y="244"/>
                      </a:lnTo>
                      <a:lnTo>
                        <a:pt x="10" y="236"/>
                      </a:lnTo>
                      <a:lnTo>
                        <a:pt x="10" y="236"/>
                      </a:lnTo>
                      <a:lnTo>
                        <a:pt x="14" y="236"/>
                      </a:lnTo>
                      <a:lnTo>
                        <a:pt x="14" y="236"/>
                      </a:lnTo>
                      <a:lnTo>
                        <a:pt x="14" y="238"/>
                      </a:lnTo>
                      <a:lnTo>
                        <a:pt x="16" y="242"/>
                      </a:lnTo>
                      <a:lnTo>
                        <a:pt x="16" y="242"/>
                      </a:lnTo>
                      <a:lnTo>
                        <a:pt x="16" y="244"/>
                      </a:lnTo>
                      <a:lnTo>
                        <a:pt x="14" y="244"/>
                      </a:lnTo>
                      <a:lnTo>
                        <a:pt x="14" y="244"/>
                      </a:lnTo>
                      <a:lnTo>
                        <a:pt x="12" y="248"/>
                      </a:lnTo>
                      <a:lnTo>
                        <a:pt x="8" y="252"/>
                      </a:lnTo>
                      <a:lnTo>
                        <a:pt x="8" y="252"/>
                      </a:lnTo>
                      <a:lnTo>
                        <a:pt x="6" y="258"/>
                      </a:lnTo>
                      <a:lnTo>
                        <a:pt x="6" y="258"/>
                      </a:lnTo>
                      <a:lnTo>
                        <a:pt x="8" y="260"/>
                      </a:lnTo>
                      <a:lnTo>
                        <a:pt x="8" y="260"/>
                      </a:lnTo>
                      <a:lnTo>
                        <a:pt x="6" y="262"/>
                      </a:lnTo>
                      <a:lnTo>
                        <a:pt x="6" y="264"/>
                      </a:lnTo>
                      <a:lnTo>
                        <a:pt x="6" y="264"/>
                      </a:lnTo>
                      <a:lnTo>
                        <a:pt x="10" y="266"/>
                      </a:lnTo>
                      <a:lnTo>
                        <a:pt x="10" y="266"/>
                      </a:lnTo>
                      <a:lnTo>
                        <a:pt x="10" y="266"/>
                      </a:lnTo>
                      <a:lnTo>
                        <a:pt x="12" y="260"/>
                      </a:lnTo>
                      <a:lnTo>
                        <a:pt x="12" y="260"/>
                      </a:lnTo>
                      <a:lnTo>
                        <a:pt x="12" y="258"/>
                      </a:lnTo>
                      <a:lnTo>
                        <a:pt x="14" y="260"/>
                      </a:lnTo>
                      <a:lnTo>
                        <a:pt x="14" y="262"/>
                      </a:lnTo>
                      <a:lnTo>
                        <a:pt x="14" y="262"/>
                      </a:lnTo>
                      <a:lnTo>
                        <a:pt x="14" y="262"/>
                      </a:lnTo>
                      <a:lnTo>
                        <a:pt x="14" y="266"/>
                      </a:lnTo>
                      <a:lnTo>
                        <a:pt x="14" y="270"/>
                      </a:lnTo>
                      <a:lnTo>
                        <a:pt x="14" y="270"/>
                      </a:lnTo>
                      <a:lnTo>
                        <a:pt x="16" y="270"/>
                      </a:lnTo>
                      <a:lnTo>
                        <a:pt x="16" y="270"/>
                      </a:lnTo>
                      <a:lnTo>
                        <a:pt x="20" y="266"/>
                      </a:lnTo>
                      <a:lnTo>
                        <a:pt x="20" y="266"/>
                      </a:lnTo>
                      <a:lnTo>
                        <a:pt x="20" y="266"/>
                      </a:lnTo>
                      <a:lnTo>
                        <a:pt x="20" y="264"/>
                      </a:lnTo>
                      <a:lnTo>
                        <a:pt x="20" y="264"/>
                      </a:lnTo>
                      <a:lnTo>
                        <a:pt x="24" y="262"/>
                      </a:lnTo>
                      <a:lnTo>
                        <a:pt x="24" y="262"/>
                      </a:lnTo>
                      <a:lnTo>
                        <a:pt x="24" y="256"/>
                      </a:lnTo>
                      <a:lnTo>
                        <a:pt x="24" y="250"/>
                      </a:lnTo>
                      <a:lnTo>
                        <a:pt x="24" y="250"/>
                      </a:lnTo>
                      <a:lnTo>
                        <a:pt x="28" y="244"/>
                      </a:lnTo>
                      <a:lnTo>
                        <a:pt x="32" y="238"/>
                      </a:lnTo>
                      <a:lnTo>
                        <a:pt x="32" y="238"/>
                      </a:lnTo>
                      <a:lnTo>
                        <a:pt x="28" y="236"/>
                      </a:lnTo>
                      <a:lnTo>
                        <a:pt x="28" y="236"/>
                      </a:lnTo>
                      <a:lnTo>
                        <a:pt x="28" y="232"/>
                      </a:lnTo>
                      <a:lnTo>
                        <a:pt x="28" y="232"/>
                      </a:lnTo>
                      <a:lnTo>
                        <a:pt x="26" y="232"/>
                      </a:lnTo>
                      <a:lnTo>
                        <a:pt x="26" y="230"/>
                      </a:lnTo>
                      <a:lnTo>
                        <a:pt x="26" y="224"/>
                      </a:lnTo>
                      <a:lnTo>
                        <a:pt x="26" y="224"/>
                      </a:lnTo>
                      <a:lnTo>
                        <a:pt x="20" y="224"/>
                      </a:lnTo>
                      <a:lnTo>
                        <a:pt x="20" y="224"/>
                      </a:lnTo>
                      <a:lnTo>
                        <a:pt x="20" y="222"/>
                      </a:lnTo>
                      <a:lnTo>
                        <a:pt x="20" y="220"/>
                      </a:lnTo>
                      <a:lnTo>
                        <a:pt x="20" y="220"/>
                      </a:lnTo>
                      <a:lnTo>
                        <a:pt x="14" y="218"/>
                      </a:lnTo>
                      <a:lnTo>
                        <a:pt x="14" y="218"/>
                      </a:lnTo>
                      <a:close/>
                      <a:moveTo>
                        <a:pt x="58" y="212"/>
                      </a:moveTo>
                      <a:lnTo>
                        <a:pt x="58" y="212"/>
                      </a:lnTo>
                      <a:lnTo>
                        <a:pt x="54" y="212"/>
                      </a:lnTo>
                      <a:lnTo>
                        <a:pt x="54" y="212"/>
                      </a:lnTo>
                      <a:lnTo>
                        <a:pt x="54" y="216"/>
                      </a:lnTo>
                      <a:lnTo>
                        <a:pt x="52" y="218"/>
                      </a:lnTo>
                      <a:lnTo>
                        <a:pt x="52" y="218"/>
                      </a:lnTo>
                      <a:lnTo>
                        <a:pt x="48" y="218"/>
                      </a:lnTo>
                      <a:lnTo>
                        <a:pt x="44" y="218"/>
                      </a:lnTo>
                      <a:lnTo>
                        <a:pt x="44" y="218"/>
                      </a:lnTo>
                      <a:lnTo>
                        <a:pt x="42" y="222"/>
                      </a:lnTo>
                      <a:lnTo>
                        <a:pt x="42" y="222"/>
                      </a:lnTo>
                      <a:lnTo>
                        <a:pt x="38" y="228"/>
                      </a:lnTo>
                      <a:lnTo>
                        <a:pt x="38" y="228"/>
                      </a:lnTo>
                      <a:lnTo>
                        <a:pt x="36" y="228"/>
                      </a:lnTo>
                      <a:lnTo>
                        <a:pt x="36" y="228"/>
                      </a:lnTo>
                      <a:lnTo>
                        <a:pt x="36" y="228"/>
                      </a:lnTo>
                      <a:lnTo>
                        <a:pt x="34" y="228"/>
                      </a:lnTo>
                      <a:lnTo>
                        <a:pt x="36" y="230"/>
                      </a:lnTo>
                      <a:lnTo>
                        <a:pt x="40" y="234"/>
                      </a:lnTo>
                      <a:lnTo>
                        <a:pt x="40" y="234"/>
                      </a:lnTo>
                      <a:lnTo>
                        <a:pt x="40" y="234"/>
                      </a:lnTo>
                      <a:lnTo>
                        <a:pt x="40" y="236"/>
                      </a:lnTo>
                      <a:lnTo>
                        <a:pt x="42" y="240"/>
                      </a:lnTo>
                      <a:lnTo>
                        <a:pt x="42" y="240"/>
                      </a:lnTo>
                      <a:lnTo>
                        <a:pt x="44" y="242"/>
                      </a:lnTo>
                      <a:lnTo>
                        <a:pt x="44" y="242"/>
                      </a:lnTo>
                      <a:lnTo>
                        <a:pt x="44" y="244"/>
                      </a:lnTo>
                      <a:lnTo>
                        <a:pt x="44" y="244"/>
                      </a:lnTo>
                      <a:lnTo>
                        <a:pt x="46" y="244"/>
                      </a:lnTo>
                      <a:lnTo>
                        <a:pt x="46" y="244"/>
                      </a:lnTo>
                      <a:lnTo>
                        <a:pt x="48" y="240"/>
                      </a:lnTo>
                      <a:lnTo>
                        <a:pt x="48" y="240"/>
                      </a:lnTo>
                      <a:lnTo>
                        <a:pt x="48" y="236"/>
                      </a:lnTo>
                      <a:lnTo>
                        <a:pt x="50" y="232"/>
                      </a:lnTo>
                      <a:lnTo>
                        <a:pt x="50" y="232"/>
                      </a:lnTo>
                      <a:lnTo>
                        <a:pt x="54" y="232"/>
                      </a:lnTo>
                      <a:lnTo>
                        <a:pt x="54" y="232"/>
                      </a:lnTo>
                      <a:lnTo>
                        <a:pt x="56" y="230"/>
                      </a:lnTo>
                      <a:lnTo>
                        <a:pt x="58" y="228"/>
                      </a:lnTo>
                      <a:lnTo>
                        <a:pt x="58" y="228"/>
                      </a:lnTo>
                      <a:lnTo>
                        <a:pt x="58" y="232"/>
                      </a:lnTo>
                      <a:lnTo>
                        <a:pt x="58" y="232"/>
                      </a:lnTo>
                      <a:lnTo>
                        <a:pt x="62" y="230"/>
                      </a:lnTo>
                      <a:lnTo>
                        <a:pt x="62" y="230"/>
                      </a:lnTo>
                      <a:lnTo>
                        <a:pt x="62" y="228"/>
                      </a:lnTo>
                      <a:lnTo>
                        <a:pt x="62" y="228"/>
                      </a:lnTo>
                      <a:lnTo>
                        <a:pt x="66" y="224"/>
                      </a:lnTo>
                      <a:lnTo>
                        <a:pt x="66" y="224"/>
                      </a:lnTo>
                      <a:lnTo>
                        <a:pt x="66" y="220"/>
                      </a:lnTo>
                      <a:lnTo>
                        <a:pt x="66" y="220"/>
                      </a:lnTo>
                      <a:lnTo>
                        <a:pt x="62" y="218"/>
                      </a:lnTo>
                      <a:lnTo>
                        <a:pt x="62" y="218"/>
                      </a:lnTo>
                      <a:lnTo>
                        <a:pt x="62" y="212"/>
                      </a:lnTo>
                      <a:lnTo>
                        <a:pt x="62" y="212"/>
                      </a:lnTo>
                      <a:lnTo>
                        <a:pt x="58" y="212"/>
                      </a:lnTo>
                      <a:lnTo>
                        <a:pt x="58" y="212"/>
                      </a:lnTo>
                      <a:close/>
                      <a:moveTo>
                        <a:pt x="146" y="84"/>
                      </a:moveTo>
                      <a:lnTo>
                        <a:pt x="146" y="84"/>
                      </a:lnTo>
                      <a:lnTo>
                        <a:pt x="142" y="84"/>
                      </a:lnTo>
                      <a:lnTo>
                        <a:pt x="142" y="84"/>
                      </a:lnTo>
                      <a:lnTo>
                        <a:pt x="142" y="92"/>
                      </a:lnTo>
                      <a:lnTo>
                        <a:pt x="136" y="96"/>
                      </a:lnTo>
                      <a:lnTo>
                        <a:pt x="136" y="96"/>
                      </a:lnTo>
                      <a:lnTo>
                        <a:pt x="136" y="98"/>
                      </a:lnTo>
                      <a:lnTo>
                        <a:pt x="138" y="98"/>
                      </a:lnTo>
                      <a:lnTo>
                        <a:pt x="138" y="98"/>
                      </a:lnTo>
                      <a:lnTo>
                        <a:pt x="138" y="106"/>
                      </a:lnTo>
                      <a:lnTo>
                        <a:pt x="132" y="112"/>
                      </a:lnTo>
                      <a:lnTo>
                        <a:pt x="132" y="112"/>
                      </a:lnTo>
                      <a:lnTo>
                        <a:pt x="134" y="112"/>
                      </a:lnTo>
                      <a:lnTo>
                        <a:pt x="134" y="112"/>
                      </a:lnTo>
                      <a:lnTo>
                        <a:pt x="134" y="112"/>
                      </a:lnTo>
                      <a:lnTo>
                        <a:pt x="140" y="110"/>
                      </a:lnTo>
                      <a:lnTo>
                        <a:pt x="140" y="110"/>
                      </a:lnTo>
                      <a:lnTo>
                        <a:pt x="138" y="116"/>
                      </a:lnTo>
                      <a:lnTo>
                        <a:pt x="138" y="120"/>
                      </a:lnTo>
                      <a:lnTo>
                        <a:pt x="138" y="120"/>
                      </a:lnTo>
                      <a:lnTo>
                        <a:pt x="134" y="124"/>
                      </a:lnTo>
                      <a:lnTo>
                        <a:pt x="134" y="124"/>
                      </a:lnTo>
                      <a:lnTo>
                        <a:pt x="134" y="132"/>
                      </a:lnTo>
                      <a:lnTo>
                        <a:pt x="134" y="132"/>
                      </a:lnTo>
                      <a:lnTo>
                        <a:pt x="130" y="134"/>
                      </a:lnTo>
                      <a:lnTo>
                        <a:pt x="130" y="134"/>
                      </a:lnTo>
                      <a:lnTo>
                        <a:pt x="128" y="140"/>
                      </a:lnTo>
                      <a:lnTo>
                        <a:pt x="128" y="140"/>
                      </a:lnTo>
                      <a:lnTo>
                        <a:pt x="120" y="150"/>
                      </a:lnTo>
                      <a:lnTo>
                        <a:pt x="120" y="150"/>
                      </a:lnTo>
                      <a:lnTo>
                        <a:pt x="118" y="152"/>
                      </a:lnTo>
                      <a:lnTo>
                        <a:pt x="116" y="154"/>
                      </a:lnTo>
                      <a:lnTo>
                        <a:pt x="116" y="154"/>
                      </a:lnTo>
                      <a:lnTo>
                        <a:pt x="114" y="158"/>
                      </a:lnTo>
                      <a:lnTo>
                        <a:pt x="114" y="160"/>
                      </a:lnTo>
                      <a:lnTo>
                        <a:pt x="112" y="162"/>
                      </a:lnTo>
                      <a:lnTo>
                        <a:pt x="112" y="164"/>
                      </a:lnTo>
                      <a:lnTo>
                        <a:pt x="112" y="164"/>
                      </a:lnTo>
                      <a:lnTo>
                        <a:pt x="108" y="164"/>
                      </a:lnTo>
                      <a:lnTo>
                        <a:pt x="108" y="164"/>
                      </a:lnTo>
                      <a:lnTo>
                        <a:pt x="102" y="166"/>
                      </a:lnTo>
                      <a:lnTo>
                        <a:pt x="98" y="170"/>
                      </a:lnTo>
                      <a:lnTo>
                        <a:pt x="98" y="170"/>
                      </a:lnTo>
                      <a:lnTo>
                        <a:pt x="94" y="168"/>
                      </a:lnTo>
                      <a:lnTo>
                        <a:pt x="94" y="168"/>
                      </a:lnTo>
                      <a:lnTo>
                        <a:pt x="94" y="166"/>
                      </a:lnTo>
                      <a:lnTo>
                        <a:pt x="94" y="166"/>
                      </a:lnTo>
                      <a:lnTo>
                        <a:pt x="92" y="166"/>
                      </a:lnTo>
                      <a:lnTo>
                        <a:pt x="92" y="164"/>
                      </a:lnTo>
                      <a:lnTo>
                        <a:pt x="92" y="162"/>
                      </a:lnTo>
                      <a:lnTo>
                        <a:pt x="92" y="162"/>
                      </a:lnTo>
                      <a:lnTo>
                        <a:pt x="96" y="160"/>
                      </a:lnTo>
                      <a:lnTo>
                        <a:pt x="98" y="158"/>
                      </a:lnTo>
                      <a:lnTo>
                        <a:pt x="98" y="158"/>
                      </a:lnTo>
                      <a:lnTo>
                        <a:pt x="98" y="156"/>
                      </a:lnTo>
                      <a:lnTo>
                        <a:pt x="98" y="156"/>
                      </a:lnTo>
                      <a:lnTo>
                        <a:pt x="98" y="154"/>
                      </a:lnTo>
                      <a:lnTo>
                        <a:pt x="96" y="156"/>
                      </a:lnTo>
                      <a:lnTo>
                        <a:pt x="96" y="156"/>
                      </a:lnTo>
                      <a:lnTo>
                        <a:pt x="92" y="158"/>
                      </a:lnTo>
                      <a:lnTo>
                        <a:pt x="90" y="162"/>
                      </a:lnTo>
                      <a:lnTo>
                        <a:pt x="90" y="162"/>
                      </a:lnTo>
                      <a:lnTo>
                        <a:pt x="90" y="166"/>
                      </a:lnTo>
                      <a:lnTo>
                        <a:pt x="90" y="170"/>
                      </a:lnTo>
                      <a:lnTo>
                        <a:pt x="90" y="170"/>
                      </a:lnTo>
                      <a:lnTo>
                        <a:pt x="84" y="180"/>
                      </a:lnTo>
                      <a:lnTo>
                        <a:pt x="84" y="180"/>
                      </a:lnTo>
                      <a:lnTo>
                        <a:pt x="84" y="188"/>
                      </a:lnTo>
                      <a:lnTo>
                        <a:pt x="84" y="188"/>
                      </a:lnTo>
                      <a:lnTo>
                        <a:pt x="84" y="190"/>
                      </a:lnTo>
                      <a:lnTo>
                        <a:pt x="84" y="190"/>
                      </a:lnTo>
                      <a:lnTo>
                        <a:pt x="80" y="192"/>
                      </a:lnTo>
                      <a:lnTo>
                        <a:pt x="78" y="194"/>
                      </a:lnTo>
                      <a:lnTo>
                        <a:pt x="72" y="192"/>
                      </a:lnTo>
                      <a:lnTo>
                        <a:pt x="72" y="190"/>
                      </a:lnTo>
                      <a:lnTo>
                        <a:pt x="72" y="190"/>
                      </a:lnTo>
                      <a:lnTo>
                        <a:pt x="68" y="190"/>
                      </a:lnTo>
                      <a:lnTo>
                        <a:pt x="64" y="190"/>
                      </a:lnTo>
                      <a:lnTo>
                        <a:pt x="60" y="194"/>
                      </a:lnTo>
                      <a:lnTo>
                        <a:pt x="60" y="194"/>
                      </a:lnTo>
                      <a:lnTo>
                        <a:pt x="54" y="194"/>
                      </a:lnTo>
                      <a:lnTo>
                        <a:pt x="50" y="192"/>
                      </a:lnTo>
                      <a:lnTo>
                        <a:pt x="50" y="192"/>
                      </a:lnTo>
                      <a:lnTo>
                        <a:pt x="50" y="194"/>
                      </a:lnTo>
                      <a:lnTo>
                        <a:pt x="50" y="196"/>
                      </a:lnTo>
                      <a:lnTo>
                        <a:pt x="52" y="196"/>
                      </a:lnTo>
                      <a:lnTo>
                        <a:pt x="52" y="196"/>
                      </a:lnTo>
                      <a:lnTo>
                        <a:pt x="52" y="198"/>
                      </a:lnTo>
                      <a:lnTo>
                        <a:pt x="50" y="198"/>
                      </a:lnTo>
                      <a:lnTo>
                        <a:pt x="48" y="198"/>
                      </a:lnTo>
                      <a:lnTo>
                        <a:pt x="48" y="198"/>
                      </a:lnTo>
                      <a:lnTo>
                        <a:pt x="48" y="194"/>
                      </a:lnTo>
                      <a:lnTo>
                        <a:pt x="46" y="194"/>
                      </a:lnTo>
                      <a:lnTo>
                        <a:pt x="46" y="194"/>
                      </a:lnTo>
                      <a:lnTo>
                        <a:pt x="44" y="196"/>
                      </a:lnTo>
                      <a:lnTo>
                        <a:pt x="44" y="196"/>
                      </a:lnTo>
                      <a:lnTo>
                        <a:pt x="42" y="198"/>
                      </a:lnTo>
                      <a:lnTo>
                        <a:pt x="42" y="200"/>
                      </a:lnTo>
                      <a:lnTo>
                        <a:pt x="42" y="200"/>
                      </a:lnTo>
                      <a:lnTo>
                        <a:pt x="38" y="202"/>
                      </a:lnTo>
                      <a:lnTo>
                        <a:pt x="36" y="202"/>
                      </a:lnTo>
                      <a:lnTo>
                        <a:pt x="36" y="202"/>
                      </a:lnTo>
                      <a:lnTo>
                        <a:pt x="36" y="206"/>
                      </a:lnTo>
                      <a:lnTo>
                        <a:pt x="34" y="208"/>
                      </a:lnTo>
                      <a:lnTo>
                        <a:pt x="34" y="208"/>
                      </a:lnTo>
                      <a:lnTo>
                        <a:pt x="28" y="212"/>
                      </a:lnTo>
                      <a:lnTo>
                        <a:pt x="22" y="212"/>
                      </a:lnTo>
                      <a:lnTo>
                        <a:pt x="22" y="212"/>
                      </a:lnTo>
                      <a:lnTo>
                        <a:pt x="20" y="212"/>
                      </a:lnTo>
                      <a:lnTo>
                        <a:pt x="20" y="210"/>
                      </a:lnTo>
                      <a:lnTo>
                        <a:pt x="20" y="210"/>
                      </a:lnTo>
                      <a:lnTo>
                        <a:pt x="16" y="216"/>
                      </a:lnTo>
                      <a:lnTo>
                        <a:pt x="16" y="216"/>
                      </a:lnTo>
                      <a:lnTo>
                        <a:pt x="26" y="218"/>
                      </a:lnTo>
                      <a:lnTo>
                        <a:pt x="36" y="218"/>
                      </a:lnTo>
                      <a:lnTo>
                        <a:pt x="36" y="218"/>
                      </a:lnTo>
                      <a:lnTo>
                        <a:pt x="36" y="216"/>
                      </a:lnTo>
                      <a:lnTo>
                        <a:pt x="38" y="212"/>
                      </a:lnTo>
                      <a:lnTo>
                        <a:pt x="38" y="212"/>
                      </a:lnTo>
                      <a:lnTo>
                        <a:pt x="44" y="214"/>
                      </a:lnTo>
                      <a:lnTo>
                        <a:pt x="52" y="212"/>
                      </a:lnTo>
                      <a:lnTo>
                        <a:pt x="52" y="212"/>
                      </a:lnTo>
                      <a:lnTo>
                        <a:pt x="56" y="208"/>
                      </a:lnTo>
                      <a:lnTo>
                        <a:pt x="56" y="208"/>
                      </a:lnTo>
                      <a:lnTo>
                        <a:pt x="58" y="210"/>
                      </a:lnTo>
                      <a:lnTo>
                        <a:pt x="60" y="210"/>
                      </a:lnTo>
                      <a:lnTo>
                        <a:pt x="60" y="210"/>
                      </a:lnTo>
                      <a:lnTo>
                        <a:pt x="64" y="206"/>
                      </a:lnTo>
                      <a:lnTo>
                        <a:pt x="64" y="206"/>
                      </a:lnTo>
                      <a:lnTo>
                        <a:pt x="76" y="208"/>
                      </a:lnTo>
                      <a:lnTo>
                        <a:pt x="76" y="208"/>
                      </a:lnTo>
                      <a:lnTo>
                        <a:pt x="74" y="212"/>
                      </a:lnTo>
                      <a:lnTo>
                        <a:pt x="74" y="212"/>
                      </a:lnTo>
                      <a:lnTo>
                        <a:pt x="72" y="214"/>
                      </a:lnTo>
                      <a:lnTo>
                        <a:pt x="72" y="220"/>
                      </a:lnTo>
                      <a:lnTo>
                        <a:pt x="72" y="220"/>
                      </a:lnTo>
                      <a:lnTo>
                        <a:pt x="70" y="220"/>
                      </a:lnTo>
                      <a:lnTo>
                        <a:pt x="70" y="220"/>
                      </a:lnTo>
                      <a:lnTo>
                        <a:pt x="70" y="220"/>
                      </a:lnTo>
                      <a:lnTo>
                        <a:pt x="74" y="226"/>
                      </a:lnTo>
                      <a:lnTo>
                        <a:pt x="76" y="228"/>
                      </a:lnTo>
                      <a:lnTo>
                        <a:pt x="80" y="228"/>
                      </a:lnTo>
                      <a:lnTo>
                        <a:pt x="80" y="228"/>
                      </a:lnTo>
                      <a:lnTo>
                        <a:pt x="82" y="228"/>
                      </a:lnTo>
                      <a:lnTo>
                        <a:pt x="84" y="224"/>
                      </a:lnTo>
                      <a:lnTo>
                        <a:pt x="88" y="220"/>
                      </a:lnTo>
                      <a:lnTo>
                        <a:pt x="88" y="220"/>
                      </a:lnTo>
                      <a:lnTo>
                        <a:pt x="94" y="216"/>
                      </a:lnTo>
                      <a:lnTo>
                        <a:pt x="94" y="216"/>
                      </a:lnTo>
                      <a:lnTo>
                        <a:pt x="92" y="210"/>
                      </a:lnTo>
                      <a:lnTo>
                        <a:pt x="92" y="210"/>
                      </a:lnTo>
                      <a:lnTo>
                        <a:pt x="92" y="210"/>
                      </a:lnTo>
                      <a:lnTo>
                        <a:pt x="92" y="208"/>
                      </a:lnTo>
                      <a:lnTo>
                        <a:pt x="92" y="208"/>
                      </a:lnTo>
                      <a:lnTo>
                        <a:pt x="96" y="208"/>
                      </a:lnTo>
                      <a:lnTo>
                        <a:pt x="96" y="208"/>
                      </a:lnTo>
                      <a:lnTo>
                        <a:pt x="102" y="208"/>
                      </a:lnTo>
                      <a:lnTo>
                        <a:pt x="102" y="210"/>
                      </a:lnTo>
                      <a:lnTo>
                        <a:pt x="102" y="210"/>
                      </a:lnTo>
                      <a:lnTo>
                        <a:pt x="102" y="210"/>
                      </a:lnTo>
                      <a:lnTo>
                        <a:pt x="100" y="212"/>
                      </a:lnTo>
                      <a:lnTo>
                        <a:pt x="100" y="212"/>
                      </a:lnTo>
                      <a:lnTo>
                        <a:pt x="100" y="212"/>
                      </a:lnTo>
                      <a:lnTo>
                        <a:pt x="106" y="212"/>
                      </a:lnTo>
                      <a:lnTo>
                        <a:pt x="106" y="212"/>
                      </a:lnTo>
                      <a:lnTo>
                        <a:pt x="108" y="208"/>
                      </a:lnTo>
                      <a:lnTo>
                        <a:pt x="108" y="208"/>
                      </a:lnTo>
                      <a:lnTo>
                        <a:pt x="110" y="210"/>
                      </a:lnTo>
                      <a:lnTo>
                        <a:pt x="116" y="210"/>
                      </a:lnTo>
                      <a:lnTo>
                        <a:pt x="116" y="210"/>
                      </a:lnTo>
                      <a:lnTo>
                        <a:pt x="116" y="208"/>
                      </a:lnTo>
                      <a:lnTo>
                        <a:pt x="116" y="208"/>
                      </a:lnTo>
                      <a:lnTo>
                        <a:pt x="120" y="208"/>
                      </a:lnTo>
                      <a:lnTo>
                        <a:pt x="120" y="208"/>
                      </a:lnTo>
                      <a:lnTo>
                        <a:pt x="124" y="204"/>
                      </a:lnTo>
                      <a:lnTo>
                        <a:pt x="124" y="204"/>
                      </a:lnTo>
                      <a:lnTo>
                        <a:pt x="124" y="212"/>
                      </a:lnTo>
                      <a:lnTo>
                        <a:pt x="126" y="212"/>
                      </a:lnTo>
                      <a:lnTo>
                        <a:pt x="126" y="212"/>
                      </a:lnTo>
                      <a:lnTo>
                        <a:pt x="128" y="202"/>
                      </a:lnTo>
                      <a:lnTo>
                        <a:pt x="132" y="200"/>
                      </a:lnTo>
                      <a:lnTo>
                        <a:pt x="132" y="200"/>
                      </a:lnTo>
                      <a:lnTo>
                        <a:pt x="134" y="202"/>
                      </a:lnTo>
                      <a:lnTo>
                        <a:pt x="134" y="202"/>
                      </a:lnTo>
                      <a:lnTo>
                        <a:pt x="134" y="202"/>
                      </a:lnTo>
                      <a:lnTo>
                        <a:pt x="136" y="200"/>
                      </a:lnTo>
                      <a:lnTo>
                        <a:pt x="134" y="200"/>
                      </a:lnTo>
                      <a:lnTo>
                        <a:pt x="134" y="200"/>
                      </a:lnTo>
                      <a:lnTo>
                        <a:pt x="136" y="190"/>
                      </a:lnTo>
                      <a:lnTo>
                        <a:pt x="136" y="190"/>
                      </a:lnTo>
                      <a:lnTo>
                        <a:pt x="142" y="188"/>
                      </a:lnTo>
                      <a:lnTo>
                        <a:pt x="142" y="188"/>
                      </a:lnTo>
                      <a:lnTo>
                        <a:pt x="142" y="190"/>
                      </a:lnTo>
                      <a:lnTo>
                        <a:pt x="142" y="192"/>
                      </a:lnTo>
                      <a:lnTo>
                        <a:pt x="142" y="192"/>
                      </a:lnTo>
                      <a:lnTo>
                        <a:pt x="140" y="194"/>
                      </a:lnTo>
                      <a:lnTo>
                        <a:pt x="140" y="194"/>
                      </a:lnTo>
                      <a:lnTo>
                        <a:pt x="138" y="198"/>
                      </a:lnTo>
                      <a:lnTo>
                        <a:pt x="138" y="202"/>
                      </a:lnTo>
                      <a:lnTo>
                        <a:pt x="142" y="204"/>
                      </a:lnTo>
                      <a:lnTo>
                        <a:pt x="142" y="204"/>
                      </a:lnTo>
                      <a:lnTo>
                        <a:pt x="150" y="190"/>
                      </a:lnTo>
                      <a:lnTo>
                        <a:pt x="150" y="190"/>
                      </a:lnTo>
                      <a:lnTo>
                        <a:pt x="150" y="188"/>
                      </a:lnTo>
                      <a:lnTo>
                        <a:pt x="150" y="188"/>
                      </a:lnTo>
                      <a:lnTo>
                        <a:pt x="144" y="186"/>
                      </a:lnTo>
                      <a:lnTo>
                        <a:pt x="144" y="186"/>
                      </a:lnTo>
                      <a:lnTo>
                        <a:pt x="148" y="184"/>
                      </a:lnTo>
                      <a:lnTo>
                        <a:pt x="148" y="184"/>
                      </a:lnTo>
                      <a:lnTo>
                        <a:pt x="146" y="172"/>
                      </a:lnTo>
                      <a:lnTo>
                        <a:pt x="146" y="172"/>
                      </a:lnTo>
                      <a:lnTo>
                        <a:pt x="148" y="166"/>
                      </a:lnTo>
                      <a:lnTo>
                        <a:pt x="150" y="158"/>
                      </a:lnTo>
                      <a:lnTo>
                        <a:pt x="150" y="158"/>
                      </a:lnTo>
                      <a:lnTo>
                        <a:pt x="150" y="148"/>
                      </a:lnTo>
                      <a:lnTo>
                        <a:pt x="150" y="136"/>
                      </a:lnTo>
                      <a:lnTo>
                        <a:pt x="150" y="136"/>
                      </a:lnTo>
                      <a:lnTo>
                        <a:pt x="156" y="136"/>
                      </a:lnTo>
                      <a:lnTo>
                        <a:pt x="156" y="136"/>
                      </a:lnTo>
                      <a:lnTo>
                        <a:pt x="156" y="132"/>
                      </a:lnTo>
                      <a:lnTo>
                        <a:pt x="156" y="130"/>
                      </a:lnTo>
                      <a:lnTo>
                        <a:pt x="156" y="130"/>
                      </a:lnTo>
                      <a:lnTo>
                        <a:pt x="160" y="130"/>
                      </a:lnTo>
                      <a:lnTo>
                        <a:pt x="160" y="130"/>
                      </a:lnTo>
                      <a:lnTo>
                        <a:pt x="160" y="126"/>
                      </a:lnTo>
                      <a:lnTo>
                        <a:pt x="160" y="126"/>
                      </a:lnTo>
                      <a:lnTo>
                        <a:pt x="164" y="120"/>
                      </a:lnTo>
                      <a:lnTo>
                        <a:pt x="164" y="120"/>
                      </a:lnTo>
                      <a:lnTo>
                        <a:pt x="162" y="104"/>
                      </a:lnTo>
                      <a:lnTo>
                        <a:pt x="160" y="102"/>
                      </a:lnTo>
                      <a:lnTo>
                        <a:pt x="160" y="102"/>
                      </a:lnTo>
                      <a:lnTo>
                        <a:pt x="158" y="96"/>
                      </a:lnTo>
                      <a:lnTo>
                        <a:pt x="158" y="92"/>
                      </a:lnTo>
                      <a:lnTo>
                        <a:pt x="156" y="90"/>
                      </a:lnTo>
                      <a:lnTo>
                        <a:pt x="156" y="90"/>
                      </a:lnTo>
                      <a:lnTo>
                        <a:pt x="148" y="88"/>
                      </a:lnTo>
                      <a:lnTo>
                        <a:pt x="148" y="88"/>
                      </a:lnTo>
                      <a:lnTo>
                        <a:pt x="148" y="86"/>
                      </a:lnTo>
                      <a:lnTo>
                        <a:pt x="148" y="86"/>
                      </a:lnTo>
                      <a:lnTo>
                        <a:pt x="148" y="86"/>
                      </a:lnTo>
                      <a:lnTo>
                        <a:pt x="146" y="84"/>
                      </a:lnTo>
                      <a:lnTo>
                        <a:pt x="146" y="84"/>
                      </a:lnTo>
                      <a:close/>
                      <a:moveTo>
                        <a:pt x="162" y="0"/>
                      </a:moveTo>
                      <a:lnTo>
                        <a:pt x="162" y="0"/>
                      </a:lnTo>
                      <a:lnTo>
                        <a:pt x="158" y="4"/>
                      </a:lnTo>
                      <a:lnTo>
                        <a:pt x="158" y="6"/>
                      </a:lnTo>
                      <a:lnTo>
                        <a:pt x="158" y="10"/>
                      </a:lnTo>
                      <a:lnTo>
                        <a:pt x="160" y="14"/>
                      </a:lnTo>
                      <a:lnTo>
                        <a:pt x="160" y="14"/>
                      </a:lnTo>
                      <a:lnTo>
                        <a:pt x="164" y="16"/>
                      </a:lnTo>
                      <a:lnTo>
                        <a:pt x="164" y="16"/>
                      </a:lnTo>
                      <a:lnTo>
                        <a:pt x="162" y="20"/>
                      </a:lnTo>
                      <a:lnTo>
                        <a:pt x="160" y="24"/>
                      </a:lnTo>
                      <a:lnTo>
                        <a:pt x="160" y="24"/>
                      </a:lnTo>
                      <a:lnTo>
                        <a:pt x="160" y="32"/>
                      </a:lnTo>
                      <a:lnTo>
                        <a:pt x="160" y="32"/>
                      </a:lnTo>
                      <a:lnTo>
                        <a:pt x="158" y="34"/>
                      </a:lnTo>
                      <a:lnTo>
                        <a:pt x="156" y="36"/>
                      </a:lnTo>
                      <a:lnTo>
                        <a:pt x="156" y="36"/>
                      </a:lnTo>
                      <a:lnTo>
                        <a:pt x="156" y="40"/>
                      </a:lnTo>
                      <a:lnTo>
                        <a:pt x="158" y="46"/>
                      </a:lnTo>
                      <a:lnTo>
                        <a:pt x="158" y="48"/>
                      </a:lnTo>
                      <a:lnTo>
                        <a:pt x="156" y="48"/>
                      </a:lnTo>
                      <a:lnTo>
                        <a:pt x="150" y="48"/>
                      </a:lnTo>
                      <a:lnTo>
                        <a:pt x="150" y="48"/>
                      </a:lnTo>
                      <a:lnTo>
                        <a:pt x="148" y="46"/>
                      </a:lnTo>
                      <a:lnTo>
                        <a:pt x="144" y="44"/>
                      </a:lnTo>
                      <a:lnTo>
                        <a:pt x="144" y="44"/>
                      </a:lnTo>
                      <a:lnTo>
                        <a:pt x="142" y="46"/>
                      </a:lnTo>
                      <a:lnTo>
                        <a:pt x="144" y="48"/>
                      </a:lnTo>
                      <a:lnTo>
                        <a:pt x="144" y="48"/>
                      </a:lnTo>
                      <a:lnTo>
                        <a:pt x="142" y="52"/>
                      </a:lnTo>
                      <a:lnTo>
                        <a:pt x="136" y="56"/>
                      </a:lnTo>
                      <a:lnTo>
                        <a:pt x="136" y="56"/>
                      </a:lnTo>
                      <a:lnTo>
                        <a:pt x="136" y="62"/>
                      </a:lnTo>
                      <a:lnTo>
                        <a:pt x="136" y="62"/>
                      </a:lnTo>
                      <a:lnTo>
                        <a:pt x="140" y="66"/>
                      </a:lnTo>
                      <a:lnTo>
                        <a:pt x="140" y="66"/>
                      </a:lnTo>
                      <a:lnTo>
                        <a:pt x="140" y="76"/>
                      </a:lnTo>
                      <a:lnTo>
                        <a:pt x="140" y="76"/>
                      </a:lnTo>
                      <a:lnTo>
                        <a:pt x="142" y="76"/>
                      </a:lnTo>
                      <a:lnTo>
                        <a:pt x="144" y="76"/>
                      </a:lnTo>
                      <a:lnTo>
                        <a:pt x="144" y="76"/>
                      </a:lnTo>
                      <a:lnTo>
                        <a:pt x="148" y="72"/>
                      </a:lnTo>
                      <a:lnTo>
                        <a:pt x="148" y="72"/>
                      </a:lnTo>
                      <a:lnTo>
                        <a:pt x="156" y="72"/>
                      </a:lnTo>
                      <a:lnTo>
                        <a:pt x="156" y="72"/>
                      </a:lnTo>
                      <a:lnTo>
                        <a:pt x="146" y="66"/>
                      </a:lnTo>
                      <a:lnTo>
                        <a:pt x="146" y="66"/>
                      </a:lnTo>
                      <a:lnTo>
                        <a:pt x="146" y="60"/>
                      </a:lnTo>
                      <a:lnTo>
                        <a:pt x="146" y="60"/>
                      </a:lnTo>
                      <a:lnTo>
                        <a:pt x="148" y="58"/>
                      </a:lnTo>
                      <a:lnTo>
                        <a:pt x="152" y="58"/>
                      </a:lnTo>
                      <a:lnTo>
                        <a:pt x="152" y="58"/>
                      </a:lnTo>
                      <a:lnTo>
                        <a:pt x="154" y="60"/>
                      </a:lnTo>
                      <a:lnTo>
                        <a:pt x="156" y="60"/>
                      </a:lnTo>
                      <a:lnTo>
                        <a:pt x="156" y="60"/>
                      </a:lnTo>
                      <a:lnTo>
                        <a:pt x="158" y="58"/>
                      </a:lnTo>
                      <a:lnTo>
                        <a:pt x="158" y="58"/>
                      </a:lnTo>
                      <a:lnTo>
                        <a:pt x="160" y="58"/>
                      </a:lnTo>
                      <a:lnTo>
                        <a:pt x="162" y="58"/>
                      </a:lnTo>
                      <a:lnTo>
                        <a:pt x="164" y="58"/>
                      </a:lnTo>
                      <a:lnTo>
                        <a:pt x="164" y="58"/>
                      </a:lnTo>
                      <a:lnTo>
                        <a:pt x="166" y="62"/>
                      </a:lnTo>
                      <a:lnTo>
                        <a:pt x="166" y="62"/>
                      </a:lnTo>
                      <a:lnTo>
                        <a:pt x="166" y="66"/>
                      </a:lnTo>
                      <a:lnTo>
                        <a:pt x="166" y="66"/>
                      </a:lnTo>
                      <a:lnTo>
                        <a:pt x="182" y="66"/>
                      </a:lnTo>
                      <a:lnTo>
                        <a:pt x="182" y="66"/>
                      </a:lnTo>
                      <a:lnTo>
                        <a:pt x="186" y="54"/>
                      </a:lnTo>
                      <a:lnTo>
                        <a:pt x="192" y="52"/>
                      </a:lnTo>
                      <a:lnTo>
                        <a:pt x="198" y="50"/>
                      </a:lnTo>
                      <a:lnTo>
                        <a:pt x="198" y="50"/>
                      </a:lnTo>
                      <a:lnTo>
                        <a:pt x="200" y="54"/>
                      </a:lnTo>
                      <a:lnTo>
                        <a:pt x="200" y="54"/>
                      </a:lnTo>
                      <a:lnTo>
                        <a:pt x="202" y="52"/>
                      </a:lnTo>
                      <a:lnTo>
                        <a:pt x="202" y="50"/>
                      </a:lnTo>
                      <a:lnTo>
                        <a:pt x="202" y="50"/>
                      </a:lnTo>
                      <a:lnTo>
                        <a:pt x="210" y="50"/>
                      </a:lnTo>
                      <a:lnTo>
                        <a:pt x="210" y="50"/>
                      </a:lnTo>
                      <a:lnTo>
                        <a:pt x="214" y="48"/>
                      </a:lnTo>
                      <a:lnTo>
                        <a:pt x="214" y="46"/>
                      </a:lnTo>
                      <a:lnTo>
                        <a:pt x="212" y="44"/>
                      </a:lnTo>
                      <a:lnTo>
                        <a:pt x="212" y="44"/>
                      </a:lnTo>
                      <a:lnTo>
                        <a:pt x="212" y="42"/>
                      </a:lnTo>
                      <a:lnTo>
                        <a:pt x="212" y="42"/>
                      </a:lnTo>
                      <a:lnTo>
                        <a:pt x="208" y="42"/>
                      </a:lnTo>
                      <a:lnTo>
                        <a:pt x="208" y="40"/>
                      </a:lnTo>
                      <a:lnTo>
                        <a:pt x="210" y="34"/>
                      </a:lnTo>
                      <a:lnTo>
                        <a:pt x="210" y="34"/>
                      </a:lnTo>
                      <a:lnTo>
                        <a:pt x="202" y="34"/>
                      </a:lnTo>
                      <a:lnTo>
                        <a:pt x="200" y="32"/>
                      </a:lnTo>
                      <a:lnTo>
                        <a:pt x="196" y="28"/>
                      </a:lnTo>
                      <a:lnTo>
                        <a:pt x="196" y="28"/>
                      </a:lnTo>
                      <a:lnTo>
                        <a:pt x="190" y="30"/>
                      </a:lnTo>
                      <a:lnTo>
                        <a:pt x="184" y="30"/>
                      </a:lnTo>
                      <a:lnTo>
                        <a:pt x="182" y="30"/>
                      </a:lnTo>
                      <a:lnTo>
                        <a:pt x="182" y="30"/>
                      </a:lnTo>
                      <a:lnTo>
                        <a:pt x="178" y="22"/>
                      </a:lnTo>
                      <a:lnTo>
                        <a:pt x="174" y="12"/>
                      </a:lnTo>
                      <a:lnTo>
                        <a:pt x="174" y="12"/>
                      </a:lnTo>
                      <a:lnTo>
                        <a:pt x="168" y="10"/>
                      </a:lnTo>
                      <a:lnTo>
                        <a:pt x="168" y="10"/>
                      </a:lnTo>
                      <a:lnTo>
                        <a:pt x="166" y="4"/>
                      </a:lnTo>
                      <a:lnTo>
                        <a:pt x="166" y="4"/>
                      </a:lnTo>
                      <a:lnTo>
                        <a:pt x="162" y="0"/>
                      </a:lnTo>
                      <a:lnTo>
                        <a:pt x="162"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40" name="Freeform 160"/>
                <p:cNvSpPr>
                  <a:spLocks noChangeAspect="1"/>
                </p:cNvSpPr>
                <p:nvPr/>
              </p:nvSpPr>
              <p:spPr bwMode="gray">
                <a:xfrm>
                  <a:off x="2272" y="2588"/>
                  <a:ext cx="27" cy="14"/>
                </a:xfrm>
                <a:custGeom>
                  <a:avLst/>
                  <a:gdLst/>
                  <a:ahLst/>
                  <a:cxnLst>
                    <a:cxn ang="0">
                      <a:pos x="8" y="0"/>
                    </a:cxn>
                    <a:cxn ang="0">
                      <a:pos x="8" y="0"/>
                    </a:cxn>
                    <a:cxn ang="0">
                      <a:pos x="4" y="2"/>
                    </a:cxn>
                    <a:cxn ang="0">
                      <a:pos x="0" y="4"/>
                    </a:cxn>
                    <a:cxn ang="0">
                      <a:pos x="0" y="4"/>
                    </a:cxn>
                    <a:cxn ang="0">
                      <a:pos x="2" y="6"/>
                    </a:cxn>
                    <a:cxn ang="0">
                      <a:pos x="2" y="6"/>
                    </a:cxn>
                    <a:cxn ang="0">
                      <a:pos x="6" y="6"/>
                    </a:cxn>
                    <a:cxn ang="0">
                      <a:pos x="6" y="6"/>
                    </a:cxn>
                    <a:cxn ang="0">
                      <a:pos x="6" y="8"/>
                    </a:cxn>
                    <a:cxn ang="0">
                      <a:pos x="8" y="10"/>
                    </a:cxn>
                    <a:cxn ang="0">
                      <a:pos x="8" y="10"/>
                    </a:cxn>
                    <a:cxn ang="0">
                      <a:pos x="14" y="14"/>
                    </a:cxn>
                    <a:cxn ang="0">
                      <a:pos x="22" y="16"/>
                    </a:cxn>
                    <a:cxn ang="0">
                      <a:pos x="22" y="16"/>
                    </a:cxn>
                    <a:cxn ang="0">
                      <a:pos x="22" y="12"/>
                    </a:cxn>
                    <a:cxn ang="0">
                      <a:pos x="22" y="12"/>
                    </a:cxn>
                    <a:cxn ang="0">
                      <a:pos x="30" y="12"/>
                    </a:cxn>
                    <a:cxn ang="0">
                      <a:pos x="30" y="12"/>
                    </a:cxn>
                    <a:cxn ang="0">
                      <a:pos x="30" y="8"/>
                    </a:cxn>
                    <a:cxn ang="0">
                      <a:pos x="30" y="8"/>
                    </a:cxn>
                    <a:cxn ang="0">
                      <a:pos x="24" y="2"/>
                    </a:cxn>
                    <a:cxn ang="0">
                      <a:pos x="24" y="2"/>
                    </a:cxn>
                    <a:cxn ang="0">
                      <a:pos x="20" y="2"/>
                    </a:cxn>
                    <a:cxn ang="0">
                      <a:pos x="14" y="2"/>
                    </a:cxn>
                    <a:cxn ang="0">
                      <a:pos x="14" y="2"/>
                    </a:cxn>
                    <a:cxn ang="0">
                      <a:pos x="14" y="2"/>
                    </a:cxn>
                    <a:cxn ang="0">
                      <a:pos x="8" y="0"/>
                    </a:cxn>
                    <a:cxn ang="0">
                      <a:pos x="8" y="0"/>
                    </a:cxn>
                  </a:cxnLst>
                  <a:rect l="0" t="0" r="r" b="b"/>
                  <a:pathLst>
                    <a:path w="30" h="16">
                      <a:moveTo>
                        <a:pt x="8" y="0"/>
                      </a:moveTo>
                      <a:lnTo>
                        <a:pt x="8" y="0"/>
                      </a:lnTo>
                      <a:lnTo>
                        <a:pt x="4" y="2"/>
                      </a:lnTo>
                      <a:lnTo>
                        <a:pt x="0" y="4"/>
                      </a:lnTo>
                      <a:lnTo>
                        <a:pt x="0" y="4"/>
                      </a:lnTo>
                      <a:lnTo>
                        <a:pt x="2" y="6"/>
                      </a:lnTo>
                      <a:lnTo>
                        <a:pt x="2" y="6"/>
                      </a:lnTo>
                      <a:lnTo>
                        <a:pt x="6" y="6"/>
                      </a:lnTo>
                      <a:lnTo>
                        <a:pt x="6" y="6"/>
                      </a:lnTo>
                      <a:lnTo>
                        <a:pt x="6" y="8"/>
                      </a:lnTo>
                      <a:lnTo>
                        <a:pt x="8" y="10"/>
                      </a:lnTo>
                      <a:lnTo>
                        <a:pt x="8" y="10"/>
                      </a:lnTo>
                      <a:lnTo>
                        <a:pt x="14" y="14"/>
                      </a:lnTo>
                      <a:lnTo>
                        <a:pt x="22" y="16"/>
                      </a:lnTo>
                      <a:lnTo>
                        <a:pt x="22" y="16"/>
                      </a:lnTo>
                      <a:lnTo>
                        <a:pt x="22" y="12"/>
                      </a:lnTo>
                      <a:lnTo>
                        <a:pt x="22" y="12"/>
                      </a:lnTo>
                      <a:lnTo>
                        <a:pt x="30" y="12"/>
                      </a:lnTo>
                      <a:lnTo>
                        <a:pt x="30" y="12"/>
                      </a:lnTo>
                      <a:lnTo>
                        <a:pt x="30" y="8"/>
                      </a:lnTo>
                      <a:lnTo>
                        <a:pt x="30" y="8"/>
                      </a:lnTo>
                      <a:lnTo>
                        <a:pt x="24" y="2"/>
                      </a:lnTo>
                      <a:lnTo>
                        <a:pt x="24" y="2"/>
                      </a:lnTo>
                      <a:lnTo>
                        <a:pt x="20" y="2"/>
                      </a:lnTo>
                      <a:lnTo>
                        <a:pt x="14" y="2"/>
                      </a:lnTo>
                      <a:lnTo>
                        <a:pt x="14" y="2"/>
                      </a:lnTo>
                      <a:lnTo>
                        <a:pt x="14" y="2"/>
                      </a:lnTo>
                      <a:lnTo>
                        <a:pt x="8" y="0"/>
                      </a:lnTo>
                      <a:lnTo>
                        <a:pt x="8"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41" name="Freeform 161"/>
                <p:cNvSpPr>
                  <a:spLocks noChangeAspect="1"/>
                </p:cNvSpPr>
                <p:nvPr/>
              </p:nvSpPr>
              <p:spPr bwMode="gray">
                <a:xfrm>
                  <a:off x="3124" y="2708"/>
                  <a:ext cx="81" cy="93"/>
                </a:xfrm>
                <a:custGeom>
                  <a:avLst/>
                  <a:gdLst/>
                  <a:ahLst/>
                  <a:cxnLst>
                    <a:cxn ang="0">
                      <a:pos x="18" y="108"/>
                    </a:cxn>
                    <a:cxn ang="0">
                      <a:pos x="36" y="100"/>
                    </a:cxn>
                    <a:cxn ang="0">
                      <a:pos x="40" y="94"/>
                    </a:cxn>
                    <a:cxn ang="0">
                      <a:pos x="50" y="94"/>
                    </a:cxn>
                    <a:cxn ang="0">
                      <a:pos x="60" y="94"/>
                    </a:cxn>
                    <a:cxn ang="0">
                      <a:pos x="70" y="100"/>
                    </a:cxn>
                    <a:cxn ang="0">
                      <a:pos x="74" y="92"/>
                    </a:cxn>
                    <a:cxn ang="0">
                      <a:pos x="74" y="88"/>
                    </a:cxn>
                    <a:cxn ang="0">
                      <a:pos x="72" y="76"/>
                    </a:cxn>
                    <a:cxn ang="0">
                      <a:pos x="74" y="66"/>
                    </a:cxn>
                    <a:cxn ang="0">
                      <a:pos x="78" y="56"/>
                    </a:cxn>
                    <a:cxn ang="0">
                      <a:pos x="82" y="46"/>
                    </a:cxn>
                    <a:cxn ang="0">
                      <a:pos x="86" y="38"/>
                    </a:cxn>
                    <a:cxn ang="0">
                      <a:pos x="88" y="26"/>
                    </a:cxn>
                    <a:cxn ang="0">
                      <a:pos x="86" y="20"/>
                    </a:cxn>
                    <a:cxn ang="0">
                      <a:pos x="84" y="18"/>
                    </a:cxn>
                    <a:cxn ang="0">
                      <a:pos x="84" y="12"/>
                    </a:cxn>
                    <a:cxn ang="0">
                      <a:pos x="84" y="8"/>
                    </a:cxn>
                    <a:cxn ang="0">
                      <a:pos x="74" y="10"/>
                    </a:cxn>
                    <a:cxn ang="0">
                      <a:pos x="72" y="6"/>
                    </a:cxn>
                    <a:cxn ang="0">
                      <a:pos x="66" y="2"/>
                    </a:cxn>
                    <a:cxn ang="0">
                      <a:pos x="56" y="4"/>
                    </a:cxn>
                    <a:cxn ang="0">
                      <a:pos x="44" y="0"/>
                    </a:cxn>
                    <a:cxn ang="0">
                      <a:pos x="42" y="4"/>
                    </a:cxn>
                    <a:cxn ang="0">
                      <a:pos x="40" y="8"/>
                    </a:cxn>
                    <a:cxn ang="0">
                      <a:pos x="38" y="10"/>
                    </a:cxn>
                    <a:cxn ang="0">
                      <a:pos x="34" y="8"/>
                    </a:cxn>
                    <a:cxn ang="0">
                      <a:pos x="30" y="8"/>
                    </a:cxn>
                    <a:cxn ang="0">
                      <a:pos x="28" y="16"/>
                    </a:cxn>
                    <a:cxn ang="0">
                      <a:pos x="26" y="12"/>
                    </a:cxn>
                    <a:cxn ang="0">
                      <a:pos x="24" y="14"/>
                    </a:cxn>
                    <a:cxn ang="0">
                      <a:pos x="18" y="18"/>
                    </a:cxn>
                    <a:cxn ang="0">
                      <a:pos x="16" y="22"/>
                    </a:cxn>
                    <a:cxn ang="0">
                      <a:pos x="14" y="26"/>
                    </a:cxn>
                    <a:cxn ang="0">
                      <a:pos x="18" y="30"/>
                    </a:cxn>
                    <a:cxn ang="0">
                      <a:pos x="18" y="34"/>
                    </a:cxn>
                    <a:cxn ang="0">
                      <a:pos x="16" y="36"/>
                    </a:cxn>
                    <a:cxn ang="0">
                      <a:pos x="10" y="38"/>
                    </a:cxn>
                    <a:cxn ang="0">
                      <a:pos x="10" y="40"/>
                    </a:cxn>
                    <a:cxn ang="0">
                      <a:pos x="6" y="48"/>
                    </a:cxn>
                    <a:cxn ang="0">
                      <a:pos x="8" y="52"/>
                    </a:cxn>
                    <a:cxn ang="0">
                      <a:pos x="8" y="58"/>
                    </a:cxn>
                    <a:cxn ang="0">
                      <a:pos x="4" y="64"/>
                    </a:cxn>
                    <a:cxn ang="0">
                      <a:pos x="0" y="68"/>
                    </a:cxn>
                    <a:cxn ang="0">
                      <a:pos x="10" y="70"/>
                    </a:cxn>
                    <a:cxn ang="0">
                      <a:pos x="14" y="78"/>
                    </a:cxn>
                    <a:cxn ang="0">
                      <a:pos x="16" y="84"/>
                    </a:cxn>
                    <a:cxn ang="0">
                      <a:pos x="20" y="86"/>
                    </a:cxn>
                    <a:cxn ang="0">
                      <a:pos x="22" y="86"/>
                    </a:cxn>
                    <a:cxn ang="0">
                      <a:pos x="20" y="90"/>
                    </a:cxn>
                    <a:cxn ang="0">
                      <a:pos x="18" y="98"/>
                    </a:cxn>
                    <a:cxn ang="0">
                      <a:pos x="16" y="100"/>
                    </a:cxn>
                    <a:cxn ang="0">
                      <a:pos x="18" y="104"/>
                    </a:cxn>
                    <a:cxn ang="0">
                      <a:pos x="16" y="108"/>
                    </a:cxn>
                  </a:cxnLst>
                  <a:rect l="0" t="0" r="r" b="b"/>
                  <a:pathLst>
                    <a:path w="88" h="108">
                      <a:moveTo>
                        <a:pt x="18" y="108"/>
                      </a:moveTo>
                      <a:lnTo>
                        <a:pt x="18" y="108"/>
                      </a:lnTo>
                      <a:lnTo>
                        <a:pt x="28" y="104"/>
                      </a:lnTo>
                      <a:lnTo>
                        <a:pt x="36" y="100"/>
                      </a:lnTo>
                      <a:lnTo>
                        <a:pt x="36" y="100"/>
                      </a:lnTo>
                      <a:lnTo>
                        <a:pt x="40" y="94"/>
                      </a:lnTo>
                      <a:lnTo>
                        <a:pt x="40" y="94"/>
                      </a:lnTo>
                      <a:lnTo>
                        <a:pt x="50" y="94"/>
                      </a:lnTo>
                      <a:lnTo>
                        <a:pt x="60" y="94"/>
                      </a:lnTo>
                      <a:lnTo>
                        <a:pt x="60" y="94"/>
                      </a:lnTo>
                      <a:lnTo>
                        <a:pt x="66" y="96"/>
                      </a:lnTo>
                      <a:lnTo>
                        <a:pt x="70" y="100"/>
                      </a:lnTo>
                      <a:lnTo>
                        <a:pt x="70" y="100"/>
                      </a:lnTo>
                      <a:lnTo>
                        <a:pt x="74" y="92"/>
                      </a:lnTo>
                      <a:lnTo>
                        <a:pt x="74" y="92"/>
                      </a:lnTo>
                      <a:lnTo>
                        <a:pt x="74" y="88"/>
                      </a:lnTo>
                      <a:lnTo>
                        <a:pt x="72" y="86"/>
                      </a:lnTo>
                      <a:lnTo>
                        <a:pt x="72" y="76"/>
                      </a:lnTo>
                      <a:lnTo>
                        <a:pt x="74" y="66"/>
                      </a:lnTo>
                      <a:lnTo>
                        <a:pt x="74" y="66"/>
                      </a:lnTo>
                      <a:lnTo>
                        <a:pt x="78" y="56"/>
                      </a:lnTo>
                      <a:lnTo>
                        <a:pt x="78" y="56"/>
                      </a:lnTo>
                      <a:lnTo>
                        <a:pt x="82" y="46"/>
                      </a:lnTo>
                      <a:lnTo>
                        <a:pt x="82" y="46"/>
                      </a:lnTo>
                      <a:lnTo>
                        <a:pt x="84" y="40"/>
                      </a:lnTo>
                      <a:lnTo>
                        <a:pt x="86" y="38"/>
                      </a:lnTo>
                      <a:lnTo>
                        <a:pt x="86" y="38"/>
                      </a:lnTo>
                      <a:lnTo>
                        <a:pt x="88" y="26"/>
                      </a:lnTo>
                      <a:lnTo>
                        <a:pt x="88" y="26"/>
                      </a:lnTo>
                      <a:lnTo>
                        <a:pt x="86" y="20"/>
                      </a:lnTo>
                      <a:lnTo>
                        <a:pt x="84" y="20"/>
                      </a:lnTo>
                      <a:lnTo>
                        <a:pt x="84" y="18"/>
                      </a:lnTo>
                      <a:lnTo>
                        <a:pt x="84" y="18"/>
                      </a:lnTo>
                      <a:lnTo>
                        <a:pt x="84" y="12"/>
                      </a:lnTo>
                      <a:lnTo>
                        <a:pt x="84" y="8"/>
                      </a:lnTo>
                      <a:lnTo>
                        <a:pt x="84" y="8"/>
                      </a:lnTo>
                      <a:lnTo>
                        <a:pt x="74" y="10"/>
                      </a:lnTo>
                      <a:lnTo>
                        <a:pt x="74" y="10"/>
                      </a:lnTo>
                      <a:lnTo>
                        <a:pt x="72" y="8"/>
                      </a:lnTo>
                      <a:lnTo>
                        <a:pt x="72" y="6"/>
                      </a:lnTo>
                      <a:lnTo>
                        <a:pt x="72" y="2"/>
                      </a:lnTo>
                      <a:lnTo>
                        <a:pt x="66" y="2"/>
                      </a:lnTo>
                      <a:lnTo>
                        <a:pt x="62" y="6"/>
                      </a:lnTo>
                      <a:lnTo>
                        <a:pt x="56" y="4"/>
                      </a:lnTo>
                      <a:lnTo>
                        <a:pt x="56" y="0"/>
                      </a:lnTo>
                      <a:lnTo>
                        <a:pt x="44" y="0"/>
                      </a:lnTo>
                      <a:lnTo>
                        <a:pt x="42" y="4"/>
                      </a:lnTo>
                      <a:lnTo>
                        <a:pt x="42" y="4"/>
                      </a:lnTo>
                      <a:lnTo>
                        <a:pt x="42" y="6"/>
                      </a:lnTo>
                      <a:lnTo>
                        <a:pt x="40" y="8"/>
                      </a:lnTo>
                      <a:lnTo>
                        <a:pt x="38" y="10"/>
                      </a:lnTo>
                      <a:lnTo>
                        <a:pt x="38" y="10"/>
                      </a:lnTo>
                      <a:lnTo>
                        <a:pt x="36" y="10"/>
                      </a:lnTo>
                      <a:lnTo>
                        <a:pt x="34" y="8"/>
                      </a:lnTo>
                      <a:lnTo>
                        <a:pt x="32" y="6"/>
                      </a:lnTo>
                      <a:lnTo>
                        <a:pt x="30" y="8"/>
                      </a:lnTo>
                      <a:lnTo>
                        <a:pt x="28" y="16"/>
                      </a:lnTo>
                      <a:lnTo>
                        <a:pt x="28" y="16"/>
                      </a:lnTo>
                      <a:lnTo>
                        <a:pt x="28" y="14"/>
                      </a:lnTo>
                      <a:lnTo>
                        <a:pt x="26" y="12"/>
                      </a:lnTo>
                      <a:lnTo>
                        <a:pt x="24" y="14"/>
                      </a:lnTo>
                      <a:lnTo>
                        <a:pt x="24" y="14"/>
                      </a:lnTo>
                      <a:lnTo>
                        <a:pt x="20" y="16"/>
                      </a:lnTo>
                      <a:lnTo>
                        <a:pt x="18" y="18"/>
                      </a:lnTo>
                      <a:lnTo>
                        <a:pt x="18" y="18"/>
                      </a:lnTo>
                      <a:lnTo>
                        <a:pt x="16" y="22"/>
                      </a:lnTo>
                      <a:lnTo>
                        <a:pt x="14" y="24"/>
                      </a:lnTo>
                      <a:lnTo>
                        <a:pt x="14" y="26"/>
                      </a:lnTo>
                      <a:lnTo>
                        <a:pt x="14" y="26"/>
                      </a:lnTo>
                      <a:lnTo>
                        <a:pt x="18" y="30"/>
                      </a:lnTo>
                      <a:lnTo>
                        <a:pt x="18" y="32"/>
                      </a:lnTo>
                      <a:lnTo>
                        <a:pt x="18" y="34"/>
                      </a:lnTo>
                      <a:lnTo>
                        <a:pt x="18" y="34"/>
                      </a:lnTo>
                      <a:lnTo>
                        <a:pt x="16" y="36"/>
                      </a:lnTo>
                      <a:lnTo>
                        <a:pt x="12" y="38"/>
                      </a:lnTo>
                      <a:lnTo>
                        <a:pt x="10" y="38"/>
                      </a:lnTo>
                      <a:lnTo>
                        <a:pt x="10" y="40"/>
                      </a:lnTo>
                      <a:lnTo>
                        <a:pt x="10" y="40"/>
                      </a:lnTo>
                      <a:lnTo>
                        <a:pt x="10" y="44"/>
                      </a:lnTo>
                      <a:lnTo>
                        <a:pt x="6" y="48"/>
                      </a:lnTo>
                      <a:lnTo>
                        <a:pt x="6" y="48"/>
                      </a:lnTo>
                      <a:lnTo>
                        <a:pt x="8" y="52"/>
                      </a:lnTo>
                      <a:lnTo>
                        <a:pt x="8" y="54"/>
                      </a:lnTo>
                      <a:lnTo>
                        <a:pt x="8" y="58"/>
                      </a:lnTo>
                      <a:lnTo>
                        <a:pt x="8" y="58"/>
                      </a:lnTo>
                      <a:lnTo>
                        <a:pt x="4" y="64"/>
                      </a:lnTo>
                      <a:lnTo>
                        <a:pt x="0" y="68"/>
                      </a:lnTo>
                      <a:lnTo>
                        <a:pt x="0" y="68"/>
                      </a:lnTo>
                      <a:lnTo>
                        <a:pt x="10" y="70"/>
                      </a:lnTo>
                      <a:lnTo>
                        <a:pt x="10" y="70"/>
                      </a:lnTo>
                      <a:lnTo>
                        <a:pt x="12" y="74"/>
                      </a:lnTo>
                      <a:lnTo>
                        <a:pt x="14" y="78"/>
                      </a:lnTo>
                      <a:lnTo>
                        <a:pt x="14" y="78"/>
                      </a:lnTo>
                      <a:lnTo>
                        <a:pt x="16" y="84"/>
                      </a:lnTo>
                      <a:lnTo>
                        <a:pt x="18" y="86"/>
                      </a:lnTo>
                      <a:lnTo>
                        <a:pt x="20" y="86"/>
                      </a:lnTo>
                      <a:lnTo>
                        <a:pt x="20" y="86"/>
                      </a:lnTo>
                      <a:lnTo>
                        <a:pt x="22" y="86"/>
                      </a:lnTo>
                      <a:lnTo>
                        <a:pt x="20" y="90"/>
                      </a:lnTo>
                      <a:lnTo>
                        <a:pt x="20" y="90"/>
                      </a:lnTo>
                      <a:lnTo>
                        <a:pt x="20" y="94"/>
                      </a:lnTo>
                      <a:lnTo>
                        <a:pt x="18" y="98"/>
                      </a:lnTo>
                      <a:lnTo>
                        <a:pt x="18" y="98"/>
                      </a:lnTo>
                      <a:lnTo>
                        <a:pt x="16" y="100"/>
                      </a:lnTo>
                      <a:lnTo>
                        <a:pt x="16" y="100"/>
                      </a:lnTo>
                      <a:lnTo>
                        <a:pt x="18" y="104"/>
                      </a:lnTo>
                      <a:lnTo>
                        <a:pt x="18" y="104"/>
                      </a:lnTo>
                      <a:lnTo>
                        <a:pt x="16" y="108"/>
                      </a:lnTo>
                      <a:lnTo>
                        <a:pt x="18" y="10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42" name="Freeform 162"/>
                <p:cNvSpPr>
                  <a:spLocks noChangeAspect="1" noEditPoints="1"/>
                </p:cNvSpPr>
                <p:nvPr/>
              </p:nvSpPr>
              <p:spPr bwMode="gray">
                <a:xfrm>
                  <a:off x="3317" y="2151"/>
                  <a:ext cx="143" cy="169"/>
                </a:xfrm>
                <a:custGeom>
                  <a:avLst/>
                  <a:gdLst/>
                  <a:ahLst/>
                  <a:cxnLst>
                    <a:cxn ang="0">
                      <a:pos x="79" y="176"/>
                    </a:cxn>
                    <a:cxn ang="0">
                      <a:pos x="93" y="186"/>
                    </a:cxn>
                    <a:cxn ang="0">
                      <a:pos x="107" y="192"/>
                    </a:cxn>
                    <a:cxn ang="0">
                      <a:pos x="111" y="188"/>
                    </a:cxn>
                    <a:cxn ang="0">
                      <a:pos x="115" y="178"/>
                    </a:cxn>
                    <a:cxn ang="0">
                      <a:pos x="117" y="168"/>
                    </a:cxn>
                    <a:cxn ang="0">
                      <a:pos x="89" y="170"/>
                    </a:cxn>
                    <a:cxn ang="0">
                      <a:pos x="81" y="168"/>
                    </a:cxn>
                    <a:cxn ang="0">
                      <a:pos x="18" y="62"/>
                    </a:cxn>
                    <a:cxn ang="0">
                      <a:pos x="22" y="52"/>
                    </a:cxn>
                    <a:cxn ang="0">
                      <a:pos x="40" y="54"/>
                    </a:cxn>
                    <a:cxn ang="0">
                      <a:pos x="48" y="64"/>
                    </a:cxn>
                    <a:cxn ang="0">
                      <a:pos x="52" y="76"/>
                    </a:cxn>
                    <a:cxn ang="0">
                      <a:pos x="61" y="90"/>
                    </a:cxn>
                    <a:cxn ang="0">
                      <a:pos x="77" y="108"/>
                    </a:cxn>
                    <a:cxn ang="0">
                      <a:pos x="93" y="112"/>
                    </a:cxn>
                    <a:cxn ang="0">
                      <a:pos x="103" y="124"/>
                    </a:cxn>
                    <a:cxn ang="0">
                      <a:pos x="111" y="132"/>
                    </a:cxn>
                    <a:cxn ang="0">
                      <a:pos x="125" y="158"/>
                    </a:cxn>
                    <a:cxn ang="0">
                      <a:pos x="119" y="170"/>
                    </a:cxn>
                    <a:cxn ang="0">
                      <a:pos x="125" y="176"/>
                    </a:cxn>
                    <a:cxn ang="0">
                      <a:pos x="133" y="158"/>
                    </a:cxn>
                    <a:cxn ang="0">
                      <a:pos x="137" y="148"/>
                    </a:cxn>
                    <a:cxn ang="0">
                      <a:pos x="129" y="138"/>
                    </a:cxn>
                    <a:cxn ang="0">
                      <a:pos x="139" y="128"/>
                    </a:cxn>
                    <a:cxn ang="0">
                      <a:pos x="153" y="136"/>
                    </a:cxn>
                    <a:cxn ang="0">
                      <a:pos x="153" y="126"/>
                    </a:cxn>
                    <a:cxn ang="0">
                      <a:pos x="143" y="118"/>
                    </a:cxn>
                    <a:cxn ang="0">
                      <a:pos x="117" y="100"/>
                    </a:cxn>
                    <a:cxn ang="0">
                      <a:pos x="95" y="76"/>
                    </a:cxn>
                    <a:cxn ang="0">
                      <a:pos x="87" y="64"/>
                    </a:cxn>
                    <a:cxn ang="0">
                      <a:pos x="75" y="56"/>
                    </a:cxn>
                    <a:cxn ang="0">
                      <a:pos x="77" y="42"/>
                    </a:cxn>
                    <a:cxn ang="0">
                      <a:pos x="75" y="32"/>
                    </a:cxn>
                    <a:cxn ang="0">
                      <a:pos x="93" y="26"/>
                    </a:cxn>
                    <a:cxn ang="0">
                      <a:pos x="91" y="14"/>
                    </a:cxn>
                    <a:cxn ang="0">
                      <a:pos x="89" y="4"/>
                    </a:cxn>
                    <a:cxn ang="0">
                      <a:pos x="75" y="6"/>
                    </a:cxn>
                    <a:cxn ang="0">
                      <a:pos x="65" y="2"/>
                    </a:cxn>
                    <a:cxn ang="0">
                      <a:pos x="59" y="2"/>
                    </a:cxn>
                    <a:cxn ang="0">
                      <a:pos x="50" y="4"/>
                    </a:cxn>
                    <a:cxn ang="0">
                      <a:pos x="48" y="10"/>
                    </a:cxn>
                    <a:cxn ang="0">
                      <a:pos x="40" y="12"/>
                    </a:cxn>
                    <a:cxn ang="0">
                      <a:pos x="36" y="22"/>
                    </a:cxn>
                    <a:cxn ang="0">
                      <a:pos x="24" y="20"/>
                    </a:cxn>
                    <a:cxn ang="0">
                      <a:pos x="20" y="20"/>
                    </a:cxn>
                    <a:cxn ang="0">
                      <a:pos x="8" y="32"/>
                    </a:cxn>
                    <a:cxn ang="0">
                      <a:pos x="0" y="40"/>
                    </a:cxn>
                    <a:cxn ang="0">
                      <a:pos x="2" y="52"/>
                    </a:cxn>
                    <a:cxn ang="0">
                      <a:pos x="10" y="56"/>
                    </a:cxn>
                    <a:cxn ang="0">
                      <a:pos x="8" y="64"/>
                    </a:cxn>
                    <a:cxn ang="0">
                      <a:pos x="22" y="118"/>
                    </a:cxn>
                    <a:cxn ang="0">
                      <a:pos x="28" y="148"/>
                    </a:cxn>
                    <a:cxn ang="0">
                      <a:pos x="36" y="152"/>
                    </a:cxn>
                    <a:cxn ang="0">
                      <a:pos x="40" y="118"/>
                    </a:cxn>
                    <a:cxn ang="0">
                      <a:pos x="34" y="110"/>
                    </a:cxn>
                  </a:cxnLst>
                  <a:rect l="0" t="0" r="r" b="b"/>
                  <a:pathLst>
                    <a:path w="155" h="194">
                      <a:moveTo>
                        <a:pt x="81" y="168"/>
                      </a:moveTo>
                      <a:lnTo>
                        <a:pt x="81" y="168"/>
                      </a:lnTo>
                      <a:lnTo>
                        <a:pt x="81" y="170"/>
                      </a:lnTo>
                      <a:lnTo>
                        <a:pt x="79" y="170"/>
                      </a:lnTo>
                      <a:lnTo>
                        <a:pt x="79" y="170"/>
                      </a:lnTo>
                      <a:lnTo>
                        <a:pt x="79" y="176"/>
                      </a:lnTo>
                      <a:lnTo>
                        <a:pt x="79" y="176"/>
                      </a:lnTo>
                      <a:lnTo>
                        <a:pt x="85" y="180"/>
                      </a:lnTo>
                      <a:lnTo>
                        <a:pt x="85" y="180"/>
                      </a:lnTo>
                      <a:lnTo>
                        <a:pt x="91" y="182"/>
                      </a:lnTo>
                      <a:lnTo>
                        <a:pt x="91" y="182"/>
                      </a:lnTo>
                      <a:lnTo>
                        <a:pt x="93" y="186"/>
                      </a:lnTo>
                      <a:lnTo>
                        <a:pt x="93" y="186"/>
                      </a:lnTo>
                      <a:lnTo>
                        <a:pt x="95" y="186"/>
                      </a:lnTo>
                      <a:lnTo>
                        <a:pt x="99" y="186"/>
                      </a:lnTo>
                      <a:lnTo>
                        <a:pt x="99" y="186"/>
                      </a:lnTo>
                      <a:lnTo>
                        <a:pt x="101" y="188"/>
                      </a:lnTo>
                      <a:lnTo>
                        <a:pt x="107" y="192"/>
                      </a:lnTo>
                      <a:lnTo>
                        <a:pt x="107" y="194"/>
                      </a:lnTo>
                      <a:lnTo>
                        <a:pt x="107" y="194"/>
                      </a:lnTo>
                      <a:lnTo>
                        <a:pt x="113" y="194"/>
                      </a:lnTo>
                      <a:lnTo>
                        <a:pt x="113" y="194"/>
                      </a:lnTo>
                      <a:lnTo>
                        <a:pt x="111" y="188"/>
                      </a:lnTo>
                      <a:lnTo>
                        <a:pt x="111" y="188"/>
                      </a:lnTo>
                      <a:lnTo>
                        <a:pt x="115" y="186"/>
                      </a:lnTo>
                      <a:lnTo>
                        <a:pt x="115" y="186"/>
                      </a:lnTo>
                      <a:lnTo>
                        <a:pt x="115" y="182"/>
                      </a:lnTo>
                      <a:lnTo>
                        <a:pt x="115" y="178"/>
                      </a:lnTo>
                      <a:lnTo>
                        <a:pt x="115" y="178"/>
                      </a:lnTo>
                      <a:lnTo>
                        <a:pt x="115" y="178"/>
                      </a:lnTo>
                      <a:lnTo>
                        <a:pt x="115" y="176"/>
                      </a:lnTo>
                      <a:lnTo>
                        <a:pt x="115" y="176"/>
                      </a:lnTo>
                      <a:lnTo>
                        <a:pt x="115" y="174"/>
                      </a:lnTo>
                      <a:lnTo>
                        <a:pt x="117" y="172"/>
                      </a:lnTo>
                      <a:lnTo>
                        <a:pt x="117" y="172"/>
                      </a:lnTo>
                      <a:lnTo>
                        <a:pt x="117" y="168"/>
                      </a:lnTo>
                      <a:lnTo>
                        <a:pt x="117" y="168"/>
                      </a:lnTo>
                      <a:lnTo>
                        <a:pt x="105" y="172"/>
                      </a:lnTo>
                      <a:lnTo>
                        <a:pt x="99" y="174"/>
                      </a:lnTo>
                      <a:lnTo>
                        <a:pt x="93" y="172"/>
                      </a:lnTo>
                      <a:lnTo>
                        <a:pt x="93" y="172"/>
                      </a:lnTo>
                      <a:lnTo>
                        <a:pt x="89" y="170"/>
                      </a:lnTo>
                      <a:lnTo>
                        <a:pt x="89" y="170"/>
                      </a:lnTo>
                      <a:lnTo>
                        <a:pt x="87" y="170"/>
                      </a:lnTo>
                      <a:lnTo>
                        <a:pt x="83" y="170"/>
                      </a:lnTo>
                      <a:lnTo>
                        <a:pt x="83" y="170"/>
                      </a:lnTo>
                      <a:lnTo>
                        <a:pt x="81" y="168"/>
                      </a:lnTo>
                      <a:lnTo>
                        <a:pt x="81" y="168"/>
                      </a:lnTo>
                      <a:close/>
                      <a:moveTo>
                        <a:pt x="8" y="64"/>
                      </a:moveTo>
                      <a:lnTo>
                        <a:pt x="8" y="64"/>
                      </a:lnTo>
                      <a:lnTo>
                        <a:pt x="12" y="62"/>
                      </a:lnTo>
                      <a:lnTo>
                        <a:pt x="12" y="62"/>
                      </a:lnTo>
                      <a:lnTo>
                        <a:pt x="18" y="62"/>
                      </a:lnTo>
                      <a:lnTo>
                        <a:pt x="18" y="62"/>
                      </a:lnTo>
                      <a:lnTo>
                        <a:pt x="18" y="58"/>
                      </a:lnTo>
                      <a:lnTo>
                        <a:pt x="18" y="58"/>
                      </a:lnTo>
                      <a:lnTo>
                        <a:pt x="22" y="56"/>
                      </a:lnTo>
                      <a:lnTo>
                        <a:pt x="22" y="56"/>
                      </a:lnTo>
                      <a:lnTo>
                        <a:pt x="22" y="52"/>
                      </a:lnTo>
                      <a:lnTo>
                        <a:pt x="22" y="52"/>
                      </a:lnTo>
                      <a:lnTo>
                        <a:pt x="26" y="50"/>
                      </a:lnTo>
                      <a:lnTo>
                        <a:pt x="32" y="50"/>
                      </a:lnTo>
                      <a:lnTo>
                        <a:pt x="32" y="50"/>
                      </a:lnTo>
                      <a:lnTo>
                        <a:pt x="36" y="54"/>
                      </a:lnTo>
                      <a:lnTo>
                        <a:pt x="36" y="54"/>
                      </a:lnTo>
                      <a:lnTo>
                        <a:pt x="40" y="54"/>
                      </a:lnTo>
                      <a:lnTo>
                        <a:pt x="40" y="54"/>
                      </a:lnTo>
                      <a:lnTo>
                        <a:pt x="46" y="58"/>
                      </a:lnTo>
                      <a:lnTo>
                        <a:pt x="46" y="60"/>
                      </a:lnTo>
                      <a:lnTo>
                        <a:pt x="48" y="60"/>
                      </a:lnTo>
                      <a:lnTo>
                        <a:pt x="48" y="60"/>
                      </a:lnTo>
                      <a:lnTo>
                        <a:pt x="48" y="64"/>
                      </a:lnTo>
                      <a:lnTo>
                        <a:pt x="48" y="66"/>
                      </a:lnTo>
                      <a:lnTo>
                        <a:pt x="48" y="66"/>
                      </a:lnTo>
                      <a:lnTo>
                        <a:pt x="52" y="70"/>
                      </a:lnTo>
                      <a:lnTo>
                        <a:pt x="52" y="70"/>
                      </a:lnTo>
                      <a:lnTo>
                        <a:pt x="52" y="76"/>
                      </a:lnTo>
                      <a:lnTo>
                        <a:pt x="52" y="76"/>
                      </a:lnTo>
                      <a:lnTo>
                        <a:pt x="57" y="78"/>
                      </a:lnTo>
                      <a:lnTo>
                        <a:pt x="57" y="78"/>
                      </a:lnTo>
                      <a:lnTo>
                        <a:pt x="57" y="82"/>
                      </a:lnTo>
                      <a:lnTo>
                        <a:pt x="59" y="88"/>
                      </a:lnTo>
                      <a:lnTo>
                        <a:pt x="59" y="88"/>
                      </a:lnTo>
                      <a:lnTo>
                        <a:pt x="61" y="90"/>
                      </a:lnTo>
                      <a:lnTo>
                        <a:pt x="65" y="94"/>
                      </a:lnTo>
                      <a:lnTo>
                        <a:pt x="73" y="100"/>
                      </a:lnTo>
                      <a:lnTo>
                        <a:pt x="73" y="100"/>
                      </a:lnTo>
                      <a:lnTo>
                        <a:pt x="75" y="104"/>
                      </a:lnTo>
                      <a:lnTo>
                        <a:pt x="77" y="108"/>
                      </a:lnTo>
                      <a:lnTo>
                        <a:pt x="77" y="108"/>
                      </a:lnTo>
                      <a:lnTo>
                        <a:pt x="87" y="112"/>
                      </a:lnTo>
                      <a:lnTo>
                        <a:pt x="87" y="114"/>
                      </a:lnTo>
                      <a:lnTo>
                        <a:pt x="87" y="114"/>
                      </a:lnTo>
                      <a:lnTo>
                        <a:pt x="91" y="112"/>
                      </a:lnTo>
                      <a:lnTo>
                        <a:pt x="93" y="112"/>
                      </a:lnTo>
                      <a:lnTo>
                        <a:pt x="93" y="112"/>
                      </a:lnTo>
                      <a:lnTo>
                        <a:pt x="97" y="116"/>
                      </a:lnTo>
                      <a:lnTo>
                        <a:pt x="101" y="120"/>
                      </a:lnTo>
                      <a:lnTo>
                        <a:pt x="103" y="120"/>
                      </a:lnTo>
                      <a:lnTo>
                        <a:pt x="103" y="120"/>
                      </a:lnTo>
                      <a:lnTo>
                        <a:pt x="103" y="122"/>
                      </a:lnTo>
                      <a:lnTo>
                        <a:pt x="103" y="124"/>
                      </a:lnTo>
                      <a:lnTo>
                        <a:pt x="103" y="124"/>
                      </a:lnTo>
                      <a:lnTo>
                        <a:pt x="105" y="124"/>
                      </a:lnTo>
                      <a:lnTo>
                        <a:pt x="109" y="124"/>
                      </a:lnTo>
                      <a:lnTo>
                        <a:pt x="109" y="124"/>
                      </a:lnTo>
                      <a:lnTo>
                        <a:pt x="109" y="128"/>
                      </a:lnTo>
                      <a:lnTo>
                        <a:pt x="111" y="132"/>
                      </a:lnTo>
                      <a:lnTo>
                        <a:pt x="111" y="132"/>
                      </a:lnTo>
                      <a:lnTo>
                        <a:pt x="115" y="134"/>
                      </a:lnTo>
                      <a:lnTo>
                        <a:pt x="119" y="136"/>
                      </a:lnTo>
                      <a:lnTo>
                        <a:pt x="119" y="136"/>
                      </a:lnTo>
                      <a:lnTo>
                        <a:pt x="123" y="146"/>
                      </a:lnTo>
                      <a:lnTo>
                        <a:pt x="125" y="158"/>
                      </a:lnTo>
                      <a:lnTo>
                        <a:pt x="121" y="158"/>
                      </a:lnTo>
                      <a:lnTo>
                        <a:pt x="121" y="158"/>
                      </a:lnTo>
                      <a:lnTo>
                        <a:pt x="121" y="166"/>
                      </a:lnTo>
                      <a:lnTo>
                        <a:pt x="121" y="166"/>
                      </a:lnTo>
                      <a:lnTo>
                        <a:pt x="119" y="170"/>
                      </a:lnTo>
                      <a:lnTo>
                        <a:pt x="119" y="170"/>
                      </a:lnTo>
                      <a:lnTo>
                        <a:pt x="119" y="174"/>
                      </a:lnTo>
                      <a:lnTo>
                        <a:pt x="121" y="176"/>
                      </a:lnTo>
                      <a:lnTo>
                        <a:pt x="121" y="176"/>
                      </a:lnTo>
                      <a:lnTo>
                        <a:pt x="123" y="176"/>
                      </a:lnTo>
                      <a:lnTo>
                        <a:pt x="125" y="176"/>
                      </a:lnTo>
                      <a:lnTo>
                        <a:pt x="125" y="176"/>
                      </a:lnTo>
                      <a:lnTo>
                        <a:pt x="127" y="170"/>
                      </a:lnTo>
                      <a:lnTo>
                        <a:pt x="127" y="170"/>
                      </a:lnTo>
                      <a:lnTo>
                        <a:pt x="133" y="166"/>
                      </a:lnTo>
                      <a:lnTo>
                        <a:pt x="133" y="166"/>
                      </a:lnTo>
                      <a:lnTo>
                        <a:pt x="133" y="162"/>
                      </a:lnTo>
                      <a:lnTo>
                        <a:pt x="133" y="158"/>
                      </a:lnTo>
                      <a:lnTo>
                        <a:pt x="133" y="158"/>
                      </a:lnTo>
                      <a:lnTo>
                        <a:pt x="135" y="158"/>
                      </a:lnTo>
                      <a:lnTo>
                        <a:pt x="139" y="156"/>
                      </a:lnTo>
                      <a:lnTo>
                        <a:pt x="139" y="156"/>
                      </a:lnTo>
                      <a:lnTo>
                        <a:pt x="139" y="150"/>
                      </a:lnTo>
                      <a:lnTo>
                        <a:pt x="137" y="148"/>
                      </a:lnTo>
                      <a:lnTo>
                        <a:pt x="137" y="148"/>
                      </a:lnTo>
                      <a:lnTo>
                        <a:pt x="135" y="146"/>
                      </a:lnTo>
                      <a:lnTo>
                        <a:pt x="135" y="146"/>
                      </a:lnTo>
                      <a:lnTo>
                        <a:pt x="133" y="140"/>
                      </a:lnTo>
                      <a:lnTo>
                        <a:pt x="133" y="140"/>
                      </a:lnTo>
                      <a:lnTo>
                        <a:pt x="129" y="138"/>
                      </a:lnTo>
                      <a:lnTo>
                        <a:pt x="129" y="138"/>
                      </a:lnTo>
                      <a:lnTo>
                        <a:pt x="133" y="130"/>
                      </a:lnTo>
                      <a:lnTo>
                        <a:pt x="135" y="126"/>
                      </a:lnTo>
                      <a:lnTo>
                        <a:pt x="139" y="126"/>
                      </a:lnTo>
                      <a:lnTo>
                        <a:pt x="139" y="128"/>
                      </a:lnTo>
                      <a:lnTo>
                        <a:pt x="139" y="128"/>
                      </a:lnTo>
                      <a:lnTo>
                        <a:pt x="149" y="130"/>
                      </a:lnTo>
                      <a:lnTo>
                        <a:pt x="149" y="130"/>
                      </a:lnTo>
                      <a:lnTo>
                        <a:pt x="149" y="136"/>
                      </a:lnTo>
                      <a:lnTo>
                        <a:pt x="149" y="136"/>
                      </a:lnTo>
                      <a:lnTo>
                        <a:pt x="153" y="136"/>
                      </a:lnTo>
                      <a:lnTo>
                        <a:pt x="153" y="136"/>
                      </a:lnTo>
                      <a:lnTo>
                        <a:pt x="153" y="134"/>
                      </a:lnTo>
                      <a:lnTo>
                        <a:pt x="155" y="132"/>
                      </a:lnTo>
                      <a:lnTo>
                        <a:pt x="155" y="132"/>
                      </a:lnTo>
                      <a:lnTo>
                        <a:pt x="153" y="130"/>
                      </a:lnTo>
                      <a:lnTo>
                        <a:pt x="153" y="130"/>
                      </a:lnTo>
                      <a:lnTo>
                        <a:pt x="153" y="126"/>
                      </a:lnTo>
                      <a:lnTo>
                        <a:pt x="153" y="126"/>
                      </a:lnTo>
                      <a:lnTo>
                        <a:pt x="151" y="126"/>
                      </a:lnTo>
                      <a:lnTo>
                        <a:pt x="149" y="124"/>
                      </a:lnTo>
                      <a:lnTo>
                        <a:pt x="149" y="124"/>
                      </a:lnTo>
                      <a:lnTo>
                        <a:pt x="143" y="118"/>
                      </a:lnTo>
                      <a:lnTo>
                        <a:pt x="143" y="118"/>
                      </a:lnTo>
                      <a:lnTo>
                        <a:pt x="135" y="112"/>
                      </a:lnTo>
                      <a:lnTo>
                        <a:pt x="125" y="108"/>
                      </a:lnTo>
                      <a:lnTo>
                        <a:pt x="125" y="108"/>
                      </a:lnTo>
                      <a:lnTo>
                        <a:pt x="125" y="100"/>
                      </a:lnTo>
                      <a:lnTo>
                        <a:pt x="125" y="100"/>
                      </a:lnTo>
                      <a:lnTo>
                        <a:pt x="117" y="100"/>
                      </a:lnTo>
                      <a:lnTo>
                        <a:pt x="109" y="96"/>
                      </a:lnTo>
                      <a:lnTo>
                        <a:pt x="109" y="96"/>
                      </a:lnTo>
                      <a:lnTo>
                        <a:pt x="101" y="90"/>
                      </a:lnTo>
                      <a:lnTo>
                        <a:pt x="95" y="80"/>
                      </a:lnTo>
                      <a:lnTo>
                        <a:pt x="95" y="80"/>
                      </a:lnTo>
                      <a:lnTo>
                        <a:pt x="95" y="76"/>
                      </a:lnTo>
                      <a:lnTo>
                        <a:pt x="93" y="72"/>
                      </a:lnTo>
                      <a:lnTo>
                        <a:pt x="93" y="72"/>
                      </a:lnTo>
                      <a:lnTo>
                        <a:pt x="93" y="72"/>
                      </a:lnTo>
                      <a:lnTo>
                        <a:pt x="91" y="70"/>
                      </a:lnTo>
                      <a:lnTo>
                        <a:pt x="91" y="70"/>
                      </a:lnTo>
                      <a:lnTo>
                        <a:pt x="87" y="64"/>
                      </a:lnTo>
                      <a:lnTo>
                        <a:pt x="87" y="64"/>
                      </a:lnTo>
                      <a:lnTo>
                        <a:pt x="87" y="64"/>
                      </a:lnTo>
                      <a:lnTo>
                        <a:pt x="87" y="64"/>
                      </a:lnTo>
                      <a:lnTo>
                        <a:pt x="81" y="60"/>
                      </a:lnTo>
                      <a:lnTo>
                        <a:pt x="77" y="60"/>
                      </a:lnTo>
                      <a:lnTo>
                        <a:pt x="75" y="56"/>
                      </a:lnTo>
                      <a:lnTo>
                        <a:pt x="75" y="56"/>
                      </a:lnTo>
                      <a:lnTo>
                        <a:pt x="73" y="56"/>
                      </a:lnTo>
                      <a:lnTo>
                        <a:pt x="73" y="56"/>
                      </a:lnTo>
                      <a:lnTo>
                        <a:pt x="73" y="52"/>
                      </a:lnTo>
                      <a:lnTo>
                        <a:pt x="75" y="46"/>
                      </a:lnTo>
                      <a:lnTo>
                        <a:pt x="77" y="42"/>
                      </a:lnTo>
                      <a:lnTo>
                        <a:pt x="77" y="42"/>
                      </a:lnTo>
                      <a:lnTo>
                        <a:pt x="77" y="38"/>
                      </a:lnTo>
                      <a:lnTo>
                        <a:pt x="77" y="36"/>
                      </a:lnTo>
                      <a:lnTo>
                        <a:pt x="75" y="34"/>
                      </a:lnTo>
                      <a:lnTo>
                        <a:pt x="75" y="34"/>
                      </a:lnTo>
                      <a:lnTo>
                        <a:pt x="75" y="32"/>
                      </a:lnTo>
                      <a:lnTo>
                        <a:pt x="75" y="30"/>
                      </a:lnTo>
                      <a:lnTo>
                        <a:pt x="75" y="30"/>
                      </a:lnTo>
                      <a:lnTo>
                        <a:pt x="77" y="30"/>
                      </a:lnTo>
                      <a:lnTo>
                        <a:pt x="77" y="32"/>
                      </a:lnTo>
                      <a:lnTo>
                        <a:pt x="77" y="32"/>
                      </a:lnTo>
                      <a:lnTo>
                        <a:pt x="93" y="26"/>
                      </a:lnTo>
                      <a:lnTo>
                        <a:pt x="93" y="26"/>
                      </a:lnTo>
                      <a:lnTo>
                        <a:pt x="91" y="24"/>
                      </a:lnTo>
                      <a:lnTo>
                        <a:pt x="91" y="22"/>
                      </a:lnTo>
                      <a:lnTo>
                        <a:pt x="93" y="18"/>
                      </a:lnTo>
                      <a:lnTo>
                        <a:pt x="93" y="18"/>
                      </a:lnTo>
                      <a:lnTo>
                        <a:pt x="91" y="14"/>
                      </a:lnTo>
                      <a:lnTo>
                        <a:pt x="91" y="14"/>
                      </a:lnTo>
                      <a:lnTo>
                        <a:pt x="89" y="14"/>
                      </a:lnTo>
                      <a:lnTo>
                        <a:pt x="89" y="14"/>
                      </a:lnTo>
                      <a:lnTo>
                        <a:pt x="87" y="12"/>
                      </a:lnTo>
                      <a:lnTo>
                        <a:pt x="87" y="8"/>
                      </a:lnTo>
                      <a:lnTo>
                        <a:pt x="89" y="4"/>
                      </a:lnTo>
                      <a:lnTo>
                        <a:pt x="89" y="4"/>
                      </a:lnTo>
                      <a:lnTo>
                        <a:pt x="81" y="4"/>
                      </a:lnTo>
                      <a:lnTo>
                        <a:pt x="81" y="4"/>
                      </a:lnTo>
                      <a:lnTo>
                        <a:pt x="77" y="6"/>
                      </a:lnTo>
                      <a:lnTo>
                        <a:pt x="75" y="6"/>
                      </a:lnTo>
                      <a:lnTo>
                        <a:pt x="75" y="6"/>
                      </a:lnTo>
                      <a:lnTo>
                        <a:pt x="73" y="4"/>
                      </a:lnTo>
                      <a:lnTo>
                        <a:pt x="73" y="4"/>
                      </a:lnTo>
                      <a:lnTo>
                        <a:pt x="71" y="2"/>
                      </a:lnTo>
                      <a:lnTo>
                        <a:pt x="69" y="2"/>
                      </a:lnTo>
                      <a:lnTo>
                        <a:pt x="69" y="2"/>
                      </a:lnTo>
                      <a:lnTo>
                        <a:pt x="65" y="2"/>
                      </a:lnTo>
                      <a:lnTo>
                        <a:pt x="63" y="0"/>
                      </a:lnTo>
                      <a:lnTo>
                        <a:pt x="63" y="0"/>
                      </a:lnTo>
                      <a:lnTo>
                        <a:pt x="59" y="0"/>
                      </a:lnTo>
                      <a:lnTo>
                        <a:pt x="59" y="2"/>
                      </a:lnTo>
                      <a:lnTo>
                        <a:pt x="59" y="2"/>
                      </a:lnTo>
                      <a:lnTo>
                        <a:pt x="59" y="2"/>
                      </a:lnTo>
                      <a:lnTo>
                        <a:pt x="57" y="2"/>
                      </a:lnTo>
                      <a:lnTo>
                        <a:pt x="52" y="0"/>
                      </a:lnTo>
                      <a:lnTo>
                        <a:pt x="52" y="0"/>
                      </a:lnTo>
                      <a:lnTo>
                        <a:pt x="52" y="2"/>
                      </a:lnTo>
                      <a:lnTo>
                        <a:pt x="50" y="4"/>
                      </a:lnTo>
                      <a:lnTo>
                        <a:pt x="50" y="4"/>
                      </a:lnTo>
                      <a:lnTo>
                        <a:pt x="48" y="6"/>
                      </a:lnTo>
                      <a:lnTo>
                        <a:pt x="50" y="6"/>
                      </a:lnTo>
                      <a:lnTo>
                        <a:pt x="52" y="8"/>
                      </a:lnTo>
                      <a:lnTo>
                        <a:pt x="50" y="8"/>
                      </a:lnTo>
                      <a:lnTo>
                        <a:pt x="50" y="8"/>
                      </a:lnTo>
                      <a:lnTo>
                        <a:pt x="48" y="10"/>
                      </a:lnTo>
                      <a:lnTo>
                        <a:pt x="46" y="10"/>
                      </a:lnTo>
                      <a:lnTo>
                        <a:pt x="46" y="10"/>
                      </a:lnTo>
                      <a:lnTo>
                        <a:pt x="44" y="8"/>
                      </a:lnTo>
                      <a:lnTo>
                        <a:pt x="42" y="10"/>
                      </a:lnTo>
                      <a:lnTo>
                        <a:pt x="40" y="12"/>
                      </a:lnTo>
                      <a:lnTo>
                        <a:pt x="40" y="12"/>
                      </a:lnTo>
                      <a:lnTo>
                        <a:pt x="40" y="14"/>
                      </a:lnTo>
                      <a:lnTo>
                        <a:pt x="38" y="14"/>
                      </a:lnTo>
                      <a:lnTo>
                        <a:pt x="36" y="16"/>
                      </a:lnTo>
                      <a:lnTo>
                        <a:pt x="34" y="18"/>
                      </a:lnTo>
                      <a:lnTo>
                        <a:pt x="34" y="18"/>
                      </a:lnTo>
                      <a:lnTo>
                        <a:pt x="36" y="22"/>
                      </a:lnTo>
                      <a:lnTo>
                        <a:pt x="34" y="22"/>
                      </a:lnTo>
                      <a:lnTo>
                        <a:pt x="34" y="22"/>
                      </a:lnTo>
                      <a:lnTo>
                        <a:pt x="32" y="22"/>
                      </a:lnTo>
                      <a:lnTo>
                        <a:pt x="28" y="20"/>
                      </a:lnTo>
                      <a:lnTo>
                        <a:pt x="28" y="20"/>
                      </a:lnTo>
                      <a:lnTo>
                        <a:pt x="24" y="20"/>
                      </a:lnTo>
                      <a:lnTo>
                        <a:pt x="22" y="16"/>
                      </a:lnTo>
                      <a:lnTo>
                        <a:pt x="22" y="16"/>
                      </a:lnTo>
                      <a:lnTo>
                        <a:pt x="20" y="14"/>
                      </a:lnTo>
                      <a:lnTo>
                        <a:pt x="20" y="16"/>
                      </a:lnTo>
                      <a:lnTo>
                        <a:pt x="20" y="20"/>
                      </a:lnTo>
                      <a:lnTo>
                        <a:pt x="20" y="20"/>
                      </a:lnTo>
                      <a:lnTo>
                        <a:pt x="18" y="22"/>
                      </a:lnTo>
                      <a:lnTo>
                        <a:pt x="16" y="24"/>
                      </a:lnTo>
                      <a:lnTo>
                        <a:pt x="12" y="24"/>
                      </a:lnTo>
                      <a:lnTo>
                        <a:pt x="10" y="26"/>
                      </a:lnTo>
                      <a:lnTo>
                        <a:pt x="8" y="32"/>
                      </a:lnTo>
                      <a:lnTo>
                        <a:pt x="8" y="32"/>
                      </a:lnTo>
                      <a:lnTo>
                        <a:pt x="6" y="34"/>
                      </a:lnTo>
                      <a:lnTo>
                        <a:pt x="4" y="36"/>
                      </a:lnTo>
                      <a:lnTo>
                        <a:pt x="2" y="36"/>
                      </a:lnTo>
                      <a:lnTo>
                        <a:pt x="2" y="36"/>
                      </a:lnTo>
                      <a:lnTo>
                        <a:pt x="0" y="38"/>
                      </a:lnTo>
                      <a:lnTo>
                        <a:pt x="0" y="40"/>
                      </a:lnTo>
                      <a:lnTo>
                        <a:pt x="0" y="42"/>
                      </a:lnTo>
                      <a:lnTo>
                        <a:pt x="2" y="44"/>
                      </a:lnTo>
                      <a:lnTo>
                        <a:pt x="2" y="44"/>
                      </a:lnTo>
                      <a:lnTo>
                        <a:pt x="4" y="46"/>
                      </a:lnTo>
                      <a:lnTo>
                        <a:pt x="4" y="48"/>
                      </a:lnTo>
                      <a:lnTo>
                        <a:pt x="2" y="52"/>
                      </a:lnTo>
                      <a:lnTo>
                        <a:pt x="4" y="56"/>
                      </a:lnTo>
                      <a:lnTo>
                        <a:pt x="4" y="56"/>
                      </a:lnTo>
                      <a:lnTo>
                        <a:pt x="6" y="56"/>
                      </a:lnTo>
                      <a:lnTo>
                        <a:pt x="8" y="56"/>
                      </a:lnTo>
                      <a:lnTo>
                        <a:pt x="10" y="56"/>
                      </a:lnTo>
                      <a:lnTo>
                        <a:pt x="10" y="56"/>
                      </a:lnTo>
                      <a:lnTo>
                        <a:pt x="10" y="56"/>
                      </a:lnTo>
                      <a:lnTo>
                        <a:pt x="6" y="60"/>
                      </a:lnTo>
                      <a:lnTo>
                        <a:pt x="6" y="60"/>
                      </a:lnTo>
                      <a:lnTo>
                        <a:pt x="6" y="62"/>
                      </a:lnTo>
                      <a:lnTo>
                        <a:pt x="6" y="62"/>
                      </a:lnTo>
                      <a:lnTo>
                        <a:pt x="8" y="64"/>
                      </a:lnTo>
                      <a:lnTo>
                        <a:pt x="8" y="64"/>
                      </a:lnTo>
                      <a:close/>
                      <a:moveTo>
                        <a:pt x="34" y="110"/>
                      </a:moveTo>
                      <a:lnTo>
                        <a:pt x="34" y="110"/>
                      </a:lnTo>
                      <a:lnTo>
                        <a:pt x="24" y="118"/>
                      </a:lnTo>
                      <a:lnTo>
                        <a:pt x="24" y="118"/>
                      </a:lnTo>
                      <a:lnTo>
                        <a:pt x="22" y="118"/>
                      </a:lnTo>
                      <a:lnTo>
                        <a:pt x="22" y="118"/>
                      </a:lnTo>
                      <a:lnTo>
                        <a:pt x="24" y="126"/>
                      </a:lnTo>
                      <a:lnTo>
                        <a:pt x="24" y="126"/>
                      </a:lnTo>
                      <a:lnTo>
                        <a:pt x="24" y="138"/>
                      </a:lnTo>
                      <a:lnTo>
                        <a:pt x="28" y="148"/>
                      </a:lnTo>
                      <a:lnTo>
                        <a:pt x="28" y="148"/>
                      </a:lnTo>
                      <a:lnTo>
                        <a:pt x="30" y="150"/>
                      </a:lnTo>
                      <a:lnTo>
                        <a:pt x="32" y="152"/>
                      </a:lnTo>
                      <a:lnTo>
                        <a:pt x="32" y="152"/>
                      </a:lnTo>
                      <a:lnTo>
                        <a:pt x="32" y="152"/>
                      </a:lnTo>
                      <a:lnTo>
                        <a:pt x="36" y="152"/>
                      </a:lnTo>
                      <a:lnTo>
                        <a:pt x="36" y="152"/>
                      </a:lnTo>
                      <a:lnTo>
                        <a:pt x="40" y="148"/>
                      </a:lnTo>
                      <a:lnTo>
                        <a:pt x="40" y="148"/>
                      </a:lnTo>
                      <a:lnTo>
                        <a:pt x="40" y="148"/>
                      </a:lnTo>
                      <a:lnTo>
                        <a:pt x="44" y="122"/>
                      </a:lnTo>
                      <a:lnTo>
                        <a:pt x="44" y="122"/>
                      </a:lnTo>
                      <a:lnTo>
                        <a:pt x="40" y="118"/>
                      </a:lnTo>
                      <a:lnTo>
                        <a:pt x="40" y="118"/>
                      </a:lnTo>
                      <a:lnTo>
                        <a:pt x="40" y="114"/>
                      </a:lnTo>
                      <a:lnTo>
                        <a:pt x="38" y="112"/>
                      </a:lnTo>
                      <a:lnTo>
                        <a:pt x="38" y="112"/>
                      </a:lnTo>
                      <a:lnTo>
                        <a:pt x="34" y="110"/>
                      </a:lnTo>
                      <a:lnTo>
                        <a:pt x="34" y="11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43" name="Freeform 163"/>
                <p:cNvSpPr>
                  <a:spLocks noChangeAspect="1" noEditPoints="1"/>
                </p:cNvSpPr>
                <p:nvPr/>
              </p:nvSpPr>
              <p:spPr bwMode="gray">
                <a:xfrm>
                  <a:off x="3660" y="2384"/>
                  <a:ext cx="20" cy="52"/>
                </a:xfrm>
                <a:custGeom>
                  <a:avLst/>
                  <a:gdLst/>
                  <a:ahLst/>
                  <a:cxnLst>
                    <a:cxn ang="0">
                      <a:pos x="20" y="20"/>
                    </a:cxn>
                    <a:cxn ang="0">
                      <a:pos x="20" y="22"/>
                    </a:cxn>
                    <a:cxn ang="0">
                      <a:pos x="20" y="28"/>
                    </a:cxn>
                    <a:cxn ang="0">
                      <a:pos x="16" y="28"/>
                    </a:cxn>
                    <a:cxn ang="0">
                      <a:pos x="14" y="28"/>
                    </a:cxn>
                    <a:cxn ang="0">
                      <a:pos x="14" y="20"/>
                    </a:cxn>
                    <a:cxn ang="0">
                      <a:pos x="14" y="12"/>
                    </a:cxn>
                    <a:cxn ang="0">
                      <a:pos x="16" y="10"/>
                    </a:cxn>
                    <a:cxn ang="0">
                      <a:pos x="20" y="12"/>
                    </a:cxn>
                    <a:cxn ang="0">
                      <a:pos x="18" y="14"/>
                    </a:cxn>
                    <a:cxn ang="0">
                      <a:pos x="16" y="16"/>
                    </a:cxn>
                    <a:cxn ang="0">
                      <a:pos x="16" y="22"/>
                    </a:cxn>
                    <a:cxn ang="0">
                      <a:pos x="20" y="20"/>
                    </a:cxn>
                    <a:cxn ang="0">
                      <a:pos x="4" y="20"/>
                    </a:cxn>
                    <a:cxn ang="0">
                      <a:pos x="2" y="26"/>
                    </a:cxn>
                    <a:cxn ang="0">
                      <a:pos x="4" y="20"/>
                    </a:cxn>
                    <a:cxn ang="0">
                      <a:pos x="6" y="60"/>
                    </a:cxn>
                    <a:cxn ang="0">
                      <a:pos x="16" y="48"/>
                    </a:cxn>
                    <a:cxn ang="0">
                      <a:pos x="16" y="44"/>
                    </a:cxn>
                    <a:cxn ang="0">
                      <a:pos x="18" y="34"/>
                    </a:cxn>
                    <a:cxn ang="0">
                      <a:pos x="20" y="28"/>
                    </a:cxn>
                    <a:cxn ang="0">
                      <a:pos x="16" y="28"/>
                    </a:cxn>
                    <a:cxn ang="0">
                      <a:pos x="14" y="28"/>
                    </a:cxn>
                    <a:cxn ang="0">
                      <a:pos x="14" y="20"/>
                    </a:cxn>
                    <a:cxn ang="0">
                      <a:pos x="14" y="12"/>
                    </a:cxn>
                    <a:cxn ang="0">
                      <a:pos x="16" y="10"/>
                    </a:cxn>
                    <a:cxn ang="0">
                      <a:pos x="20" y="12"/>
                    </a:cxn>
                    <a:cxn ang="0">
                      <a:pos x="20" y="12"/>
                    </a:cxn>
                    <a:cxn ang="0">
                      <a:pos x="22" y="6"/>
                    </a:cxn>
                    <a:cxn ang="0">
                      <a:pos x="20" y="0"/>
                    </a:cxn>
                    <a:cxn ang="0">
                      <a:pos x="16" y="2"/>
                    </a:cxn>
                    <a:cxn ang="0">
                      <a:pos x="16" y="2"/>
                    </a:cxn>
                    <a:cxn ang="0">
                      <a:pos x="10" y="2"/>
                    </a:cxn>
                    <a:cxn ang="0">
                      <a:pos x="10" y="6"/>
                    </a:cxn>
                    <a:cxn ang="0">
                      <a:pos x="6" y="12"/>
                    </a:cxn>
                    <a:cxn ang="0">
                      <a:pos x="6" y="16"/>
                    </a:cxn>
                    <a:cxn ang="0">
                      <a:pos x="6" y="20"/>
                    </a:cxn>
                    <a:cxn ang="0">
                      <a:pos x="6" y="24"/>
                    </a:cxn>
                    <a:cxn ang="0">
                      <a:pos x="4" y="34"/>
                    </a:cxn>
                  </a:cxnLst>
                  <a:rect l="0" t="0" r="r" b="b"/>
                  <a:pathLst>
                    <a:path w="22" h="60">
                      <a:moveTo>
                        <a:pt x="20" y="20"/>
                      </a:moveTo>
                      <a:lnTo>
                        <a:pt x="20" y="20"/>
                      </a:lnTo>
                      <a:lnTo>
                        <a:pt x="20" y="22"/>
                      </a:lnTo>
                      <a:lnTo>
                        <a:pt x="20" y="22"/>
                      </a:lnTo>
                      <a:lnTo>
                        <a:pt x="20" y="28"/>
                      </a:lnTo>
                      <a:lnTo>
                        <a:pt x="20" y="28"/>
                      </a:lnTo>
                      <a:lnTo>
                        <a:pt x="18" y="28"/>
                      </a:lnTo>
                      <a:lnTo>
                        <a:pt x="16" y="28"/>
                      </a:lnTo>
                      <a:lnTo>
                        <a:pt x="14" y="28"/>
                      </a:lnTo>
                      <a:lnTo>
                        <a:pt x="14" y="28"/>
                      </a:lnTo>
                      <a:lnTo>
                        <a:pt x="14" y="20"/>
                      </a:lnTo>
                      <a:lnTo>
                        <a:pt x="14" y="20"/>
                      </a:lnTo>
                      <a:lnTo>
                        <a:pt x="14" y="14"/>
                      </a:lnTo>
                      <a:lnTo>
                        <a:pt x="14" y="12"/>
                      </a:lnTo>
                      <a:lnTo>
                        <a:pt x="16" y="10"/>
                      </a:lnTo>
                      <a:lnTo>
                        <a:pt x="16" y="10"/>
                      </a:lnTo>
                      <a:lnTo>
                        <a:pt x="18" y="10"/>
                      </a:lnTo>
                      <a:lnTo>
                        <a:pt x="20" y="12"/>
                      </a:lnTo>
                      <a:lnTo>
                        <a:pt x="20" y="12"/>
                      </a:lnTo>
                      <a:lnTo>
                        <a:pt x="18" y="14"/>
                      </a:lnTo>
                      <a:lnTo>
                        <a:pt x="16" y="16"/>
                      </a:lnTo>
                      <a:lnTo>
                        <a:pt x="16" y="16"/>
                      </a:lnTo>
                      <a:lnTo>
                        <a:pt x="16" y="22"/>
                      </a:lnTo>
                      <a:lnTo>
                        <a:pt x="16" y="22"/>
                      </a:lnTo>
                      <a:lnTo>
                        <a:pt x="20" y="20"/>
                      </a:lnTo>
                      <a:lnTo>
                        <a:pt x="20" y="20"/>
                      </a:lnTo>
                      <a:close/>
                      <a:moveTo>
                        <a:pt x="4" y="20"/>
                      </a:moveTo>
                      <a:lnTo>
                        <a:pt x="4" y="20"/>
                      </a:lnTo>
                      <a:lnTo>
                        <a:pt x="0" y="24"/>
                      </a:lnTo>
                      <a:lnTo>
                        <a:pt x="2" y="26"/>
                      </a:lnTo>
                      <a:lnTo>
                        <a:pt x="6" y="24"/>
                      </a:lnTo>
                      <a:lnTo>
                        <a:pt x="4" y="20"/>
                      </a:lnTo>
                      <a:close/>
                      <a:moveTo>
                        <a:pt x="6" y="60"/>
                      </a:moveTo>
                      <a:lnTo>
                        <a:pt x="6" y="60"/>
                      </a:lnTo>
                      <a:lnTo>
                        <a:pt x="12" y="54"/>
                      </a:lnTo>
                      <a:lnTo>
                        <a:pt x="16" y="48"/>
                      </a:lnTo>
                      <a:lnTo>
                        <a:pt x="16" y="44"/>
                      </a:lnTo>
                      <a:lnTo>
                        <a:pt x="16" y="44"/>
                      </a:lnTo>
                      <a:lnTo>
                        <a:pt x="16" y="38"/>
                      </a:lnTo>
                      <a:lnTo>
                        <a:pt x="18" y="34"/>
                      </a:lnTo>
                      <a:lnTo>
                        <a:pt x="20" y="28"/>
                      </a:lnTo>
                      <a:lnTo>
                        <a:pt x="20" y="28"/>
                      </a:lnTo>
                      <a:lnTo>
                        <a:pt x="18" y="28"/>
                      </a:lnTo>
                      <a:lnTo>
                        <a:pt x="16" y="28"/>
                      </a:lnTo>
                      <a:lnTo>
                        <a:pt x="14" y="28"/>
                      </a:lnTo>
                      <a:lnTo>
                        <a:pt x="14" y="28"/>
                      </a:lnTo>
                      <a:lnTo>
                        <a:pt x="14" y="20"/>
                      </a:lnTo>
                      <a:lnTo>
                        <a:pt x="14" y="20"/>
                      </a:lnTo>
                      <a:lnTo>
                        <a:pt x="14" y="14"/>
                      </a:lnTo>
                      <a:lnTo>
                        <a:pt x="14" y="12"/>
                      </a:lnTo>
                      <a:lnTo>
                        <a:pt x="16" y="10"/>
                      </a:lnTo>
                      <a:lnTo>
                        <a:pt x="16" y="10"/>
                      </a:lnTo>
                      <a:lnTo>
                        <a:pt x="18" y="10"/>
                      </a:lnTo>
                      <a:lnTo>
                        <a:pt x="20" y="12"/>
                      </a:lnTo>
                      <a:lnTo>
                        <a:pt x="20" y="12"/>
                      </a:lnTo>
                      <a:lnTo>
                        <a:pt x="20" y="12"/>
                      </a:lnTo>
                      <a:lnTo>
                        <a:pt x="20" y="10"/>
                      </a:lnTo>
                      <a:lnTo>
                        <a:pt x="22" y="6"/>
                      </a:lnTo>
                      <a:lnTo>
                        <a:pt x="20" y="0"/>
                      </a:lnTo>
                      <a:lnTo>
                        <a:pt x="20" y="0"/>
                      </a:lnTo>
                      <a:lnTo>
                        <a:pt x="18" y="0"/>
                      </a:lnTo>
                      <a:lnTo>
                        <a:pt x="16" y="2"/>
                      </a:lnTo>
                      <a:lnTo>
                        <a:pt x="16" y="2"/>
                      </a:lnTo>
                      <a:lnTo>
                        <a:pt x="16" y="2"/>
                      </a:lnTo>
                      <a:lnTo>
                        <a:pt x="14" y="2"/>
                      </a:lnTo>
                      <a:lnTo>
                        <a:pt x="10" y="2"/>
                      </a:lnTo>
                      <a:lnTo>
                        <a:pt x="10" y="2"/>
                      </a:lnTo>
                      <a:lnTo>
                        <a:pt x="10" y="6"/>
                      </a:lnTo>
                      <a:lnTo>
                        <a:pt x="10" y="6"/>
                      </a:lnTo>
                      <a:lnTo>
                        <a:pt x="6" y="12"/>
                      </a:lnTo>
                      <a:lnTo>
                        <a:pt x="6" y="12"/>
                      </a:lnTo>
                      <a:lnTo>
                        <a:pt x="6" y="16"/>
                      </a:lnTo>
                      <a:lnTo>
                        <a:pt x="6" y="20"/>
                      </a:lnTo>
                      <a:lnTo>
                        <a:pt x="6" y="20"/>
                      </a:lnTo>
                      <a:lnTo>
                        <a:pt x="4" y="20"/>
                      </a:lnTo>
                      <a:lnTo>
                        <a:pt x="6" y="24"/>
                      </a:lnTo>
                      <a:lnTo>
                        <a:pt x="2" y="26"/>
                      </a:lnTo>
                      <a:lnTo>
                        <a:pt x="4" y="34"/>
                      </a:lnTo>
                      <a:lnTo>
                        <a:pt x="6" y="6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44" name="Freeform 164"/>
                <p:cNvSpPr>
                  <a:spLocks noChangeAspect="1" noEditPoints="1"/>
                </p:cNvSpPr>
                <p:nvPr/>
              </p:nvSpPr>
              <p:spPr bwMode="gray">
                <a:xfrm>
                  <a:off x="3110" y="2001"/>
                  <a:ext cx="49" cy="72"/>
                </a:xfrm>
                <a:custGeom>
                  <a:avLst/>
                  <a:gdLst/>
                  <a:ahLst/>
                  <a:cxnLst>
                    <a:cxn ang="0">
                      <a:pos x="46" y="4"/>
                    </a:cxn>
                    <a:cxn ang="0">
                      <a:pos x="42" y="0"/>
                    </a:cxn>
                    <a:cxn ang="0">
                      <a:pos x="42" y="4"/>
                    </a:cxn>
                    <a:cxn ang="0">
                      <a:pos x="38" y="6"/>
                    </a:cxn>
                    <a:cxn ang="0">
                      <a:pos x="34" y="4"/>
                    </a:cxn>
                    <a:cxn ang="0">
                      <a:pos x="30" y="10"/>
                    </a:cxn>
                    <a:cxn ang="0">
                      <a:pos x="30" y="12"/>
                    </a:cxn>
                    <a:cxn ang="0">
                      <a:pos x="28" y="16"/>
                    </a:cxn>
                    <a:cxn ang="0">
                      <a:pos x="24" y="20"/>
                    </a:cxn>
                    <a:cxn ang="0">
                      <a:pos x="22" y="24"/>
                    </a:cxn>
                    <a:cxn ang="0">
                      <a:pos x="22" y="24"/>
                    </a:cxn>
                    <a:cxn ang="0">
                      <a:pos x="14" y="24"/>
                    </a:cxn>
                    <a:cxn ang="0">
                      <a:pos x="12" y="24"/>
                    </a:cxn>
                    <a:cxn ang="0">
                      <a:pos x="8" y="20"/>
                    </a:cxn>
                    <a:cxn ang="0">
                      <a:pos x="14" y="30"/>
                    </a:cxn>
                    <a:cxn ang="0">
                      <a:pos x="12" y="34"/>
                    </a:cxn>
                    <a:cxn ang="0">
                      <a:pos x="4" y="34"/>
                    </a:cxn>
                    <a:cxn ang="0">
                      <a:pos x="2" y="38"/>
                    </a:cxn>
                    <a:cxn ang="0">
                      <a:pos x="2" y="44"/>
                    </a:cxn>
                    <a:cxn ang="0">
                      <a:pos x="18" y="46"/>
                    </a:cxn>
                    <a:cxn ang="0">
                      <a:pos x="18" y="42"/>
                    </a:cxn>
                    <a:cxn ang="0">
                      <a:pos x="18" y="46"/>
                    </a:cxn>
                    <a:cxn ang="0">
                      <a:pos x="14" y="50"/>
                    </a:cxn>
                    <a:cxn ang="0">
                      <a:pos x="12" y="56"/>
                    </a:cxn>
                    <a:cxn ang="0">
                      <a:pos x="12" y="62"/>
                    </a:cxn>
                    <a:cxn ang="0">
                      <a:pos x="6" y="64"/>
                    </a:cxn>
                    <a:cxn ang="0">
                      <a:pos x="4" y="68"/>
                    </a:cxn>
                    <a:cxn ang="0">
                      <a:pos x="0" y="72"/>
                    </a:cxn>
                    <a:cxn ang="0">
                      <a:pos x="2" y="76"/>
                    </a:cxn>
                    <a:cxn ang="0">
                      <a:pos x="0" y="80"/>
                    </a:cxn>
                    <a:cxn ang="0">
                      <a:pos x="4" y="78"/>
                    </a:cxn>
                    <a:cxn ang="0">
                      <a:pos x="8" y="80"/>
                    </a:cxn>
                    <a:cxn ang="0">
                      <a:pos x="6" y="84"/>
                    </a:cxn>
                    <a:cxn ang="0">
                      <a:pos x="16" y="78"/>
                    </a:cxn>
                    <a:cxn ang="0">
                      <a:pos x="16" y="82"/>
                    </a:cxn>
                    <a:cxn ang="0">
                      <a:pos x="24" y="80"/>
                    </a:cxn>
                    <a:cxn ang="0">
                      <a:pos x="26" y="80"/>
                    </a:cxn>
                    <a:cxn ang="0">
                      <a:pos x="28" y="74"/>
                    </a:cxn>
                    <a:cxn ang="0">
                      <a:pos x="34" y="76"/>
                    </a:cxn>
                    <a:cxn ang="0">
                      <a:pos x="38" y="72"/>
                    </a:cxn>
                    <a:cxn ang="0">
                      <a:pos x="38" y="68"/>
                    </a:cxn>
                    <a:cxn ang="0">
                      <a:pos x="44" y="66"/>
                    </a:cxn>
                    <a:cxn ang="0">
                      <a:pos x="46" y="64"/>
                    </a:cxn>
                    <a:cxn ang="0">
                      <a:pos x="48" y="64"/>
                    </a:cxn>
                    <a:cxn ang="0">
                      <a:pos x="48" y="60"/>
                    </a:cxn>
                    <a:cxn ang="0">
                      <a:pos x="52" y="48"/>
                    </a:cxn>
                    <a:cxn ang="0">
                      <a:pos x="50" y="44"/>
                    </a:cxn>
                    <a:cxn ang="0">
                      <a:pos x="50" y="36"/>
                    </a:cxn>
                    <a:cxn ang="0">
                      <a:pos x="50" y="34"/>
                    </a:cxn>
                    <a:cxn ang="0">
                      <a:pos x="50" y="30"/>
                    </a:cxn>
                    <a:cxn ang="0">
                      <a:pos x="52" y="28"/>
                    </a:cxn>
                    <a:cxn ang="0">
                      <a:pos x="44" y="26"/>
                    </a:cxn>
                    <a:cxn ang="0">
                      <a:pos x="40" y="28"/>
                    </a:cxn>
                    <a:cxn ang="0">
                      <a:pos x="38" y="24"/>
                    </a:cxn>
                    <a:cxn ang="0">
                      <a:pos x="34" y="22"/>
                    </a:cxn>
                    <a:cxn ang="0">
                      <a:pos x="34" y="18"/>
                    </a:cxn>
                    <a:cxn ang="0">
                      <a:pos x="38" y="14"/>
                    </a:cxn>
                    <a:cxn ang="0">
                      <a:pos x="42" y="8"/>
                    </a:cxn>
                    <a:cxn ang="0">
                      <a:pos x="18" y="56"/>
                    </a:cxn>
                    <a:cxn ang="0">
                      <a:pos x="18" y="58"/>
                    </a:cxn>
                    <a:cxn ang="0">
                      <a:pos x="14" y="60"/>
                    </a:cxn>
                    <a:cxn ang="0">
                      <a:pos x="18" y="56"/>
                    </a:cxn>
                  </a:cxnLst>
                  <a:rect l="0" t="0" r="r" b="b"/>
                  <a:pathLst>
                    <a:path w="54" h="84">
                      <a:moveTo>
                        <a:pt x="46" y="6"/>
                      </a:moveTo>
                      <a:lnTo>
                        <a:pt x="46" y="6"/>
                      </a:lnTo>
                      <a:lnTo>
                        <a:pt x="46" y="4"/>
                      </a:lnTo>
                      <a:lnTo>
                        <a:pt x="46" y="4"/>
                      </a:lnTo>
                      <a:lnTo>
                        <a:pt x="44" y="2"/>
                      </a:lnTo>
                      <a:lnTo>
                        <a:pt x="42" y="0"/>
                      </a:lnTo>
                      <a:lnTo>
                        <a:pt x="42" y="0"/>
                      </a:lnTo>
                      <a:lnTo>
                        <a:pt x="42" y="0"/>
                      </a:lnTo>
                      <a:lnTo>
                        <a:pt x="42" y="4"/>
                      </a:lnTo>
                      <a:lnTo>
                        <a:pt x="42" y="4"/>
                      </a:lnTo>
                      <a:lnTo>
                        <a:pt x="40" y="6"/>
                      </a:lnTo>
                      <a:lnTo>
                        <a:pt x="38" y="6"/>
                      </a:lnTo>
                      <a:lnTo>
                        <a:pt x="38" y="4"/>
                      </a:lnTo>
                      <a:lnTo>
                        <a:pt x="38" y="4"/>
                      </a:lnTo>
                      <a:lnTo>
                        <a:pt x="34" y="4"/>
                      </a:lnTo>
                      <a:lnTo>
                        <a:pt x="30" y="4"/>
                      </a:lnTo>
                      <a:lnTo>
                        <a:pt x="30" y="4"/>
                      </a:lnTo>
                      <a:lnTo>
                        <a:pt x="30" y="10"/>
                      </a:lnTo>
                      <a:lnTo>
                        <a:pt x="30" y="10"/>
                      </a:lnTo>
                      <a:lnTo>
                        <a:pt x="26" y="10"/>
                      </a:lnTo>
                      <a:lnTo>
                        <a:pt x="30" y="12"/>
                      </a:lnTo>
                      <a:lnTo>
                        <a:pt x="30" y="16"/>
                      </a:lnTo>
                      <a:lnTo>
                        <a:pt x="30" y="16"/>
                      </a:lnTo>
                      <a:lnTo>
                        <a:pt x="28" y="16"/>
                      </a:lnTo>
                      <a:lnTo>
                        <a:pt x="24" y="18"/>
                      </a:lnTo>
                      <a:lnTo>
                        <a:pt x="24" y="18"/>
                      </a:lnTo>
                      <a:lnTo>
                        <a:pt x="24" y="20"/>
                      </a:lnTo>
                      <a:lnTo>
                        <a:pt x="24" y="24"/>
                      </a:lnTo>
                      <a:lnTo>
                        <a:pt x="24" y="24"/>
                      </a:lnTo>
                      <a:lnTo>
                        <a:pt x="22" y="24"/>
                      </a:lnTo>
                      <a:lnTo>
                        <a:pt x="22" y="24"/>
                      </a:lnTo>
                      <a:lnTo>
                        <a:pt x="22" y="24"/>
                      </a:lnTo>
                      <a:lnTo>
                        <a:pt x="22" y="24"/>
                      </a:lnTo>
                      <a:lnTo>
                        <a:pt x="16" y="22"/>
                      </a:lnTo>
                      <a:lnTo>
                        <a:pt x="16" y="22"/>
                      </a:lnTo>
                      <a:lnTo>
                        <a:pt x="14" y="24"/>
                      </a:lnTo>
                      <a:lnTo>
                        <a:pt x="14" y="24"/>
                      </a:lnTo>
                      <a:lnTo>
                        <a:pt x="12" y="24"/>
                      </a:lnTo>
                      <a:lnTo>
                        <a:pt x="12" y="24"/>
                      </a:lnTo>
                      <a:lnTo>
                        <a:pt x="10" y="20"/>
                      </a:lnTo>
                      <a:lnTo>
                        <a:pt x="8" y="20"/>
                      </a:lnTo>
                      <a:lnTo>
                        <a:pt x="8" y="20"/>
                      </a:lnTo>
                      <a:lnTo>
                        <a:pt x="8" y="26"/>
                      </a:lnTo>
                      <a:lnTo>
                        <a:pt x="14" y="30"/>
                      </a:lnTo>
                      <a:lnTo>
                        <a:pt x="14" y="30"/>
                      </a:lnTo>
                      <a:lnTo>
                        <a:pt x="12" y="32"/>
                      </a:lnTo>
                      <a:lnTo>
                        <a:pt x="12" y="34"/>
                      </a:lnTo>
                      <a:lnTo>
                        <a:pt x="12" y="34"/>
                      </a:lnTo>
                      <a:lnTo>
                        <a:pt x="8" y="34"/>
                      </a:lnTo>
                      <a:lnTo>
                        <a:pt x="4" y="34"/>
                      </a:lnTo>
                      <a:lnTo>
                        <a:pt x="4" y="34"/>
                      </a:lnTo>
                      <a:lnTo>
                        <a:pt x="6" y="38"/>
                      </a:lnTo>
                      <a:lnTo>
                        <a:pt x="6" y="38"/>
                      </a:lnTo>
                      <a:lnTo>
                        <a:pt x="2" y="38"/>
                      </a:lnTo>
                      <a:lnTo>
                        <a:pt x="2" y="38"/>
                      </a:lnTo>
                      <a:lnTo>
                        <a:pt x="2" y="44"/>
                      </a:lnTo>
                      <a:lnTo>
                        <a:pt x="2" y="44"/>
                      </a:lnTo>
                      <a:lnTo>
                        <a:pt x="10" y="44"/>
                      </a:lnTo>
                      <a:lnTo>
                        <a:pt x="18" y="46"/>
                      </a:lnTo>
                      <a:lnTo>
                        <a:pt x="18" y="46"/>
                      </a:lnTo>
                      <a:lnTo>
                        <a:pt x="18" y="42"/>
                      </a:lnTo>
                      <a:lnTo>
                        <a:pt x="18" y="42"/>
                      </a:lnTo>
                      <a:lnTo>
                        <a:pt x="18" y="42"/>
                      </a:lnTo>
                      <a:lnTo>
                        <a:pt x="18" y="42"/>
                      </a:lnTo>
                      <a:lnTo>
                        <a:pt x="18" y="44"/>
                      </a:lnTo>
                      <a:lnTo>
                        <a:pt x="18" y="46"/>
                      </a:lnTo>
                      <a:lnTo>
                        <a:pt x="18" y="46"/>
                      </a:lnTo>
                      <a:lnTo>
                        <a:pt x="14" y="50"/>
                      </a:lnTo>
                      <a:lnTo>
                        <a:pt x="14" y="50"/>
                      </a:lnTo>
                      <a:lnTo>
                        <a:pt x="14" y="54"/>
                      </a:lnTo>
                      <a:lnTo>
                        <a:pt x="14" y="54"/>
                      </a:lnTo>
                      <a:lnTo>
                        <a:pt x="12" y="56"/>
                      </a:lnTo>
                      <a:lnTo>
                        <a:pt x="8" y="58"/>
                      </a:lnTo>
                      <a:lnTo>
                        <a:pt x="8" y="60"/>
                      </a:lnTo>
                      <a:lnTo>
                        <a:pt x="12" y="62"/>
                      </a:lnTo>
                      <a:lnTo>
                        <a:pt x="12" y="62"/>
                      </a:lnTo>
                      <a:lnTo>
                        <a:pt x="6" y="64"/>
                      </a:lnTo>
                      <a:lnTo>
                        <a:pt x="6" y="64"/>
                      </a:lnTo>
                      <a:lnTo>
                        <a:pt x="8" y="68"/>
                      </a:lnTo>
                      <a:lnTo>
                        <a:pt x="8" y="68"/>
                      </a:lnTo>
                      <a:lnTo>
                        <a:pt x="4" y="68"/>
                      </a:lnTo>
                      <a:lnTo>
                        <a:pt x="0" y="68"/>
                      </a:lnTo>
                      <a:lnTo>
                        <a:pt x="0" y="72"/>
                      </a:lnTo>
                      <a:lnTo>
                        <a:pt x="0" y="72"/>
                      </a:lnTo>
                      <a:lnTo>
                        <a:pt x="4" y="72"/>
                      </a:lnTo>
                      <a:lnTo>
                        <a:pt x="4" y="72"/>
                      </a:lnTo>
                      <a:lnTo>
                        <a:pt x="2" y="76"/>
                      </a:lnTo>
                      <a:lnTo>
                        <a:pt x="2" y="76"/>
                      </a:lnTo>
                      <a:lnTo>
                        <a:pt x="2" y="76"/>
                      </a:lnTo>
                      <a:lnTo>
                        <a:pt x="0" y="80"/>
                      </a:lnTo>
                      <a:lnTo>
                        <a:pt x="0" y="80"/>
                      </a:lnTo>
                      <a:lnTo>
                        <a:pt x="4" y="78"/>
                      </a:lnTo>
                      <a:lnTo>
                        <a:pt x="4" y="78"/>
                      </a:lnTo>
                      <a:lnTo>
                        <a:pt x="10" y="78"/>
                      </a:lnTo>
                      <a:lnTo>
                        <a:pt x="10" y="78"/>
                      </a:lnTo>
                      <a:lnTo>
                        <a:pt x="8" y="80"/>
                      </a:lnTo>
                      <a:lnTo>
                        <a:pt x="8" y="80"/>
                      </a:lnTo>
                      <a:lnTo>
                        <a:pt x="6" y="82"/>
                      </a:lnTo>
                      <a:lnTo>
                        <a:pt x="6" y="84"/>
                      </a:lnTo>
                      <a:lnTo>
                        <a:pt x="8" y="84"/>
                      </a:lnTo>
                      <a:lnTo>
                        <a:pt x="8" y="84"/>
                      </a:lnTo>
                      <a:lnTo>
                        <a:pt x="16" y="78"/>
                      </a:lnTo>
                      <a:lnTo>
                        <a:pt x="16" y="78"/>
                      </a:lnTo>
                      <a:lnTo>
                        <a:pt x="16" y="82"/>
                      </a:lnTo>
                      <a:lnTo>
                        <a:pt x="16" y="82"/>
                      </a:lnTo>
                      <a:lnTo>
                        <a:pt x="20" y="84"/>
                      </a:lnTo>
                      <a:lnTo>
                        <a:pt x="20" y="84"/>
                      </a:lnTo>
                      <a:lnTo>
                        <a:pt x="24" y="80"/>
                      </a:lnTo>
                      <a:lnTo>
                        <a:pt x="24" y="80"/>
                      </a:lnTo>
                      <a:lnTo>
                        <a:pt x="26" y="80"/>
                      </a:lnTo>
                      <a:lnTo>
                        <a:pt x="26" y="80"/>
                      </a:lnTo>
                      <a:lnTo>
                        <a:pt x="28" y="78"/>
                      </a:lnTo>
                      <a:lnTo>
                        <a:pt x="28" y="76"/>
                      </a:lnTo>
                      <a:lnTo>
                        <a:pt x="28" y="74"/>
                      </a:lnTo>
                      <a:lnTo>
                        <a:pt x="28" y="74"/>
                      </a:lnTo>
                      <a:lnTo>
                        <a:pt x="32" y="74"/>
                      </a:lnTo>
                      <a:lnTo>
                        <a:pt x="34" y="76"/>
                      </a:lnTo>
                      <a:lnTo>
                        <a:pt x="34" y="76"/>
                      </a:lnTo>
                      <a:lnTo>
                        <a:pt x="36" y="72"/>
                      </a:lnTo>
                      <a:lnTo>
                        <a:pt x="38" y="72"/>
                      </a:lnTo>
                      <a:lnTo>
                        <a:pt x="38" y="72"/>
                      </a:lnTo>
                      <a:lnTo>
                        <a:pt x="38" y="68"/>
                      </a:lnTo>
                      <a:lnTo>
                        <a:pt x="38" y="68"/>
                      </a:lnTo>
                      <a:lnTo>
                        <a:pt x="44" y="68"/>
                      </a:lnTo>
                      <a:lnTo>
                        <a:pt x="44" y="68"/>
                      </a:lnTo>
                      <a:lnTo>
                        <a:pt x="44" y="66"/>
                      </a:lnTo>
                      <a:lnTo>
                        <a:pt x="44" y="64"/>
                      </a:lnTo>
                      <a:lnTo>
                        <a:pt x="44" y="64"/>
                      </a:lnTo>
                      <a:lnTo>
                        <a:pt x="46" y="64"/>
                      </a:lnTo>
                      <a:lnTo>
                        <a:pt x="50" y="66"/>
                      </a:lnTo>
                      <a:lnTo>
                        <a:pt x="50" y="66"/>
                      </a:lnTo>
                      <a:lnTo>
                        <a:pt x="48" y="64"/>
                      </a:lnTo>
                      <a:lnTo>
                        <a:pt x="48" y="62"/>
                      </a:lnTo>
                      <a:lnTo>
                        <a:pt x="48" y="60"/>
                      </a:lnTo>
                      <a:lnTo>
                        <a:pt x="48" y="60"/>
                      </a:lnTo>
                      <a:lnTo>
                        <a:pt x="52" y="60"/>
                      </a:lnTo>
                      <a:lnTo>
                        <a:pt x="52" y="60"/>
                      </a:lnTo>
                      <a:lnTo>
                        <a:pt x="52" y="48"/>
                      </a:lnTo>
                      <a:lnTo>
                        <a:pt x="50" y="48"/>
                      </a:lnTo>
                      <a:lnTo>
                        <a:pt x="50" y="48"/>
                      </a:lnTo>
                      <a:lnTo>
                        <a:pt x="50" y="44"/>
                      </a:lnTo>
                      <a:lnTo>
                        <a:pt x="48" y="44"/>
                      </a:lnTo>
                      <a:lnTo>
                        <a:pt x="48" y="44"/>
                      </a:lnTo>
                      <a:lnTo>
                        <a:pt x="50" y="36"/>
                      </a:lnTo>
                      <a:lnTo>
                        <a:pt x="50" y="36"/>
                      </a:lnTo>
                      <a:lnTo>
                        <a:pt x="50" y="34"/>
                      </a:lnTo>
                      <a:lnTo>
                        <a:pt x="50" y="34"/>
                      </a:lnTo>
                      <a:lnTo>
                        <a:pt x="50" y="34"/>
                      </a:lnTo>
                      <a:lnTo>
                        <a:pt x="50" y="34"/>
                      </a:lnTo>
                      <a:lnTo>
                        <a:pt x="50" y="30"/>
                      </a:lnTo>
                      <a:lnTo>
                        <a:pt x="50" y="30"/>
                      </a:lnTo>
                      <a:lnTo>
                        <a:pt x="54" y="28"/>
                      </a:lnTo>
                      <a:lnTo>
                        <a:pt x="52" y="28"/>
                      </a:lnTo>
                      <a:lnTo>
                        <a:pt x="48" y="28"/>
                      </a:lnTo>
                      <a:lnTo>
                        <a:pt x="44" y="26"/>
                      </a:lnTo>
                      <a:lnTo>
                        <a:pt x="44" y="26"/>
                      </a:lnTo>
                      <a:lnTo>
                        <a:pt x="44" y="26"/>
                      </a:lnTo>
                      <a:lnTo>
                        <a:pt x="40" y="28"/>
                      </a:lnTo>
                      <a:lnTo>
                        <a:pt x="40" y="28"/>
                      </a:lnTo>
                      <a:lnTo>
                        <a:pt x="38" y="28"/>
                      </a:lnTo>
                      <a:lnTo>
                        <a:pt x="38" y="26"/>
                      </a:lnTo>
                      <a:lnTo>
                        <a:pt x="38" y="24"/>
                      </a:lnTo>
                      <a:lnTo>
                        <a:pt x="36" y="22"/>
                      </a:lnTo>
                      <a:lnTo>
                        <a:pt x="36" y="22"/>
                      </a:lnTo>
                      <a:lnTo>
                        <a:pt x="34" y="22"/>
                      </a:lnTo>
                      <a:lnTo>
                        <a:pt x="34" y="20"/>
                      </a:lnTo>
                      <a:lnTo>
                        <a:pt x="34" y="20"/>
                      </a:lnTo>
                      <a:lnTo>
                        <a:pt x="34" y="18"/>
                      </a:lnTo>
                      <a:lnTo>
                        <a:pt x="36" y="18"/>
                      </a:lnTo>
                      <a:lnTo>
                        <a:pt x="38" y="16"/>
                      </a:lnTo>
                      <a:lnTo>
                        <a:pt x="38" y="14"/>
                      </a:lnTo>
                      <a:lnTo>
                        <a:pt x="38" y="14"/>
                      </a:lnTo>
                      <a:lnTo>
                        <a:pt x="40" y="10"/>
                      </a:lnTo>
                      <a:lnTo>
                        <a:pt x="42" y="8"/>
                      </a:lnTo>
                      <a:lnTo>
                        <a:pt x="46" y="6"/>
                      </a:lnTo>
                      <a:lnTo>
                        <a:pt x="46" y="6"/>
                      </a:lnTo>
                      <a:close/>
                      <a:moveTo>
                        <a:pt x="18" y="56"/>
                      </a:moveTo>
                      <a:lnTo>
                        <a:pt x="18" y="56"/>
                      </a:lnTo>
                      <a:lnTo>
                        <a:pt x="18" y="56"/>
                      </a:lnTo>
                      <a:lnTo>
                        <a:pt x="18" y="58"/>
                      </a:lnTo>
                      <a:lnTo>
                        <a:pt x="16" y="60"/>
                      </a:lnTo>
                      <a:lnTo>
                        <a:pt x="16" y="60"/>
                      </a:lnTo>
                      <a:lnTo>
                        <a:pt x="14" y="60"/>
                      </a:lnTo>
                      <a:lnTo>
                        <a:pt x="14" y="60"/>
                      </a:lnTo>
                      <a:lnTo>
                        <a:pt x="18" y="56"/>
                      </a:lnTo>
                      <a:lnTo>
                        <a:pt x="18" y="5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45" name="Freeform 165"/>
                <p:cNvSpPr>
                  <a:spLocks noChangeAspect="1"/>
                </p:cNvSpPr>
                <p:nvPr/>
              </p:nvSpPr>
              <p:spPr bwMode="gray">
                <a:xfrm>
                  <a:off x="3715" y="2309"/>
                  <a:ext cx="127" cy="123"/>
                </a:xfrm>
                <a:custGeom>
                  <a:avLst/>
                  <a:gdLst/>
                  <a:ahLst/>
                  <a:cxnLst>
                    <a:cxn ang="0">
                      <a:pos x="136" y="128"/>
                    </a:cxn>
                    <a:cxn ang="0">
                      <a:pos x="132" y="122"/>
                    </a:cxn>
                    <a:cxn ang="0">
                      <a:pos x="126" y="114"/>
                    </a:cxn>
                    <a:cxn ang="0">
                      <a:pos x="124" y="102"/>
                    </a:cxn>
                    <a:cxn ang="0">
                      <a:pos x="122" y="94"/>
                    </a:cxn>
                    <a:cxn ang="0">
                      <a:pos x="116" y="86"/>
                    </a:cxn>
                    <a:cxn ang="0">
                      <a:pos x="110" y="84"/>
                    </a:cxn>
                    <a:cxn ang="0">
                      <a:pos x="110" y="82"/>
                    </a:cxn>
                    <a:cxn ang="0">
                      <a:pos x="106" y="74"/>
                    </a:cxn>
                    <a:cxn ang="0">
                      <a:pos x="96" y="68"/>
                    </a:cxn>
                    <a:cxn ang="0">
                      <a:pos x="92" y="58"/>
                    </a:cxn>
                    <a:cxn ang="0">
                      <a:pos x="88" y="52"/>
                    </a:cxn>
                    <a:cxn ang="0">
                      <a:pos x="90" y="50"/>
                    </a:cxn>
                    <a:cxn ang="0">
                      <a:pos x="90" y="46"/>
                    </a:cxn>
                    <a:cxn ang="0">
                      <a:pos x="94" y="44"/>
                    </a:cxn>
                    <a:cxn ang="0">
                      <a:pos x="96" y="40"/>
                    </a:cxn>
                    <a:cxn ang="0">
                      <a:pos x="94" y="34"/>
                    </a:cxn>
                    <a:cxn ang="0">
                      <a:pos x="100" y="34"/>
                    </a:cxn>
                    <a:cxn ang="0">
                      <a:pos x="102" y="30"/>
                    </a:cxn>
                    <a:cxn ang="0">
                      <a:pos x="98" y="30"/>
                    </a:cxn>
                    <a:cxn ang="0">
                      <a:pos x="90" y="28"/>
                    </a:cxn>
                    <a:cxn ang="0">
                      <a:pos x="86" y="28"/>
                    </a:cxn>
                    <a:cxn ang="0">
                      <a:pos x="82" y="26"/>
                    </a:cxn>
                    <a:cxn ang="0">
                      <a:pos x="80" y="22"/>
                    </a:cxn>
                    <a:cxn ang="0">
                      <a:pos x="78" y="20"/>
                    </a:cxn>
                    <a:cxn ang="0">
                      <a:pos x="78" y="16"/>
                    </a:cxn>
                    <a:cxn ang="0">
                      <a:pos x="78" y="14"/>
                    </a:cxn>
                    <a:cxn ang="0">
                      <a:pos x="78" y="10"/>
                    </a:cxn>
                    <a:cxn ang="0">
                      <a:pos x="66" y="6"/>
                    </a:cxn>
                    <a:cxn ang="0">
                      <a:pos x="62" y="0"/>
                    </a:cxn>
                    <a:cxn ang="0">
                      <a:pos x="56" y="4"/>
                    </a:cxn>
                    <a:cxn ang="0">
                      <a:pos x="50" y="2"/>
                    </a:cxn>
                    <a:cxn ang="0">
                      <a:pos x="46" y="4"/>
                    </a:cxn>
                    <a:cxn ang="0">
                      <a:pos x="42" y="12"/>
                    </a:cxn>
                    <a:cxn ang="0">
                      <a:pos x="36" y="18"/>
                    </a:cxn>
                    <a:cxn ang="0">
                      <a:pos x="36" y="24"/>
                    </a:cxn>
                    <a:cxn ang="0">
                      <a:pos x="34" y="30"/>
                    </a:cxn>
                    <a:cxn ang="0">
                      <a:pos x="34" y="36"/>
                    </a:cxn>
                    <a:cxn ang="0">
                      <a:pos x="34" y="42"/>
                    </a:cxn>
                    <a:cxn ang="0">
                      <a:pos x="28" y="54"/>
                    </a:cxn>
                    <a:cxn ang="0">
                      <a:pos x="46" y="120"/>
                    </a:cxn>
                    <a:cxn ang="0">
                      <a:pos x="58" y="134"/>
                    </a:cxn>
                    <a:cxn ang="0">
                      <a:pos x="92" y="142"/>
                    </a:cxn>
                    <a:cxn ang="0">
                      <a:pos x="104" y="132"/>
                    </a:cxn>
                    <a:cxn ang="0">
                      <a:pos x="114" y="122"/>
                    </a:cxn>
                    <a:cxn ang="0">
                      <a:pos x="122" y="124"/>
                    </a:cxn>
                    <a:cxn ang="0">
                      <a:pos x="126" y="128"/>
                    </a:cxn>
                    <a:cxn ang="0">
                      <a:pos x="132" y="128"/>
                    </a:cxn>
                    <a:cxn ang="0">
                      <a:pos x="134" y="126"/>
                    </a:cxn>
                    <a:cxn ang="0">
                      <a:pos x="138" y="130"/>
                    </a:cxn>
                  </a:cxnLst>
                  <a:rect l="0" t="0" r="r" b="b"/>
                  <a:pathLst>
                    <a:path w="138" h="142">
                      <a:moveTo>
                        <a:pt x="138" y="130"/>
                      </a:moveTo>
                      <a:lnTo>
                        <a:pt x="136" y="128"/>
                      </a:lnTo>
                      <a:lnTo>
                        <a:pt x="136" y="128"/>
                      </a:lnTo>
                      <a:lnTo>
                        <a:pt x="134" y="124"/>
                      </a:lnTo>
                      <a:lnTo>
                        <a:pt x="134" y="124"/>
                      </a:lnTo>
                      <a:lnTo>
                        <a:pt x="132" y="122"/>
                      </a:lnTo>
                      <a:lnTo>
                        <a:pt x="130" y="120"/>
                      </a:lnTo>
                      <a:lnTo>
                        <a:pt x="130" y="114"/>
                      </a:lnTo>
                      <a:lnTo>
                        <a:pt x="126" y="114"/>
                      </a:lnTo>
                      <a:lnTo>
                        <a:pt x="126" y="114"/>
                      </a:lnTo>
                      <a:lnTo>
                        <a:pt x="124" y="108"/>
                      </a:lnTo>
                      <a:lnTo>
                        <a:pt x="124" y="102"/>
                      </a:lnTo>
                      <a:lnTo>
                        <a:pt x="124" y="102"/>
                      </a:lnTo>
                      <a:lnTo>
                        <a:pt x="124" y="98"/>
                      </a:lnTo>
                      <a:lnTo>
                        <a:pt x="122" y="94"/>
                      </a:lnTo>
                      <a:lnTo>
                        <a:pt x="122" y="94"/>
                      </a:lnTo>
                      <a:lnTo>
                        <a:pt x="116" y="86"/>
                      </a:lnTo>
                      <a:lnTo>
                        <a:pt x="116" y="86"/>
                      </a:lnTo>
                      <a:lnTo>
                        <a:pt x="114" y="84"/>
                      </a:lnTo>
                      <a:lnTo>
                        <a:pt x="110" y="84"/>
                      </a:lnTo>
                      <a:lnTo>
                        <a:pt x="110" y="84"/>
                      </a:lnTo>
                      <a:lnTo>
                        <a:pt x="108" y="84"/>
                      </a:lnTo>
                      <a:lnTo>
                        <a:pt x="108" y="84"/>
                      </a:lnTo>
                      <a:lnTo>
                        <a:pt x="110" y="82"/>
                      </a:lnTo>
                      <a:lnTo>
                        <a:pt x="110" y="80"/>
                      </a:lnTo>
                      <a:lnTo>
                        <a:pt x="110" y="80"/>
                      </a:lnTo>
                      <a:lnTo>
                        <a:pt x="106" y="74"/>
                      </a:lnTo>
                      <a:lnTo>
                        <a:pt x="100" y="70"/>
                      </a:lnTo>
                      <a:lnTo>
                        <a:pt x="100" y="70"/>
                      </a:lnTo>
                      <a:lnTo>
                        <a:pt x="96" y="68"/>
                      </a:lnTo>
                      <a:lnTo>
                        <a:pt x="96" y="64"/>
                      </a:lnTo>
                      <a:lnTo>
                        <a:pt x="94" y="62"/>
                      </a:lnTo>
                      <a:lnTo>
                        <a:pt x="92" y="58"/>
                      </a:lnTo>
                      <a:lnTo>
                        <a:pt x="92" y="58"/>
                      </a:lnTo>
                      <a:lnTo>
                        <a:pt x="90" y="56"/>
                      </a:lnTo>
                      <a:lnTo>
                        <a:pt x="88" y="52"/>
                      </a:lnTo>
                      <a:lnTo>
                        <a:pt x="88" y="52"/>
                      </a:lnTo>
                      <a:lnTo>
                        <a:pt x="88" y="52"/>
                      </a:lnTo>
                      <a:lnTo>
                        <a:pt x="90" y="50"/>
                      </a:lnTo>
                      <a:lnTo>
                        <a:pt x="92" y="48"/>
                      </a:lnTo>
                      <a:lnTo>
                        <a:pt x="90" y="46"/>
                      </a:lnTo>
                      <a:lnTo>
                        <a:pt x="90" y="46"/>
                      </a:lnTo>
                      <a:lnTo>
                        <a:pt x="90" y="44"/>
                      </a:lnTo>
                      <a:lnTo>
                        <a:pt x="92" y="44"/>
                      </a:lnTo>
                      <a:lnTo>
                        <a:pt x="94" y="44"/>
                      </a:lnTo>
                      <a:lnTo>
                        <a:pt x="96" y="44"/>
                      </a:lnTo>
                      <a:lnTo>
                        <a:pt x="96" y="44"/>
                      </a:lnTo>
                      <a:lnTo>
                        <a:pt x="96" y="40"/>
                      </a:lnTo>
                      <a:lnTo>
                        <a:pt x="94" y="36"/>
                      </a:lnTo>
                      <a:lnTo>
                        <a:pt x="94" y="36"/>
                      </a:lnTo>
                      <a:lnTo>
                        <a:pt x="94" y="34"/>
                      </a:lnTo>
                      <a:lnTo>
                        <a:pt x="96" y="34"/>
                      </a:lnTo>
                      <a:lnTo>
                        <a:pt x="98" y="34"/>
                      </a:lnTo>
                      <a:lnTo>
                        <a:pt x="100" y="34"/>
                      </a:lnTo>
                      <a:lnTo>
                        <a:pt x="100" y="34"/>
                      </a:lnTo>
                      <a:lnTo>
                        <a:pt x="102" y="32"/>
                      </a:lnTo>
                      <a:lnTo>
                        <a:pt x="102" y="30"/>
                      </a:lnTo>
                      <a:lnTo>
                        <a:pt x="100" y="30"/>
                      </a:lnTo>
                      <a:lnTo>
                        <a:pt x="100" y="30"/>
                      </a:lnTo>
                      <a:lnTo>
                        <a:pt x="98" y="30"/>
                      </a:lnTo>
                      <a:lnTo>
                        <a:pt x="94" y="30"/>
                      </a:lnTo>
                      <a:lnTo>
                        <a:pt x="94" y="30"/>
                      </a:lnTo>
                      <a:lnTo>
                        <a:pt x="90" y="28"/>
                      </a:lnTo>
                      <a:lnTo>
                        <a:pt x="88" y="28"/>
                      </a:lnTo>
                      <a:lnTo>
                        <a:pt x="88" y="28"/>
                      </a:lnTo>
                      <a:lnTo>
                        <a:pt x="86" y="28"/>
                      </a:lnTo>
                      <a:lnTo>
                        <a:pt x="86" y="26"/>
                      </a:lnTo>
                      <a:lnTo>
                        <a:pt x="82" y="26"/>
                      </a:lnTo>
                      <a:lnTo>
                        <a:pt x="82" y="26"/>
                      </a:lnTo>
                      <a:lnTo>
                        <a:pt x="82" y="24"/>
                      </a:lnTo>
                      <a:lnTo>
                        <a:pt x="82" y="24"/>
                      </a:lnTo>
                      <a:lnTo>
                        <a:pt x="80" y="22"/>
                      </a:lnTo>
                      <a:lnTo>
                        <a:pt x="80" y="20"/>
                      </a:lnTo>
                      <a:lnTo>
                        <a:pt x="80" y="20"/>
                      </a:lnTo>
                      <a:lnTo>
                        <a:pt x="78" y="20"/>
                      </a:lnTo>
                      <a:lnTo>
                        <a:pt x="80" y="18"/>
                      </a:lnTo>
                      <a:lnTo>
                        <a:pt x="80" y="16"/>
                      </a:lnTo>
                      <a:lnTo>
                        <a:pt x="78" y="16"/>
                      </a:lnTo>
                      <a:lnTo>
                        <a:pt x="78" y="16"/>
                      </a:lnTo>
                      <a:lnTo>
                        <a:pt x="76" y="16"/>
                      </a:lnTo>
                      <a:lnTo>
                        <a:pt x="78" y="14"/>
                      </a:lnTo>
                      <a:lnTo>
                        <a:pt x="78" y="12"/>
                      </a:lnTo>
                      <a:lnTo>
                        <a:pt x="78" y="10"/>
                      </a:lnTo>
                      <a:lnTo>
                        <a:pt x="78" y="10"/>
                      </a:lnTo>
                      <a:lnTo>
                        <a:pt x="76" y="4"/>
                      </a:lnTo>
                      <a:lnTo>
                        <a:pt x="70" y="2"/>
                      </a:lnTo>
                      <a:lnTo>
                        <a:pt x="66" y="6"/>
                      </a:lnTo>
                      <a:lnTo>
                        <a:pt x="64" y="2"/>
                      </a:lnTo>
                      <a:lnTo>
                        <a:pt x="62" y="0"/>
                      </a:lnTo>
                      <a:lnTo>
                        <a:pt x="62" y="0"/>
                      </a:lnTo>
                      <a:lnTo>
                        <a:pt x="58" y="4"/>
                      </a:lnTo>
                      <a:lnTo>
                        <a:pt x="58" y="4"/>
                      </a:lnTo>
                      <a:lnTo>
                        <a:pt x="56" y="4"/>
                      </a:lnTo>
                      <a:lnTo>
                        <a:pt x="54" y="4"/>
                      </a:lnTo>
                      <a:lnTo>
                        <a:pt x="52" y="2"/>
                      </a:lnTo>
                      <a:lnTo>
                        <a:pt x="50" y="2"/>
                      </a:lnTo>
                      <a:lnTo>
                        <a:pt x="50" y="2"/>
                      </a:lnTo>
                      <a:lnTo>
                        <a:pt x="46" y="4"/>
                      </a:lnTo>
                      <a:lnTo>
                        <a:pt x="46" y="4"/>
                      </a:lnTo>
                      <a:lnTo>
                        <a:pt x="46" y="6"/>
                      </a:lnTo>
                      <a:lnTo>
                        <a:pt x="44" y="10"/>
                      </a:lnTo>
                      <a:lnTo>
                        <a:pt x="42" y="12"/>
                      </a:lnTo>
                      <a:lnTo>
                        <a:pt x="42" y="12"/>
                      </a:lnTo>
                      <a:lnTo>
                        <a:pt x="38" y="16"/>
                      </a:lnTo>
                      <a:lnTo>
                        <a:pt x="36" y="18"/>
                      </a:lnTo>
                      <a:lnTo>
                        <a:pt x="36" y="20"/>
                      </a:lnTo>
                      <a:lnTo>
                        <a:pt x="36" y="20"/>
                      </a:lnTo>
                      <a:lnTo>
                        <a:pt x="36" y="24"/>
                      </a:lnTo>
                      <a:lnTo>
                        <a:pt x="38" y="28"/>
                      </a:lnTo>
                      <a:lnTo>
                        <a:pt x="38" y="28"/>
                      </a:lnTo>
                      <a:lnTo>
                        <a:pt x="34" y="30"/>
                      </a:lnTo>
                      <a:lnTo>
                        <a:pt x="34" y="32"/>
                      </a:lnTo>
                      <a:lnTo>
                        <a:pt x="34" y="36"/>
                      </a:lnTo>
                      <a:lnTo>
                        <a:pt x="34" y="36"/>
                      </a:lnTo>
                      <a:lnTo>
                        <a:pt x="36" y="40"/>
                      </a:lnTo>
                      <a:lnTo>
                        <a:pt x="34" y="42"/>
                      </a:lnTo>
                      <a:lnTo>
                        <a:pt x="34" y="42"/>
                      </a:lnTo>
                      <a:lnTo>
                        <a:pt x="32" y="50"/>
                      </a:lnTo>
                      <a:lnTo>
                        <a:pt x="32" y="50"/>
                      </a:lnTo>
                      <a:lnTo>
                        <a:pt x="28" y="54"/>
                      </a:lnTo>
                      <a:lnTo>
                        <a:pt x="0" y="76"/>
                      </a:lnTo>
                      <a:lnTo>
                        <a:pt x="8" y="100"/>
                      </a:lnTo>
                      <a:lnTo>
                        <a:pt x="46" y="120"/>
                      </a:lnTo>
                      <a:lnTo>
                        <a:pt x="46" y="126"/>
                      </a:lnTo>
                      <a:lnTo>
                        <a:pt x="56" y="126"/>
                      </a:lnTo>
                      <a:lnTo>
                        <a:pt x="58" y="134"/>
                      </a:lnTo>
                      <a:lnTo>
                        <a:pt x="68" y="140"/>
                      </a:lnTo>
                      <a:lnTo>
                        <a:pt x="92" y="142"/>
                      </a:lnTo>
                      <a:lnTo>
                        <a:pt x="92" y="142"/>
                      </a:lnTo>
                      <a:lnTo>
                        <a:pt x="98" y="140"/>
                      </a:lnTo>
                      <a:lnTo>
                        <a:pt x="104" y="132"/>
                      </a:lnTo>
                      <a:lnTo>
                        <a:pt x="104" y="132"/>
                      </a:lnTo>
                      <a:lnTo>
                        <a:pt x="110" y="126"/>
                      </a:lnTo>
                      <a:lnTo>
                        <a:pt x="112" y="124"/>
                      </a:lnTo>
                      <a:lnTo>
                        <a:pt x="114" y="122"/>
                      </a:lnTo>
                      <a:lnTo>
                        <a:pt x="114" y="122"/>
                      </a:lnTo>
                      <a:lnTo>
                        <a:pt x="122" y="124"/>
                      </a:lnTo>
                      <a:lnTo>
                        <a:pt x="122" y="124"/>
                      </a:lnTo>
                      <a:lnTo>
                        <a:pt x="124" y="124"/>
                      </a:lnTo>
                      <a:lnTo>
                        <a:pt x="124" y="124"/>
                      </a:lnTo>
                      <a:lnTo>
                        <a:pt x="126" y="128"/>
                      </a:lnTo>
                      <a:lnTo>
                        <a:pt x="126" y="128"/>
                      </a:lnTo>
                      <a:lnTo>
                        <a:pt x="132" y="128"/>
                      </a:lnTo>
                      <a:lnTo>
                        <a:pt x="132" y="128"/>
                      </a:lnTo>
                      <a:lnTo>
                        <a:pt x="132" y="128"/>
                      </a:lnTo>
                      <a:lnTo>
                        <a:pt x="134" y="126"/>
                      </a:lnTo>
                      <a:lnTo>
                        <a:pt x="134" y="126"/>
                      </a:lnTo>
                      <a:lnTo>
                        <a:pt x="136" y="128"/>
                      </a:lnTo>
                      <a:lnTo>
                        <a:pt x="136" y="128"/>
                      </a:lnTo>
                      <a:lnTo>
                        <a:pt x="138" y="130"/>
                      </a:lnTo>
                      <a:lnTo>
                        <a:pt x="138" y="13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46" name="Freeform 166"/>
                <p:cNvSpPr>
                  <a:spLocks noChangeAspect="1"/>
                </p:cNvSpPr>
                <p:nvPr/>
              </p:nvSpPr>
              <p:spPr bwMode="gray">
                <a:xfrm>
                  <a:off x="3778" y="2271"/>
                  <a:ext cx="241" cy="229"/>
                </a:xfrm>
                <a:custGeom>
                  <a:avLst/>
                  <a:gdLst/>
                  <a:ahLst/>
                  <a:cxnLst>
                    <a:cxn ang="0">
                      <a:pos x="256" y="232"/>
                    </a:cxn>
                    <a:cxn ang="0">
                      <a:pos x="252" y="206"/>
                    </a:cxn>
                    <a:cxn ang="0">
                      <a:pos x="234" y="172"/>
                    </a:cxn>
                    <a:cxn ang="0">
                      <a:pos x="232" y="144"/>
                    </a:cxn>
                    <a:cxn ang="0">
                      <a:pos x="228" y="112"/>
                    </a:cxn>
                    <a:cxn ang="0">
                      <a:pos x="230" y="88"/>
                    </a:cxn>
                    <a:cxn ang="0">
                      <a:pos x="242" y="64"/>
                    </a:cxn>
                    <a:cxn ang="0">
                      <a:pos x="224" y="44"/>
                    </a:cxn>
                    <a:cxn ang="0">
                      <a:pos x="186" y="28"/>
                    </a:cxn>
                    <a:cxn ang="0">
                      <a:pos x="146" y="30"/>
                    </a:cxn>
                    <a:cxn ang="0">
                      <a:pos x="132" y="42"/>
                    </a:cxn>
                    <a:cxn ang="0">
                      <a:pos x="126" y="54"/>
                    </a:cxn>
                    <a:cxn ang="0">
                      <a:pos x="124" y="50"/>
                    </a:cxn>
                    <a:cxn ang="0">
                      <a:pos x="106" y="58"/>
                    </a:cxn>
                    <a:cxn ang="0">
                      <a:pos x="82" y="42"/>
                    </a:cxn>
                    <a:cxn ang="0">
                      <a:pos x="72" y="42"/>
                    </a:cxn>
                    <a:cxn ang="0">
                      <a:pos x="64" y="30"/>
                    </a:cxn>
                    <a:cxn ang="0">
                      <a:pos x="56" y="14"/>
                    </a:cxn>
                    <a:cxn ang="0">
                      <a:pos x="54" y="8"/>
                    </a:cxn>
                    <a:cxn ang="0">
                      <a:pos x="52" y="0"/>
                    </a:cxn>
                    <a:cxn ang="0">
                      <a:pos x="48" y="2"/>
                    </a:cxn>
                    <a:cxn ang="0">
                      <a:pos x="38" y="12"/>
                    </a:cxn>
                    <a:cxn ang="0">
                      <a:pos x="26" y="14"/>
                    </a:cxn>
                    <a:cxn ang="0">
                      <a:pos x="18" y="6"/>
                    </a:cxn>
                    <a:cxn ang="0">
                      <a:pos x="12" y="6"/>
                    </a:cxn>
                    <a:cxn ang="0">
                      <a:pos x="6" y="4"/>
                    </a:cxn>
                    <a:cxn ang="0">
                      <a:pos x="4" y="14"/>
                    </a:cxn>
                    <a:cxn ang="0">
                      <a:pos x="4" y="22"/>
                    </a:cxn>
                    <a:cxn ang="0">
                      <a:pos x="6" y="34"/>
                    </a:cxn>
                    <a:cxn ang="0">
                      <a:pos x="8" y="46"/>
                    </a:cxn>
                    <a:cxn ang="0">
                      <a:pos x="10" y="56"/>
                    </a:cxn>
                    <a:cxn ang="0">
                      <a:pos x="12" y="60"/>
                    </a:cxn>
                    <a:cxn ang="0">
                      <a:pos x="12" y="66"/>
                    </a:cxn>
                    <a:cxn ang="0">
                      <a:pos x="18" y="70"/>
                    </a:cxn>
                    <a:cxn ang="0">
                      <a:pos x="26" y="74"/>
                    </a:cxn>
                    <a:cxn ang="0">
                      <a:pos x="34" y="74"/>
                    </a:cxn>
                    <a:cxn ang="0">
                      <a:pos x="28" y="78"/>
                    </a:cxn>
                    <a:cxn ang="0">
                      <a:pos x="28" y="88"/>
                    </a:cxn>
                    <a:cxn ang="0">
                      <a:pos x="22" y="90"/>
                    </a:cxn>
                    <a:cxn ang="0">
                      <a:pos x="20" y="96"/>
                    </a:cxn>
                    <a:cxn ang="0">
                      <a:pos x="26" y="106"/>
                    </a:cxn>
                    <a:cxn ang="0">
                      <a:pos x="38" y="118"/>
                    </a:cxn>
                    <a:cxn ang="0">
                      <a:pos x="40" y="128"/>
                    </a:cxn>
                    <a:cxn ang="0">
                      <a:pos x="48" y="130"/>
                    </a:cxn>
                    <a:cxn ang="0">
                      <a:pos x="56" y="146"/>
                    </a:cxn>
                    <a:cxn ang="0">
                      <a:pos x="62" y="164"/>
                    </a:cxn>
                    <a:cxn ang="0">
                      <a:pos x="68" y="172"/>
                    </a:cxn>
                    <a:cxn ang="0">
                      <a:pos x="82" y="172"/>
                    </a:cxn>
                    <a:cxn ang="0">
                      <a:pos x="88" y="190"/>
                    </a:cxn>
                    <a:cxn ang="0">
                      <a:pos x="96" y="202"/>
                    </a:cxn>
                    <a:cxn ang="0">
                      <a:pos x="102" y="210"/>
                    </a:cxn>
                    <a:cxn ang="0">
                      <a:pos x="108" y="222"/>
                    </a:cxn>
                    <a:cxn ang="0">
                      <a:pos x="120" y="234"/>
                    </a:cxn>
                    <a:cxn ang="0">
                      <a:pos x="132" y="238"/>
                    </a:cxn>
                    <a:cxn ang="0">
                      <a:pos x="144" y="238"/>
                    </a:cxn>
                    <a:cxn ang="0">
                      <a:pos x="172" y="232"/>
                    </a:cxn>
                    <a:cxn ang="0">
                      <a:pos x="184" y="256"/>
                    </a:cxn>
                    <a:cxn ang="0">
                      <a:pos x="202" y="260"/>
                    </a:cxn>
                    <a:cxn ang="0">
                      <a:pos x="226" y="264"/>
                    </a:cxn>
                  </a:cxnLst>
                  <a:rect l="0" t="0" r="r" b="b"/>
                  <a:pathLst>
                    <a:path w="262" h="264">
                      <a:moveTo>
                        <a:pt x="230" y="264"/>
                      </a:moveTo>
                      <a:lnTo>
                        <a:pt x="232" y="248"/>
                      </a:lnTo>
                      <a:lnTo>
                        <a:pt x="240" y="236"/>
                      </a:lnTo>
                      <a:lnTo>
                        <a:pt x="248" y="234"/>
                      </a:lnTo>
                      <a:lnTo>
                        <a:pt x="256" y="232"/>
                      </a:lnTo>
                      <a:lnTo>
                        <a:pt x="262" y="228"/>
                      </a:lnTo>
                      <a:lnTo>
                        <a:pt x="262" y="222"/>
                      </a:lnTo>
                      <a:lnTo>
                        <a:pt x="256" y="220"/>
                      </a:lnTo>
                      <a:lnTo>
                        <a:pt x="256" y="212"/>
                      </a:lnTo>
                      <a:lnTo>
                        <a:pt x="252" y="206"/>
                      </a:lnTo>
                      <a:lnTo>
                        <a:pt x="246" y="204"/>
                      </a:lnTo>
                      <a:lnTo>
                        <a:pt x="240" y="194"/>
                      </a:lnTo>
                      <a:lnTo>
                        <a:pt x="238" y="190"/>
                      </a:lnTo>
                      <a:lnTo>
                        <a:pt x="240" y="186"/>
                      </a:lnTo>
                      <a:lnTo>
                        <a:pt x="234" y="172"/>
                      </a:lnTo>
                      <a:lnTo>
                        <a:pt x="248" y="156"/>
                      </a:lnTo>
                      <a:lnTo>
                        <a:pt x="248" y="152"/>
                      </a:lnTo>
                      <a:lnTo>
                        <a:pt x="246" y="148"/>
                      </a:lnTo>
                      <a:lnTo>
                        <a:pt x="234" y="146"/>
                      </a:lnTo>
                      <a:lnTo>
                        <a:pt x="232" y="144"/>
                      </a:lnTo>
                      <a:lnTo>
                        <a:pt x="232" y="136"/>
                      </a:lnTo>
                      <a:lnTo>
                        <a:pt x="230" y="128"/>
                      </a:lnTo>
                      <a:lnTo>
                        <a:pt x="224" y="122"/>
                      </a:lnTo>
                      <a:lnTo>
                        <a:pt x="224" y="116"/>
                      </a:lnTo>
                      <a:lnTo>
                        <a:pt x="228" y="112"/>
                      </a:lnTo>
                      <a:lnTo>
                        <a:pt x="224" y="110"/>
                      </a:lnTo>
                      <a:lnTo>
                        <a:pt x="224" y="106"/>
                      </a:lnTo>
                      <a:lnTo>
                        <a:pt x="224" y="96"/>
                      </a:lnTo>
                      <a:lnTo>
                        <a:pt x="228" y="90"/>
                      </a:lnTo>
                      <a:lnTo>
                        <a:pt x="230" y="88"/>
                      </a:lnTo>
                      <a:lnTo>
                        <a:pt x="236" y="88"/>
                      </a:lnTo>
                      <a:lnTo>
                        <a:pt x="238" y="82"/>
                      </a:lnTo>
                      <a:lnTo>
                        <a:pt x="240" y="76"/>
                      </a:lnTo>
                      <a:lnTo>
                        <a:pt x="242" y="70"/>
                      </a:lnTo>
                      <a:lnTo>
                        <a:pt x="242" y="64"/>
                      </a:lnTo>
                      <a:lnTo>
                        <a:pt x="242" y="58"/>
                      </a:lnTo>
                      <a:lnTo>
                        <a:pt x="234" y="56"/>
                      </a:lnTo>
                      <a:lnTo>
                        <a:pt x="230" y="50"/>
                      </a:lnTo>
                      <a:lnTo>
                        <a:pt x="228" y="46"/>
                      </a:lnTo>
                      <a:lnTo>
                        <a:pt x="224" y="44"/>
                      </a:lnTo>
                      <a:lnTo>
                        <a:pt x="216" y="38"/>
                      </a:lnTo>
                      <a:lnTo>
                        <a:pt x="208" y="34"/>
                      </a:lnTo>
                      <a:lnTo>
                        <a:pt x="198" y="30"/>
                      </a:lnTo>
                      <a:lnTo>
                        <a:pt x="194" y="28"/>
                      </a:lnTo>
                      <a:lnTo>
                        <a:pt x="186" y="28"/>
                      </a:lnTo>
                      <a:lnTo>
                        <a:pt x="170" y="24"/>
                      </a:lnTo>
                      <a:lnTo>
                        <a:pt x="164" y="26"/>
                      </a:lnTo>
                      <a:lnTo>
                        <a:pt x="158" y="28"/>
                      </a:lnTo>
                      <a:lnTo>
                        <a:pt x="150" y="28"/>
                      </a:lnTo>
                      <a:lnTo>
                        <a:pt x="146" y="30"/>
                      </a:lnTo>
                      <a:lnTo>
                        <a:pt x="144" y="34"/>
                      </a:lnTo>
                      <a:lnTo>
                        <a:pt x="144" y="36"/>
                      </a:lnTo>
                      <a:lnTo>
                        <a:pt x="140" y="42"/>
                      </a:lnTo>
                      <a:lnTo>
                        <a:pt x="132" y="42"/>
                      </a:lnTo>
                      <a:lnTo>
                        <a:pt x="132" y="42"/>
                      </a:lnTo>
                      <a:lnTo>
                        <a:pt x="132" y="52"/>
                      </a:lnTo>
                      <a:lnTo>
                        <a:pt x="132" y="52"/>
                      </a:lnTo>
                      <a:lnTo>
                        <a:pt x="130" y="54"/>
                      </a:lnTo>
                      <a:lnTo>
                        <a:pt x="130" y="54"/>
                      </a:lnTo>
                      <a:lnTo>
                        <a:pt x="126" y="54"/>
                      </a:lnTo>
                      <a:lnTo>
                        <a:pt x="124" y="52"/>
                      </a:lnTo>
                      <a:lnTo>
                        <a:pt x="124" y="52"/>
                      </a:lnTo>
                      <a:lnTo>
                        <a:pt x="126" y="52"/>
                      </a:lnTo>
                      <a:lnTo>
                        <a:pt x="126" y="52"/>
                      </a:lnTo>
                      <a:lnTo>
                        <a:pt x="124" y="50"/>
                      </a:lnTo>
                      <a:lnTo>
                        <a:pt x="120" y="50"/>
                      </a:lnTo>
                      <a:lnTo>
                        <a:pt x="120" y="50"/>
                      </a:lnTo>
                      <a:lnTo>
                        <a:pt x="112" y="54"/>
                      </a:lnTo>
                      <a:lnTo>
                        <a:pt x="106" y="58"/>
                      </a:lnTo>
                      <a:lnTo>
                        <a:pt x="106" y="58"/>
                      </a:lnTo>
                      <a:lnTo>
                        <a:pt x="96" y="54"/>
                      </a:lnTo>
                      <a:lnTo>
                        <a:pt x="86" y="48"/>
                      </a:lnTo>
                      <a:lnTo>
                        <a:pt x="86" y="48"/>
                      </a:lnTo>
                      <a:lnTo>
                        <a:pt x="82" y="42"/>
                      </a:lnTo>
                      <a:lnTo>
                        <a:pt x="82" y="42"/>
                      </a:lnTo>
                      <a:lnTo>
                        <a:pt x="78" y="42"/>
                      </a:lnTo>
                      <a:lnTo>
                        <a:pt x="78" y="40"/>
                      </a:lnTo>
                      <a:lnTo>
                        <a:pt x="78" y="40"/>
                      </a:lnTo>
                      <a:lnTo>
                        <a:pt x="74" y="42"/>
                      </a:lnTo>
                      <a:lnTo>
                        <a:pt x="72" y="42"/>
                      </a:lnTo>
                      <a:lnTo>
                        <a:pt x="70" y="44"/>
                      </a:lnTo>
                      <a:lnTo>
                        <a:pt x="68" y="40"/>
                      </a:lnTo>
                      <a:lnTo>
                        <a:pt x="66" y="38"/>
                      </a:lnTo>
                      <a:lnTo>
                        <a:pt x="66" y="38"/>
                      </a:lnTo>
                      <a:lnTo>
                        <a:pt x="64" y="30"/>
                      </a:lnTo>
                      <a:lnTo>
                        <a:pt x="62" y="20"/>
                      </a:lnTo>
                      <a:lnTo>
                        <a:pt x="62" y="20"/>
                      </a:lnTo>
                      <a:lnTo>
                        <a:pt x="58" y="16"/>
                      </a:lnTo>
                      <a:lnTo>
                        <a:pt x="58" y="16"/>
                      </a:lnTo>
                      <a:lnTo>
                        <a:pt x="56" y="14"/>
                      </a:lnTo>
                      <a:lnTo>
                        <a:pt x="54" y="12"/>
                      </a:lnTo>
                      <a:lnTo>
                        <a:pt x="54" y="12"/>
                      </a:lnTo>
                      <a:lnTo>
                        <a:pt x="54" y="10"/>
                      </a:lnTo>
                      <a:lnTo>
                        <a:pt x="54" y="8"/>
                      </a:lnTo>
                      <a:lnTo>
                        <a:pt x="54" y="8"/>
                      </a:lnTo>
                      <a:lnTo>
                        <a:pt x="56" y="6"/>
                      </a:lnTo>
                      <a:lnTo>
                        <a:pt x="56" y="6"/>
                      </a:lnTo>
                      <a:lnTo>
                        <a:pt x="56" y="4"/>
                      </a:lnTo>
                      <a:lnTo>
                        <a:pt x="52" y="0"/>
                      </a:lnTo>
                      <a:lnTo>
                        <a:pt x="52" y="0"/>
                      </a:lnTo>
                      <a:lnTo>
                        <a:pt x="52" y="0"/>
                      </a:lnTo>
                      <a:lnTo>
                        <a:pt x="52" y="0"/>
                      </a:lnTo>
                      <a:lnTo>
                        <a:pt x="50" y="2"/>
                      </a:lnTo>
                      <a:lnTo>
                        <a:pt x="48" y="2"/>
                      </a:lnTo>
                      <a:lnTo>
                        <a:pt x="48" y="2"/>
                      </a:lnTo>
                      <a:lnTo>
                        <a:pt x="44" y="6"/>
                      </a:lnTo>
                      <a:lnTo>
                        <a:pt x="42" y="10"/>
                      </a:lnTo>
                      <a:lnTo>
                        <a:pt x="42" y="10"/>
                      </a:lnTo>
                      <a:lnTo>
                        <a:pt x="38" y="12"/>
                      </a:lnTo>
                      <a:lnTo>
                        <a:pt x="38" y="12"/>
                      </a:lnTo>
                      <a:lnTo>
                        <a:pt x="34" y="14"/>
                      </a:lnTo>
                      <a:lnTo>
                        <a:pt x="34" y="14"/>
                      </a:lnTo>
                      <a:lnTo>
                        <a:pt x="28" y="16"/>
                      </a:lnTo>
                      <a:lnTo>
                        <a:pt x="28" y="16"/>
                      </a:lnTo>
                      <a:lnTo>
                        <a:pt x="26" y="14"/>
                      </a:lnTo>
                      <a:lnTo>
                        <a:pt x="24" y="12"/>
                      </a:lnTo>
                      <a:lnTo>
                        <a:pt x="24" y="12"/>
                      </a:lnTo>
                      <a:lnTo>
                        <a:pt x="22" y="10"/>
                      </a:lnTo>
                      <a:lnTo>
                        <a:pt x="18" y="6"/>
                      </a:lnTo>
                      <a:lnTo>
                        <a:pt x="18" y="6"/>
                      </a:lnTo>
                      <a:lnTo>
                        <a:pt x="16" y="4"/>
                      </a:lnTo>
                      <a:lnTo>
                        <a:pt x="16" y="2"/>
                      </a:lnTo>
                      <a:lnTo>
                        <a:pt x="14" y="2"/>
                      </a:lnTo>
                      <a:lnTo>
                        <a:pt x="12" y="6"/>
                      </a:lnTo>
                      <a:lnTo>
                        <a:pt x="12" y="6"/>
                      </a:lnTo>
                      <a:lnTo>
                        <a:pt x="12" y="6"/>
                      </a:lnTo>
                      <a:lnTo>
                        <a:pt x="8" y="4"/>
                      </a:lnTo>
                      <a:lnTo>
                        <a:pt x="8" y="4"/>
                      </a:lnTo>
                      <a:lnTo>
                        <a:pt x="6" y="4"/>
                      </a:lnTo>
                      <a:lnTo>
                        <a:pt x="6" y="4"/>
                      </a:lnTo>
                      <a:lnTo>
                        <a:pt x="4" y="8"/>
                      </a:lnTo>
                      <a:lnTo>
                        <a:pt x="4" y="8"/>
                      </a:lnTo>
                      <a:lnTo>
                        <a:pt x="2" y="10"/>
                      </a:lnTo>
                      <a:lnTo>
                        <a:pt x="2" y="10"/>
                      </a:lnTo>
                      <a:lnTo>
                        <a:pt x="4" y="14"/>
                      </a:lnTo>
                      <a:lnTo>
                        <a:pt x="4" y="14"/>
                      </a:lnTo>
                      <a:lnTo>
                        <a:pt x="4" y="16"/>
                      </a:lnTo>
                      <a:lnTo>
                        <a:pt x="4" y="18"/>
                      </a:lnTo>
                      <a:lnTo>
                        <a:pt x="4" y="18"/>
                      </a:lnTo>
                      <a:lnTo>
                        <a:pt x="4" y="22"/>
                      </a:lnTo>
                      <a:lnTo>
                        <a:pt x="2" y="24"/>
                      </a:lnTo>
                      <a:lnTo>
                        <a:pt x="2" y="24"/>
                      </a:lnTo>
                      <a:lnTo>
                        <a:pt x="0" y="26"/>
                      </a:lnTo>
                      <a:lnTo>
                        <a:pt x="2" y="30"/>
                      </a:lnTo>
                      <a:lnTo>
                        <a:pt x="6" y="34"/>
                      </a:lnTo>
                      <a:lnTo>
                        <a:pt x="6" y="34"/>
                      </a:lnTo>
                      <a:lnTo>
                        <a:pt x="6" y="38"/>
                      </a:lnTo>
                      <a:lnTo>
                        <a:pt x="8" y="42"/>
                      </a:lnTo>
                      <a:lnTo>
                        <a:pt x="8" y="42"/>
                      </a:lnTo>
                      <a:lnTo>
                        <a:pt x="8" y="46"/>
                      </a:lnTo>
                      <a:lnTo>
                        <a:pt x="8" y="48"/>
                      </a:lnTo>
                      <a:lnTo>
                        <a:pt x="8" y="48"/>
                      </a:lnTo>
                      <a:lnTo>
                        <a:pt x="10" y="54"/>
                      </a:lnTo>
                      <a:lnTo>
                        <a:pt x="10" y="54"/>
                      </a:lnTo>
                      <a:lnTo>
                        <a:pt x="10" y="56"/>
                      </a:lnTo>
                      <a:lnTo>
                        <a:pt x="10" y="58"/>
                      </a:lnTo>
                      <a:lnTo>
                        <a:pt x="8" y="60"/>
                      </a:lnTo>
                      <a:lnTo>
                        <a:pt x="10" y="60"/>
                      </a:lnTo>
                      <a:lnTo>
                        <a:pt x="10" y="60"/>
                      </a:lnTo>
                      <a:lnTo>
                        <a:pt x="12" y="60"/>
                      </a:lnTo>
                      <a:lnTo>
                        <a:pt x="12" y="62"/>
                      </a:lnTo>
                      <a:lnTo>
                        <a:pt x="10" y="64"/>
                      </a:lnTo>
                      <a:lnTo>
                        <a:pt x="12" y="64"/>
                      </a:lnTo>
                      <a:lnTo>
                        <a:pt x="12" y="64"/>
                      </a:lnTo>
                      <a:lnTo>
                        <a:pt x="12" y="66"/>
                      </a:lnTo>
                      <a:lnTo>
                        <a:pt x="14" y="68"/>
                      </a:lnTo>
                      <a:lnTo>
                        <a:pt x="14" y="68"/>
                      </a:lnTo>
                      <a:lnTo>
                        <a:pt x="14" y="70"/>
                      </a:lnTo>
                      <a:lnTo>
                        <a:pt x="14" y="70"/>
                      </a:lnTo>
                      <a:lnTo>
                        <a:pt x="18" y="70"/>
                      </a:lnTo>
                      <a:lnTo>
                        <a:pt x="18" y="72"/>
                      </a:lnTo>
                      <a:lnTo>
                        <a:pt x="20" y="72"/>
                      </a:lnTo>
                      <a:lnTo>
                        <a:pt x="20" y="72"/>
                      </a:lnTo>
                      <a:lnTo>
                        <a:pt x="22" y="72"/>
                      </a:lnTo>
                      <a:lnTo>
                        <a:pt x="26" y="74"/>
                      </a:lnTo>
                      <a:lnTo>
                        <a:pt x="26" y="74"/>
                      </a:lnTo>
                      <a:lnTo>
                        <a:pt x="30" y="74"/>
                      </a:lnTo>
                      <a:lnTo>
                        <a:pt x="32" y="74"/>
                      </a:lnTo>
                      <a:lnTo>
                        <a:pt x="32" y="74"/>
                      </a:lnTo>
                      <a:lnTo>
                        <a:pt x="34" y="74"/>
                      </a:lnTo>
                      <a:lnTo>
                        <a:pt x="34" y="76"/>
                      </a:lnTo>
                      <a:lnTo>
                        <a:pt x="32" y="78"/>
                      </a:lnTo>
                      <a:lnTo>
                        <a:pt x="32" y="78"/>
                      </a:lnTo>
                      <a:lnTo>
                        <a:pt x="30" y="78"/>
                      </a:lnTo>
                      <a:lnTo>
                        <a:pt x="28" y="78"/>
                      </a:lnTo>
                      <a:lnTo>
                        <a:pt x="26" y="78"/>
                      </a:lnTo>
                      <a:lnTo>
                        <a:pt x="26" y="80"/>
                      </a:lnTo>
                      <a:lnTo>
                        <a:pt x="26" y="80"/>
                      </a:lnTo>
                      <a:lnTo>
                        <a:pt x="28" y="84"/>
                      </a:lnTo>
                      <a:lnTo>
                        <a:pt x="28" y="88"/>
                      </a:lnTo>
                      <a:lnTo>
                        <a:pt x="28" y="88"/>
                      </a:lnTo>
                      <a:lnTo>
                        <a:pt x="26" y="88"/>
                      </a:lnTo>
                      <a:lnTo>
                        <a:pt x="24" y="88"/>
                      </a:lnTo>
                      <a:lnTo>
                        <a:pt x="22" y="88"/>
                      </a:lnTo>
                      <a:lnTo>
                        <a:pt x="22" y="90"/>
                      </a:lnTo>
                      <a:lnTo>
                        <a:pt x="22" y="90"/>
                      </a:lnTo>
                      <a:lnTo>
                        <a:pt x="24" y="92"/>
                      </a:lnTo>
                      <a:lnTo>
                        <a:pt x="22" y="94"/>
                      </a:lnTo>
                      <a:lnTo>
                        <a:pt x="20" y="96"/>
                      </a:lnTo>
                      <a:lnTo>
                        <a:pt x="20" y="96"/>
                      </a:lnTo>
                      <a:lnTo>
                        <a:pt x="20" y="96"/>
                      </a:lnTo>
                      <a:lnTo>
                        <a:pt x="22" y="100"/>
                      </a:lnTo>
                      <a:lnTo>
                        <a:pt x="24" y="102"/>
                      </a:lnTo>
                      <a:lnTo>
                        <a:pt x="24" y="102"/>
                      </a:lnTo>
                      <a:lnTo>
                        <a:pt x="26" y="106"/>
                      </a:lnTo>
                      <a:lnTo>
                        <a:pt x="28" y="108"/>
                      </a:lnTo>
                      <a:lnTo>
                        <a:pt x="28" y="112"/>
                      </a:lnTo>
                      <a:lnTo>
                        <a:pt x="32" y="114"/>
                      </a:lnTo>
                      <a:lnTo>
                        <a:pt x="32" y="114"/>
                      </a:lnTo>
                      <a:lnTo>
                        <a:pt x="38" y="118"/>
                      </a:lnTo>
                      <a:lnTo>
                        <a:pt x="42" y="124"/>
                      </a:lnTo>
                      <a:lnTo>
                        <a:pt x="42" y="124"/>
                      </a:lnTo>
                      <a:lnTo>
                        <a:pt x="42" y="126"/>
                      </a:lnTo>
                      <a:lnTo>
                        <a:pt x="40" y="128"/>
                      </a:lnTo>
                      <a:lnTo>
                        <a:pt x="40" y="128"/>
                      </a:lnTo>
                      <a:lnTo>
                        <a:pt x="42" y="128"/>
                      </a:lnTo>
                      <a:lnTo>
                        <a:pt x="42" y="128"/>
                      </a:lnTo>
                      <a:lnTo>
                        <a:pt x="46" y="128"/>
                      </a:lnTo>
                      <a:lnTo>
                        <a:pt x="48" y="130"/>
                      </a:lnTo>
                      <a:lnTo>
                        <a:pt x="48" y="130"/>
                      </a:lnTo>
                      <a:lnTo>
                        <a:pt x="54" y="138"/>
                      </a:lnTo>
                      <a:lnTo>
                        <a:pt x="54" y="138"/>
                      </a:lnTo>
                      <a:lnTo>
                        <a:pt x="56" y="142"/>
                      </a:lnTo>
                      <a:lnTo>
                        <a:pt x="56" y="146"/>
                      </a:lnTo>
                      <a:lnTo>
                        <a:pt x="56" y="146"/>
                      </a:lnTo>
                      <a:lnTo>
                        <a:pt x="56" y="152"/>
                      </a:lnTo>
                      <a:lnTo>
                        <a:pt x="58" y="158"/>
                      </a:lnTo>
                      <a:lnTo>
                        <a:pt x="62" y="158"/>
                      </a:lnTo>
                      <a:lnTo>
                        <a:pt x="62" y="164"/>
                      </a:lnTo>
                      <a:lnTo>
                        <a:pt x="62" y="164"/>
                      </a:lnTo>
                      <a:lnTo>
                        <a:pt x="64" y="166"/>
                      </a:lnTo>
                      <a:lnTo>
                        <a:pt x="66" y="168"/>
                      </a:lnTo>
                      <a:lnTo>
                        <a:pt x="66" y="168"/>
                      </a:lnTo>
                      <a:lnTo>
                        <a:pt x="68" y="172"/>
                      </a:lnTo>
                      <a:lnTo>
                        <a:pt x="68" y="172"/>
                      </a:lnTo>
                      <a:lnTo>
                        <a:pt x="68" y="172"/>
                      </a:lnTo>
                      <a:lnTo>
                        <a:pt x="68" y="172"/>
                      </a:lnTo>
                      <a:lnTo>
                        <a:pt x="76" y="174"/>
                      </a:lnTo>
                      <a:lnTo>
                        <a:pt x="82" y="172"/>
                      </a:lnTo>
                      <a:lnTo>
                        <a:pt x="82" y="172"/>
                      </a:lnTo>
                      <a:lnTo>
                        <a:pt x="88" y="184"/>
                      </a:lnTo>
                      <a:lnTo>
                        <a:pt x="88" y="184"/>
                      </a:lnTo>
                      <a:lnTo>
                        <a:pt x="88" y="188"/>
                      </a:lnTo>
                      <a:lnTo>
                        <a:pt x="88" y="190"/>
                      </a:lnTo>
                      <a:lnTo>
                        <a:pt x="88" y="190"/>
                      </a:lnTo>
                      <a:lnTo>
                        <a:pt x="92" y="192"/>
                      </a:lnTo>
                      <a:lnTo>
                        <a:pt x="92" y="196"/>
                      </a:lnTo>
                      <a:lnTo>
                        <a:pt x="92" y="196"/>
                      </a:lnTo>
                      <a:lnTo>
                        <a:pt x="94" y="200"/>
                      </a:lnTo>
                      <a:lnTo>
                        <a:pt x="96" y="202"/>
                      </a:lnTo>
                      <a:lnTo>
                        <a:pt x="96" y="202"/>
                      </a:lnTo>
                      <a:lnTo>
                        <a:pt x="96" y="206"/>
                      </a:lnTo>
                      <a:lnTo>
                        <a:pt x="96" y="206"/>
                      </a:lnTo>
                      <a:lnTo>
                        <a:pt x="100" y="208"/>
                      </a:lnTo>
                      <a:lnTo>
                        <a:pt x="102" y="210"/>
                      </a:lnTo>
                      <a:lnTo>
                        <a:pt x="102" y="210"/>
                      </a:lnTo>
                      <a:lnTo>
                        <a:pt x="102" y="212"/>
                      </a:lnTo>
                      <a:lnTo>
                        <a:pt x="102" y="216"/>
                      </a:lnTo>
                      <a:lnTo>
                        <a:pt x="102" y="216"/>
                      </a:lnTo>
                      <a:lnTo>
                        <a:pt x="108" y="222"/>
                      </a:lnTo>
                      <a:lnTo>
                        <a:pt x="112" y="222"/>
                      </a:lnTo>
                      <a:lnTo>
                        <a:pt x="112" y="222"/>
                      </a:lnTo>
                      <a:lnTo>
                        <a:pt x="112" y="226"/>
                      </a:lnTo>
                      <a:lnTo>
                        <a:pt x="120" y="234"/>
                      </a:lnTo>
                      <a:lnTo>
                        <a:pt x="120" y="234"/>
                      </a:lnTo>
                      <a:lnTo>
                        <a:pt x="124" y="234"/>
                      </a:lnTo>
                      <a:lnTo>
                        <a:pt x="124" y="234"/>
                      </a:lnTo>
                      <a:lnTo>
                        <a:pt x="128" y="238"/>
                      </a:lnTo>
                      <a:lnTo>
                        <a:pt x="128" y="238"/>
                      </a:lnTo>
                      <a:lnTo>
                        <a:pt x="132" y="238"/>
                      </a:lnTo>
                      <a:lnTo>
                        <a:pt x="132" y="238"/>
                      </a:lnTo>
                      <a:lnTo>
                        <a:pt x="136" y="240"/>
                      </a:lnTo>
                      <a:lnTo>
                        <a:pt x="140" y="242"/>
                      </a:lnTo>
                      <a:lnTo>
                        <a:pt x="142" y="240"/>
                      </a:lnTo>
                      <a:lnTo>
                        <a:pt x="144" y="238"/>
                      </a:lnTo>
                      <a:lnTo>
                        <a:pt x="144" y="238"/>
                      </a:lnTo>
                      <a:lnTo>
                        <a:pt x="156" y="234"/>
                      </a:lnTo>
                      <a:lnTo>
                        <a:pt x="166" y="228"/>
                      </a:lnTo>
                      <a:lnTo>
                        <a:pt x="166" y="228"/>
                      </a:lnTo>
                      <a:lnTo>
                        <a:pt x="172" y="232"/>
                      </a:lnTo>
                      <a:lnTo>
                        <a:pt x="176" y="238"/>
                      </a:lnTo>
                      <a:lnTo>
                        <a:pt x="176" y="238"/>
                      </a:lnTo>
                      <a:lnTo>
                        <a:pt x="178" y="248"/>
                      </a:lnTo>
                      <a:lnTo>
                        <a:pt x="180" y="252"/>
                      </a:lnTo>
                      <a:lnTo>
                        <a:pt x="184" y="256"/>
                      </a:lnTo>
                      <a:lnTo>
                        <a:pt x="184" y="256"/>
                      </a:lnTo>
                      <a:lnTo>
                        <a:pt x="192" y="258"/>
                      </a:lnTo>
                      <a:lnTo>
                        <a:pt x="202" y="258"/>
                      </a:lnTo>
                      <a:lnTo>
                        <a:pt x="202" y="260"/>
                      </a:lnTo>
                      <a:lnTo>
                        <a:pt x="202" y="260"/>
                      </a:lnTo>
                      <a:lnTo>
                        <a:pt x="212" y="260"/>
                      </a:lnTo>
                      <a:lnTo>
                        <a:pt x="220" y="258"/>
                      </a:lnTo>
                      <a:lnTo>
                        <a:pt x="220" y="258"/>
                      </a:lnTo>
                      <a:lnTo>
                        <a:pt x="226" y="262"/>
                      </a:lnTo>
                      <a:lnTo>
                        <a:pt x="226" y="264"/>
                      </a:lnTo>
                      <a:lnTo>
                        <a:pt x="226" y="264"/>
                      </a:lnTo>
                      <a:lnTo>
                        <a:pt x="230" y="264"/>
                      </a:lnTo>
                      <a:lnTo>
                        <a:pt x="230" y="264"/>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47" name="Line 167"/>
                <p:cNvSpPr>
                  <a:spLocks noChangeAspect="1" noChangeShapeType="1"/>
                </p:cNvSpPr>
                <p:nvPr/>
              </p:nvSpPr>
              <p:spPr bwMode="gray">
                <a:xfrm>
                  <a:off x="4757" y="2891"/>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248" name="Line 168"/>
                <p:cNvSpPr>
                  <a:spLocks noChangeAspect="1" noChangeShapeType="1"/>
                </p:cNvSpPr>
                <p:nvPr/>
              </p:nvSpPr>
              <p:spPr bwMode="gray">
                <a:xfrm>
                  <a:off x="4757" y="2891"/>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249" name="Freeform 169"/>
                <p:cNvSpPr>
                  <a:spLocks noChangeAspect="1"/>
                </p:cNvSpPr>
                <p:nvPr/>
              </p:nvSpPr>
              <p:spPr bwMode="gray">
                <a:xfrm>
                  <a:off x="4509" y="2871"/>
                  <a:ext cx="2" cy="3"/>
                </a:xfrm>
                <a:custGeom>
                  <a:avLst/>
                  <a:gdLst/>
                  <a:ahLst/>
                  <a:cxnLst>
                    <a:cxn ang="0">
                      <a:pos x="0" y="0"/>
                    </a:cxn>
                    <a:cxn ang="0">
                      <a:pos x="0" y="4"/>
                    </a:cxn>
                    <a:cxn ang="0">
                      <a:pos x="0" y="4"/>
                    </a:cxn>
                    <a:cxn ang="0">
                      <a:pos x="2" y="2"/>
                    </a:cxn>
                    <a:cxn ang="0">
                      <a:pos x="0" y="0"/>
                    </a:cxn>
                    <a:cxn ang="0">
                      <a:pos x="0" y="0"/>
                    </a:cxn>
                  </a:cxnLst>
                  <a:rect l="0" t="0" r="r" b="b"/>
                  <a:pathLst>
                    <a:path w="2" h="4">
                      <a:moveTo>
                        <a:pt x="0" y="0"/>
                      </a:moveTo>
                      <a:lnTo>
                        <a:pt x="0" y="4"/>
                      </a:lnTo>
                      <a:lnTo>
                        <a:pt x="0" y="4"/>
                      </a:lnTo>
                      <a:lnTo>
                        <a:pt x="2" y="2"/>
                      </a:lnTo>
                      <a:lnTo>
                        <a:pt x="0" y="0"/>
                      </a:lnTo>
                      <a:lnTo>
                        <a:pt x="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50" name="Freeform 170"/>
                <p:cNvSpPr>
                  <a:spLocks noChangeAspect="1" noEditPoints="1"/>
                </p:cNvSpPr>
                <p:nvPr/>
              </p:nvSpPr>
              <p:spPr bwMode="gray">
                <a:xfrm>
                  <a:off x="4403" y="2780"/>
                  <a:ext cx="557" cy="247"/>
                </a:xfrm>
                <a:custGeom>
                  <a:avLst/>
                  <a:gdLst/>
                  <a:ahLst/>
                  <a:cxnLst>
                    <a:cxn ang="0">
                      <a:pos x="18" y="34"/>
                    </a:cxn>
                    <a:cxn ang="0">
                      <a:pos x="50" y="66"/>
                    </a:cxn>
                    <a:cxn ang="0">
                      <a:pos x="80" y="126"/>
                    </a:cxn>
                    <a:cxn ang="0">
                      <a:pos x="112" y="178"/>
                    </a:cxn>
                    <a:cxn ang="0">
                      <a:pos x="140" y="184"/>
                    </a:cxn>
                    <a:cxn ang="0">
                      <a:pos x="128" y="116"/>
                    </a:cxn>
                    <a:cxn ang="0">
                      <a:pos x="112" y="86"/>
                    </a:cxn>
                    <a:cxn ang="0">
                      <a:pos x="90" y="70"/>
                    </a:cxn>
                    <a:cxn ang="0">
                      <a:pos x="72" y="46"/>
                    </a:cxn>
                    <a:cxn ang="0">
                      <a:pos x="34" y="6"/>
                    </a:cxn>
                    <a:cxn ang="0">
                      <a:pos x="434" y="58"/>
                    </a:cxn>
                    <a:cxn ang="0">
                      <a:pos x="438" y="106"/>
                    </a:cxn>
                    <a:cxn ang="0">
                      <a:pos x="446" y="78"/>
                    </a:cxn>
                    <a:cxn ang="0">
                      <a:pos x="434" y="58"/>
                    </a:cxn>
                    <a:cxn ang="0">
                      <a:pos x="340" y="78"/>
                    </a:cxn>
                    <a:cxn ang="0">
                      <a:pos x="320" y="132"/>
                    </a:cxn>
                    <a:cxn ang="0">
                      <a:pos x="336" y="188"/>
                    </a:cxn>
                    <a:cxn ang="0">
                      <a:pos x="348" y="168"/>
                    </a:cxn>
                    <a:cxn ang="0">
                      <a:pos x="364" y="160"/>
                    </a:cxn>
                    <a:cxn ang="0">
                      <a:pos x="368" y="122"/>
                    </a:cxn>
                    <a:cxn ang="0">
                      <a:pos x="336" y="100"/>
                    </a:cxn>
                    <a:cxn ang="0">
                      <a:pos x="388" y="92"/>
                    </a:cxn>
                    <a:cxn ang="0">
                      <a:pos x="478" y="106"/>
                    </a:cxn>
                    <a:cxn ang="0">
                      <a:pos x="154" y="148"/>
                    </a:cxn>
                    <a:cxn ang="0">
                      <a:pos x="444" y="156"/>
                    </a:cxn>
                    <a:cxn ang="0">
                      <a:pos x="450" y="148"/>
                    </a:cxn>
                    <a:cxn ang="0">
                      <a:pos x="424" y="150"/>
                    </a:cxn>
                    <a:cxn ang="0">
                      <a:pos x="364" y="186"/>
                    </a:cxn>
                    <a:cxn ang="0">
                      <a:pos x="140" y="190"/>
                    </a:cxn>
                    <a:cxn ang="0">
                      <a:pos x="194" y="222"/>
                    </a:cxn>
                    <a:cxn ang="0">
                      <a:pos x="258" y="238"/>
                    </a:cxn>
                    <a:cxn ang="0">
                      <a:pos x="226" y="204"/>
                    </a:cxn>
                    <a:cxn ang="0">
                      <a:pos x="158" y="190"/>
                    </a:cxn>
                    <a:cxn ang="0">
                      <a:pos x="526" y="210"/>
                    </a:cxn>
                    <a:cxn ang="0">
                      <a:pos x="266" y="244"/>
                    </a:cxn>
                    <a:cxn ang="0">
                      <a:pos x="408" y="234"/>
                    </a:cxn>
                    <a:cxn ang="0">
                      <a:pos x="298" y="248"/>
                    </a:cxn>
                    <a:cxn ang="0">
                      <a:pos x="316" y="244"/>
                    </a:cxn>
                    <a:cxn ang="0">
                      <a:pos x="368" y="250"/>
                    </a:cxn>
                    <a:cxn ang="0">
                      <a:pos x="416" y="246"/>
                    </a:cxn>
                    <a:cxn ang="0">
                      <a:pos x="376" y="274"/>
                    </a:cxn>
                    <a:cxn ang="0">
                      <a:pos x="398" y="264"/>
                    </a:cxn>
                    <a:cxn ang="0">
                      <a:pos x="420" y="244"/>
                    </a:cxn>
                    <a:cxn ang="0">
                      <a:pos x="192" y="62"/>
                    </a:cxn>
                    <a:cxn ang="0">
                      <a:pos x="188" y="114"/>
                    </a:cxn>
                    <a:cxn ang="0">
                      <a:pos x="216" y="150"/>
                    </a:cxn>
                    <a:cxn ang="0">
                      <a:pos x="250" y="154"/>
                    </a:cxn>
                    <a:cxn ang="0">
                      <a:pos x="294" y="136"/>
                    </a:cxn>
                    <a:cxn ang="0">
                      <a:pos x="316" y="82"/>
                    </a:cxn>
                    <a:cxn ang="0">
                      <a:pos x="300" y="38"/>
                    </a:cxn>
                    <a:cxn ang="0">
                      <a:pos x="242" y="78"/>
                    </a:cxn>
                    <a:cxn ang="0">
                      <a:pos x="478" y="128"/>
                    </a:cxn>
                    <a:cxn ang="0">
                      <a:pos x="504" y="142"/>
                    </a:cxn>
                    <a:cxn ang="0">
                      <a:pos x="508" y="154"/>
                    </a:cxn>
                    <a:cxn ang="0">
                      <a:pos x="542" y="174"/>
                    </a:cxn>
                    <a:cxn ang="0">
                      <a:pos x="576" y="216"/>
                    </a:cxn>
                    <a:cxn ang="0">
                      <a:pos x="584" y="236"/>
                    </a:cxn>
                    <a:cxn ang="0">
                      <a:pos x="602" y="142"/>
                    </a:cxn>
                    <a:cxn ang="0">
                      <a:pos x="542" y="146"/>
                    </a:cxn>
                    <a:cxn ang="0">
                      <a:pos x="518" y="126"/>
                    </a:cxn>
                    <a:cxn ang="0">
                      <a:pos x="490" y="110"/>
                    </a:cxn>
                  </a:cxnLst>
                  <a:rect l="0" t="0" r="r" b="b"/>
                  <a:pathLst>
                    <a:path w="606" h="284">
                      <a:moveTo>
                        <a:pt x="18" y="6"/>
                      </a:moveTo>
                      <a:lnTo>
                        <a:pt x="18" y="6"/>
                      </a:lnTo>
                      <a:lnTo>
                        <a:pt x="14" y="2"/>
                      </a:lnTo>
                      <a:lnTo>
                        <a:pt x="12" y="0"/>
                      </a:lnTo>
                      <a:lnTo>
                        <a:pt x="12" y="0"/>
                      </a:lnTo>
                      <a:lnTo>
                        <a:pt x="6" y="0"/>
                      </a:lnTo>
                      <a:lnTo>
                        <a:pt x="0" y="0"/>
                      </a:lnTo>
                      <a:lnTo>
                        <a:pt x="0" y="0"/>
                      </a:lnTo>
                      <a:lnTo>
                        <a:pt x="0" y="10"/>
                      </a:lnTo>
                      <a:lnTo>
                        <a:pt x="2" y="10"/>
                      </a:lnTo>
                      <a:lnTo>
                        <a:pt x="2" y="10"/>
                      </a:lnTo>
                      <a:lnTo>
                        <a:pt x="6" y="18"/>
                      </a:lnTo>
                      <a:lnTo>
                        <a:pt x="8" y="22"/>
                      </a:lnTo>
                      <a:lnTo>
                        <a:pt x="10" y="24"/>
                      </a:lnTo>
                      <a:lnTo>
                        <a:pt x="10" y="24"/>
                      </a:lnTo>
                      <a:lnTo>
                        <a:pt x="14" y="26"/>
                      </a:lnTo>
                      <a:lnTo>
                        <a:pt x="14" y="26"/>
                      </a:lnTo>
                      <a:lnTo>
                        <a:pt x="16" y="30"/>
                      </a:lnTo>
                      <a:lnTo>
                        <a:pt x="18" y="34"/>
                      </a:lnTo>
                      <a:lnTo>
                        <a:pt x="18" y="34"/>
                      </a:lnTo>
                      <a:lnTo>
                        <a:pt x="22" y="34"/>
                      </a:lnTo>
                      <a:lnTo>
                        <a:pt x="24" y="36"/>
                      </a:lnTo>
                      <a:lnTo>
                        <a:pt x="24" y="36"/>
                      </a:lnTo>
                      <a:lnTo>
                        <a:pt x="26" y="40"/>
                      </a:lnTo>
                      <a:lnTo>
                        <a:pt x="26" y="40"/>
                      </a:lnTo>
                      <a:lnTo>
                        <a:pt x="32" y="46"/>
                      </a:lnTo>
                      <a:lnTo>
                        <a:pt x="32" y="46"/>
                      </a:lnTo>
                      <a:lnTo>
                        <a:pt x="32" y="50"/>
                      </a:lnTo>
                      <a:lnTo>
                        <a:pt x="32" y="50"/>
                      </a:lnTo>
                      <a:lnTo>
                        <a:pt x="36" y="52"/>
                      </a:lnTo>
                      <a:lnTo>
                        <a:pt x="36" y="52"/>
                      </a:lnTo>
                      <a:lnTo>
                        <a:pt x="36" y="56"/>
                      </a:lnTo>
                      <a:lnTo>
                        <a:pt x="36" y="60"/>
                      </a:lnTo>
                      <a:lnTo>
                        <a:pt x="36" y="60"/>
                      </a:lnTo>
                      <a:lnTo>
                        <a:pt x="42" y="60"/>
                      </a:lnTo>
                      <a:lnTo>
                        <a:pt x="44" y="62"/>
                      </a:lnTo>
                      <a:lnTo>
                        <a:pt x="44" y="62"/>
                      </a:lnTo>
                      <a:lnTo>
                        <a:pt x="48" y="66"/>
                      </a:lnTo>
                      <a:lnTo>
                        <a:pt x="48" y="66"/>
                      </a:lnTo>
                      <a:lnTo>
                        <a:pt x="50" y="66"/>
                      </a:lnTo>
                      <a:lnTo>
                        <a:pt x="52" y="68"/>
                      </a:lnTo>
                      <a:lnTo>
                        <a:pt x="52" y="68"/>
                      </a:lnTo>
                      <a:lnTo>
                        <a:pt x="52" y="72"/>
                      </a:lnTo>
                      <a:lnTo>
                        <a:pt x="52" y="78"/>
                      </a:lnTo>
                      <a:lnTo>
                        <a:pt x="52" y="78"/>
                      </a:lnTo>
                      <a:lnTo>
                        <a:pt x="56" y="86"/>
                      </a:lnTo>
                      <a:lnTo>
                        <a:pt x="56" y="86"/>
                      </a:lnTo>
                      <a:lnTo>
                        <a:pt x="56" y="90"/>
                      </a:lnTo>
                      <a:lnTo>
                        <a:pt x="56" y="90"/>
                      </a:lnTo>
                      <a:lnTo>
                        <a:pt x="58" y="92"/>
                      </a:lnTo>
                      <a:lnTo>
                        <a:pt x="60" y="94"/>
                      </a:lnTo>
                      <a:lnTo>
                        <a:pt x="60" y="94"/>
                      </a:lnTo>
                      <a:lnTo>
                        <a:pt x="64" y="102"/>
                      </a:lnTo>
                      <a:lnTo>
                        <a:pt x="64" y="102"/>
                      </a:lnTo>
                      <a:lnTo>
                        <a:pt x="68" y="104"/>
                      </a:lnTo>
                      <a:lnTo>
                        <a:pt x="72" y="108"/>
                      </a:lnTo>
                      <a:lnTo>
                        <a:pt x="72" y="108"/>
                      </a:lnTo>
                      <a:lnTo>
                        <a:pt x="76" y="118"/>
                      </a:lnTo>
                      <a:lnTo>
                        <a:pt x="78" y="122"/>
                      </a:lnTo>
                      <a:lnTo>
                        <a:pt x="80" y="126"/>
                      </a:lnTo>
                      <a:lnTo>
                        <a:pt x="82" y="126"/>
                      </a:lnTo>
                      <a:lnTo>
                        <a:pt x="82" y="126"/>
                      </a:lnTo>
                      <a:lnTo>
                        <a:pt x="82" y="130"/>
                      </a:lnTo>
                      <a:lnTo>
                        <a:pt x="82" y="134"/>
                      </a:lnTo>
                      <a:lnTo>
                        <a:pt x="82" y="134"/>
                      </a:lnTo>
                      <a:lnTo>
                        <a:pt x="86" y="136"/>
                      </a:lnTo>
                      <a:lnTo>
                        <a:pt x="86" y="136"/>
                      </a:lnTo>
                      <a:lnTo>
                        <a:pt x="88" y="144"/>
                      </a:lnTo>
                      <a:lnTo>
                        <a:pt x="92" y="150"/>
                      </a:lnTo>
                      <a:lnTo>
                        <a:pt x="92" y="150"/>
                      </a:lnTo>
                      <a:lnTo>
                        <a:pt x="94" y="152"/>
                      </a:lnTo>
                      <a:lnTo>
                        <a:pt x="94" y="152"/>
                      </a:lnTo>
                      <a:lnTo>
                        <a:pt x="96" y="158"/>
                      </a:lnTo>
                      <a:lnTo>
                        <a:pt x="98" y="166"/>
                      </a:lnTo>
                      <a:lnTo>
                        <a:pt x="98" y="166"/>
                      </a:lnTo>
                      <a:lnTo>
                        <a:pt x="102" y="172"/>
                      </a:lnTo>
                      <a:lnTo>
                        <a:pt x="102" y="174"/>
                      </a:lnTo>
                      <a:lnTo>
                        <a:pt x="102" y="174"/>
                      </a:lnTo>
                      <a:lnTo>
                        <a:pt x="112" y="178"/>
                      </a:lnTo>
                      <a:lnTo>
                        <a:pt x="112" y="178"/>
                      </a:lnTo>
                      <a:lnTo>
                        <a:pt x="116" y="180"/>
                      </a:lnTo>
                      <a:lnTo>
                        <a:pt x="116" y="180"/>
                      </a:lnTo>
                      <a:lnTo>
                        <a:pt x="124" y="188"/>
                      </a:lnTo>
                      <a:lnTo>
                        <a:pt x="124" y="188"/>
                      </a:lnTo>
                      <a:lnTo>
                        <a:pt x="130" y="190"/>
                      </a:lnTo>
                      <a:lnTo>
                        <a:pt x="130" y="190"/>
                      </a:lnTo>
                      <a:lnTo>
                        <a:pt x="130" y="186"/>
                      </a:lnTo>
                      <a:lnTo>
                        <a:pt x="128" y="184"/>
                      </a:lnTo>
                      <a:lnTo>
                        <a:pt x="128" y="184"/>
                      </a:lnTo>
                      <a:lnTo>
                        <a:pt x="128" y="184"/>
                      </a:lnTo>
                      <a:lnTo>
                        <a:pt x="130" y="184"/>
                      </a:lnTo>
                      <a:lnTo>
                        <a:pt x="130" y="184"/>
                      </a:lnTo>
                      <a:lnTo>
                        <a:pt x="134" y="186"/>
                      </a:lnTo>
                      <a:lnTo>
                        <a:pt x="136" y="186"/>
                      </a:lnTo>
                      <a:lnTo>
                        <a:pt x="138" y="186"/>
                      </a:lnTo>
                      <a:lnTo>
                        <a:pt x="138" y="186"/>
                      </a:lnTo>
                      <a:lnTo>
                        <a:pt x="138" y="184"/>
                      </a:lnTo>
                      <a:lnTo>
                        <a:pt x="140" y="184"/>
                      </a:lnTo>
                      <a:lnTo>
                        <a:pt x="140" y="184"/>
                      </a:lnTo>
                      <a:lnTo>
                        <a:pt x="140" y="184"/>
                      </a:lnTo>
                      <a:lnTo>
                        <a:pt x="144" y="184"/>
                      </a:lnTo>
                      <a:lnTo>
                        <a:pt x="144" y="184"/>
                      </a:lnTo>
                      <a:lnTo>
                        <a:pt x="144" y="180"/>
                      </a:lnTo>
                      <a:lnTo>
                        <a:pt x="144" y="168"/>
                      </a:lnTo>
                      <a:lnTo>
                        <a:pt x="148" y="150"/>
                      </a:lnTo>
                      <a:lnTo>
                        <a:pt x="148" y="150"/>
                      </a:lnTo>
                      <a:lnTo>
                        <a:pt x="144" y="148"/>
                      </a:lnTo>
                      <a:lnTo>
                        <a:pt x="144" y="148"/>
                      </a:lnTo>
                      <a:lnTo>
                        <a:pt x="140" y="138"/>
                      </a:lnTo>
                      <a:lnTo>
                        <a:pt x="140" y="138"/>
                      </a:lnTo>
                      <a:lnTo>
                        <a:pt x="134" y="138"/>
                      </a:lnTo>
                      <a:lnTo>
                        <a:pt x="134" y="138"/>
                      </a:lnTo>
                      <a:lnTo>
                        <a:pt x="130" y="136"/>
                      </a:lnTo>
                      <a:lnTo>
                        <a:pt x="130" y="136"/>
                      </a:lnTo>
                      <a:lnTo>
                        <a:pt x="132" y="134"/>
                      </a:lnTo>
                      <a:lnTo>
                        <a:pt x="132" y="130"/>
                      </a:lnTo>
                      <a:lnTo>
                        <a:pt x="132" y="130"/>
                      </a:lnTo>
                      <a:lnTo>
                        <a:pt x="126" y="128"/>
                      </a:lnTo>
                      <a:lnTo>
                        <a:pt x="126" y="128"/>
                      </a:lnTo>
                      <a:lnTo>
                        <a:pt x="128" y="116"/>
                      </a:lnTo>
                      <a:lnTo>
                        <a:pt x="128" y="116"/>
                      </a:lnTo>
                      <a:lnTo>
                        <a:pt x="122" y="116"/>
                      </a:lnTo>
                      <a:lnTo>
                        <a:pt x="122" y="114"/>
                      </a:lnTo>
                      <a:lnTo>
                        <a:pt x="120" y="114"/>
                      </a:lnTo>
                      <a:lnTo>
                        <a:pt x="120" y="114"/>
                      </a:lnTo>
                      <a:lnTo>
                        <a:pt x="118" y="116"/>
                      </a:lnTo>
                      <a:lnTo>
                        <a:pt x="118" y="116"/>
                      </a:lnTo>
                      <a:lnTo>
                        <a:pt x="118" y="116"/>
                      </a:lnTo>
                      <a:lnTo>
                        <a:pt x="112" y="114"/>
                      </a:lnTo>
                      <a:lnTo>
                        <a:pt x="112" y="114"/>
                      </a:lnTo>
                      <a:lnTo>
                        <a:pt x="112" y="106"/>
                      </a:lnTo>
                      <a:lnTo>
                        <a:pt x="112" y="106"/>
                      </a:lnTo>
                      <a:lnTo>
                        <a:pt x="118" y="102"/>
                      </a:lnTo>
                      <a:lnTo>
                        <a:pt x="118" y="102"/>
                      </a:lnTo>
                      <a:lnTo>
                        <a:pt x="118" y="98"/>
                      </a:lnTo>
                      <a:lnTo>
                        <a:pt x="118" y="98"/>
                      </a:lnTo>
                      <a:lnTo>
                        <a:pt x="112" y="90"/>
                      </a:lnTo>
                      <a:lnTo>
                        <a:pt x="112" y="90"/>
                      </a:lnTo>
                      <a:lnTo>
                        <a:pt x="112" y="86"/>
                      </a:lnTo>
                      <a:lnTo>
                        <a:pt x="112" y="86"/>
                      </a:lnTo>
                      <a:lnTo>
                        <a:pt x="110" y="84"/>
                      </a:lnTo>
                      <a:lnTo>
                        <a:pt x="106" y="84"/>
                      </a:lnTo>
                      <a:lnTo>
                        <a:pt x="106" y="84"/>
                      </a:lnTo>
                      <a:lnTo>
                        <a:pt x="108" y="78"/>
                      </a:lnTo>
                      <a:lnTo>
                        <a:pt x="108" y="78"/>
                      </a:lnTo>
                      <a:lnTo>
                        <a:pt x="106" y="78"/>
                      </a:lnTo>
                      <a:lnTo>
                        <a:pt x="106" y="78"/>
                      </a:lnTo>
                      <a:lnTo>
                        <a:pt x="104" y="84"/>
                      </a:lnTo>
                      <a:lnTo>
                        <a:pt x="104" y="84"/>
                      </a:lnTo>
                      <a:lnTo>
                        <a:pt x="100" y="84"/>
                      </a:lnTo>
                      <a:lnTo>
                        <a:pt x="100" y="84"/>
                      </a:lnTo>
                      <a:lnTo>
                        <a:pt x="100" y="82"/>
                      </a:lnTo>
                      <a:lnTo>
                        <a:pt x="100" y="82"/>
                      </a:lnTo>
                      <a:lnTo>
                        <a:pt x="96" y="82"/>
                      </a:lnTo>
                      <a:lnTo>
                        <a:pt x="96" y="82"/>
                      </a:lnTo>
                      <a:lnTo>
                        <a:pt x="96" y="80"/>
                      </a:lnTo>
                      <a:lnTo>
                        <a:pt x="96" y="78"/>
                      </a:lnTo>
                      <a:lnTo>
                        <a:pt x="94" y="74"/>
                      </a:lnTo>
                      <a:lnTo>
                        <a:pt x="94" y="74"/>
                      </a:lnTo>
                      <a:lnTo>
                        <a:pt x="90" y="70"/>
                      </a:lnTo>
                      <a:lnTo>
                        <a:pt x="88" y="68"/>
                      </a:lnTo>
                      <a:lnTo>
                        <a:pt x="88" y="68"/>
                      </a:lnTo>
                      <a:lnTo>
                        <a:pt x="86" y="64"/>
                      </a:lnTo>
                      <a:lnTo>
                        <a:pt x="84" y="60"/>
                      </a:lnTo>
                      <a:lnTo>
                        <a:pt x="80" y="60"/>
                      </a:lnTo>
                      <a:lnTo>
                        <a:pt x="80" y="60"/>
                      </a:lnTo>
                      <a:lnTo>
                        <a:pt x="80" y="60"/>
                      </a:lnTo>
                      <a:lnTo>
                        <a:pt x="80" y="62"/>
                      </a:lnTo>
                      <a:lnTo>
                        <a:pt x="80" y="62"/>
                      </a:lnTo>
                      <a:lnTo>
                        <a:pt x="78" y="62"/>
                      </a:lnTo>
                      <a:lnTo>
                        <a:pt x="78" y="62"/>
                      </a:lnTo>
                      <a:lnTo>
                        <a:pt x="78" y="62"/>
                      </a:lnTo>
                      <a:lnTo>
                        <a:pt x="76" y="60"/>
                      </a:lnTo>
                      <a:lnTo>
                        <a:pt x="76" y="60"/>
                      </a:lnTo>
                      <a:lnTo>
                        <a:pt x="74" y="58"/>
                      </a:lnTo>
                      <a:lnTo>
                        <a:pt x="72" y="54"/>
                      </a:lnTo>
                      <a:lnTo>
                        <a:pt x="72" y="54"/>
                      </a:lnTo>
                      <a:lnTo>
                        <a:pt x="72" y="54"/>
                      </a:lnTo>
                      <a:lnTo>
                        <a:pt x="72" y="50"/>
                      </a:lnTo>
                      <a:lnTo>
                        <a:pt x="72" y="46"/>
                      </a:lnTo>
                      <a:lnTo>
                        <a:pt x="66" y="46"/>
                      </a:lnTo>
                      <a:lnTo>
                        <a:pt x="66" y="46"/>
                      </a:lnTo>
                      <a:lnTo>
                        <a:pt x="66" y="40"/>
                      </a:lnTo>
                      <a:lnTo>
                        <a:pt x="66" y="40"/>
                      </a:lnTo>
                      <a:lnTo>
                        <a:pt x="60" y="36"/>
                      </a:lnTo>
                      <a:lnTo>
                        <a:pt x="54" y="32"/>
                      </a:lnTo>
                      <a:lnTo>
                        <a:pt x="54" y="32"/>
                      </a:lnTo>
                      <a:lnTo>
                        <a:pt x="52" y="30"/>
                      </a:lnTo>
                      <a:lnTo>
                        <a:pt x="52" y="26"/>
                      </a:lnTo>
                      <a:lnTo>
                        <a:pt x="52" y="26"/>
                      </a:lnTo>
                      <a:lnTo>
                        <a:pt x="48" y="24"/>
                      </a:lnTo>
                      <a:lnTo>
                        <a:pt x="48" y="24"/>
                      </a:lnTo>
                      <a:lnTo>
                        <a:pt x="46" y="22"/>
                      </a:lnTo>
                      <a:lnTo>
                        <a:pt x="44" y="18"/>
                      </a:lnTo>
                      <a:lnTo>
                        <a:pt x="44" y="18"/>
                      </a:lnTo>
                      <a:lnTo>
                        <a:pt x="40" y="18"/>
                      </a:lnTo>
                      <a:lnTo>
                        <a:pt x="40" y="18"/>
                      </a:lnTo>
                      <a:lnTo>
                        <a:pt x="40" y="14"/>
                      </a:lnTo>
                      <a:lnTo>
                        <a:pt x="34" y="6"/>
                      </a:lnTo>
                      <a:lnTo>
                        <a:pt x="34" y="6"/>
                      </a:lnTo>
                      <a:lnTo>
                        <a:pt x="30" y="4"/>
                      </a:lnTo>
                      <a:lnTo>
                        <a:pt x="26" y="4"/>
                      </a:lnTo>
                      <a:lnTo>
                        <a:pt x="20" y="6"/>
                      </a:lnTo>
                      <a:lnTo>
                        <a:pt x="18" y="6"/>
                      </a:lnTo>
                      <a:lnTo>
                        <a:pt x="18" y="6"/>
                      </a:lnTo>
                      <a:close/>
                      <a:moveTo>
                        <a:pt x="440" y="52"/>
                      </a:moveTo>
                      <a:lnTo>
                        <a:pt x="440" y="52"/>
                      </a:lnTo>
                      <a:lnTo>
                        <a:pt x="442" y="64"/>
                      </a:lnTo>
                      <a:lnTo>
                        <a:pt x="442" y="64"/>
                      </a:lnTo>
                      <a:lnTo>
                        <a:pt x="446" y="64"/>
                      </a:lnTo>
                      <a:lnTo>
                        <a:pt x="446" y="64"/>
                      </a:lnTo>
                      <a:lnTo>
                        <a:pt x="448" y="62"/>
                      </a:lnTo>
                      <a:lnTo>
                        <a:pt x="446" y="62"/>
                      </a:lnTo>
                      <a:lnTo>
                        <a:pt x="446" y="62"/>
                      </a:lnTo>
                      <a:lnTo>
                        <a:pt x="446" y="56"/>
                      </a:lnTo>
                      <a:lnTo>
                        <a:pt x="446" y="56"/>
                      </a:lnTo>
                      <a:lnTo>
                        <a:pt x="440" y="52"/>
                      </a:lnTo>
                      <a:lnTo>
                        <a:pt x="440" y="52"/>
                      </a:lnTo>
                      <a:close/>
                      <a:moveTo>
                        <a:pt x="434" y="58"/>
                      </a:moveTo>
                      <a:lnTo>
                        <a:pt x="434" y="58"/>
                      </a:lnTo>
                      <a:lnTo>
                        <a:pt x="428" y="68"/>
                      </a:lnTo>
                      <a:lnTo>
                        <a:pt x="426" y="80"/>
                      </a:lnTo>
                      <a:lnTo>
                        <a:pt x="426" y="80"/>
                      </a:lnTo>
                      <a:lnTo>
                        <a:pt x="432" y="84"/>
                      </a:lnTo>
                      <a:lnTo>
                        <a:pt x="432" y="84"/>
                      </a:lnTo>
                      <a:lnTo>
                        <a:pt x="430" y="86"/>
                      </a:lnTo>
                      <a:lnTo>
                        <a:pt x="430" y="86"/>
                      </a:lnTo>
                      <a:lnTo>
                        <a:pt x="430" y="88"/>
                      </a:lnTo>
                      <a:lnTo>
                        <a:pt x="430" y="88"/>
                      </a:lnTo>
                      <a:lnTo>
                        <a:pt x="430" y="92"/>
                      </a:lnTo>
                      <a:lnTo>
                        <a:pt x="430" y="94"/>
                      </a:lnTo>
                      <a:lnTo>
                        <a:pt x="428" y="96"/>
                      </a:lnTo>
                      <a:lnTo>
                        <a:pt x="428" y="96"/>
                      </a:lnTo>
                      <a:lnTo>
                        <a:pt x="428" y="96"/>
                      </a:lnTo>
                      <a:lnTo>
                        <a:pt x="430" y="100"/>
                      </a:lnTo>
                      <a:lnTo>
                        <a:pt x="434" y="104"/>
                      </a:lnTo>
                      <a:lnTo>
                        <a:pt x="434" y="104"/>
                      </a:lnTo>
                      <a:lnTo>
                        <a:pt x="438" y="108"/>
                      </a:lnTo>
                      <a:lnTo>
                        <a:pt x="438" y="108"/>
                      </a:lnTo>
                      <a:lnTo>
                        <a:pt x="438" y="106"/>
                      </a:lnTo>
                      <a:lnTo>
                        <a:pt x="436" y="104"/>
                      </a:lnTo>
                      <a:lnTo>
                        <a:pt x="432" y="100"/>
                      </a:lnTo>
                      <a:lnTo>
                        <a:pt x="432" y="100"/>
                      </a:lnTo>
                      <a:lnTo>
                        <a:pt x="432" y="92"/>
                      </a:lnTo>
                      <a:lnTo>
                        <a:pt x="432" y="92"/>
                      </a:lnTo>
                      <a:lnTo>
                        <a:pt x="436" y="90"/>
                      </a:lnTo>
                      <a:lnTo>
                        <a:pt x="436" y="90"/>
                      </a:lnTo>
                      <a:lnTo>
                        <a:pt x="440" y="90"/>
                      </a:lnTo>
                      <a:lnTo>
                        <a:pt x="440" y="90"/>
                      </a:lnTo>
                      <a:lnTo>
                        <a:pt x="442" y="94"/>
                      </a:lnTo>
                      <a:lnTo>
                        <a:pt x="442" y="94"/>
                      </a:lnTo>
                      <a:lnTo>
                        <a:pt x="446" y="94"/>
                      </a:lnTo>
                      <a:lnTo>
                        <a:pt x="446" y="94"/>
                      </a:lnTo>
                      <a:lnTo>
                        <a:pt x="444" y="86"/>
                      </a:lnTo>
                      <a:lnTo>
                        <a:pt x="444" y="86"/>
                      </a:lnTo>
                      <a:lnTo>
                        <a:pt x="438" y="86"/>
                      </a:lnTo>
                      <a:lnTo>
                        <a:pt x="438" y="86"/>
                      </a:lnTo>
                      <a:lnTo>
                        <a:pt x="446" y="80"/>
                      </a:lnTo>
                      <a:lnTo>
                        <a:pt x="446" y="80"/>
                      </a:lnTo>
                      <a:lnTo>
                        <a:pt x="446" y="78"/>
                      </a:lnTo>
                      <a:lnTo>
                        <a:pt x="442" y="76"/>
                      </a:lnTo>
                      <a:lnTo>
                        <a:pt x="442" y="74"/>
                      </a:lnTo>
                      <a:lnTo>
                        <a:pt x="442" y="74"/>
                      </a:lnTo>
                      <a:lnTo>
                        <a:pt x="438" y="78"/>
                      </a:lnTo>
                      <a:lnTo>
                        <a:pt x="438" y="78"/>
                      </a:lnTo>
                      <a:lnTo>
                        <a:pt x="438" y="82"/>
                      </a:lnTo>
                      <a:lnTo>
                        <a:pt x="436" y="82"/>
                      </a:lnTo>
                      <a:lnTo>
                        <a:pt x="436" y="82"/>
                      </a:lnTo>
                      <a:lnTo>
                        <a:pt x="436" y="74"/>
                      </a:lnTo>
                      <a:lnTo>
                        <a:pt x="436" y="70"/>
                      </a:lnTo>
                      <a:lnTo>
                        <a:pt x="436" y="68"/>
                      </a:lnTo>
                      <a:lnTo>
                        <a:pt x="436" y="68"/>
                      </a:lnTo>
                      <a:lnTo>
                        <a:pt x="436" y="66"/>
                      </a:lnTo>
                      <a:lnTo>
                        <a:pt x="436" y="66"/>
                      </a:lnTo>
                      <a:lnTo>
                        <a:pt x="436" y="66"/>
                      </a:lnTo>
                      <a:lnTo>
                        <a:pt x="438" y="64"/>
                      </a:lnTo>
                      <a:lnTo>
                        <a:pt x="438" y="64"/>
                      </a:lnTo>
                      <a:lnTo>
                        <a:pt x="436" y="62"/>
                      </a:lnTo>
                      <a:lnTo>
                        <a:pt x="436" y="60"/>
                      </a:lnTo>
                      <a:lnTo>
                        <a:pt x="434" y="58"/>
                      </a:lnTo>
                      <a:close/>
                      <a:moveTo>
                        <a:pt x="394" y="72"/>
                      </a:moveTo>
                      <a:lnTo>
                        <a:pt x="394" y="72"/>
                      </a:lnTo>
                      <a:lnTo>
                        <a:pt x="392" y="76"/>
                      </a:lnTo>
                      <a:lnTo>
                        <a:pt x="392" y="76"/>
                      </a:lnTo>
                      <a:lnTo>
                        <a:pt x="388" y="76"/>
                      </a:lnTo>
                      <a:lnTo>
                        <a:pt x="388" y="76"/>
                      </a:lnTo>
                      <a:lnTo>
                        <a:pt x="388" y="80"/>
                      </a:lnTo>
                      <a:lnTo>
                        <a:pt x="388" y="80"/>
                      </a:lnTo>
                      <a:lnTo>
                        <a:pt x="380" y="84"/>
                      </a:lnTo>
                      <a:lnTo>
                        <a:pt x="380" y="84"/>
                      </a:lnTo>
                      <a:lnTo>
                        <a:pt x="366" y="84"/>
                      </a:lnTo>
                      <a:lnTo>
                        <a:pt x="352" y="84"/>
                      </a:lnTo>
                      <a:lnTo>
                        <a:pt x="352" y="82"/>
                      </a:lnTo>
                      <a:lnTo>
                        <a:pt x="352" y="82"/>
                      </a:lnTo>
                      <a:lnTo>
                        <a:pt x="350" y="82"/>
                      </a:lnTo>
                      <a:lnTo>
                        <a:pt x="348" y="82"/>
                      </a:lnTo>
                      <a:lnTo>
                        <a:pt x="348" y="78"/>
                      </a:lnTo>
                      <a:lnTo>
                        <a:pt x="348" y="78"/>
                      </a:lnTo>
                      <a:lnTo>
                        <a:pt x="344" y="78"/>
                      </a:lnTo>
                      <a:lnTo>
                        <a:pt x="340" y="78"/>
                      </a:lnTo>
                      <a:lnTo>
                        <a:pt x="334" y="82"/>
                      </a:lnTo>
                      <a:lnTo>
                        <a:pt x="334" y="84"/>
                      </a:lnTo>
                      <a:lnTo>
                        <a:pt x="334" y="84"/>
                      </a:lnTo>
                      <a:lnTo>
                        <a:pt x="332" y="84"/>
                      </a:lnTo>
                      <a:lnTo>
                        <a:pt x="332" y="82"/>
                      </a:lnTo>
                      <a:lnTo>
                        <a:pt x="332" y="82"/>
                      </a:lnTo>
                      <a:lnTo>
                        <a:pt x="326" y="88"/>
                      </a:lnTo>
                      <a:lnTo>
                        <a:pt x="326" y="88"/>
                      </a:lnTo>
                      <a:lnTo>
                        <a:pt x="326" y="90"/>
                      </a:lnTo>
                      <a:lnTo>
                        <a:pt x="326" y="90"/>
                      </a:lnTo>
                      <a:lnTo>
                        <a:pt x="326" y="90"/>
                      </a:lnTo>
                      <a:lnTo>
                        <a:pt x="326" y="94"/>
                      </a:lnTo>
                      <a:lnTo>
                        <a:pt x="326" y="94"/>
                      </a:lnTo>
                      <a:lnTo>
                        <a:pt x="326" y="94"/>
                      </a:lnTo>
                      <a:lnTo>
                        <a:pt x="326" y="106"/>
                      </a:lnTo>
                      <a:lnTo>
                        <a:pt x="324" y="114"/>
                      </a:lnTo>
                      <a:lnTo>
                        <a:pt x="322" y="114"/>
                      </a:lnTo>
                      <a:lnTo>
                        <a:pt x="322" y="114"/>
                      </a:lnTo>
                      <a:lnTo>
                        <a:pt x="320" y="122"/>
                      </a:lnTo>
                      <a:lnTo>
                        <a:pt x="320" y="132"/>
                      </a:lnTo>
                      <a:lnTo>
                        <a:pt x="320" y="132"/>
                      </a:lnTo>
                      <a:lnTo>
                        <a:pt x="318" y="140"/>
                      </a:lnTo>
                      <a:lnTo>
                        <a:pt x="316" y="142"/>
                      </a:lnTo>
                      <a:lnTo>
                        <a:pt x="316" y="142"/>
                      </a:lnTo>
                      <a:lnTo>
                        <a:pt x="314" y="150"/>
                      </a:lnTo>
                      <a:lnTo>
                        <a:pt x="316" y="158"/>
                      </a:lnTo>
                      <a:lnTo>
                        <a:pt x="316" y="158"/>
                      </a:lnTo>
                      <a:lnTo>
                        <a:pt x="322" y="158"/>
                      </a:lnTo>
                      <a:lnTo>
                        <a:pt x="324" y="160"/>
                      </a:lnTo>
                      <a:lnTo>
                        <a:pt x="324" y="160"/>
                      </a:lnTo>
                      <a:lnTo>
                        <a:pt x="322" y="164"/>
                      </a:lnTo>
                      <a:lnTo>
                        <a:pt x="324" y="168"/>
                      </a:lnTo>
                      <a:lnTo>
                        <a:pt x="324" y="168"/>
                      </a:lnTo>
                      <a:lnTo>
                        <a:pt x="322" y="172"/>
                      </a:lnTo>
                      <a:lnTo>
                        <a:pt x="318" y="176"/>
                      </a:lnTo>
                      <a:lnTo>
                        <a:pt x="318" y="176"/>
                      </a:lnTo>
                      <a:lnTo>
                        <a:pt x="318" y="182"/>
                      </a:lnTo>
                      <a:lnTo>
                        <a:pt x="318" y="190"/>
                      </a:lnTo>
                      <a:lnTo>
                        <a:pt x="318" y="190"/>
                      </a:lnTo>
                      <a:lnTo>
                        <a:pt x="336" y="188"/>
                      </a:lnTo>
                      <a:lnTo>
                        <a:pt x="336" y="188"/>
                      </a:lnTo>
                      <a:lnTo>
                        <a:pt x="336" y="184"/>
                      </a:lnTo>
                      <a:lnTo>
                        <a:pt x="336" y="184"/>
                      </a:lnTo>
                      <a:lnTo>
                        <a:pt x="334" y="182"/>
                      </a:lnTo>
                      <a:lnTo>
                        <a:pt x="334" y="182"/>
                      </a:lnTo>
                      <a:lnTo>
                        <a:pt x="334" y="182"/>
                      </a:lnTo>
                      <a:lnTo>
                        <a:pt x="336" y="180"/>
                      </a:lnTo>
                      <a:lnTo>
                        <a:pt x="336" y="178"/>
                      </a:lnTo>
                      <a:lnTo>
                        <a:pt x="336" y="176"/>
                      </a:lnTo>
                      <a:lnTo>
                        <a:pt x="336" y="176"/>
                      </a:lnTo>
                      <a:lnTo>
                        <a:pt x="334" y="168"/>
                      </a:lnTo>
                      <a:lnTo>
                        <a:pt x="334" y="168"/>
                      </a:lnTo>
                      <a:lnTo>
                        <a:pt x="338" y="164"/>
                      </a:lnTo>
                      <a:lnTo>
                        <a:pt x="338" y="164"/>
                      </a:lnTo>
                      <a:lnTo>
                        <a:pt x="338" y="158"/>
                      </a:lnTo>
                      <a:lnTo>
                        <a:pt x="336" y="154"/>
                      </a:lnTo>
                      <a:lnTo>
                        <a:pt x="336" y="154"/>
                      </a:lnTo>
                      <a:lnTo>
                        <a:pt x="346" y="152"/>
                      </a:lnTo>
                      <a:lnTo>
                        <a:pt x="346" y="152"/>
                      </a:lnTo>
                      <a:lnTo>
                        <a:pt x="348" y="168"/>
                      </a:lnTo>
                      <a:lnTo>
                        <a:pt x="348" y="168"/>
                      </a:lnTo>
                      <a:lnTo>
                        <a:pt x="350" y="174"/>
                      </a:lnTo>
                      <a:lnTo>
                        <a:pt x="350" y="182"/>
                      </a:lnTo>
                      <a:lnTo>
                        <a:pt x="350" y="182"/>
                      </a:lnTo>
                      <a:lnTo>
                        <a:pt x="360" y="184"/>
                      </a:lnTo>
                      <a:lnTo>
                        <a:pt x="360" y="182"/>
                      </a:lnTo>
                      <a:lnTo>
                        <a:pt x="360" y="182"/>
                      </a:lnTo>
                      <a:lnTo>
                        <a:pt x="360" y="182"/>
                      </a:lnTo>
                      <a:lnTo>
                        <a:pt x="360" y="180"/>
                      </a:lnTo>
                      <a:lnTo>
                        <a:pt x="360" y="176"/>
                      </a:lnTo>
                      <a:lnTo>
                        <a:pt x="360" y="176"/>
                      </a:lnTo>
                      <a:lnTo>
                        <a:pt x="360" y="176"/>
                      </a:lnTo>
                      <a:lnTo>
                        <a:pt x="364" y="174"/>
                      </a:lnTo>
                      <a:lnTo>
                        <a:pt x="370" y="174"/>
                      </a:lnTo>
                      <a:lnTo>
                        <a:pt x="372" y="170"/>
                      </a:lnTo>
                      <a:lnTo>
                        <a:pt x="370" y="170"/>
                      </a:lnTo>
                      <a:lnTo>
                        <a:pt x="370" y="170"/>
                      </a:lnTo>
                      <a:lnTo>
                        <a:pt x="366" y="164"/>
                      </a:lnTo>
                      <a:lnTo>
                        <a:pt x="366" y="164"/>
                      </a:lnTo>
                      <a:lnTo>
                        <a:pt x="364" y="160"/>
                      </a:lnTo>
                      <a:lnTo>
                        <a:pt x="364" y="154"/>
                      </a:lnTo>
                      <a:lnTo>
                        <a:pt x="362" y="154"/>
                      </a:lnTo>
                      <a:lnTo>
                        <a:pt x="362" y="154"/>
                      </a:lnTo>
                      <a:lnTo>
                        <a:pt x="362" y="152"/>
                      </a:lnTo>
                      <a:lnTo>
                        <a:pt x="362" y="152"/>
                      </a:lnTo>
                      <a:lnTo>
                        <a:pt x="358" y="150"/>
                      </a:lnTo>
                      <a:lnTo>
                        <a:pt x="356" y="150"/>
                      </a:lnTo>
                      <a:lnTo>
                        <a:pt x="356" y="150"/>
                      </a:lnTo>
                      <a:lnTo>
                        <a:pt x="356" y="144"/>
                      </a:lnTo>
                      <a:lnTo>
                        <a:pt x="354" y="140"/>
                      </a:lnTo>
                      <a:lnTo>
                        <a:pt x="354" y="140"/>
                      </a:lnTo>
                      <a:lnTo>
                        <a:pt x="344" y="136"/>
                      </a:lnTo>
                      <a:lnTo>
                        <a:pt x="344" y="136"/>
                      </a:lnTo>
                      <a:lnTo>
                        <a:pt x="348" y="134"/>
                      </a:lnTo>
                      <a:lnTo>
                        <a:pt x="348" y="134"/>
                      </a:lnTo>
                      <a:lnTo>
                        <a:pt x="354" y="134"/>
                      </a:lnTo>
                      <a:lnTo>
                        <a:pt x="354" y="134"/>
                      </a:lnTo>
                      <a:lnTo>
                        <a:pt x="360" y="130"/>
                      </a:lnTo>
                      <a:lnTo>
                        <a:pt x="364" y="126"/>
                      </a:lnTo>
                      <a:lnTo>
                        <a:pt x="368" y="122"/>
                      </a:lnTo>
                      <a:lnTo>
                        <a:pt x="374" y="120"/>
                      </a:lnTo>
                      <a:lnTo>
                        <a:pt x="374" y="120"/>
                      </a:lnTo>
                      <a:lnTo>
                        <a:pt x="374" y="114"/>
                      </a:lnTo>
                      <a:lnTo>
                        <a:pt x="374" y="114"/>
                      </a:lnTo>
                      <a:lnTo>
                        <a:pt x="362" y="114"/>
                      </a:lnTo>
                      <a:lnTo>
                        <a:pt x="350" y="114"/>
                      </a:lnTo>
                      <a:lnTo>
                        <a:pt x="350" y="114"/>
                      </a:lnTo>
                      <a:lnTo>
                        <a:pt x="348" y="118"/>
                      </a:lnTo>
                      <a:lnTo>
                        <a:pt x="348" y="118"/>
                      </a:lnTo>
                      <a:lnTo>
                        <a:pt x="346" y="118"/>
                      </a:lnTo>
                      <a:lnTo>
                        <a:pt x="344" y="120"/>
                      </a:lnTo>
                      <a:lnTo>
                        <a:pt x="344" y="120"/>
                      </a:lnTo>
                      <a:lnTo>
                        <a:pt x="342" y="114"/>
                      </a:lnTo>
                      <a:lnTo>
                        <a:pt x="342" y="114"/>
                      </a:lnTo>
                      <a:lnTo>
                        <a:pt x="336" y="114"/>
                      </a:lnTo>
                      <a:lnTo>
                        <a:pt x="336" y="114"/>
                      </a:lnTo>
                      <a:lnTo>
                        <a:pt x="334" y="110"/>
                      </a:lnTo>
                      <a:lnTo>
                        <a:pt x="334" y="110"/>
                      </a:lnTo>
                      <a:lnTo>
                        <a:pt x="334" y="104"/>
                      </a:lnTo>
                      <a:lnTo>
                        <a:pt x="336" y="100"/>
                      </a:lnTo>
                      <a:lnTo>
                        <a:pt x="336" y="100"/>
                      </a:lnTo>
                      <a:lnTo>
                        <a:pt x="336" y="92"/>
                      </a:lnTo>
                      <a:lnTo>
                        <a:pt x="336" y="92"/>
                      </a:lnTo>
                      <a:lnTo>
                        <a:pt x="340" y="92"/>
                      </a:lnTo>
                      <a:lnTo>
                        <a:pt x="340" y="92"/>
                      </a:lnTo>
                      <a:lnTo>
                        <a:pt x="348" y="90"/>
                      </a:lnTo>
                      <a:lnTo>
                        <a:pt x="348" y="90"/>
                      </a:lnTo>
                      <a:lnTo>
                        <a:pt x="350" y="92"/>
                      </a:lnTo>
                      <a:lnTo>
                        <a:pt x="354" y="92"/>
                      </a:lnTo>
                      <a:lnTo>
                        <a:pt x="354" y="92"/>
                      </a:lnTo>
                      <a:lnTo>
                        <a:pt x="360" y="92"/>
                      </a:lnTo>
                      <a:lnTo>
                        <a:pt x="368" y="92"/>
                      </a:lnTo>
                      <a:lnTo>
                        <a:pt x="368" y="92"/>
                      </a:lnTo>
                      <a:lnTo>
                        <a:pt x="374" y="94"/>
                      </a:lnTo>
                      <a:lnTo>
                        <a:pt x="380" y="96"/>
                      </a:lnTo>
                      <a:lnTo>
                        <a:pt x="384" y="94"/>
                      </a:lnTo>
                      <a:lnTo>
                        <a:pt x="384" y="92"/>
                      </a:lnTo>
                      <a:lnTo>
                        <a:pt x="384" y="92"/>
                      </a:lnTo>
                      <a:lnTo>
                        <a:pt x="386" y="92"/>
                      </a:lnTo>
                      <a:lnTo>
                        <a:pt x="388" y="92"/>
                      </a:lnTo>
                      <a:lnTo>
                        <a:pt x="388" y="92"/>
                      </a:lnTo>
                      <a:lnTo>
                        <a:pt x="390" y="88"/>
                      </a:lnTo>
                      <a:lnTo>
                        <a:pt x="392" y="84"/>
                      </a:lnTo>
                      <a:lnTo>
                        <a:pt x="392" y="84"/>
                      </a:lnTo>
                      <a:lnTo>
                        <a:pt x="396" y="82"/>
                      </a:lnTo>
                      <a:lnTo>
                        <a:pt x="398" y="80"/>
                      </a:lnTo>
                      <a:lnTo>
                        <a:pt x="398" y="80"/>
                      </a:lnTo>
                      <a:lnTo>
                        <a:pt x="398" y="74"/>
                      </a:lnTo>
                      <a:lnTo>
                        <a:pt x="398" y="74"/>
                      </a:lnTo>
                      <a:lnTo>
                        <a:pt x="396" y="72"/>
                      </a:lnTo>
                      <a:lnTo>
                        <a:pt x="396" y="72"/>
                      </a:lnTo>
                      <a:lnTo>
                        <a:pt x="396" y="72"/>
                      </a:lnTo>
                      <a:lnTo>
                        <a:pt x="394" y="72"/>
                      </a:lnTo>
                      <a:lnTo>
                        <a:pt x="394" y="72"/>
                      </a:lnTo>
                      <a:close/>
                      <a:moveTo>
                        <a:pt x="470" y="100"/>
                      </a:moveTo>
                      <a:lnTo>
                        <a:pt x="468" y="102"/>
                      </a:lnTo>
                      <a:lnTo>
                        <a:pt x="468" y="102"/>
                      </a:lnTo>
                      <a:lnTo>
                        <a:pt x="464" y="104"/>
                      </a:lnTo>
                      <a:lnTo>
                        <a:pt x="466" y="106"/>
                      </a:lnTo>
                      <a:lnTo>
                        <a:pt x="478" y="106"/>
                      </a:lnTo>
                      <a:lnTo>
                        <a:pt x="478" y="106"/>
                      </a:lnTo>
                      <a:lnTo>
                        <a:pt x="480" y="104"/>
                      </a:lnTo>
                      <a:lnTo>
                        <a:pt x="480" y="104"/>
                      </a:lnTo>
                      <a:lnTo>
                        <a:pt x="470" y="100"/>
                      </a:lnTo>
                      <a:lnTo>
                        <a:pt x="470" y="100"/>
                      </a:lnTo>
                      <a:close/>
                      <a:moveTo>
                        <a:pt x="142" y="126"/>
                      </a:moveTo>
                      <a:lnTo>
                        <a:pt x="142" y="126"/>
                      </a:lnTo>
                      <a:lnTo>
                        <a:pt x="140" y="130"/>
                      </a:lnTo>
                      <a:lnTo>
                        <a:pt x="138" y="134"/>
                      </a:lnTo>
                      <a:lnTo>
                        <a:pt x="138" y="134"/>
                      </a:lnTo>
                      <a:lnTo>
                        <a:pt x="144" y="136"/>
                      </a:lnTo>
                      <a:lnTo>
                        <a:pt x="144" y="136"/>
                      </a:lnTo>
                      <a:lnTo>
                        <a:pt x="144" y="138"/>
                      </a:lnTo>
                      <a:lnTo>
                        <a:pt x="144" y="142"/>
                      </a:lnTo>
                      <a:lnTo>
                        <a:pt x="144" y="142"/>
                      </a:lnTo>
                      <a:lnTo>
                        <a:pt x="146" y="144"/>
                      </a:lnTo>
                      <a:lnTo>
                        <a:pt x="150" y="146"/>
                      </a:lnTo>
                      <a:lnTo>
                        <a:pt x="150" y="146"/>
                      </a:lnTo>
                      <a:lnTo>
                        <a:pt x="152" y="150"/>
                      </a:lnTo>
                      <a:lnTo>
                        <a:pt x="154" y="148"/>
                      </a:lnTo>
                      <a:lnTo>
                        <a:pt x="154" y="148"/>
                      </a:lnTo>
                      <a:lnTo>
                        <a:pt x="152" y="138"/>
                      </a:lnTo>
                      <a:lnTo>
                        <a:pt x="148" y="132"/>
                      </a:lnTo>
                      <a:lnTo>
                        <a:pt x="148" y="132"/>
                      </a:lnTo>
                      <a:lnTo>
                        <a:pt x="146" y="128"/>
                      </a:lnTo>
                      <a:lnTo>
                        <a:pt x="142" y="126"/>
                      </a:lnTo>
                      <a:lnTo>
                        <a:pt x="142" y="126"/>
                      </a:lnTo>
                      <a:close/>
                      <a:moveTo>
                        <a:pt x="440" y="148"/>
                      </a:moveTo>
                      <a:lnTo>
                        <a:pt x="440" y="148"/>
                      </a:lnTo>
                      <a:lnTo>
                        <a:pt x="440" y="150"/>
                      </a:lnTo>
                      <a:lnTo>
                        <a:pt x="440" y="150"/>
                      </a:lnTo>
                      <a:lnTo>
                        <a:pt x="436" y="150"/>
                      </a:lnTo>
                      <a:lnTo>
                        <a:pt x="436" y="154"/>
                      </a:lnTo>
                      <a:lnTo>
                        <a:pt x="436" y="154"/>
                      </a:lnTo>
                      <a:lnTo>
                        <a:pt x="440" y="154"/>
                      </a:lnTo>
                      <a:lnTo>
                        <a:pt x="440" y="154"/>
                      </a:lnTo>
                      <a:lnTo>
                        <a:pt x="442" y="156"/>
                      </a:lnTo>
                      <a:lnTo>
                        <a:pt x="442" y="156"/>
                      </a:lnTo>
                      <a:lnTo>
                        <a:pt x="444" y="156"/>
                      </a:lnTo>
                      <a:lnTo>
                        <a:pt x="444" y="156"/>
                      </a:lnTo>
                      <a:lnTo>
                        <a:pt x="446" y="154"/>
                      </a:lnTo>
                      <a:lnTo>
                        <a:pt x="446" y="154"/>
                      </a:lnTo>
                      <a:lnTo>
                        <a:pt x="448" y="154"/>
                      </a:lnTo>
                      <a:lnTo>
                        <a:pt x="450" y="154"/>
                      </a:lnTo>
                      <a:lnTo>
                        <a:pt x="454" y="156"/>
                      </a:lnTo>
                      <a:lnTo>
                        <a:pt x="454" y="156"/>
                      </a:lnTo>
                      <a:lnTo>
                        <a:pt x="458" y="154"/>
                      </a:lnTo>
                      <a:lnTo>
                        <a:pt x="458" y="154"/>
                      </a:lnTo>
                      <a:lnTo>
                        <a:pt x="464" y="156"/>
                      </a:lnTo>
                      <a:lnTo>
                        <a:pt x="470" y="158"/>
                      </a:lnTo>
                      <a:lnTo>
                        <a:pt x="470" y="158"/>
                      </a:lnTo>
                      <a:lnTo>
                        <a:pt x="470" y="158"/>
                      </a:lnTo>
                      <a:lnTo>
                        <a:pt x="472" y="154"/>
                      </a:lnTo>
                      <a:lnTo>
                        <a:pt x="472" y="154"/>
                      </a:lnTo>
                      <a:lnTo>
                        <a:pt x="470" y="152"/>
                      </a:lnTo>
                      <a:lnTo>
                        <a:pt x="470" y="152"/>
                      </a:lnTo>
                      <a:lnTo>
                        <a:pt x="460" y="150"/>
                      </a:lnTo>
                      <a:lnTo>
                        <a:pt x="452" y="150"/>
                      </a:lnTo>
                      <a:lnTo>
                        <a:pt x="450" y="148"/>
                      </a:lnTo>
                      <a:lnTo>
                        <a:pt x="450" y="148"/>
                      </a:lnTo>
                      <a:lnTo>
                        <a:pt x="440" y="148"/>
                      </a:lnTo>
                      <a:lnTo>
                        <a:pt x="440" y="148"/>
                      </a:lnTo>
                      <a:close/>
                      <a:moveTo>
                        <a:pt x="422" y="150"/>
                      </a:moveTo>
                      <a:lnTo>
                        <a:pt x="422" y="150"/>
                      </a:lnTo>
                      <a:lnTo>
                        <a:pt x="408" y="152"/>
                      </a:lnTo>
                      <a:lnTo>
                        <a:pt x="408" y="152"/>
                      </a:lnTo>
                      <a:lnTo>
                        <a:pt x="408" y="154"/>
                      </a:lnTo>
                      <a:lnTo>
                        <a:pt x="408" y="154"/>
                      </a:lnTo>
                      <a:lnTo>
                        <a:pt x="414" y="156"/>
                      </a:lnTo>
                      <a:lnTo>
                        <a:pt x="414" y="156"/>
                      </a:lnTo>
                      <a:lnTo>
                        <a:pt x="416" y="160"/>
                      </a:lnTo>
                      <a:lnTo>
                        <a:pt x="416" y="160"/>
                      </a:lnTo>
                      <a:lnTo>
                        <a:pt x="422" y="160"/>
                      </a:lnTo>
                      <a:lnTo>
                        <a:pt x="428" y="158"/>
                      </a:lnTo>
                      <a:lnTo>
                        <a:pt x="428" y="158"/>
                      </a:lnTo>
                      <a:lnTo>
                        <a:pt x="428" y="154"/>
                      </a:lnTo>
                      <a:lnTo>
                        <a:pt x="428" y="154"/>
                      </a:lnTo>
                      <a:lnTo>
                        <a:pt x="424" y="154"/>
                      </a:lnTo>
                      <a:lnTo>
                        <a:pt x="424" y="154"/>
                      </a:lnTo>
                      <a:lnTo>
                        <a:pt x="424" y="150"/>
                      </a:lnTo>
                      <a:lnTo>
                        <a:pt x="422" y="150"/>
                      </a:lnTo>
                      <a:lnTo>
                        <a:pt x="422" y="150"/>
                      </a:lnTo>
                      <a:close/>
                      <a:moveTo>
                        <a:pt x="374" y="174"/>
                      </a:moveTo>
                      <a:lnTo>
                        <a:pt x="374" y="174"/>
                      </a:lnTo>
                      <a:lnTo>
                        <a:pt x="372" y="176"/>
                      </a:lnTo>
                      <a:lnTo>
                        <a:pt x="372" y="176"/>
                      </a:lnTo>
                      <a:lnTo>
                        <a:pt x="372" y="176"/>
                      </a:lnTo>
                      <a:lnTo>
                        <a:pt x="372" y="182"/>
                      </a:lnTo>
                      <a:lnTo>
                        <a:pt x="372" y="182"/>
                      </a:lnTo>
                      <a:lnTo>
                        <a:pt x="370" y="184"/>
                      </a:lnTo>
                      <a:lnTo>
                        <a:pt x="370" y="184"/>
                      </a:lnTo>
                      <a:lnTo>
                        <a:pt x="370" y="182"/>
                      </a:lnTo>
                      <a:lnTo>
                        <a:pt x="370" y="182"/>
                      </a:lnTo>
                      <a:lnTo>
                        <a:pt x="368" y="180"/>
                      </a:lnTo>
                      <a:lnTo>
                        <a:pt x="368" y="180"/>
                      </a:lnTo>
                      <a:lnTo>
                        <a:pt x="368" y="180"/>
                      </a:lnTo>
                      <a:lnTo>
                        <a:pt x="366" y="180"/>
                      </a:lnTo>
                      <a:lnTo>
                        <a:pt x="366" y="180"/>
                      </a:lnTo>
                      <a:lnTo>
                        <a:pt x="364" y="184"/>
                      </a:lnTo>
                      <a:lnTo>
                        <a:pt x="364" y="186"/>
                      </a:lnTo>
                      <a:lnTo>
                        <a:pt x="364" y="186"/>
                      </a:lnTo>
                      <a:lnTo>
                        <a:pt x="368" y="188"/>
                      </a:lnTo>
                      <a:lnTo>
                        <a:pt x="370" y="192"/>
                      </a:lnTo>
                      <a:lnTo>
                        <a:pt x="370" y="192"/>
                      </a:lnTo>
                      <a:lnTo>
                        <a:pt x="374" y="192"/>
                      </a:lnTo>
                      <a:lnTo>
                        <a:pt x="374" y="192"/>
                      </a:lnTo>
                      <a:lnTo>
                        <a:pt x="378" y="188"/>
                      </a:lnTo>
                      <a:lnTo>
                        <a:pt x="378" y="188"/>
                      </a:lnTo>
                      <a:lnTo>
                        <a:pt x="374" y="184"/>
                      </a:lnTo>
                      <a:lnTo>
                        <a:pt x="374" y="184"/>
                      </a:lnTo>
                      <a:lnTo>
                        <a:pt x="374" y="180"/>
                      </a:lnTo>
                      <a:lnTo>
                        <a:pt x="376" y="178"/>
                      </a:lnTo>
                      <a:lnTo>
                        <a:pt x="376" y="176"/>
                      </a:lnTo>
                      <a:lnTo>
                        <a:pt x="374" y="174"/>
                      </a:lnTo>
                      <a:lnTo>
                        <a:pt x="374" y="174"/>
                      </a:lnTo>
                      <a:close/>
                      <a:moveTo>
                        <a:pt x="158" y="190"/>
                      </a:moveTo>
                      <a:lnTo>
                        <a:pt x="156" y="192"/>
                      </a:lnTo>
                      <a:lnTo>
                        <a:pt x="156" y="192"/>
                      </a:lnTo>
                      <a:lnTo>
                        <a:pt x="140" y="190"/>
                      </a:lnTo>
                      <a:lnTo>
                        <a:pt x="140" y="190"/>
                      </a:lnTo>
                      <a:lnTo>
                        <a:pt x="138" y="200"/>
                      </a:lnTo>
                      <a:lnTo>
                        <a:pt x="134" y="206"/>
                      </a:lnTo>
                      <a:lnTo>
                        <a:pt x="134" y="206"/>
                      </a:lnTo>
                      <a:lnTo>
                        <a:pt x="134" y="208"/>
                      </a:lnTo>
                      <a:lnTo>
                        <a:pt x="134" y="208"/>
                      </a:lnTo>
                      <a:lnTo>
                        <a:pt x="148" y="208"/>
                      </a:lnTo>
                      <a:lnTo>
                        <a:pt x="148" y="208"/>
                      </a:lnTo>
                      <a:lnTo>
                        <a:pt x="148" y="210"/>
                      </a:lnTo>
                      <a:lnTo>
                        <a:pt x="146" y="212"/>
                      </a:lnTo>
                      <a:lnTo>
                        <a:pt x="146" y="212"/>
                      </a:lnTo>
                      <a:lnTo>
                        <a:pt x="146" y="216"/>
                      </a:lnTo>
                      <a:lnTo>
                        <a:pt x="146" y="216"/>
                      </a:lnTo>
                      <a:lnTo>
                        <a:pt x="156" y="216"/>
                      </a:lnTo>
                      <a:lnTo>
                        <a:pt x="164" y="218"/>
                      </a:lnTo>
                      <a:lnTo>
                        <a:pt x="164" y="218"/>
                      </a:lnTo>
                      <a:lnTo>
                        <a:pt x="168" y="222"/>
                      </a:lnTo>
                      <a:lnTo>
                        <a:pt x="188" y="222"/>
                      </a:lnTo>
                      <a:lnTo>
                        <a:pt x="188" y="222"/>
                      </a:lnTo>
                      <a:lnTo>
                        <a:pt x="190" y="220"/>
                      </a:lnTo>
                      <a:lnTo>
                        <a:pt x="194" y="222"/>
                      </a:lnTo>
                      <a:lnTo>
                        <a:pt x="194" y="222"/>
                      </a:lnTo>
                      <a:lnTo>
                        <a:pt x="208" y="226"/>
                      </a:lnTo>
                      <a:lnTo>
                        <a:pt x="208" y="226"/>
                      </a:lnTo>
                      <a:lnTo>
                        <a:pt x="214" y="230"/>
                      </a:lnTo>
                      <a:lnTo>
                        <a:pt x="214" y="230"/>
                      </a:lnTo>
                      <a:lnTo>
                        <a:pt x="218" y="230"/>
                      </a:lnTo>
                      <a:lnTo>
                        <a:pt x="224" y="228"/>
                      </a:lnTo>
                      <a:lnTo>
                        <a:pt x="224" y="228"/>
                      </a:lnTo>
                      <a:lnTo>
                        <a:pt x="228" y="232"/>
                      </a:lnTo>
                      <a:lnTo>
                        <a:pt x="232" y="232"/>
                      </a:lnTo>
                      <a:lnTo>
                        <a:pt x="236" y="232"/>
                      </a:lnTo>
                      <a:lnTo>
                        <a:pt x="236" y="232"/>
                      </a:lnTo>
                      <a:lnTo>
                        <a:pt x="238" y="232"/>
                      </a:lnTo>
                      <a:lnTo>
                        <a:pt x="242" y="230"/>
                      </a:lnTo>
                      <a:lnTo>
                        <a:pt x="242" y="230"/>
                      </a:lnTo>
                      <a:lnTo>
                        <a:pt x="246" y="234"/>
                      </a:lnTo>
                      <a:lnTo>
                        <a:pt x="246" y="236"/>
                      </a:lnTo>
                      <a:lnTo>
                        <a:pt x="246" y="236"/>
                      </a:lnTo>
                      <a:lnTo>
                        <a:pt x="252" y="238"/>
                      </a:lnTo>
                      <a:lnTo>
                        <a:pt x="258" y="238"/>
                      </a:lnTo>
                      <a:lnTo>
                        <a:pt x="258" y="238"/>
                      </a:lnTo>
                      <a:lnTo>
                        <a:pt x="262" y="242"/>
                      </a:lnTo>
                      <a:lnTo>
                        <a:pt x="262" y="242"/>
                      </a:lnTo>
                      <a:lnTo>
                        <a:pt x="260" y="232"/>
                      </a:lnTo>
                      <a:lnTo>
                        <a:pt x="260" y="232"/>
                      </a:lnTo>
                      <a:lnTo>
                        <a:pt x="256" y="230"/>
                      </a:lnTo>
                      <a:lnTo>
                        <a:pt x="256" y="230"/>
                      </a:lnTo>
                      <a:lnTo>
                        <a:pt x="258" y="222"/>
                      </a:lnTo>
                      <a:lnTo>
                        <a:pt x="258" y="222"/>
                      </a:lnTo>
                      <a:lnTo>
                        <a:pt x="248" y="218"/>
                      </a:lnTo>
                      <a:lnTo>
                        <a:pt x="236" y="218"/>
                      </a:lnTo>
                      <a:lnTo>
                        <a:pt x="236" y="218"/>
                      </a:lnTo>
                      <a:lnTo>
                        <a:pt x="236" y="210"/>
                      </a:lnTo>
                      <a:lnTo>
                        <a:pt x="236" y="210"/>
                      </a:lnTo>
                      <a:lnTo>
                        <a:pt x="234" y="208"/>
                      </a:lnTo>
                      <a:lnTo>
                        <a:pt x="234" y="208"/>
                      </a:lnTo>
                      <a:lnTo>
                        <a:pt x="234" y="202"/>
                      </a:lnTo>
                      <a:lnTo>
                        <a:pt x="234" y="202"/>
                      </a:lnTo>
                      <a:lnTo>
                        <a:pt x="226" y="204"/>
                      </a:lnTo>
                      <a:lnTo>
                        <a:pt x="226" y="204"/>
                      </a:lnTo>
                      <a:lnTo>
                        <a:pt x="226" y="202"/>
                      </a:lnTo>
                      <a:lnTo>
                        <a:pt x="226" y="202"/>
                      </a:lnTo>
                      <a:lnTo>
                        <a:pt x="222" y="202"/>
                      </a:lnTo>
                      <a:lnTo>
                        <a:pt x="218" y="198"/>
                      </a:lnTo>
                      <a:lnTo>
                        <a:pt x="218" y="198"/>
                      </a:lnTo>
                      <a:lnTo>
                        <a:pt x="214" y="198"/>
                      </a:lnTo>
                      <a:lnTo>
                        <a:pt x="208" y="196"/>
                      </a:lnTo>
                      <a:lnTo>
                        <a:pt x="208" y="196"/>
                      </a:lnTo>
                      <a:lnTo>
                        <a:pt x="206" y="202"/>
                      </a:lnTo>
                      <a:lnTo>
                        <a:pt x="206" y="202"/>
                      </a:lnTo>
                      <a:lnTo>
                        <a:pt x="192" y="202"/>
                      </a:lnTo>
                      <a:lnTo>
                        <a:pt x="188" y="200"/>
                      </a:lnTo>
                      <a:lnTo>
                        <a:pt x="188" y="200"/>
                      </a:lnTo>
                      <a:lnTo>
                        <a:pt x="180" y="198"/>
                      </a:lnTo>
                      <a:lnTo>
                        <a:pt x="176" y="192"/>
                      </a:lnTo>
                      <a:lnTo>
                        <a:pt x="176" y="192"/>
                      </a:lnTo>
                      <a:lnTo>
                        <a:pt x="166" y="192"/>
                      </a:lnTo>
                      <a:lnTo>
                        <a:pt x="166" y="190"/>
                      </a:lnTo>
                      <a:lnTo>
                        <a:pt x="166" y="190"/>
                      </a:lnTo>
                      <a:lnTo>
                        <a:pt x="158" y="190"/>
                      </a:lnTo>
                      <a:lnTo>
                        <a:pt x="158" y="190"/>
                      </a:lnTo>
                      <a:close/>
                      <a:moveTo>
                        <a:pt x="518" y="196"/>
                      </a:moveTo>
                      <a:lnTo>
                        <a:pt x="518" y="196"/>
                      </a:lnTo>
                      <a:lnTo>
                        <a:pt x="518" y="198"/>
                      </a:lnTo>
                      <a:lnTo>
                        <a:pt x="518" y="198"/>
                      </a:lnTo>
                      <a:lnTo>
                        <a:pt x="518" y="198"/>
                      </a:lnTo>
                      <a:lnTo>
                        <a:pt x="520" y="200"/>
                      </a:lnTo>
                      <a:lnTo>
                        <a:pt x="520" y="202"/>
                      </a:lnTo>
                      <a:lnTo>
                        <a:pt x="520" y="210"/>
                      </a:lnTo>
                      <a:lnTo>
                        <a:pt x="520" y="210"/>
                      </a:lnTo>
                      <a:lnTo>
                        <a:pt x="516" y="212"/>
                      </a:lnTo>
                      <a:lnTo>
                        <a:pt x="516" y="212"/>
                      </a:lnTo>
                      <a:lnTo>
                        <a:pt x="518" y="216"/>
                      </a:lnTo>
                      <a:lnTo>
                        <a:pt x="518" y="216"/>
                      </a:lnTo>
                      <a:lnTo>
                        <a:pt x="518" y="218"/>
                      </a:lnTo>
                      <a:lnTo>
                        <a:pt x="518" y="218"/>
                      </a:lnTo>
                      <a:lnTo>
                        <a:pt x="520" y="220"/>
                      </a:lnTo>
                      <a:lnTo>
                        <a:pt x="520" y="220"/>
                      </a:lnTo>
                      <a:lnTo>
                        <a:pt x="522" y="212"/>
                      </a:lnTo>
                      <a:lnTo>
                        <a:pt x="526" y="210"/>
                      </a:lnTo>
                      <a:lnTo>
                        <a:pt x="526" y="210"/>
                      </a:lnTo>
                      <a:lnTo>
                        <a:pt x="526" y="206"/>
                      </a:lnTo>
                      <a:lnTo>
                        <a:pt x="526" y="206"/>
                      </a:lnTo>
                      <a:lnTo>
                        <a:pt x="524" y="206"/>
                      </a:lnTo>
                      <a:lnTo>
                        <a:pt x="526" y="204"/>
                      </a:lnTo>
                      <a:lnTo>
                        <a:pt x="526" y="200"/>
                      </a:lnTo>
                      <a:lnTo>
                        <a:pt x="524" y="198"/>
                      </a:lnTo>
                      <a:lnTo>
                        <a:pt x="524" y="198"/>
                      </a:lnTo>
                      <a:lnTo>
                        <a:pt x="522" y="196"/>
                      </a:lnTo>
                      <a:lnTo>
                        <a:pt x="518" y="196"/>
                      </a:lnTo>
                      <a:lnTo>
                        <a:pt x="518" y="196"/>
                      </a:lnTo>
                      <a:close/>
                      <a:moveTo>
                        <a:pt x="262" y="230"/>
                      </a:moveTo>
                      <a:lnTo>
                        <a:pt x="262" y="230"/>
                      </a:lnTo>
                      <a:lnTo>
                        <a:pt x="262" y="236"/>
                      </a:lnTo>
                      <a:lnTo>
                        <a:pt x="262" y="236"/>
                      </a:lnTo>
                      <a:lnTo>
                        <a:pt x="262" y="236"/>
                      </a:lnTo>
                      <a:lnTo>
                        <a:pt x="264" y="236"/>
                      </a:lnTo>
                      <a:lnTo>
                        <a:pt x="264" y="236"/>
                      </a:lnTo>
                      <a:lnTo>
                        <a:pt x="266" y="240"/>
                      </a:lnTo>
                      <a:lnTo>
                        <a:pt x="266" y="244"/>
                      </a:lnTo>
                      <a:lnTo>
                        <a:pt x="266" y="244"/>
                      </a:lnTo>
                      <a:lnTo>
                        <a:pt x="268" y="242"/>
                      </a:lnTo>
                      <a:lnTo>
                        <a:pt x="268" y="242"/>
                      </a:lnTo>
                      <a:lnTo>
                        <a:pt x="268" y="242"/>
                      </a:lnTo>
                      <a:lnTo>
                        <a:pt x="272" y="236"/>
                      </a:lnTo>
                      <a:lnTo>
                        <a:pt x="272" y="236"/>
                      </a:lnTo>
                      <a:lnTo>
                        <a:pt x="272" y="234"/>
                      </a:lnTo>
                      <a:lnTo>
                        <a:pt x="272" y="232"/>
                      </a:lnTo>
                      <a:lnTo>
                        <a:pt x="272" y="232"/>
                      </a:lnTo>
                      <a:lnTo>
                        <a:pt x="266" y="232"/>
                      </a:lnTo>
                      <a:lnTo>
                        <a:pt x="262" y="230"/>
                      </a:lnTo>
                      <a:lnTo>
                        <a:pt x="262" y="230"/>
                      </a:lnTo>
                      <a:close/>
                      <a:moveTo>
                        <a:pt x="408" y="234"/>
                      </a:moveTo>
                      <a:lnTo>
                        <a:pt x="408" y="234"/>
                      </a:lnTo>
                      <a:lnTo>
                        <a:pt x="406" y="238"/>
                      </a:lnTo>
                      <a:lnTo>
                        <a:pt x="420" y="238"/>
                      </a:lnTo>
                      <a:lnTo>
                        <a:pt x="420" y="238"/>
                      </a:lnTo>
                      <a:lnTo>
                        <a:pt x="418" y="234"/>
                      </a:lnTo>
                      <a:lnTo>
                        <a:pt x="418" y="234"/>
                      </a:lnTo>
                      <a:lnTo>
                        <a:pt x="408" y="234"/>
                      </a:lnTo>
                      <a:lnTo>
                        <a:pt x="408" y="234"/>
                      </a:lnTo>
                      <a:close/>
                      <a:moveTo>
                        <a:pt x="282" y="238"/>
                      </a:moveTo>
                      <a:lnTo>
                        <a:pt x="282" y="238"/>
                      </a:lnTo>
                      <a:lnTo>
                        <a:pt x="278" y="246"/>
                      </a:lnTo>
                      <a:lnTo>
                        <a:pt x="278" y="246"/>
                      </a:lnTo>
                      <a:lnTo>
                        <a:pt x="286" y="246"/>
                      </a:lnTo>
                      <a:lnTo>
                        <a:pt x="286" y="238"/>
                      </a:lnTo>
                      <a:lnTo>
                        <a:pt x="286" y="238"/>
                      </a:lnTo>
                      <a:lnTo>
                        <a:pt x="282" y="238"/>
                      </a:lnTo>
                      <a:lnTo>
                        <a:pt x="282" y="238"/>
                      </a:lnTo>
                      <a:close/>
                      <a:moveTo>
                        <a:pt x="300" y="238"/>
                      </a:moveTo>
                      <a:lnTo>
                        <a:pt x="300" y="238"/>
                      </a:lnTo>
                      <a:lnTo>
                        <a:pt x="300" y="244"/>
                      </a:lnTo>
                      <a:lnTo>
                        <a:pt x="300" y="244"/>
                      </a:lnTo>
                      <a:lnTo>
                        <a:pt x="304" y="244"/>
                      </a:lnTo>
                      <a:lnTo>
                        <a:pt x="304" y="244"/>
                      </a:lnTo>
                      <a:lnTo>
                        <a:pt x="302" y="244"/>
                      </a:lnTo>
                      <a:lnTo>
                        <a:pt x="304" y="246"/>
                      </a:lnTo>
                      <a:lnTo>
                        <a:pt x="302" y="248"/>
                      </a:lnTo>
                      <a:lnTo>
                        <a:pt x="298" y="248"/>
                      </a:lnTo>
                      <a:lnTo>
                        <a:pt x="298" y="248"/>
                      </a:lnTo>
                      <a:lnTo>
                        <a:pt x="294" y="246"/>
                      </a:lnTo>
                      <a:lnTo>
                        <a:pt x="292" y="244"/>
                      </a:lnTo>
                      <a:lnTo>
                        <a:pt x="292" y="244"/>
                      </a:lnTo>
                      <a:lnTo>
                        <a:pt x="290" y="244"/>
                      </a:lnTo>
                      <a:lnTo>
                        <a:pt x="290" y="244"/>
                      </a:lnTo>
                      <a:lnTo>
                        <a:pt x="290" y="244"/>
                      </a:lnTo>
                      <a:lnTo>
                        <a:pt x="286" y="254"/>
                      </a:lnTo>
                      <a:lnTo>
                        <a:pt x="286" y="254"/>
                      </a:lnTo>
                      <a:lnTo>
                        <a:pt x="294" y="252"/>
                      </a:lnTo>
                      <a:lnTo>
                        <a:pt x="294" y="252"/>
                      </a:lnTo>
                      <a:lnTo>
                        <a:pt x="294" y="254"/>
                      </a:lnTo>
                      <a:lnTo>
                        <a:pt x="298" y="254"/>
                      </a:lnTo>
                      <a:lnTo>
                        <a:pt x="300" y="252"/>
                      </a:lnTo>
                      <a:lnTo>
                        <a:pt x="300" y="252"/>
                      </a:lnTo>
                      <a:lnTo>
                        <a:pt x="310" y="250"/>
                      </a:lnTo>
                      <a:lnTo>
                        <a:pt x="318" y="250"/>
                      </a:lnTo>
                      <a:lnTo>
                        <a:pt x="318" y="250"/>
                      </a:lnTo>
                      <a:lnTo>
                        <a:pt x="316" y="244"/>
                      </a:lnTo>
                      <a:lnTo>
                        <a:pt x="316" y="244"/>
                      </a:lnTo>
                      <a:lnTo>
                        <a:pt x="308" y="242"/>
                      </a:lnTo>
                      <a:lnTo>
                        <a:pt x="300" y="238"/>
                      </a:lnTo>
                      <a:lnTo>
                        <a:pt x="300" y="238"/>
                      </a:lnTo>
                      <a:close/>
                      <a:moveTo>
                        <a:pt x="332" y="242"/>
                      </a:moveTo>
                      <a:lnTo>
                        <a:pt x="332" y="242"/>
                      </a:lnTo>
                      <a:lnTo>
                        <a:pt x="326" y="244"/>
                      </a:lnTo>
                      <a:lnTo>
                        <a:pt x="326" y="244"/>
                      </a:lnTo>
                      <a:lnTo>
                        <a:pt x="326" y="246"/>
                      </a:lnTo>
                      <a:lnTo>
                        <a:pt x="328" y="248"/>
                      </a:lnTo>
                      <a:lnTo>
                        <a:pt x="328" y="248"/>
                      </a:lnTo>
                      <a:lnTo>
                        <a:pt x="338" y="250"/>
                      </a:lnTo>
                      <a:lnTo>
                        <a:pt x="348" y="250"/>
                      </a:lnTo>
                      <a:lnTo>
                        <a:pt x="348" y="252"/>
                      </a:lnTo>
                      <a:lnTo>
                        <a:pt x="348" y="252"/>
                      </a:lnTo>
                      <a:lnTo>
                        <a:pt x="352" y="252"/>
                      </a:lnTo>
                      <a:lnTo>
                        <a:pt x="358" y="250"/>
                      </a:lnTo>
                      <a:lnTo>
                        <a:pt x="362" y="248"/>
                      </a:lnTo>
                      <a:lnTo>
                        <a:pt x="366" y="248"/>
                      </a:lnTo>
                      <a:lnTo>
                        <a:pt x="366" y="248"/>
                      </a:lnTo>
                      <a:lnTo>
                        <a:pt x="368" y="250"/>
                      </a:lnTo>
                      <a:lnTo>
                        <a:pt x="368" y="250"/>
                      </a:lnTo>
                      <a:lnTo>
                        <a:pt x="370" y="246"/>
                      </a:lnTo>
                      <a:lnTo>
                        <a:pt x="370" y="246"/>
                      </a:lnTo>
                      <a:lnTo>
                        <a:pt x="368" y="244"/>
                      </a:lnTo>
                      <a:lnTo>
                        <a:pt x="364" y="244"/>
                      </a:lnTo>
                      <a:lnTo>
                        <a:pt x="364" y="244"/>
                      </a:lnTo>
                      <a:lnTo>
                        <a:pt x="360" y="244"/>
                      </a:lnTo>
                      <a:lnTo>
                        <a:pt x="356" y="246"/>
                      </a:lnTo>
                      <a:lnTo>
                        <a:pt x="356" y="246"/>
                      </a:lnTo>
                      <a:lnTo>
                        <a:pt x="352" y="242"/>
                      </a:lnTo>
                      <a:lnTo>
                        <a:pt x="352" y="242"/>
                      </a:lnTo>
                      <a:lnTo>
                        <a:pt x="348" y="242"/>
                      </a:lnTo>
                      <a:lnTo>
                        <a:pt x="344" y="244"/>
                      </a:lnTo>
                      <a:lnTo>
                        <a:pt x="344" y="244"/>
                      </a:lnTo>
                      <a:lnTo>
                        <a:pt x="338" y="242"/>
                      </a:lnTo>
                      <a:lnTo>
                        <a:pt x="332" y="242"/>
                      </a:lnTo>
                      <a:lnTo>
                        <a:pt x="332" y="242"/>
                      </a:lnTo>
                      <a:close/>
                      <a:moveTo>
                        <a:pt x="420" y="244"/>
                      </a:moveTo>
                      <a:lnTo>
                        <a:pt x="416" y="246"/>
                      </a:lnTo>
                      <a:lnTo>
                        <a:pt x="416" y="246"/>
                      </a:lnTo>
                      <a:lnTo>
                        <a:pt x="410" y="246"/>
                      </a:lnTo>
                      <a:lnTo>
                        <a:pt x="410" y="246"/>
                      </a:lnTo>
                      <a:lnTo>
                        <a:pt x="408" y="250"/>
                      </a:lnTo>
                      <a:lnTo>
                        <a:pt x="408" y="250"/>
                      </a:lnTo>
                      <a:lnTo>
                        <a:pt x="400" y="250"/>
                      </a:lnTo>
                      <a:lnTo>
                        <a:pt x="398" y="250"/>
                      </a:lnTo>
                      <a:lnTo>
                        <a:pt x="394" y="250"/>
                      </a:lnTo>
                      <a:lnTo>
                        <a:pt x="394" y="250"/>
                      </a:lnTo>
                      <a:lnTo>
                        <a:pt x="394" y="252"/>
                      </a:lnTo>
                      <a:lnTo>
                        <a:pt x="394" y="256"/>
                      </a:lnTo>
                      <a:lnTo>
                        <a:pt x="394" y="256"/>
                      </a:lnTo>
                      <a:lnTo>
                        <a:pt x="390" y="256"/>
                      </a:lnTo>
                      <a:lnTo>
                        <a:pt x="386" y="258"/>
                      </a:lnTo>
                      <a:lnTo>
                        <a:pt x="386" y="258"/>
                      </a:lnTo>
                      <a:lnTo>
                        <a:pt x="386" y="262"/>
                      </a:lnTo>
                      <a:lnTo>
                        <a:pt x="386" y="262"/>
                      </a:lnTo>
                      <a:lnTo>
                        <a:pt x="374" y="268"/>
                      </a:lnTo>
                      <a:lnTo>
                        <a:pt x="374" y="268"/>
                      </a:lnTo>
                      <a:lnTo>
                        <a:pt x="376" y="274"/>
                      </a:lnTo>
                      <a:lnTo>
                        <a:pt x="376" y="274"/>
                      </a:lnTo>
                      <a:lnTo>
                        <a:pt x="370" y="276"/>
                      </a:lnTo>
                      <a:lnTo>
                        <a:pt x="364" y="278"/>
                      </a:lnTo>
                      <a:lnTo>
                        <a:pt x="364" y="278"/>
                      </a:lnTo>
                      <a:lnTo>
                        <a:pt x="362" y="280"/>
                      </a:lnTo>
                      <a:lnTo>
                        <a:pt x="362" y="282"/>
                      </a:lnTo>
                      <a:lnTo>
                        <a:pt x="362" y="282"/>
                      </a:lnTo>
                      <a:lnTo>
                        <a:pt x="364" y="284"/>
                      </a:lnTo>
                      <a:lnTo>
                        <a:pt x="364" y="284"/>
                      </a:lnTo>
                      <a:lnTo>
                        <a:pt x="370" y="284"/>
                      </a:lnTo>
                      <a:lnTo>
                        <a:pt x="374" y="282"/>
                      </a:lnTo>
                      <a:lnTo>
                        <a:pt x="374" y="282"/>
                      </a:lnTo>
                      <a:lnTo>
                        <a:pt x="374" y="280"/>
                      </a:lnTo>
                      <a:lnTo>
                        <a:pt x="374" y="280"/>
                      </a:lnTo>
                      <a:lnTo>
                        <a:pt x="380" y="274"/>
                      </a:lnTo>
                      <a:lnTo>
                        <a:pt x="380" y="274"/>
                      </a:lnTo>
                      <a:lnTo>
                        <a:pt x="386" y="274"/>
                      </a:lnTo>
                      <a:lnTo>
                        <a:pt x="392" y="272"/>
                      </a:lnTo>
                      <a:lnTo>
                        <a:pt x="392" y="272"/>
                      </a:lnTo>
                      <a:lnTo>
                        <a:pt x="396" y="268"/>
                      </a:lnTo>
                      <a:lnTo>
                        <a:pt x="398" y="264"/>
                      </a:lnTo>
                      <a:lnTo>
                        <a:pt x="398" y="264"/>
                      </a:lnTo>
                      <a:lnTo>
                        <a:pt x="402" y="264"/>
                      </a:lnTo>
                      <a:lnTo>
                        <a:pt x="402" y="264"/>
                      </a:lnTo>
                      <a:lnTo>
                        <a:pt x="402" y="262"/>
                      </a:lnTo>
                      <a:lnTo>
                        <a:pt x="402" y="260"/>
                      </a:lnTo>
                      <a:lnTo>
                        <a:pt x="402" y="260"/>
                      </a:lnTo>
                      <a:lnTo>
                        <a:pt x="406" y="260"/>
                      </a:lnTo>
                      <a:lnTo>
                        <a:pt x="408" y="258"/>
                      </a:lnTo>
                      <a:lnTo>
                        <a:pt x="408" y="258"/>
                      </a:lnTo>
                      <a:lnTo>
                        <a:pt x="410" y="254"/>
                      </a:lnTo>
                      <a:lnTo>
                        <a:pt x="410" y="254"/>
                      </a:lnTo>
                      <a:lnTo>
                        <a:pt x="414" y="254"/>
                      </a:lnTo>
                      <a:lnTo>
                        <a:pt x="418" y="252"/>
                      </a:lnTo>
                      <a:lnTo>
                        <a:pt x="418" y="252"/>
                      </a:lnTo>
                      <a:lnTo>
                        <a:pt x="420" y="250"/>
                      </a:lnTo>
                      <a:lnTo>
                        <a:pt x="420" y="250"/>
                      </a:lnTo>
                      <a:lnTo>
                        <a:pt x="424" y="246"/>
                      </a:lnTo>
                      <a:lnTo>
                        <a:pt x="424" y="244"/>
                      </a:lnTo>
                      <a:lnTo>
                        <a:pt x="420" y="244"/>
                      </a:lnTo>
                      <a:lnTo>
                        <a:pt x="420" y="244"/>
                      </a:lnTo>
                      <a:close/>
                      <a:moveTo>
                        <a:pt x="320" y="262"/>
                      </a:moveTo>
                      <a:lnTo>
                        <a:pt x="318" y="268"/>
                      </a:lnTo>
                      <a:lnTo>
                        <a:pt x="318" y="268"/>
                      </a:lnTo>
                      <a:lnTo>
                        <a:pt x="328" y="272"/>
                      </a:lnTo>
                      <a:lnTo>
                        <a:pt x="334" y="274"/>
                      </a:lnTo>
                      <a:lnTo>
                        <a:pt x="340" y="276"/>
                      </a:lnTo>
                      <a:lnTo>
                        <a:pt x="340" y="276"/>
                      </a:lnTo>
                      <a:lnTo>
                        <a:pt x="340" y="272"/>
                      </a:lnTo>
                      <a:lnTo>
                        <a:pt x="340" y="270"/>
                      </a:lnTo>
                      <a:lnTo>
                        <a:pt x="340" y="270"/>
                      </a:lnTo>
                      <a:lnTo>
                        <a:pt x="338" y="268"/>
                      </a:lnTo>
                      <a:lnTo>
                        <a:pt x="338" y="268"/>
                      </a:lnTo>
                      <a:lnTo>
                        <a:pt x="320" y="262"/>
                      </a:lnTo>
                      <a:lnTo>
                        <a:pt x="320" y="262"/>
                      </a:lnTo>
                      <a:close/>
                      <a:moveTo>
                        <a:pt x="196" y="64"/>
                      </a:moveTo>
                      <a:lnTo>
                        <a:pt x="196" y="64"/>
                      </a:lnTo>
                      <a:lnTo>
                        <a:pt x="196" y="62"/>
                      </a:lnTo>
                      <a:lnTo>
                        <a:pt x="196" y="62"/>
                      </a:lnTo>
                      <a:lnTo>
                        <a:pt x="192" y="62"/>
                      </a:lnTo>
                      <a:lnTo>
                        <a:pt x="192" y="62"/>
                      </a:lnTo>
                      <a:lnTo>
                        <a:pt x="192" y="68"/>
                      </a:lnTo>
                      <a:lnTo>
                        <a:pt x="192" y="68"/>
                      </a:lnTo>
                      <a:lnTo>
                        <a:pt x="188" y="70"/>
                      </a:lnTo>
                      <a:lnTo>
                        <a:pt x="188" y="70"/>
                      </a:lnTo>
                      <a:lnTo>
                        <a:pt x="186" y="74"/>
                      </a:lnTo>
                      <a:lnTo>
                        <a:pt x="184" y="78"/>
                      </a:lnTo>
                      <a:lnTo>
                        <a:pt x="182" y="80"/>
                      </a:lnTo>
                      <a:lnTo>
                        <a:pt x="182" y="80"/>
                      </a:lnTo>
                      <a:lnTo>
                        <a:pt x="182" y="94"/>
                      </a:lnTo>
                      <a:lnTo>
                        <a:pt x="182" y="94"/>
                      </a:lnTo>
                      <a:lnTo>
                        <a:pt x="186" y="96"/>
                      </a:lnTo>
                      <a:lnTo>
                        <a:pt x="188" y="100"/>
                      </a:lnTo>
                      <a:lnTo>
                        <a:pt x="188" y="100"/>
                      </a:lnTo>
                      <a:lnTo>
                        <a:pt x="186" y="102"/>
                      </a:lnTo>
                      <a:lnTo>
                        <a:pt x="186" y="106"/>
                      </a:lnTo>
                      <a:lnTo>
                        <a:pt x="186" y="106"/>
                      </a:lnTo>
                      <a:lnTo>
                        <a:pt x="190" y="108"/>
                      </a:lnTo>
                      <a:lnTo>
                        <a:pt x="190" y="108"/>
                      </a:lnTo>
                      <a:lnTo>
                        <a:pt x="188" y="112"/>
                      </a:lnTo>
                      <a:lnTo>
                        <a:pt x="188" y="114"/>
                      </a:lnTo>
                      <a:lnTo>
                        <a:pt x="188" y="114"/>
                      </a:lnTo>
                      <a:lnTo>
                        <a:pt x="192" y="114"/>
                      </a:lnTo>
                      <a:lnTo>
                        <a:pt x="192" y="114"/>
                      </a:lnTo>
                      <a:lnTo>
                        <a:pt x="190" y="120"/>
                      </a:lnTo>
                      <a:lnTo>
                        <a:pt x="190" y="120"/>
                      </a:lnTo>
                      <a:lnTo>
                        <a:pt x="192" y="120"/>
                      </a:lnTo>
                      <a:lnTo>
                        <a:pt x="192" y="120"/>
                      </a:lnTo>
                      <a:lnTo>
                        <a:pt x="196" y="118"/>
                      </a:lnTo>
                      <a:lnTo>
                        <a:pt x="196" y="118"/>
                      </a:lnTo>
                      <a:lnTo>
                        <a:pt x="198" y="118"/>
                      </a:lnTo>
                      <a:lnTo>
                        <a:pt x="198" y="118"/>
                      </a:lnTo>
                      <a:lnTo>
                        <a:pt x="198" y="118"/>
                      </a:lnTo>
                      <a:lnTo>
                        <a:pt x="202" y="136"/>
                      </a:lnTo>
                      <a:lnTo>
                        <a:pt x="202" y="136"/>
                      </a:lnTo>
                      <a:lnTo>
                        <a:pt x="204" y="140"/>
                      </a:lnTo>
                      <a:lnTo>
                        <a:pt x="204" y="140"/>
                      </a:lnTo>
                      <a:lnTo>
                        <a:pt x="206" y="148"/>
                      </a:lnTo>
                      <a:lnTo>
                        <a:pt x="206" y="148"/>
                      </a:lnTo>
                      <a:lnTo>
                        <a:pt x="210" y="148"/>
                      </a:lnTo>
                      <a:lnTo>
                        <a:pt x="216" y="150"/>
                      </a:lnTo>
                      <a:lnTo>
                        <a:pt x="216" y="150"/>
                      </a:lnTo>
                      <a:lnTo>
                        <a:pt x="218" y="148"/>
                      </a:lnTo>
                      <a:lnTo>
                        <a:pt x="218" y="146"/>
                      </a:lnTo>
                      <a:lnTo>
                        <a:pt x="222" y="146"/>
                      </a:lnTo>
                      <a:lnTo>
                        <a:pt x="222" y="148"/>
                      </a:lnTo>
                      <a:lnTo>
                        <a:pt x="222" y="148"/>
                      </a:lnTo>
                      <a:lnTo>
                        <a:pt x="226" y="148"/>
                      </a:lnTo>
                      <a:lnTo>
                        <a:pt x="226" y="148"/>
                      </a:lnTo>
                      <a:lnTo>
                        <a:pt x="226" y="154"/>
                      </a:lnTo>
                      <a:lnTo>
                        <a:pt x="226" y="154"/>
                      </a:lnTo>
                      <a:lnTo>
                        <a:pt x="228" y="154"/>
                      </a:lnTo>
                      <a:lnTo>
                        <a:pt x="230" y="154"/>
                      </a:lnTo>
                      <a:lnTo>
                        <a:pt x="230" y="154"/>
                      </a:lnTo>
                      <a:lnTo>
                        <a:pt x="240" y="154"/>
                      </a:lnTo>
                      <a:lnTo>
                        <a:pt x="242" y="150"/>
                      </a:lnTo>
                      <a:lnTo>
                        <a:pt x="242" y="150"/>
                      </a:lnTo>
                      <a:lnTo>
                        <a:pt x="244" y="150"/>
                      </a:lnTo>
                      <a:lnTo>
                        <a:pt x="244" y="150"/>
                      </a:lnTo>
                      <a:lnTo>
                        <a:pt x="248" y="154"/>
                      </a:lnTo>
                      <a:lnTo>
                        <a:pt x="250" y="154"/>
                      </a:lnTo>
                      <a:lnTo>
                        <a:pt x="252" y="154"/>
                      </a:lnTo>
                      <a:lnTo>
                        <a:pt x="252" y="154"/>
                      </a:lnTo>
                      <a:lnTo>
                        <a:pt x="254" y="152"/>
                      </a:lnTo>
                      <a:lnTo>
                        <a:pt x="256" y="152"/>
                      </a:lnTo>
                      <a:lnTo>
                        <a:pt x="258" y="154"/>
                      </a:lnTo>
                      <a:lnTo>
                        <a:pt x="258" y="154"/>
                      </a:lnTo>
                      <a:lnTo>
                        <a:pt x="262" y="156"/>
                      </a:lnTo>
                      <a:lnTo>
                        <a:pt x="264" y="156"/>
                      </a:lnTo>
                      <a:lnTo>
                        <a:pt x="264" y="158"/>
                      </a:lnTo>
                      <a:lnTo>
                        <a:pt x="264" y="158"/>
                      </a:lnTo>
                      <a:lnTo>
                        <a:pt x="266" y="158"/>
                      </a:lnTo>
                      <a:lnTo>
                        <a:pt x="266" y="158"/>
                      </a:lnTo>
                      <a:lnTo>
                        <a:pt x="270" y="156"/>
                      </a:lnTo>
                      <a:lnTo>
                        <a:pt x="270" y="156"/>
                      </a:lnTo>
                      <a:lnTo>
                        <a:pt x="274" y="154"/>
                      </a:lnTo>
                      <a:lnTo>
                        <a:pt x="280" y="152"/>
                      </a:lnTo>
                      <a:lnTo>
                        <a:pt x="280" y="152"/>
                      </a:lnTo>
                      <a:lnTo>
                        <a:pt x="286" y="142"/>
                      </a:lnTo>
                      <a:lnTo>
                        <a:pt x="290" y="138"/>
                      </a:lnTo>
                      <a:lnTo>
                        <a:pt x="294" y="136"/>
                      </a:lnTo>
                      <a:lnTo>
                        <a:pt x="294" y="136"/>
                      </a:lnTo>
                      <a:lnTo>
                        <a:pt x="290" y="128"/>
                      </a:lnTo>
                      <a:lnTo>
                        <a:pt x="290" y="128"/>
                      </a:lnTo>
                      <a:lnTo>
                        <a:pt x="298" y="116"/>
                      </a:lnTo>
                      <a:lnTo>
                        <a:pt x="298" y="116"/>
                      </a:lnTo>
                      <a:lnTo>
                        <a:pt x="298" y="112"/>
                      </a:lnTo>
                      <a:lnTo>
                        <a:pt x="298" y="112"/>
                      </a:lnTo>
                      <a:lnTo>
                        <a:pt x="296" y="112"/>
                      </a:lnTo>
                      <a:lnTo>
                        <a:pt x="296" y="110"/>
                      </a:lnTo>
                      <a:lnTo>
                        <a:pt x="296" y="110"/>
                      </a:lnTo>
                      <a:lnTo>
                        <a:pt x="296" y="108"/>
                      </a:lnTo>
                      <a:lnTo>
                        <a:pt x="298" y="108"/>
                      </a:lnTo>
                      <a:lnTo>
                        <a:pt x="298" y="108"/>
                      </a:lnTo>
                      <a:lnTo>
                        <a:pt x="300" y="104"/>
                      </a:lnTo>
                      <a:lnTo>
                        <a:pt x="300" y="100"/>
                      </a:lnTo>
                      <a:lnTo>
                        <a:pt x="300" y="88"/>
                      </a:lnTo>
                      <a:lnTo>
                        <a:pt x="300" y="88"/>
                      </a:lnTo>
                      <a:lnTo>
                        <a:pt x="306" y="84"/>
                      </a:lnTo>
                      <a:lnTo>
                        <a:pt x="316" y="82"/>
                      </a:lnTo>
                      <a:lnTo>
                        <a:pt x="316" y="82"/>
                      </a:lnTo>
                      <a:lnTo>
                        <a:pt x="314" y="78"/>
                      </a:lnTo>
                      <a:lnTo>
                        <a:pt x="314" y="78"/>
                      </a:lnTo>
                      <a:lnTo>
                        <a:pt x="306" y="74"/>
                      </a:lnTo>
                      <a:lnTo>
                        <a:pt x="304" y="72"/>
                      </a:lnTo>
                      <a:lnTo>
                        <a:pt x="302" y="70"/>
                      </a:lnTo>
                      <a:lnTo>
                        <a:pt x="302" y="70"/>
                      </a:lnTo>
                      <a:lnTo>
                        <a:pt x="302" y="66"/>
                      </a:lnTo>
                      <a:lnTo>
                        <a:pt x="304" y="62"/>
                      </a:lnTo>
                      <a:lnTo>
                        <a:pt x="304" y="62"/>
                      </a:lnTo>
                      <a:lnTo>
                        <a:pt x="304" y="58"/>
                      </a:lnTo>
                      <a:lnTo>
                        <a:pt x="302" y="54"/>
                      </a:lnTo>
                      <a:lnTo>
                        <a:pt x="296" y="46"/>
                      </a:lnTo>
                      <a:lnTo>
                        <a:pt x="296" y="46"/>
                      </a:lnTo>
                      <a:lnTo>
                        <a:pt x="296" y="42"/>
                      </a:lnTo>
                      <a:lnTo>
                        <a:pt x="296" y="42"/>
                      </a:lnTo>
                      <a:lnTo>
                        <a:pt x="298" y="40"/>
                      </a:lnTo>
                      <a:lnTo>
                        <a:pt x="298" y="40"/>
                      </a:lnTo>
                      <a:lnTo>
                        <a:pt x="300" y="40"/>
                      </a:lnTo>
                      <a:lnTo>
                        <a:pt x="300" y="38"/>
                      </a:lnTo>
                      <a:lnTo>
                        <a:pt x="300" y="38"/>
                      </a:lnTo>
                      <a:lnTo>
                        <a:pt x="300" y="38"/>
                      </a:lnTo>
                      <a:lnTo>
                        <a:pt x="300" y="38"/>
                      </a:lnTo>
                      <a:lnTo>
                        <a:pt x="300" y="36"/>
                      </a:lnTo>
                      <a:lnTo>
                        <a:pt x="300" y="36"/>
                      </a:lnTo>
                      <a:lnTo>
                        <a:pt x="296" y="34"/>
                      </a:lnTo>
                      <a:lnTo>
                        <a:pt x="296" y="34"/>
                      </a:lnTo>
                      <a:lnTo>
                        <a:pt x="296" y="32"/>
                      </a:lnTo>
                      <a:lnTo>
                        <a:pt x="286" y="34"/>
                      </a:lnTo>
                      <a:lnTo>
                        <a:pt x="278" y="32"/>
                      </a:lnTo>
                      <a:lnTo>
                        <a:pt x="276" y="36"/>
                      </a:lnTo>
                      <a:lnTo>
                        <a:pt x="274" y="46"/>
                      </a:lnTo>
                      <a:lnTo>
                        <a:pt x="270" y="50"/>
                      </a:lnTo>
                      <a:lnTo>
                        <a:pt x="268" y="54"/>
                      </a:lnTo>
                      <a:lnTo>
                        <a:pt x="264" y="58"/>
                      </a:lnTo>
                      <a:lnTo>
                        <a:pt x="260" y="60"/>
                      </a:lnTo>
                      <a:lnTo>
                        <a:pt x="260" y="64"/>
                      </a:lnTo>
                      <a:lnTo>
                        <a:pt x="258" y="72"/>
                      </a:lnTo>
                      <a:lnTo>
                        <a:pt x="256" y="74"/>
                      </a:lnTo>
                      <a:lnTo>
                        <a:pt x="250" y="78"/>
                      </a:lnTo>
                      <a:lnTo>
                        <a:pt x="242" y="78"/>
                      </a:lnTo>
                      <a:lnTo>
                        <a:pt x="238" y="76"/>
                      </a:lnTo>
                      <a:lnTo>
                        <a:pt x="230" y="78"/>
                      </a:lnTo>
                      <a:lnTo>
                        <a:pt x="228" y="80"/>
                      </a:lnTo>
                      <a:lnTo>
                        <a:pt x="220" y="82"/>
                      </a:lnTo>
                      <a:lnTo>
                        <a:pt x="214" y="84"/>
                      </a:lnTo>
                      <a:lnTo>
                        <a:pt x="208" y="82"/>
                      </a:lnTo>
                      <a:lnTo>
                        <a:pt x="204" y="80"/>
                      </a:lnTo>
                      <a:lnTo>
                        <a:pt x="198" y="78"/>
                      </a:lnTo>
                      <a:lnTo>
                        <a:pt x="196" y="72"/>
                      </a:lnTo>
                      <a:lnTo>
                        <a:pt x="196" y="64"/>
                      </a:lnTo>
                      <a:close/>
                      <a:moveTo>
                        <a:pt x="486" y="116"/>
                      </a:moveTo>
                      <a:lnTo>
                        <a:pt x="486" y="116"/>
                      </a:lnTo>
                      <a:lnTo>
                        <a:pt x="478" y="116"/>
                      </a:lnTo>
                      <a:lnTo>
                        <a:pt x="478" y="116"/>
                      </a:lnTo>
                      <a:lnTo>
                        <a:pt x="478" y="124"/>
                      </a:lnTo>
                      <a:lnTo>
                        <a:pt x="478" y="124"/>
                      </a:lnTo>
                      <a:lnTo>
                        <a:pt x="476" y="124"/>
                      </a:lnTo>
                      <a:lnTo>
                        <a:pt x="476" y="126"/>
                      </a:lnTo>
                      <a:lnTo>
                        <a:pt x="478" y="128"/>
                      </a:lnTo>
                      <a:lnTo>
                        <a:pt x="478" y="128"/>
                      </a:lnTo>
                      <a:lnTo>
                        <a:pt x="482" y="128"/>
                      </a:lnTo>
                      <a:lnTo>
                        <a:pt x="486" y="128"/>
                      </a:lnTo>
                      <a:lnTo>
                        <a:pt x="486" y="128"/>
                      </a:lnTo>
                      <a:lnTo>
                        <a:pt x="490" y="130"/>
                      </a:lnTo>
                      <a:lnTo>
                        <a:pt x="490" y="130"/>
                      </a:lnTo>
                      <a:lnTo>
                        <a:pt x="490" y="132"/>
                      </a:lnTo>
                      <a:lnTo>
                        <a:pt x="490" y="136"/>
                      </a:lnTo>
                      <a:lnTo>
                        <a:pt x="490" y="136"/>
                      </a:lnTo>
                      <a:lnTo>
                        <a:pt x="490" y="136"/>
                      </a:lnTo>
                      <a:lnTo>
                        <a:pt x="488" y="136"/>
                      </a:lnTo>
                      <a:lnTo>
                        <a:pt x="488" y="136"/>
                      </a:lnTo>
                      <a:lnTo>
                        <a:pt x="488" y="136"/>
                      </a:lnTo>
                      <a:lnTo>
                        <a:pt x="492" y="136"/>
                      </a:lnTo>
                      <a:lnTo>
                        <a:pt x="496" y="136"/>
                      </a:lnTo>
                      <a:lnTo>
                        <a:pt x="504" y="136"/>
                      </a:lnTo>
                      <a:lnTo>
                        <a:pt x="504" y="136"/>
                      </a:lnTo>
                      <a:lnTo>
                        <a:pt x="514" y="138"/>
                      </a:lnTo>
                      <a:lnTo>
                        <a:pt x="514" y="140"/>
                      </a:lnTo>
                      <a:lnTo>
                        <a:pt x="514" y="140"/>
                      </a:lnTo>
                      <a:lnTo>
                        <a:pt x="504" y="142"/>
                      </a:lnTo>
                      <a:lnTo>
                        <a:pt x="502" y="144"/>
                      </a:lnTo>
                      <a:lnTo>
                        <a:pt x="502" y="144"/>
                      </a:lnTo>
                      <a:lnTo>
                        <a:pt x="494" y="144"/>
                      </a:lnTo>
                      <a:lnTo>
                        <a:pt x="486" y="144"/>
                      </a:lnTo>
                      <a:lnTo>
                        <a:pt x="488" y="148"/>
                      </a:lnTo>
                      <a:lnTo>
                        <a:pt x="488" y="148"/>
                      </a:lnTo>
                      <a:lnTo>
                        <a:pt x="494" y="146"/>
                      </a:lnTo>
                      <a:lnTo>
                        <a:pt x="494" y="146"/>
                      </a:lnTo>
                      <a:lnTo>
                        <a:pt x="496" y="152"/>
                      </a:lnTo>
                      <a:lnTo>
                        <a:pt x="500" y="154"/>
                      </a:lnTo>
                      <a:lnTo>
                        <a:pt x="500" y="154"/>
                      </a:lnTo>
                      <a:lnTo>
                        <a:pt x="500" y="156"/>
                      </a:lnTo>
                      <a:lnTo>
                        <a:pt x="500" y="160"/>
                      </a:lnTo>
                      <a:lnTo>
                        <a:pt x="500" y="160"/>
                      </a:lnTo>
                      <a:lnTo>
                        <a:pt x="502" y="162"/>
                      </a:lnTo>
                      <a:lnTo>
                        <a:pt x="502" y="162"/>
                      </a:lnTo>
                      <a:lnTo>
                        <a:pt x="504" y="162"/>
                      </a:lnTo>
                      <a:lnTo>
                        <a:pt x="504" y="162"/>
                      </a:lnTo>
                      <a:lnTo>
                        <a:pt x="508" y="154"/>
                      </a:lnTo>
                      <a:lnTo>
                        <a:pt x="508" y="154"/>
                      </a:lnTo>
                      <a:lnTo>
                        <a:pt x="510" y="154"/>
                      </a:lnTo>
                      <a:lnTo>
                        <a:pt x="510" y="154"/>
                      </a:lnTo>
                      <a:lnTo>
                        <a:pt x="510" y="156"/>
                      </a:lnTo>
                      <a:lnTo>
                        <a:pt x="516" y="160"/>
                      </a:lnTo>
                      <a:lnTo>
                        <a:pt x="516" y="160"/>
                      </a:lnTo>
                      <a:lnTo>
                        <a:pt x="516" y="160"/>
                      </a:lnTo>
                      <a:lnTo>
                        <a:pt x="522" y="162"/>
                      </a:lnTo>
                      <a:lnTo>
                        <a:pt x="522" y="162"/>
                      </a:lnTo>
                      <a:lnTo>
                        <a:pt x="522" y="162"/>
                      </a:lnTo>
                      <a:lnTo>
                        <a:pt x="522" y="166"/>
                      </a:lnTo>
                      <a:lnTo>
                        <a:pt x="524" y="170"/>
                      </a:lnTo>
                      <a:lnTo>
                        <a:pt x="526" y="172"/>
                      </a:lnTo>
                      <a:lnTo>
                        <a:pt x="526" y="172"/>
                      </a:lnTo>
                      <a:lnTo>
                        <a:pt x="530" y="172"/>
                      </a:lnTo>
                      <a:lnTo>
                        <a:pt x="534" y="172"/>
                      </a:lnTo>
                      <a:lnTo>
                        <a:pt x="536" y="174"/>
                      </a:lnTo>
                      <a:lnTo>
                        <a:pt x="536" y="174"/>
                      </a:lnTo>
                      <a:lnTo>
                        <a:pt x="538" y="172"/>
                      </a:lnTo>
                      <a:lnTo>
                        <a:pt x="542" y="172"/>
                      </a:lnTo>
                      <a:lnTo>
                        <a:pt x="542" y="174"/>
                      </a:lnTo>
                      <a:lnTo>
                        <a:pt x="542" y="174"/>
                      </a:lnTo>
                      <a:lnTo>
                        <a:pt x="548" y="178"/>
                      </a:lnTo>
                      <a:lnTo>
                        <a:pt x="552" y="184"/>
                      </a:lnTo>
                      <a:lnTo>
                        <a:pt x="552" y="184"/>
                      </a:lnTo>
                      <a:lnTo>
                        <a:pt x="560" y="184"/>
                      </a:lnTo>
                      <a:lnTo>
                        <a:pt x="564" y="186"/>
                      </a:lnTo>
                      <a:lnTo>
                        <a:pt x="564" y="186"/>
                      </a:lnTo>
                      <a:lnTo>
                        <a:pt x="566" y="186"/>
                      </a:lnTo>
                      <a:lnTo>
                        <a:pt x="570" y="188"/>
                      </a:lnTo>
                      <a:lnTo>
                        <a:pt x="574" y="194"/>
                      </a:lnTo>
                      <a:lnTo>
                        <a:pt x="574" y="206"/>
                      </a:lnTo>
                      <a:lnTo>
                        <a:pt x="574" y="206"/>
                      </a:lnTo>
                      <a:lnTo>
                        <a:pt x="572" y="206"/>
                      </a:lnTo>
                      <a:lnTo>
                        <a:pt x="572" y="208"/>
                      </a:lnTo>
                      <a:lnTo>
                        <a:pt x="572" y="208"/>
                      </a:lnTo>
                      <a:lnTo>
                        <a:pt x="576" y="210"/>
                      </a:lnTo>
                      <a:lnTo>
                        <a:pt x="576" y="210"/>
                      </a:lnTo>
                      <a:lnTo>
                        <a:pt x="576" y="214"/>
                      </a:lnTo>
                      <a:lnTo>
                        <a:pt x="576" y="216"/>
                      </a:lnTo>
                      <a:lnTo>
                        <a:pt x="576" y="216"/>
                      </a:lnTo>
                      <a:lnTo>
                        <a:pt x="580" y="220"/>
                      </a:lnTo>
                      <a:lnTo>
                        <a:pt x="580" y="220"/>
                      </a:lnTo>
                      <a:lnTo>
                        <a:pt x="580" y="226"/>
                      </a:lnTo>
                      <a:lnTo>
                        <a:pt x="580" y="232"/>
                      </a:lnTo>
                      <a:lnTo>
                        <a:pt x="580" y="232"/>
                      </a:lnTo>
                      <a:lnTo>
                        <a:pt x="576" y="228"/>
                      </a:lnTo>
                      <a:lnTo>
                        <a:pt x="576" y="228"/>
                      </a:lnTo>
                      <a:lnTo>
                        <a:pt x="574" y="230"/>
                      </a:lnTo>
                      <a:lnTo>
                        <a:pt x="570" y="230"/>
                      </a:lnTo>
                      <a:lnTo>
                        <a:pt x="570" y="230"/>
                      </a:lnTo>
                      <a:lnTo>
                        <a:pt x="562" y="240"/>
                      </a:lnTo>
                      <a:lnTo>
                        <a:pt x="562" y="240"/>
                      </a:lnTo>
                      <a:lnTo>
                        <a:pt x="578" y="238"/>
                      </a:lnTo>
                      <a:lnTo>
                        <a:pt x="578" y="238"/>
                      </a:lnTo>
                      <a:lnTo>
                        <a:pt x="578" y="234"/>
                      </a:lnTo>
                      <a:lnTo>
                        <a:pt x="578" y="234"/>
                      </a:lnTo>
                      <a:lnTo>
                        <a:pt x="580" y="234"/>
                      </a:lnTo>
                      <a:lnTo>
                        <a:pt x="580" y="236"/>
                      </a:lnTo>
                      <a:lnTo>
                        <a:pt x="580" y="236"/>
                      </a:lnTo>
                      <a:lnTo>
                        <a:pt x="584" y="236"/>
                      </a:lnTo>
                      <a:lnTo>
                        <a:pt x="586" y="236"/>
                      </a:lnTo>
                      <a:lnTo>
                        <a:pt x="592" y="236"/>
                      </a:lnTo>
                      <a:lnTo>
                        <a:pt x="592" y="236"/>
                      </a:lnTo>
                      <a:lnTo>
                        <a:pt x="596" y="240"/>
                      </a:lnTo>
                      <a:lnTo>
                        <a:pt x="600" y="244"/>
                      </a:lnTo>
                      <a:lnTo>
                        <a:pt x="600" y="244"/>
                      </a:lnTo>
                      <a:lnTo>
                        <a:pt x="600" y="248"/>
                      </a:lnTo>
                      <a:lnTo>
                        <a:pt x="602" y="248"/>
                      </a:lnTo>
                      <a:lnTo>
                        <a:pt x="602" y="248"/>
                      </a:lnTo>
                      <a:lnTo>
                        <a:pt x="604" y="252"/>
                      </a:lnTo>
                      <a:lnTo>
                        <a:pt x="604" y="252"/>
                      </a:lnTo>
                      <a:lnTo>
                        <a:pt x="606" y="252"/>
                      </a:lnTo>
                      <a:lnTo>
                        <a:pt x="606" y="218"/>
                      </a:lnTo>
                      <a:lnTo>
                        <a:pt x="604" y="212"/>
                      </a:lnTo>
                      <a:lnTo>
                        <a:pt x="606" y="206"/>
                      </a:lnTo>
                      <a:lnTo>
                        <a:pt x="606" y="146"/>
                      </a:lnTo>
                      <a:lnTo>
                        <a:pt x="606" y="146"/>
                      </a:lnTo>
                      <a:lnTo>
                        <a:pt x="604" y="146"/>
                      </a:lnTo>
                      <a:lnTo>
                        <a:pt x="604" y="146"/>
                      </a:lnTo>
                      <a:lnTo>
                        <a:pt x="602" y="142"/>
                      </a:lnTo>
                      <a:lnTo>
                        <a:pt x="600" y="140"/>
                      </a:lnTo>
                      <a:lnTo>
                        <a:pt x="600" y="140"/>
                      </a:lnTo>
                      <a:lnTo>
                        <a:pt x="598" y="140"/>
                      </a:lnTo>
                      <a:lnTo>
                        <a:pt x="594" y="142"/>
                      </a:lnTo>
                      <a:lnTo>
                        <a:pt x="594" y="142"/>
                      </a:lnTo>
                      <a:lnTo>
                        <a:pt x="586" y="140"/>
                      </a:lnTo>
                      <a:lnTo>
                        <a:pt x="580" y="138"/>
                      </a:lnTo>
                      <a:lnTo>
                        <a:pt x="580" y="138"/>
                      </a:lnTo>
                      <a:lnTo>
                        <a:pt x="572" y="132"/>
                      </a:lnTo>
                      <a:lnTo>
                        <a:pt x="566" y="128"/>
                      </a:lnTo>
                      <a:lnTo>
                        <a:pt x="562" y="128"/>
                      </a:lnTo>
                      <a:lnTo>
                        <a:pt x="562" y="130"/>
                      </a:lnTo>
                      <a:lnTo>
                        <a:pt x="562" y="130"/>
                      </a:lnTo>
                      <a:lnTo>
                        <a:pt x="558" y="130"/>
                      </a:lnTo>
                      <a:lnTo>
                        <a:pt x="558" y="130"/>
                      </a:lnTo>
                      <a:lnTo>
                        <a:pt x="552" y="138"/>
                      </a:lnTo>
                      <a:lnTo>
                        <a:pt x="552" y="138"/>
                      </a:lnTo>
                      <a:lnTo>
                        <a:pt x="546" y="140"/>
                      </a:lnTo>
                      <a:lnTo>
                        <a:pt x="546" y="140"/>
                      </a:lnTo>
                      <a:lnTo>
                        <a:pt x="542" y="146"/>
                      </a:lnTo>
                      <a:lnTo>
                        <a:pt x="540" y="152"/>
                      </a:lnTo>
                      <a:lnTo>
                        <a:pt x="540" y="152"/>
                      </a:lnTo>
                      <a:lnTo>
                        <a:pt x="532" y="156"/>
                      </a:lnTo>
                      <a:lnTo>
                        <a:pt x="532" y="156"/>
                      </a:lnTo>
                      <a:lnTo>
                        <a:pt x="530" y="154"/>
                      </a:lnTo>
                      <a:lnTo>
                        <a:pt x="530" y="154"/>
                      </a:lnTo>
                      <a:lnTo>
                        <a:pt x="530" y="154"/>
                      </a:lnTo>
                      <a:lnTo>
                        <a:pt x="528" y="150"/>
                      </a:lnTo>
                      <a:lnTo>
                        <a:pt x="524" y="150"/>
                      </a:lnTo>
                      <a:lnTo>
                        <a:pt x="524" y="150"/>
                      </a:lnTo>
                      <a:lnTo>
                        <a:pt x="524" y="144"/>
                      </a:lnTo>
                      <a:lnTo>
                        <a:pt x="522" y="142"/>
                      </a:lnTo>
                      <a:lnTo>
                        <a:pt x="522" y="142"/>
                      </a:lnTo>
                      <a:lnTo>
                        <a:pt x="522" y="144"/>
                      </a:lnTo>
                      <a:lnTo>
                        <a:pt x="520" y="146"/>
                      </a:lnTo>
                      <a:lnTo>
                        <a:pt x="520" y="146"/>
                      </a:lnTo>
                      <a:lnTo>
                        <a:pt x="518" y="136"/>
                      </a:lnTo>
                      <a:lnTo>
                        <a:pt x="518" y="132"/>
                      </a:lnTo>
                      <a:lnTo>
                        <a:pt x="518" y="126"/>
                      </a:lnTo>
                      <a:lnTo>
                        <a:pt x="518" y="126"/>
                      </a:lnTo>
                      <a:lnTo>
                        <a:pt x="518" y="124"/>
                      </a:lnTo>
                      <a:lnTo>
                        <a:pt x="520" y="120"/>
                      </a:lnTo>
                      <a:lnTo>
                        <a:pt x="520" y="120"/>
                      </a:lnTo>
                      <a:lnTo>
                        <a:pt x="518" y="116"/>
                      </a:lnTo>
                      <a:lnTo>
                        <a:pt x="514" y="112"/>
                      </a:lnTo>
                      <a:lnTo>
                        <a:pt x="512" y="112"/>
                      </a:lnTo>
                      <a:lnTo>
                        <a:pt x="512" y="112"/>
                      </a:lnTo>
                      <a:lnTo>
                        <a:pt x="510" y="114"/>
                      </a:lnTo>
                      <a:lnTo>
                        <a:pt x="510" y="114"/>
                      </a:lnTo>
                      <a:lnTo>
                        <a:pt x="508" y="112"/>
                      </a:lnTo>
                      <a:lnTo>
                        <a:pt x="508" y="112"/>
                      </a:lnTo>
                      <a:lnTo>
                        <a:pt x="506" y="112"/>
                      </a:lnTo>
                      <a:lnTo>
                        <a:pt x="506" y="112"/>
                      </a:lnTo>
                      <a:lnTo>
                        <a:pt x="506" y="112"/>
                      </a:lnTo>
                      <a:lnTo>
                        <a:pt x="504" y="114"/>
                      </a:lnTo>
                      <a:lnTo>
                        <a:pt x="504" y="114"/>
                      </a:lnTo>
                      <a:lnTo>
                        <a:pt x="500" y="112"/>
                      </a:lnTo>
                      <a:lnTo>
                        <a:pt x="494" y="110"/>
                      </a:lnTo>
                      <a:lnTo>
                        <a:pt x="494" y="110"/>
                      </a:lnTo>
                      <a:lnTo>
                        <a:pt x="490" y="110"/>
                      </a:lnTo>
                      <a:lnTo>
                        <a:pt x="488" y="112"/>
                      </a:lnTo>
                      <a:lnTo>
                        <a:pt x="486" y="116"/>
                      </a:lnTo>
                      <a:lnTo>
                        <a:pt x="486" y="11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51" name="Freeform 171"/>
                <p:cNvSpPr>
                  <a:spLocks noChangeAspect="1"/>
                </p:cNvSpPr>
                <p:nvPr/>
              </p:nvSpPr>
              <p:spPr bwMode="gray">
                <a:xfrm>
                  <a:off x="4077" y="2330"/>
                  <a:ext cx="359" cy="418"/>
                </a:xfrm>
                <a:custGeom>
                  <a:avLst/>
                  <a:gdLst/>
                  <a:ahLst/>
                  <a:cxnLst>
                    <a:cxn ang="0">
                      <a:pos x="2" y="226"/>
                    </a:cxn>
                    <a:cxn ang="0">
                      <a:pos x="28" y="232"/>
                    </a:cxn>
                    <a:cxn ang="0">
                      <a:pos x="26" y="238"/>
                    </a:cxn>
                    <a:cxn ang="0">
                      <a:pos x="14" y="246"/>
                    </a:cxn>
                    <a:cxn ang="0">
                      <a:pos x="12" y="254"/>
                    </a:cxn>
                    <a:cxn ang="0">
                      <a:pos x="36" y="270"/>
                    </a:cxn>
                    <a:cxn ang="0">
                      <a:pos x="50" y="244"/>
                    </a:cxn>
                    <a:cxn ang="0">
                      <a:pos x="54" y="248"/>
                    </a:cxn>
                    <a:cxn ang="0">
                      <a:pos x="56" y="256"/>
                    </a:cxn>
                    <a:cxn ang="0">
                      <a:pos x="56" y="260"/>
                    </a:cxn>
                    <a:cxn ang="0">
                      <a:pos x="58" y="272"/>
                    </a:cxn>
                    <a:cxn ang="0">
                      <a:pos x="56" y="298"/>
                    </a:cxn>
                    <a:cxn ang="0">
                      <a:pos x="58" y="318"/>
                    </a:cxn>
                    <a:cxn ang="0">
                      <a:pos x="64" y="332"/>
                    </a:cxn>
                    <a:cxn ang="0">
                      <a:pos x="76" y="378"/>
                    </a:cxn>
                    <a:cxn ang="0">
                      <a:pos x="84" y="414"/>
                    </a:cxn>
                    <a:cxn ang="0">
                      <a:pos x="90" y="424"/>
                    </a:cxn>
                    <a:cxn ang="0">
                      <a:pos x="104" y="452"/>
                    </a:cxn>
                    <a:cxn ang="0">
                      <a:pos x="122" y="480"/>
                    </a:cxn>
                    <a:cxn ang="0">
                      <a:pos x="132" y="468"/>
                    </a:cxn>
                    <a:cxn ang="0">
                      <a:pos x="148" y="450"/>
                    </a:cxn>
                    <a:cxn ang="0">
                      <a:pos x="152" y="420"/>
                    </a:cxn>
                    <a:cxn ang="0">
                      <a:pos x="152" y="402"/>
                    </a:cxn>
                    <a:cxn ang="0">
                      <a:pos x="154" y="368"/>
                    </a:cxn>
                    <a:cxn ang="0">
                      <a:pos x="160" y="354"/>
                    </a:cxn>
                    <a:cxn ang="0">
                      <a:pos x="178" y="344"/>
                    </a:cxn>
                    <a:cxn ang="0">
                      <a:pos x="190" y="328"/>
                    </a:cxn>
                    <a:cxn ang="0">
                      <a:pos x="208" y="320"/>
                    </a:cxn>
                    <a:cxn ang="0">
                      <a:pos x="216" y="304"/>
                    </a:cxn>
                    <a:cxn ang="0">
                      <a:pos x="226" y="292"/>
                    </a:cxn>
                    <a:cxn ang="0">
                      <a:pos x="248" y="282"/>
                    </a:cxn>
                    <a:cxn ang="0">
                      <a:pos x="252" y="262"/>
                    </a:cxn>
                    <a:cxn ang="0">
                      <a:pos x="262" y="258"/>
                    </a:cxn>
                    <a:cxn ang="0">
                      <a:pos x="270" y="224"/>
                    </a:cxn>
                    <a:cxn ang="0">
                      <a:pos x="270" y="190"/>
                    </a:cxn>
                    <a:cxn ang="0">
                      <a:pos x="288" y="204"/>
                    </a:cxn>
                    <a:cxn ang="0">
                      <a:pos x="320" y="212"/>
                    </a:cxn>
                    <a:cxn ang="0">
                      <a:pos x="318" y="240"/>
                    </a:cxn>
                    <a:cxn ang="0">
                      <a:pos x="338" y="256"/>
                    </a:cxn>
                    <a:cxn ang="0">
                      <a:pos x="348" y="220"/>
                    </a:cxn>
                    <a:cxn ang="0">
                      <a:pos x="368" y="190"/>
                    </a:cxn>
                    <a:cxn ang="0">
                      <a:pos x="388" y="156"/>
                    </a:cxn>
                    <a:cxn ang="0">
                      <a:pos x="366" y="138"/>
                    </a:cxn>
                    <a:cxn ang="0">
                      <a:pos x="324" y="144"/>
                    </a:cxn>
                    <a:cxn ang="0">
                      <a:pos x="290" y="164"/>
                    </a:cxn>
                    <a:cxn ang="0">
                      <a:pos x="264" y="150"/>
                    </a:cxn>
                    <a:cxn ang="0">
                      <a:pos x="256" y="176"/>
                    </a:cxn>
                    <a:cxn ang="0">
                      <a:pos x="204" y="156"/>
                    </a:cxn>
                    <a:cxn ang="0">
                      <a:pos x="158" y="132"/>
                    </a:cxn>
                    <a:cxn ang="0">
                      <a:pos x="146" y="96"/>
                    </a:cxn>
                    <a:cxn ang="0">
                      <a:pos x="138" y="68"/>
                    </a:cxn>
                    <a:cxn ang="0">
                      <a:pos x="134" y="34"/>
                    </a:cxn>
                    <a:cxn ang="0">
                      <a:pos x="136" y="2"/>
                    </a:cxn>
                    <a:cxn ang="0">
                      <a:pos x="102" y="20"/>
                    </a:cxn>
                    <a:cxn ang="0">
                      <a:pos x="68" y="36"/>
                    </a:cxn>
                    <a:cxn ang="0">
                      <a:pos x="70" y="72"/>
                    </a:cxn>
                    <a:cxn ang="0">
                      <a:pos x="60" y="120"/>
                    </a:cxn>
                    <a:cxn ang="0">
                      <a:pos x="24" y="148"/>
                    </a:cxn>
                    <a:cxn ang="0">
                      <a:pos x="16" y="186"/>
                    </a:cxn>
                    <a:cxn ang="0">
                      <a:pos x="2" y="212"/>
                    </a:cxn>
                  </a:cxnLst>
                  <a:rect l="0" t="0" r="r" b="b"/>
                  <a:pathLst>
                    <a:path w="390" h="482">
                      <a:moveTo>
                        <a:pt x="0" y="218"/>
                      </a:moveTo>
                      <a:lnTo>
                        <a:pt x="2" y="218"/>
                      </a:lnTo>
                      <a:lnTo>
                        <a:pt x="2" y="218"/>
                      </a:lnTo>
                      <a:lnTo>
                        <a:pt x="2" y="218"/>
                      </a:lnTo>
                      <a:lnTo>
                        <a:pt x="0" y="220"/>
                      </a:lnTo>
                      <a:lnTo>
                        <a:pt x="0" y="220"/>
                      </a:lnTo>
                      <a:lnTo>
                        <a:pt x="2" y="226"/>
                      </a:lnTo>
                      <a:lnTo>
                        <a:pt x="2" y="230"/>
                      </a:lnTo>
                      <a:lnTo>
                        <a:pt x="2" y="230"/>
                      </a:lnTo>
                      <a:lnTo>
                        <a:pt x="12" y="234"/>
                      </a:lnTo>
                      <a:lnTo>
                        <a:pt x="18" y="236"/>
                      </a:lnTo>
                      <a:lnTo>
                        <a:pt x="26" y="234"/>
                      </a:lnTo>
                      <a:lnTo>
                        <a:pt x="26" y="234"/>
                      </a:lnTo>
                      <a:lnTo>
                        <a:pt x="28" y="232"/>
                      </a:lnTo>
                      <a:lnTo>
                        <a:pt x="30" y="228"/>
                      </a:lnTo>
                      <a:lnTo>
                        <a:pt x="30" y="228"/>
                      </a:lnTo>
                      <a:lnTo>
                        <a:pt x="34" y="228"/>
                      </a:lnTo>
                      <a:lnTo>
                        <a:pt x="34" y="228"/>
                      </a:lnTo>
                      <a:lnTo>
                        <a:pt x="30" y="236"/>
                      </a:lnTo>
                      <a:lnTo>
                        <a:pt x="30" y="236"/>
                      </a:lnTo>
                      <a:lnTo>
                        <a:pt x="26" y="238"/>
                      </a:lnTo>
                      <a:lnTo>
                        <a:pt x="26" y="238"/>
                      </a:lnTo>
                      <a:lnTo>
                        <a:pt x="24" y="240"/>
                      </a:lnTo>
                      <a:lnTo>
                        <a:pt x="22" y="244"/>
                      </a:lnTo>
                      <a:lnTo>
                        <a:pt x="22" y="244"/>
                      </a:lnTo>
                      <a:lnTo>
                        <a:pt x="18" y="244"/>
                      </a:lnTo>
                      <a:lnTo>
                        <a:pt x="18" y="244"/>
                      </a:lnTo>
                      <a:lnTo>
                        <a:pt x="14" y="246"/>
                      </a:lnTo>
                      <a:lnTo>
                        <a:pt x="14" y="246"/>
                      </a:lnTo>
                      <a:lnTo>
                        <a:pt x="12" y="246"/>
                      </a:lnTo>
                      <a:lnTo>
                        <a:pt x="10" y="246"/>
                      </a:lnTo>
                      <a:lnTo>
                        <a:pt x="10" y="246"/>
                      </a:lnTo>
                      <a:lnTo>
                        <a:pt x="8" y="248"/>
                      </a:lnTo>
                      <a:lnTo>
                        <a:pt x="8" y="248"/>
                      </a:lnTo>
                      <a:lnTo>
                        <a:pt x="12" y="254"/>
                      </a:lnTo>
                      <a:lnTo>
                        <a:pt x="12" y="254"/>
                      </a:lnTo>
                      <a:lnTo>
                        <a:pt x="20" y="264"/>
                      </a:lnTo>
                      <a:lnTo>
                        <a:pt x="28" y="274"/>
                      </a:lnTo>
                      <a:lnTo>
                        <a:pt x="28" y="274"/>
                      </a:lnTo>
                      <a:lnTo>
                        <a:pt x="34" y="274"/>
                      </a:lnTo>
                      <a:lnTo>
                        <a:pt x="34" y="274"/>
                      </a:lnTo>
                      <a:lnTo>
                        <a:pt x="36" y="270"/>
                      </a:lnTo>
                      <a:lnTo>
                        <a:pt x="36" y="270"/>
                      </a:lnTo>
                      <a:lnTo>
                        <a:pt x="44" y="266"/>
                      </a:lnTo>
                      <a:lnTo>
                        <a:pt x="48" y="264"/>
                      </a:lnTo>
                      <a:lnTo>
                        <a:pt x="50" y="258"/>
                      </a:lnTo>
                      <a:lnTo>
                        <a:pt x="50" y="258"/>
                      </a:lnTo>
                      <a:lnTo>
                        <a:pt x="50" y="250"/>
                      </a:lnTo>
                      <a:lnTo>
                        <a:pt x="50" y="244"/>
                      </a:lnTo>
                      <a:lnTo>
                        <a:pt x="52" y="244"/>
                      </a:lnTo>
                      <a:lnTo>
                        <a:pt x="52" y="244"/>
                      </a:lnTo>
                      <a:lnTo>
                        <a:pt x="54" y="244"/>
                      </a:lnTo>
                      <a:lnTo>
                        <a:pt x="54" y="244"/>
                      </a:lnTo>
                      <a:lnTo>
                        <a:pt x="54" y="244"/>
                      </a:lnTo>
                      <a:lnTo>
                        <a:pt x="54" y="246"/>
                      </a:lnTo>
                      <a:lnTo>
                        <a:pt x="54" y="248"/>
                      </a:lnTo>
                      <a:lnTo>
                        <a:pt x="54" y="248"/>
                      </a:lnTo>
                      <a:lnTo>
                        <a:pt x="56" y="250"/>
                      </a:lnTo>
                      <a:lnTo>
                        <a:pt x="56" y="250"/>
                      </a:lnTo>
                      <a:lnTo>
                        <a:pt x="54" y="254"/>
                      </a:lnTo>
                      <a:lnTo>
                        <a:pt x="54" y="254"/>
                      </a:lnTo>
                      <a:lnTo>
                        <a:pt x="56" y="256"/>
                      </a:lnTo>
                      <a:lnTo>
                        <a:pt x="56" y="256"/>
                      </a:lnTo>
                      <a:lnTo>
                        <a:pt x="56" y="256"/>
                      </a:lnTo>
                      <a:lnTo>
                        <a:pt x="56" y="258"/>
                      </a:lnTo>
                      <a:lnTo>
                        <a:pt x="54" y="258"/>
                      </a:lnTo>
                      <a:lnTo>
                        <a:pt x="54" y="258"/>
                      </a:lnTo>
                      <a:lnTo>
                        <a:pt x="54" y="260"/>
                      </a:lnTo>
                      <a:lnTo>
                        <a:pt x="56" y="260"/>
                      </a:lnTo>
                      <a:lnTo>
                        <a:pt x="56" y="260"/>
                      </a:lnTo>
                      <a:lnTo>
                        <a:pt x="56" y="264"/>
                      </a:lnTo>
                      <a:lnTo>
                        <a:pt x="56" y="264"/>
                      </a:lnTo>
                      <a:lnTo>
                        <a:pt x="58" y="266"/>
                      </a:lnTo>
                      <a:lnTo>
                        <a:pt x="60" y="268"/>
                      </a:lnTo>
                      <a:lnTo>
                        <a:pt x="60" y="270"/>
                      </a:lnTo>
                      <a:lnTo>
                        <a:pt x="58" y="272"/>
                      </a:lnTo>
                      <a:lnTo>
                        <a:pt x="58" y="272"/>
                      </a:lnTo>
                      <a:lnTo>
                        <a:pt x="52" y="290"/>
                      </a:lnTo>
                      <a:lnTo>
                        <a:pt x="52" y="290"/>
                      </a:lnTo>
                      <a:lnTo>
                        <a:pt x="56" y="292"/>
                      </a:lnTo>
                      <a:lnTo>
                        <a:pt x="58" y="296"/>
                      </a:lnTo>
                      <a:lnTo>
                        <a:pt x="58" y="296"/>
                      </a:lnTo>
                      <a:lnTo>
                        <a:pt x="58" y="298"/>
                      </a:lnTo>
                      <a:lnTo>
                        <a:pt x="56" y="298"/>
                      </a:lnTo>
                      <a:lnTo>
                        <a:pt x="56" y="298"/>
                      </a:lnTo>
                      <a:lnTo>
                        <a:pt x="58" y="300"/>
                      </a:lnTo>
                      <a:lnTo>
                        <a:pt x="58" y="304"/>
                      </a:lnTo>
                      <a:lnTo>
                        <a:pt x="56" y="308"/>
                      </a:lnTo>
                      <a:lnTo>
                        <a:pt x="60" y="308"/>
                      </a:lnTo>
                      <a:lnTo>
                        <a:pt x="60" y="308"/>
                      </a:lnTo>
                      <a:lnTo>
                        <a:pt x="58" y="318"/>
                      </a:lnTo>
                      <a:lnTo>
                        <a:pt x="60" y="322"/>
                      </a:lnTo>
                      <a:lnTo>
                        <a:pt x="62" y="324"/>
                      </a:lnTo>
                      <a:lnTo>
                        <a:pt x="62" y="324"/>
                      </a:lnTo>
                      <a:lnTo>
                        <a:pt x="60" y="328"/>
                      </a:lnTo>
                      <a:lnTo>
                        <a:pt x="60" y="328"/>
                      </a:lnTo>
                      <a:lnTo>
                        <a:pt x="64" y="332"/>
                      </a:lnTo>
                      <a:lnTo>
                        <a:pt x="64" y="332"/>
                      </a:lnTo>
                      <a:lnTo>
                        <a:pt x="64" y="340"/>
                      </a:lnTo>
                      <a:lnTo>
                        <a:pt x="64" y="346"/>
                      </a:lnTo>
                      <a:lnTo>
                        <a:pt x="64" y="346"/>
                      </a:lnTo>
                      <a:lnTo>
                        <a:pt x="66" y="354"/>
                      </a:lnTo>
                      <a:lnTo>
                        <a:pt x="70" y="362"/>
                      </a:lnTo>
                      <a:lnTo>
                        <a:pt x="76" y="378"/>
                      </a:lnTo>
                      <a:lnTo>
                        <a:pt x="76" y="378"/>
                      </a:lnTo>
                      <a:lnTo>
                        <a:pt x="78" y="390"/>
                      </a:lnTo>
                      <a:lnTo>
                        <a:pt x="80" y="402"/>
                      </a:lnTo>
                      <a:lnTo>
                        <a:pt x="80" y="402"/>
                      </a:lnTo>
                      <a:lnTo>
                        <a:pt x="82" y="406"/>
                      </a:lnTo>
                      <a:lnTo>
                        <a:pt x="82" y="406"/>
                      </a:lnTo>
                      <a:lnTo>
                        <a:pt x="84" y="410"/>
                      </a:lnTo>
                      <a:lnTo>
                        <a:pt x="84" y="414"/>
                      </a:lnTo>
                      <a:lnTo>
                        <a:pt x="84" y="414"/>
                      </a:lnTo>
                      <a:lnTo>
                        <a:pt x="86" y="416"/>
                      </a:lnTo>
                      <a:lnTo>
                        <a:pt x="88" y="418"/>
                      </a:lnTo>
                      <a:lnTo>
                        <a:pt x="88" y="418"/>
                      </a:lnTo>
                      <a:lnTo>
                        <a:pt x="90" y="422"/>
                      </a:lnTo>
                      <a:lnTo>
                        <a:pt x="90" y="424"/>
                      </a:lnTo>
                      <a:lnTo>
                        <a:pt x="90" y="424"/>
                      </a:lnTo>
                      <a:lnTo>
                        <a:pt x="96" y="432"/>
                      </a:lnTo>
                      <a:lnTo>
                        <a:pt x="96" y="432"/>
                      </a:lnTo>
                      <a:lnTo>
                        <a:pt x="98" y="440"/>
                      </a:lnTo>
                      <a:lnTo>
                        <a:pt x="98" y="440"/>
                      </a:lnTo>
                      <a:lnTo>
                        <a:pt x="102" y="446"/>
                      </a:lnTo>
                      <a:lnTo>
                        <a:pt x="104" y="452"/>
                      </a:lnTo>
                      <a:lnTo>
                        <a:pt x="104" y="452"/>
                      </a:lnTo>
                      <a:lnTo>
                        <a:pt x="104" y="454"/>
                      </a:lnTo>
                      <a:lnTo>
                        <a:pt x="102" y="456"/>
                      </a:lnTo>
                      <a:lnTo>
                        <a:pt x="102" y="456"/>
                      </a:lnTo>
                      <a:lnTo>
                        <a:pt x="116" y="482"/>
                      </a:lnTo>
                      <a:lnTo>
                        <a:pt x="116" y="482"/>
                      </a:lnTo>
                      <a:lnTo>
                        <a:pt x="120" y="482"/>
                      </a:lnTo>
                      <a:lnTo>
                        <a:pt x="122" y="480"/>
                      </a:lnTo>
                      <a:lnTo>
                        <a:pt x="122" y="480"/>
                      </a:lnTo>
                      <a:lnTo>
                        <a:pt x="124" y="478"/>
                      </a:lnTo>
                      <a:lnTo>
                        <a:pt x="126" y="476"/>
                      </a:lnTo>
                      <a:lnTo>
                        <a:pt x="128" y="472"/>
                      </a:lnTo>
                      <a:lnTo>
                        <a:pt x="130" y="470"/>
                      </a:lnTo>
                      <a:lnTo>
                        <a:pt x="130" y="470"/>
                      </a:lnTo>
                      <a:lnTo>
                        <a:pt x="132" y="468"/>
                      </a:lnTo>
                      <a:lnTo>
                        <a:pt x="134" y="468"/>
                      </a:lnTo>
                      <a:lnTo>
                        <a:pt x="134" y="468"/>
                      </a:lnTo>
                      <a:lnTo>
                        <a:pt x="134" y="464"/>
                      </a:lnTo>
                      <a:lnTo>
                        <a:pt x="134" y="464"/>
                      </a:lnTo>
                      <a:lnTo>
                        <a:pt x="142" y="452"/>
                      </a:lnTo>
                      <a:lnTo>
                        <a:pt x="142" y="452"/>
                      </a:lnTo>
                      <a:lnTo>
                        <a:pt x="148" y="450"/>
                      </a:lnTo>
                      <a:lnTo>
                        <a:pt x="148" y="450"/>
                      </a:lnTo>
                      <a:lnTo>
                        <a:pt x="146" y="438"/>
                      </a:lnTo>
                      <a:lnTo>
                        <a:pt x="146" y="432"/>
                      </a:lnTo>
                      <a:lnTo>
                        <a:pt x="146" y="426"/>
                      </a:lnTo>
                      <a:lnTo>
                        <a:pt x="146" y="426"/>
                      </a:lnTo>
                      <a:lnTo>
                        <a:pt x="150" y="424"/>
                      </a:lnTo>
                      <a:lnTo>
                        <a:pt x="152" y="420"/>
                      </a:lnTo>
                      <a:lnTo>
                        <a:pt x="152" y="420"/>
                      </a:lnTo>
                      <a:lnTo>
                        <a:pt x="152" y="416"/>
                      </a:lnTo>
                      <a:lnTo>
                        <a:pt x="152" y="412"/>
                      </a:lnTo>
                      <a:lnTo>
                        <a:pt x="154" y="410"/>
                      </a:lnTo>
                      <a:lnTo>
                        <a:pt x="154" y="410"/>
                      </a:lnTo>
                      <a:lnTo>
                        <a:pt x="154" y="406"/>
                      </a:lnTo>
                      <a:lnTo>
                        <a:pt x="152" y="402"/>
                      </a:lnTo>
                      <a:lnTo>
                        <a:pt x="152" y="402"/>
                      </a:lnTo>
                      <a:lnTo>
                        <a:pt x="152" y="390"/>
                      </a:lnTo>
                      <a:lnTo>
                        <a:pt x="152" y="378"/>
                      </a:lnTo>
                      <a:lnTo>
                        <a:pt x="152" y="378"/>
                      </a:lnTo>
                      <a:lnTo>
                        <a:pt x="154" y="374"/>
                      </a:lnTo>
                      <a:lnTo>
                        <a:pt x="154" y="368"/>
                      </a:lnTo>
                      <a:lnTo>
                        <a:pt x="154" y="368"/>
                      </a:lnTo>
                      <a:lnTo>
                        <a:pt x="154" y="368"/>
                      </a:lnTo>
                      <a:lnTo>
                        <a:pt x="152" y="364"/>
                      </a:lnTo>
                      <a:lnTo>
                        <a:pt x="152" y="358"/>
                      </a:lnTo>
                      <a:lnTo>
                        <a:pt x="152" y="358"/>
                      </a:lnTo>
                      <a:lnTo>
                        <a:pt x="156" y="356"/>
                      </a:lnTo>
                      <a:lnTo>
                        <a:pt x="156" y="356"/>
                      </a:lnTo>
                      <a:lnTo>
                        <a:pt x="160" y="354"/>
                      </a:lnTo>
                      <a:lnTo>
                        <a:pt x="164" y="354"/>
                      </a:lnTo>
                      <a:lnTo>
                        <a:pt x="164" y="354"/>
                      </a:lnTo>
                      <a:lnTo>
                        <a:pt x="166" y="350"/>
                      </a:lnTo>
                      <a:lnTo>
                        <a:pt x="170" y="348"/>
                      </a:lnTo>
                      <a:lnTo>
                        <a:pt x="170" y="348"/>
                      </a:lnTo>
                      <a:lnTo>
                        <a:pt x="174" y="346"/>
                      </a:lnTo>
                      <a:lnTo>
                        <a:pt x="178" y="344"/>
                      </a:lnTo>
                      <a:lnTo>
                        <a:pt x="178" y="344"/>
                      </a:lnTo>
                      <a:lnTo>
                        <a:pt x="180" y="340"/>
                      </a:lnTo>
                      <a:lnTo>
                        <a:pt x="182" y="336"/>
                      </a:lnTo>
                      <a:lnTo>
                        <a:pt x="182" y="332"/>
                      </a:lnTo>
                      <a:lnTo>
                        <a:pt x="184" y="330"/>
                      </a:lnTo>
                      <a:lnTo>
                        <a:pt x="184" y="330"/>
                      </a:lnTo>
                      <a:lnTo>
                        <a:pt x="190" y="328"/>
                      </a:lnTo>
                      <a:lnTo>
                        <a:pt x="194" y="328"/>
                      </a:lnTo>
                      <a:lnTo>
                        <a:pt x="194" y="326"/>
                      </a:lnTo>
                      <a:lnTo>
                        <a:pt x="194" y="326"/>
                      </a:lnTo>
                      <a:lnTo>
                        <a:pt x="200" y="322"/>
                      </a:lnTo>
                      <a:lnTo>
                        <a:pt x="200" y="322"/>
                      </a:lnTo>
                      <a:lnTo>
                        <a:pt x="204" y="322"/>
                      </a:lnTo>
                      <a:lnTo>
                        <a:pt x="208" y="320"/>
                      </a:lnTo>
                      <a:lnTo>
                        <a:pt x="208" y="320"/>
                      </a:lnTo>
                      <a:lnTo>
                        <a:pt x="208" y="318"/>
                      </a:lnTo>
                      <a:lnTo>
                        <a:pt x="210" y="314"/>
                      </a:lnTo>
                      <a:lnTo>
                        <a:pt x="210" y="314"/>
                      </a:lnTo>
                      <a:lnTo>
                        <a:pt x="214" y="310"/>
                      </a:lnTo>
                      <a:lnTo>
                        <a:pt x="214" y="310"/>
                      </a:lnTo>
                      <a:lnTo>
                        <a:pt x="216" y="304"/>
                      </a:lnTo>
                      <a:lnTo>
                        <a:pt x="218" y="304"/>
                      </a:lnTo>
                      <a:lnTo>
                        <a:pt x="218" y="302"/>
                      </a:lnTo>
                      <a:lnTo>
                        <a:pt x="218" y="302"/>
                      </a:lnTo>
                      <a:lnTo>
                        <a:pt x="222" y="300"/>
                      </a:lnTo>
                      <a:lnTo>
                        <a:pt x="224" y="298"/>
                      </a:lnTo>
                      <a:lnTo>
                        <a:pt x="226" y="292"/>
                      </a:lnTo>
                      <a:lnTo>
                        <a:pt x="226" y="292"/>
                      </a:lnTo>
                      <a:lnTo>
                        <a:pt x="234" y="292"/>
                      </a:lnTo>
                      <a:lnTo>
                        <a:pt x="234" y="292"/>
                      </a:lnTo>
                      <a:lnTo>
                        <a:pt x="240" y="288"/>
                      </a:lnTo>
                      <a:lnTo>
                        <a:pt x="240" y="288"/>
                      </a:lnTo>
                      <a:lnTo>
                        <a:pt x="244" y="286"/>
                      </a:lnTo>
                      <a:lnTo>
                        <a:pt x="244" y="286"/>
                      </a:lnTo>
                      <a:lnTo>
                        <a:pt x="248" y="282"/>
                      </a:lnTo>
                      <a:lnTo>
                        <a:pt x="248" y="278"/>
                      </a:lnTo>
                      <a:lnTo>
                        <a:pt x="248" y="270"/>
                      </a:lnTo>
                      <a:lnTo>
                        <a:pt x="248" y="270"/>
                      </a:lnTo>
                      <a:lnTo>
                        <a:pt x="252" y="264"/>
                      </a:lnTo>
                      <a:lnTo>
                        <a:pt x="252" y="264"/>
                      </a:lnTo>
                      <a:lnTo>
                        <a:pt x="252" y="262"/>
                      </a:lnTo>
                      <a:lnTo>
                        <a:pt x="252" y="262"/>
                      </a:lnTo>
                      <a:lnTo>
                        <a:pt x="256" y="260"/>
                      </a:lnTo>
                      <a:lnTo>
                        <a:pt x="258" y="260"/>
                      </a:lnTo>
                      <a:lnTo>
                        <a:pt x="258" y="260"/>
                      </a:lnTo>
                      <a:lnTo>
                        <a:pt x="262" y="256"/>
                      </a:lnTo>
                      <a:lnTo>
                        <a:pt x="262" y="256"/>
                      </a:lnTo>
                      <a:lnTo>
                        <a:pt x="264" y="256"/>
                      </a:lnTo>
                      <a:lnTo>
                        <a:pt x="262" y="258"/>
                      </a:lnTo>
                      <a:lnTo>
                        <a:pt x="262" y="258"/>
                      </a:lnTo>
                      <a:lnTo>
                        <a:pt x="270" y="258"/>
                      </a:lnTo>
                      <a:lnTo>
                        <a:pt x="270" y="254"/>
                      </a:lnTo>
                      <a:lnTo>
                        <a:pt x="272" y="248"/>
                      </a:lnTo>
                      <a:lnTo>
                        <a:pt x="272" y="238"/>
                      </a:lnTo>
                      <a:lnTo>
                        <a:pt x="268" y="234"/>
                      </a:lnTo>
                      <a:lnTo>
                        <a:pt x="270" y="224"/>
                      </a:lnTo>
                      <a:lnTo>
                        <a:pt x="268" y="218"/>
                      </a:lnTo>
                      <a:lnTo>
                        <a:pt x="260" y="214"/>
                      </a:lnTo>
                      <a:lnTo>
                        <a:pt x="258" y="212"/>
                      </a:lnTo>
                      <a:lnTo>
                        <a:pt x="256" y="202"/>
                      </a:lnTo>
                      <a:lnTo>
                        <a:pt x="262" y="198"/>
                      </a:lnTo>
                      <a:lnTo>
                        <a:pt x="268" y="196"/>
                      </a:lnTo>
                      <a:lnTo>
                        <a:pt x="270" y="190"/>
                      </a:lnTo>
                      <a:lnTo>
                        <a:pt x="264" y="182"/>
                      </a:lnTo>
                      <a:lnTo>
                        <a:pt x="268" y="176"/>
                      </a:lnTo>
                      <a:lnTo>
                        <a:pt x="276" y="182"/>
                      </a:lnTo>
                      <a:lnTo>
                        <a:pt x="282" y="182"/>
                      </a:lnTo>
                      <a:lnTo>
                        <a:pt x="288" y="184"/>
                      </a:lnTo>
                      <a:lnTo>
                        <a:pt x="286" y="192"/>
                      </a:lnTo>
                      <a:lnTo>
                        <a:pt x="288" y="204"/>
                      </a:lnTo>
                      <a:lnTo>
                        <a:pt x="292" y="204"/>
                      </a:lnTo>
                      <a:lnTo>
                        <a:pt x="300" y="204"/>
                      </a:lnTo>
                      <a:lnTo>
                        <a:pt x="308" y="202"/>
                      </a:lnTo>
                      <a:lnTo>
                        <a:pt x="316" y="200"/>
                      </a:lnTo>
                      <a:lnTo>
                        <a:pt x="326" y="200"/>
                      </a:lnTo>
                      <a:lnTo>
                        <a:pt x="318" y="206"/>
                      </a:lnTo>
                      <a:lnTo>
                        <a:pt x="320" y="212"/>
                      </a:lnTo>
                      <a:lnTo>
                        <a:pt x="320" y="212"/>
                      </a:lnTo>
                      <a:lnTo>
                        <a:pt x="318" y="216"/>
                      </a:lnTo>
                      <a:lnTo>
                        <a:pt x="316" y="218"/>
                      </a:lnTo>
                      <a:lnTo>
                        <a:pt x="312" y="226"/>
                      </a:lnTo>
                      <a:lnTo>
                        <a:pt x="310" y="236"/>
                      </a:lnTo>
                      <a:lnTo>
                        <a:pt x="312" y="240"/>
                      </a:lnTo>
                      <a:lnTo>
                        <a:pt x="318" y="240"/>
                      </a:lnTo>
                      <a:lnTo>
                        <a:pt x="320" y="234"/>
                      </a:lnTo>
                      <a:lnTo>
                        <a:pt x="326" y="244"/>
                      </a:lnTo>
                      <a:lnTo>
                        <a:pt x="326" y="250"/>
                      </a:lnTo>
                      <a:lnTo>
                        <a:pt x="326" y="256"/>
                      </a:lnTo>
                      <a:lnTo>
                        <a:pt x="330" y="256"/>
                      </a:lnTo>
                      <a:lnTo>
                        <a:pt x="334" y="258"/>
                      </a:lnTo>
                      <a:lnTo>
                        <a:pt x="338" y="256"/>
                      </a:lnTo>
                      <a:lnTo>
                        <a:pt x="340" y="252"/>
                      </a:lnTo>
                      <a:lnTo>
                        <a:pt x="340" y="248"/>
                      </a:lnTo>
                      <a:lnTo>
                        <a:pt x="340" y="242"/>
                      </a:lnTo>
                      <a:lnTo>
                        <a:pt x="338" y="236"/>
                      </a:lnTo>
                      <a:lnTo>
                        <a:pt x="338" y="224"/>
                      </a:lnTo>
                      <a:lnTo>
                        <a:pt x="346" y="228"/>
                      </a:lnTo>
                      <a:lnTo>
                        <a:pt x="348" y="220"/>
                      </a:lnTo>
                      <a:lnTo>
                        <a:pt x="354" y="212"/>
                      </a:lnTo>
                      <a:lnTo>
                        <a:pt x="354" y="208"/>
                      </a:lnTo>
                      <a:lnTo>
                        <a:pt x="350" y="206"/>
                      </a:lnTo>
                      <a:lnTo>
                        <a:pt x="352" y="204"/>
                      </a:lnTo>
                      <a:lnTo>
                        <a:pt x="358" y="200"/>
                      </a:lnTo>
                      <a:lnTo>
                        <a:pt x="362" y="196"/>
                      </a:lnTo>
                      <a:lnTo>
                        <a:pt x="368" y="190"/>
                      </a:lnTo>
                      <a:lnTo>
                        <a:pt x="368" y="186"/>
                      </a:lnTo>
                      <a:lnTo>
                        <a:pt x="372" y="176"/>
                      </a:lnTo>
                      <a:lnTo>
                        <a:pt x="380" y="176"/>
                      </a:lnTo>
                      <a:lnTo>
                        <a:pt x="384" y="178"/>
                      </a:lnTo>
                      <a:lnTo>
                        <a:pt x="390" y="170"/>
                      </a:lnTo>
                      <a:lnTo>
                        <a:pt x="390" y="160"/>
                      </a:lnTo>
                      <a:lnTo>
                        <a:pt x="388" y="156"/>
                      </a:lnTo>
                      <a:lnTo>
                        <a:pt x="386" y="152"/>
                      </a:lnTo>
                      <a:lnTo>
                        <a:pt x="382" y="150"/>
                      </a:lnTo>
                      <a:lnTo>
                        <a:pt x="376" y="148"/>
                      </a:lnTo>
                      <a:lnTo>
                        <a:pt x="374" y="146"/>
                      </a:lnTo>
                      <a:lnTo>
                        <a:pt x="368" y="148"/>
                      </a:lnTo>
                      <a:lnTo>
                        <a:pt x="366" y="144"/>
                      </a:lnTo>
                      <a:lnTo>
                        <a:pt x="366" y="138"/>
                      </a:lnTo>
                      <a:lnTo>
                        <a:pt x="358" y="134"/>
                      </a:lnTo>
                      <a:lnTo>
                        <a:pt x="352" y="134"/>
                      </a:lnTo>
                      <a:lnTo>
                        <a:pt x="348" y="138"/>
                      </a:lnTo>
                      <a:lnTo>
                        <a:pt x="344" y="136"/>
                      </a:lnTo>
                      <a:lnTo>
                        <a:pt x="336" y="138"/>
                      </a:lnTo>
                      <a:lnTo>
                        <a:pt x="332" y="142"/>
                      </a:lnTo>
                      <a:lnTo>
                        <a:pt x="324" y="144"/>
                      </a:lnTo>
                      <a:lnTo>
                        <a:pt x="318" y="146"/>
                      </a:lnTo>
                      <a:lnTo>
                        <a:pt x="320" y="156"/>
                      </a:lnTo>
                      <a:lnTo>
                        <a:pt x="320" y="162"/>
                      </a:lnTo>
                      <a:lnTo>
                        <a:pt x="316" y="164"/>
                      </a:lnTo>
                      <a:lnTo>
                        <a:pt x="304" y="164"/>
                      </a:lnTo>
                      <a:lnTo>
                        <a:pt x="296" y="162"/>
                      </a:lnTo>
                      <a:lnTo>
                        <a:pt x="290" y="164"/>
                      </a:lnTo>
                      <a:lnTo>
                        <a:pt x="284" y="164"/>
                      </a:lnTo>
                      <a:lnTo>
                        <a:pt x="280" y="160"/>
                      </a:lnTo>
                      <a:lnTo>
                        <a:pt x="280" y="154"/>
                      </a:lnTo>
                      <a:lnTo>
                        <a:pt x="278" y="156"/>
                      </a:lnTo>
                      <a:lnTo>
                        <a:pt x="274" y="150"/>
                      </a:lnTo>
                      <a:lnTo>
                        <a:pt x="268" y="148"/>
                      </a:lnTo>
                      <a:lnTo>
                        <a:pt x="264" y="150"/>
                      </a:lnTo>
                      <a:lnTo>
                        <a:pt x="264" y="152"/>
                      </a:lnTo>
                      <a:lnTo>
                        <a:pt x="264" y="160"/>
                      </a:lnTo>
                      <a:lnTo>
                        <a:pt x="262" y="164"/>
                      </a:lnTo>
                      <a:lnTo>
                        <a:pt x="266" y="168"/>
                      </a:lnTo>
                      <a:lnTo>
                        <a:pt x="264" y="172"/>
                      </a:lnTo>
                      <a:lnTo>
                        <a:pt x="262" y="174"/>
                      </a:lnTo>
                      <a:lnTo>
                        <a:pt x="256" y="176"/>
                      </a:lnTo>
                      <a:lnTo>
                        <a:pt x="250" y="174"/>
                      </a:lnTo>
                      <a:lnTo>
                        <a:pt x="242" y="174"/>
                      </a:lnTo>
                      <a:lnTo>
                        <a:pt x="230" y="168"/>
                      </a:lnTo>
                      <a:lnTo>
                        <a:pt x="220" y="168"/>
                      </a:lnTo>
                      <a:lnTo>
                        <a:pt x="214" y="162"/>
                      </a:lnTo>
                      <a:lnTo>
                        <a:pt x="208" y="160"/>
                      </a:lnTo>
                      <a:lnTo>
                        <a:pt x="204" y="156"/>
                      </a:lnTo>
                      <a:lnTo>
                        <a:pt x="198" y="152"/>
                      </a:lnTo>
                      <a:lnTo>
                        <a:pt x="190" y="152"/>
                      </a:lnTo>
                      <a:lnTo>
                        <a:pt x="182" y="146"/>
                      </a:lnTo>
                      <a:lnTo>
                        <a:pt x="174" y="144"/>
                      </a:lnTo>
                      <a:lnTo>
                        <a:pt x="166" y="140"/>
                      </a:lnTo>
                      <a:lnTo>
                        <a:pt x="166" y="136"/>
                      </a:lnTo>
                      <a:lnTo>
                        <a:pt x="158" y="132"/>
                      </a:lnTo>
                      <a:lnTo>
                        <a:pt x="156" y="124"/>
                      </a:lnTo>
                      <a:lnTo>
                        <a:pt x="160" y="116"/>
                      </a:lnTo>
                      <a:lnTo>
                        <a:pt x="168" y="110"/>
                      </a:lnTo>
                      <a:lnTo>
                        <a:pt x="164" y="106"/>
                      </a:lnTo>
                      <a:lnTo>
                        <a:pt x="160" y="102"/>
                      </a:lnTo>
                      <a:lnTo>
                        <a:pt x="152" y="100"/>
                      </a:lnTo>
                      <a:lnTo>
                        <a:pt x="146" y="96"/>
                      </a:lnTo>
                      <a:lnTo>
                        <a:pt x="140" y="94"/>
                      </a:lnTo>
                      <a:lnTo>
                        <a:pt x="138" y="88"/>
                      </a:lnTo>
                      <a:lnTo>
                        <a:pt x="140" y="86"/>
                      </a:lnTo>
                      <a:lnTo>
                        <a:pt x="140" y="82"/>
                      </a:lnTo>
                      <a:lnTo>
                        <a:pt x="142" y="74"/>
                      </a:lnTo>
                      <a:lnTo>
                        <a:pt x="142" y="70"/>
                      </a:lnTo>
                      <a:lnTo>
                        <a:pt x="138" y="68"/>
                      </a:lnTo>
                      <a:lnTo>
                        <a:pt x="134" y="66"/>
                      </a:lnTo>
                      <a:lnTo>
                        <a:pt x="134" y="58"/>
                      </a:lnTo>
                      <a:lnTo>
                        <a:pt x="132" y="52"/>
                      </a:lnTo>
                      <a:lnTo>
                        <a:pt x="126" y="48"/>
                      </a:lnTo>
                      <a:lnTo>
                        <a:pt x="128" y="44"/>
                      </a:lnTo>
                      <a:lnTo>
                        <a:pt x="132" y="40"/>
                      </a:lnTo>
                      <a:lnTo>
                        <a:pt x="134" y="34"/>
                      </a:lnTo>
                      <a:lnTo>
                        <a:pt x="138" y="30"/>
                      </a:lnTo>
                      <a:lnTo>
                        <a:pt x="140" y="26"/>
                      </a:lnTo>
                      <a:lnTo>
                        <a:pt x="142" y="22"/>
                      </a:lnTo>
                      <a:lnTo>
                        <a:pt x="146" y="18"/>
                      </a:lnTo>
                      <a:lnTo>
                        <a:pt x="142" y="12"/>
                      </a:lnTo>
                      <a:lnTo>
                        <a:pt x="140" y="8"/>
                      </a:lnTo>
                      <a:lnTo>
                        <a:pt x="136" y="2"/>
                      </a:lnTo>
                      <a:lnTo>
                        <a:pt x="130" y="2"/>
                      </a:lnTo>
                      <a:lnTo>
                        <a:pt x="124" y="0"/>
                      </a:lnTo>
                      <a:lnTo>
                        <a:pt x="118" y="0"/>
                      </a:lnTo>
                      <a:lnTo>
                        <a:pt x="116" y="2"/>
                      </a:lnTo>
                      <a:lnTo>
                        <a:pt x="108" y="8"/>
                      </a:lnTo>
                      <a:lnTo>
                        <a:pt x="106" y="14"/>
                      </a:lnTo>
                      <a:lnTo>
                        <a:pt x="102" y="20"/>
                      </a:lnTo>
                      <a:lnTo>
                        <a:pt x="98" y="22"/>
                      </a:lnTo>
                      <a:lnTo>
                        <a:pt x="92" y="28"/>
                      </a:lnTo>
                      <a:lnTo>
                        <a:pt x="82" y="30"/>
                      </a:lnTo>
                      <a:lnTo>
                        <a:pt x="76" y="34"/>
                      </a:lnTo>
                      <a:lnTo>
                        <a:pt x="76" y="36"/>
                      </a:lnTo>
                      <a:lnTo>
                        <a:pt x="72" y="40"/>
                      </a:lnTo>
                      <a:lnTo>
                        <a:pt x="68" y="36"/>
                      </a:lnTo>
                      <a:lnTo>
                        <a:pt x="62" y="40"/>
                      </a:lnTo>
                      <a:lnTo>
                        <a:pt x="56" y="42"/>
                      </a:lnTo>
                      <a:lnTo>
                        <a:pt x="56" y="46"/>
                      </a:lnTo>
                      <a:lnTo>
                        <a:pt x="62" y="52"/>
                      </a:lnTo>
                      <a:lnTo>
                        <a:pt x="64" y="66"/>
                      </a:lnTo>
                      <a:lnTo>
                        <a:pt x="66" y="68"/>
                      </a:lnTo>
                      <a:lnTo>
                        <a:pt x="70" y="72"/>
                      </a:lnTo>
                      <a:lnTo>
                        <a:pt x="76" y="78"/>
                      </a:lnTo>
                      <a:lnTo>
                        <a:pt x="76" y="86"/>
                      </a:lnTo>
                      <a:lnTo>
                        <a:pt x="72" y="92"/>
                      </a:lnTo>
                      <a:lnTo>
                        <a:pt x="68" y="98"/>
                      </a:lnTo>
                      <a:lnTo>
                        <a:pt x="68" y="108"/>
                      </a:lnTo>
                      <a:lnTo>
                        <a:pt x="66" y="116"/>
                      </a:lnTo>
                      <a:lnTo>
                        <a:pt x="60" y="120"/>
                      </a:lnTo>
                      <a:lnTo>
                        <a:pt x="56" y="124"/>
                      </a:lnTo>
                      <a:lnTo>
                        <a:pt x="52" y="130"/>
                      </a:lnTo>
                      <a:lnTo>
                        <a:pt x="44" y="134"/>
                      </a:lnTo>
                      <a:lnTo>
                        <a:pt x="38" y="144"/>
                      </a:lnTo>
                      <a:lnTo>
                        <a:pt x="32" y="150"/>
                      </a:lnTo>
                      <a:lnTo>
                        <a:pt x="26" y="152"/>
                      </a:lnTo>
                      <a:lnTo>
                        <a:pt x="24" y="148"/>
                      </a:lnTo>
                      <a:lnTo>
                        <a:pt x="20" y="156"/>
                      </a:lnTo>
                      <a:lnTo>
                        <a:pt x="16" y="160"/>
                      </a:lnTo>
                      <a:lnTo>
                        <a:pt x="12" y="168"/>
                      </a:lnTo>
                      <a:lnTo>
                        <a:pt x="16" y="172"/>
                      </a:lnTo>
                      <a:lnTo>
                        <a:pt x="18" y="174"/>
                      </a:lnTo>
                      <a:lnTo>
                        <a:pt x="16" y="180"/>
                      </a:lnTo>
                      <a:lnTo>
                        <a:pt x="16" y="186"/>
                      </a:lnTo>
                      <a:lnTo>
                        <a:pt x="22" y="188"/>
                      </a:lnTo>
                      <a:lnTo>
                        <a:pt x="24" y="194"/>
                      </a:lnTo>
                      <a:lnTo>
                        <a:pt x="24" y="210"/>
                      </a:lnTo>
                      <a:lnTo>
                        <a:pt x="20" y="208"/>
                      </a:lnTo>
                      <a:lnTo>
                        <a:pt x="12" y="208"/>
                      </a:lnTo>
                      <a:lnTo>
                        <a:pt x="8" y="208"/>
                      </a:lnTo>
                      <a:lnTo>
                        <a:pt x="2" y="212"/>
                      </a:lnTo>
                      <a:lnTo>
                        <a:pt x="0" y="21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52" name="Freeform 172"/>
                <p:cNvSpPr>
                  <a:spLocks noChangeAspect="1"/>
                </p:cNvSpPr>
                <p:nvPr/>
              </p:nvSpPr>
              <p:spPr bwMode="gray">
                <a:xfrm>
                  <a:off x="2943" y="1782"/>
                  <a:ext cx="95" cy="63"/>
                </a:xfrm>
                <a:custGeom>
                  <a:avLst/>
                  <a:gdLst/>
                  <a:ahLst/>
                  <a:cxnLst>
                    <a:cxn ang="0">
                      <a:pos x="76" y="8"/>
                    </a:cxn>
                    <a:cxn ang="0">
                      <a:pos x="72" y="8"/>
                    </a:cxn>
                    <a:cxn ang="0">
                      <a:pos x="68" y="10"/>
                    </a:cxn>
                    <a:cxn ang="0">
                      <a:pos x="58" y="8"/>
                    </a:cxn>
                    <a:cxn ang="0">
                      <a:pos x="54" y="10"/>
                    </a:cxn>
                    <a:cxn ang="0">
                      <a:pos x="54" y="6"/>
                    </a:cxn>
                    <a:cxn ang="0">
                      <a:pos x="48" y="10"/>
                    </a:cxn>
                    <a:cxn ang="0">
                      <a:pos x="44" y="16"/>
                    </a:cxn>
                    <a:cxn ang="0">
                      <a:pos x="40" y="8"/>
                    </a:cxn>
                    <a:cxn ang="0">
                      <a:pos x="38" y="24"/>
                    </a:cxn>
                    <a:cxn ang="0">
                      <a:pos x="32" y="28"/>
                    </a:cxn>
                    <a:cxn ang="0">
                      <a:pos x="28" y="26"/>
                    </a:cxn>
                    <a:cxn ang="0">
                      <a:pos x="28" y="14"/>
                    </a:cxn>
                    <a:cxn ang="0">
                      <a:pos x="26" y="10"/>
                    </a:cxn>
                    <a:cxn ang="0">
                      <a:pos x="16" y="8"/>
                    </a:cxn>
                    <a:cxn ang="0">
                      <a:pos x="20" y="16"/>
                    </a:cxn>
                    <a:cxn ang="0">
                      <a:pos x="12" y="8"/>
                    </a:cxn>
                    <a:cxn ang="0">
                      <a:pos x="10" y="10"/>
                    </a:cxn>
                    <a:cxn ang="0">
                      <a:pos x="10" y="10"/>
                    </a:cxn>
                    <a:cxn ang="0">
                      <a:pos x="10" y="12"/>
                    </a:cxn>
                    <a:cxn ang="0">
                      <a:pos x="4" y="26"/>
                    </a:cxn>
                    <a:cxn ang="0">
                      <a:pos x="0" y="28"/>
                    </a:cxn>
                    <a:cxn ang="0">
                      <a:pos x="6" y="28"/>
                    </a:cxn>
                    <a:cxn ang="0">
                      <a:pos x="18" y="24"/>
                    </a:cxn>
                    <a:cxn ang="0">
                      <a:pos x="16" y="26"/>
                    </a:cxn>
                    <a:cxn ang="0">
                      <a:pos x="20" y="30"/>
                    </a:cxn>
                    <a:cxn ang="0">
                      <a:pos x="14" y="32"/>
                    </a:cxn>
                    <a:cxn ang="0">
                      <a:pos x="4" y="38"/>
                    </a:cxn>
                    <a:cxn ang="0">
                      <a:pos x="10" y="40"/>
                    </a:cxn>
                    <a:cxn ang="0">
                      <a:pos x="20" y="46"/>
                    </a:cxn>
                    <a:cxn ang="0">
                      <a:pos x="22" y="52"/>
                    </a:cxn>
                    <a:cxn ang="0">
                      <a:pos x="14" y="58"/>
                    </a:cxn>
                    <a:cxn ang="0">
                      <a:pos x="30" y="60"/>
                    </a:cxn>
                    <a:cxn ang="0">
                      <a:pos x="34" y="62"/>
                    </a:cxn>
                    <a:cxn ang="0">
                      <a:pos x="38" y="70"/>
                    </a:cxn>
                    <a:cxn ang="0">
                      <a:pos x="54" y="70"/>
                    </a:cxn>
                    <a:cxn ang="0">
                      <a:pos x="56" y="70"/>
                    </a:cxn>
                    <a:cxn ang="0">
                      <a:pos x="60" y="64"/>
                    </a:cxn>
                    <a:cxn ang="0">
                      <a:pos x="64" y="60"/>
                    </a:cxn>
                    <a:cxn ang="0">
                      <a:pos x="70" y="58"/>
                    </a:cxn>
                    <a:cxn ang="0">
                      <a:pos x="80" y="54"/>
                    </a:cxn>
                    <a:cxn ang="0">
                      <a:pos x="90" y="48"/>
                    </a:cxn>
                    <a:cxn ang="0">
                      <a:pos x="94" y="40"/>
                    </a:cxn>
                    <a:cxn ang="0">
                      <a:pos x="98" y="36"/>
                    </a:cxn>
                    <a:cxn ang="0">
                      <a:pos x="102" y="38"/>
                    </a:cxn>
                    <a:cxn ang="0">
                      <a:pos x="104" y="32"/>
                    </a:cxn>
                    <a:cxn ang="0">
                      <a:pos x="102" y="26"/>
                    </a:cxn>
                    <a:cxn ang="0">
                      <a:pos x="98" y="24"/>
                    </a:cxn>
                    <a:cxn ang="0">
                      <a:pos x="94" y="20"/>
                    </a:cxn>
                    <a:cxn ang="0">
                      <a:pos x="90" y="12"/>
                    </a:cxn>
                    <a:cxn ang="0">
                      <a:pos x="94" y="6"/>
                    </a:cxn>
                    <a:cxn ang="0">
                      <a:pos x="88" y="8"/>
                    </a:cxn>
                    <a:cxn ang="0">
                      <a:pos x="80" y="0"/>
                    </a:cxn>
                  </a:cxnLst>
                  <a:rect l="0" t="0" r="r" b="b"/>
                  <a:pathLst>
                    <a:path w="104" h="72">
                      <a:moveTo>
                        <a:pt x="80" y="0"/>
                      </a:moveTo>
                      <a:lnTo>
                        <a:pt x="80" y="0"/>
                      </a:lnTo>
                      <a:lnTo>
                        <a:pt x="76" y="0"/>
                      </a:lnTo>
                      <a:lnTo>
                        <a:pt x="76" y="0"/>
                      </a:lnTo>
                      <a:lnTo>
                        <a:pt x="76" y="8"/>
                      </a:lnTo>
                      <a:lnTo>
                        <a:pt x="76" y="8"/>
                      </a:lnTo>
                      <a:lnTo>
                        <a:pt x="74" y="10"/>
                      </a:lnTo>
                      <a:lnTo>
                        <a:pt x="72" y="10"/>
                      </a:lnTo>
                      <a:lnTo>
                        <a:pt x="72" y="10"/>
                      </a:lnTo>
                      <a:lnTo>
                        <a:pt x="72" y="8"/>
                      </a:lnTo>
                      <a:lnTo>
                        <a:pt x="70" y="6"/>
                      </a:lnTo>
                      <a:lnTo>
                        <a:pt x="70" y="6"/>
                      </a:lnTo>
                      <a:lnTo>
                        <a:pt x="70" y="6"/>
                      </a:lnTo>
                      <a:lnTo>
                        <a:pt x="68" y="10"/>
                      </a:lnTo>
                      <a:lnTo>
                        <a:pt x="68" y="10"/>
                      </a:lnTo>
                      <a:lnTo>
                        <a:pt x="66" y="10"/>
                      </a:lnTo>
                      <a:lnTo>
                        <a:pt x="64" y="12"/>
                      </a:lnTo>
                      <a:lnTo>
                        <a:pt x="64" y="12"/>
                      </a:lnTo>
                      <a:lnTo>
                        <a:pt x="60" y="10"/>
                      </a:lnTo>
                      <a:lnTo>
                        <a:pt x="58" y="8"/>
                      </a:lnTo>
                      <a:lnTo>
                        <a:pt x="58" y="8"/>
                      </a:lnTo>
                      <a:lnTo>
                        <a:pt x="58" y="16"/>
                      </a:lnTo>
                      <a:lnTo>
                        <a:pt x="58" y="16"/>
                      </a:lnTo>
                      <a:lnTo>
                        <a:pt x="56" y="14"/>
                      </a:lnTo>
                      <a:lnTo>
                        <a:pt x="54" y="10"/>
                      </a:lnTo>
                      <a:lnTo>
                        <a:pt x="54" y="10"/>
                      </a:lnTo>
                      <a:lnTo>
                        <a:pt x="54" y="8"/>
                      </a:lnTo>
                      <a:lnTo>
                        <a:pt x="54" y="8"/>
                      </a:lnTo>
                      <a:lnTo>
                        <a:pt x="54" y="6"/>
                      </a:lnTo>
                      <a:lnTo>
                        <a:pt x="54" y="6"/>
                      </a:lnTo>
                      <a:lnTo>
                        <a:pt x="52" y="6"/>
                      </a:lnTo>
                      <a:lnTo>
                        <a:pt x="52" y="6"/>
                      </a:lnTo>
                      <a:lnTo>
                        <a:pt x="50" y="8"/>
                      </a:lnTo>
                      <a:lnTo>
                        <a:pt x="50" y="8"/>
                      </a:lnTo>
                      <a:lnTo>
                        <a:pt x="48" y="10"/>
                      </a:lnTo>
                      <a:lnTo>
                        <a:pt x="46" y="10"/>
                      </a:lnTo>
                      <a:lnTo>
                        <a:pt x="44" y="12"/>
                      </a:lnTo>
                      <a:lnTo>
                        <a:pt x="46" y="16"/>
                      </a:lnTo>
                      <a:lnTo>
                        <a:pt x="46" y="16"/>
                      </a:lnTo>
                      <a:lnTo>
                        <a:pt x="44" y="16"/>
                      </a:lnTo>
                      <a:lnTo>
                        <a:pt x="44" y="18"/>
                      </a:lnTo>
                      <a:lnTo>
                        <a:pt x="44" y="18"/>
                      </a:lnTo>
                      <a:lnTo>
                        <a:pt x="42" y="12"/>
                      </a:lnTo>
                      <a:lnTo>
                        <a:pt x="42" y="12"/>
                      </a:lnTo>
                      <a:lnTo>
                        <a:pt x="40" y="8"/>
                      </a:lnTo>
                      <a:lnTo>
                        <a:pt x="40" y="8"/>
                      </a:lnTo>
                      <a:lnTo>
                        <a:pt x="38" y="10"/>
                      </a:lnTo>
                      <a:lnTo>
                        <a:pt x="38" y="10"/>
                      </a:lnTo>
                      <a:lnTo>
                        <a:pt x="38" y="16"/>
                      </a:lnTo>
                      <a:lnTo>
                        <a:pt x="38" y="24"/>
                      </a:lnTo>
                      <a:lnTo>
                        <a:pt x="38" y="24"/>
                      </a:lnTo>
                      <a:lnTo>
                        <a:pt x="34" y="22"/>
                      </a:lnTo>
                      <a:lnTo>
                        <a:pt x="32" y="22"/>
                      </a:lnTo>
                      <a:lnTo>
                        <a:pt x="32" y="22"/>
                      </a:lnTo>
                      <a:lnTo>
                        <a:pt x="32" y="28"/>
                      </a:lnTo>
                      <a:lnTo>
                        <a:pt x="32" y="28"/>
                      </a:lnTo>
                      <a:lnTo>
                        <a:pt x="28" y="30"/>
                      </a:lnTo>
                      <a:lnTo>
                        <a:pt x="28" y="30"/>
                      </a:lnTo>
                      <a:lnTo>
                        <a:pt x="28" y="26"/>
                      </a:lnTo>
                      <a:lnTo>
                        <a:pt x="28" y="26"/>
                      </a:lnTo>
                      <a:lnTo>
                        <a:pt x="28" y="20"/>
                      </a:lnTo>
                      <a:lnTo>
                        <a:pt x="28" y="18"/>
                      </a:lnTo>
                      <a:lnTo>
                        <a:pt x="28" y="16"/>
                      </a:lnTo>
                      <a:lnTo>
                        <a:pt x="28" y="16"/>
                      </a:lnTo>
                      <a:lnTo>
                        <a:pt x="28" y="14"/>
                      </a:lnTo>
                      <a:lnTo>
                        <a:pt x="28" y="12"/>
                      </a:lnTo>
                      <a:lnTo>
                        <a:pt x="26" y="12"/>
                      </a:lnTo>
                      <a:lnTo>
                        <a:pt x="26" y="12"/>
                      </a:lnTo>
                      <a:lnTo>
                        <a:pt x="26" y="10"/>
                      </a:lnTo>
                      <a:lnTo>
                        <a:pt x="26" y="10"/>
                      </a:lnTo>
                      <a:lnTo>
                        <a:pt x="24" y="6"/>
                      </a:lnTo>
                      <a:lnTo>
                        <a:pt x="24" y="6"/>
                      </a:lnTo>
                      <a:lnTo>
                        <a:pt x="16" y="6"/>
                      </a:lnTo>
                      <a:lnTo>
                        <a:pt x="16" y="8"/>
                      </a:lnTo>
                      <a:lnTo>
                        <a:pt x="16" y="8"/>
                      </a:lnTo>
                      <a:lnTo>
                        <a:pt x="20" y="10"/>
                      </a:lnTo>
                      <a:lnTo>
                        <a:pt x="20" y="10"/>
                      </a:lnTo>
                      <a:lnTo>
                        <a:pt x="20" y="14"/>
                      </a:lnTo>
                      <a:lnTo>
                        <a:pt x="22" y="16"/>
                      </a:lnTo>
                      <a:lnTo>
                        <a:pt x="20" y="16"/>
                      </a:lnTo>
                      <a:lnTo>
                        <a:pt x="20" y="16"/>
                      </a:lnTo>
                      <a:lnTo>
                        <a:pt x="18" y="14"/>
                      </a:lnTo>
                      <a:lnTo>
                        <a:pt x="18" y="14"/>
                      </a:lnTo>
                      <a:lnTo>
                        <a:pt x="14" y="12"/>
                      </a:lnTo>
                      <a:lnTo>
                        <a:pt x="12" y="8"/>
                      </a:lnTo>
                      <a:lnTo>
                        <a:pt x="12" y="8"/>
                      </a:lnTo>
                      <a:lnTo>
                        <a:pt x="12" y="8"/>
                      </a:lnTo>
                      <a:lnTo>
                        <a:pt x="12" y="8"/>
                      </a:lnTo>
                      <a:lnTo>
                        <a:pt x="10" y="6"/>
                      </a:lnTo>
                      <a:lnTo>
                        <a:pt x="10" y="10"/>
                      </a:lnTo>
                      <a:lnTo>
                        <a:pt x="10" y="10"/>
                      </a:lnTo>
                      <a:lnTo>
                        <a:pt x="10" y="10"/>
                      </a:lnTo>
                      <a:lnTo>
                        <a:pt x="10" y="10"/>
                      </a:lnTo>
                      <a:lnTo>
                        <a:pt x="10" y="10"/>
                      </a:lnTo>
                      <a:lnTo>
                        <a:pt x="10" y="10"/>
                      </a:lnTo>
                      <a:lnTo>
                        <a:pt x="10" y="10"/>
                      </a:lnTo>
                      <a:lnTo>
                        <a:pt x="6" y="12"/>
                      </a:lnTo>
                      <a:lnTo>
                        <a:pt x="6" y="12"/>
                      </a:lnTo>
                      <a:lnTo>
                        <a:pt x="8" y="12"/>
                      </a:lnTo>
                      <a:lnTo>
                        <a:pt x="10" y="12"/>
                      </a:lnTo>
                      <a:lnTo>
                        <a:pt x="10" y="12"/>
                      </a:lnTo>
                      <a:lnTo>
                        <a:pt x="10" y="18"/>
                      </a:lnTo>
                      <a:lnTo>
                        <a:pt x="8" y="20"/>
                      </a:lnTo>
                      <a:lnTo>
                        <a:pt x="8" y="20"/>
                      </a:lnTo>
                      <a:lnTo>
                        <a:pt x="4" y="26"/>
                      </a:lnTo>
                      <a:lnTo>
                        <a:pt x="4" y="26"/>
                      </a:lnTo>
                      <a:lnTo>
                        <a:pt x="2" y="26"/>
                      </a:lnTo>
                      <a:lnTo>
                        <a:pt x="0" y="24"/>
                      </a:lnTo>
                      <a:lnTo>
                        <a:pt x="0" y="28"/>
                      </a:lnTo>
                      <a:lnTo>
                        <a:pt x="0" y="28"/>
                      </a:lnTo>
                      <a:lnTo>
                        <a:pt x="4" y="28"/>
                      </a:lnTo>
                      <a:lnTo>
                        <a:pt x="4" y="28"/>
                      </a:lnTo>
                      <a:lnTo>
                        <a:pt x="4" y="28"/>
                      </a:lnTo>
                      <a:lnTo>
                        <a:pt x="6" y="28"/>
                      </a:lnTo>
                      <a:lnTo>
                        <a:pt x="6" y="28"/>
                      </a:lnTo>
                      <a:lnTo>
                        <a:pt x="8" y="26"/>
                      </a:lnTo>
                      <a:lnTo>
                        <a:pt x="8" y="26"/>
                      </a:lnTo>
                      <a:lnTo>
                        <a:pt x="16" y="22"/>
                      </a:lnTo>
                      <a:lnTo>
                        <a:pt x="16" y="22"/>
                      </a:lnTo>
                      <a:lnTo>
                        <a:pt x="18" y="24"/>
                      </a:lnTo>
                      <a:lnTo>
                        <a:pt x="18" y="24"/>
                      </a:lnTo>
                      <a:lnTo>
                        <a:pt x="20" y="24"/>
                      </a:lnTo>
                      <a:lnTo>
                        <a:pt x="20" y="26"/>
                      </a:lnTo>
                      <a:lnTo>
                        <a:pt x="16" y="26"/>
                      </a:lnTo>
                      <a:lnTo>
                        <a:pt x="16" y="26"/>
                      </a:lnTo>
                      <a:lnTo>
                        <a:pt x="18" y="32"/>
                      </a:lnTo>
                      <a:lnTo>
                        <a:pt x="18" y="32"/>
                      </a:lnTo>
                      <a:lnTo>
                        <a:pt x="20" y="30"/>
                      </a:lnTo>
                      <a:lnTo>
                        <a:pt x="20" y="30"/>
                      </a:lnTo>
                      <a:lnTo>
                        <a:pt x="20" y="30"/>
                      </a:lnTo>
                      <a:lnTo>
                        <a:pt x="20" y="32"/>
                      </a:lnTo>
                      <a:lnTo>
                        <a:pt x="20" y="34"/>
                      </a:lnTo>
                      <a:lnTo>
                        <a:pt x="20" y="34"/>
                      </a:lnTo>
                      <a:lnTo>
                        <a:pt x="14" y="32"/>
                      </a:lnTo>
                      <a:lnTo>
                        <a:pt x="14" y="32"/>
                      </a:lnTo>
                      <a:lnTo>
                        <a:pt x="12" y="34"/>
                      </a:lnTo>
                      <a:lnTo>
                        <a:pt x="8" y="38"/>
                      </a:lnTo>
                      <a:lnTo>
                        <a:pt x="8" y="38"/>
                      </a:lnTo>
                      <a:lnTo>
                        <a:pt x="4" y="38"/>
                      </a:lnTo>
                      <a:lnTo>
                        <a:pt x="4" y="38"/>
                      </a:lnTo>
                      <a:lnTo>
                        <a:pt x="4" y="40"/>
                      </a:lnTo>
                      <a:lnTo>
                        <a:pt x="4" y="42"/>
                      </a:lnTo>
                      <a:lnTo>
                        <a:pt x="4" y="42"/>
                      </a:lnTo>
                      <a:lnTo>
                        <a:pt x="8" y="42"/>
                      </a:lnTo>
                      <a:lnTo>
                        <a:pt x="10" y="40"/>
                      </a:lnTo>
                      <a:lnTo>
                        <a:pt x="10" y="40"/>
                      </a:lnTo>
                      <a:lnTo>
                        <a:pt x="18" y="42"/>
                      </a:lnTo>
                      <a:lnTo>
                        <a:pt x="18" y="42"/>
                      </a:lnTo>
                      <a:lnTo>
                        <a:pt x="20" y="46"/>
                      </a:lnTo>
                      <a:lnTo>
                        <a:pt x="20" y="46"/>
                      </a:lnTo>
                      <a:lnTo>
                        <a:pt x="20" y="46"/>
                      </a:lnTo>
                      <a:lnTo>
                        <a:pt x="22" y="46"/>
                      </a:lnTo>
                      <a:lnTo>
                        <a:pt x="22" y="46"/>
                      </a:lnTo>
                      <a:lnTo>
                        <a:pt x="22" y="50"/>
                      </a:lnTo>
                      <a:lnTo>
                        <a:pt x="22" y="52"/>
                      </a:lnTo>
                      <a:lnTo>
                        <a:pt x="22" y="52"/>
                      </a:lnTo>
                      <a:lnTo>
                        <a:pt x="22" y="56"/>
                      </a:lnTo>
                      <a:lnTo>
                        <a:pt x="22" y="56"/>
                      </a:lnTo>
                      <a:lnTo>
                        <a:pt x="18" y="56"/>
                      </a:lnTo>
                      <a:lnTo>
                        <a:pt x="14" y="58"/>
                      </a:lnTo>
                      <a:lnTo>
                        <a:pt x="14" y="60"/>
                      </a:lnTo>
                      <a:lnTo>
                        <a:pt x="14" y="60"/>
                      </a:lnTo>
                      <a:lnTo>
                        <a:pt x="22" y="60"/>
                      </a:lnTo>
                      <a:lnTo>
                        <a:pt x="30" y="58"/>
                      </a:lnTo>
                      <a:lnTo>
                        <a:pt x="30" y="60"/>
                      </a:lnTo>
                      <a:lnTo>
                        <a:pt x="30" y="60"/>
                      </a:lnTo>
                      <a:lnTo>
                        <a:pt x="32" y="60"/>
                      </a:lnTo>
                      <a:lnTo>
                        <a:pt x="34" y="60"/>
                      </a:lnTo>
                      <a:lnTo>
                        <a:pt x="34" y="62"/>
                      </a:lnTo>
                      <a:lnTo>
                        <a:pt x="34" y="62"/>
                      </a:lnTo>
                      <a:lnTo>
                        <a:pt x="40" y="64"/>
                      </a:lnTo>
                      <a:lnTo>
                        <a:pt x="42" y="64"/>
                      </a:lnTo>
                      <a:lnTo>
                        <a:pt x="42" y="64"/>
                      </a:lnTo>
                      <a:lnTo>
                        <a:pt x="38" y="70"/>
                      </a:lnTo>
                      <a:lnTo>
                        <a:pt x="38" y="70"/>
                      </a:lnTo>
                      <a:lnTo>
                        <a:pt x="42" y="68"/>
                      </a:lnTo>
                      <a:lnTo>
                        <a:pt x="42" y="68"/>
                      </a:lnTo>
                      <a:lnTo>
                        <a:pt x="48" y="70"/>
                      </a:lnTo>
                      <a:lnTo>
                        <a:pt x="50" y="72"/>
                      </a:lnTo>
                      <a:lnTo>
                        <a:pt x="54" y="70"/>
                      </a:lnTo>
                      <a:lnTo>
                        <a:pt x="54" y="70"/>
                      </a:lnTo>
                      <a:lnTo>
                        <a:pt x="56" y="68"/>
                      </a:lnTo>
                      <a:lnTo>
                        <a:pt x="56" y="68"/>
                      </a:lnTo>
                      <a:lnTo>
                        <a:pt x="56" y="68"/>
                      </a:lnTo>
                      <a:lnTo>
                        <a:pt x="56" y="70"/>
                      </a:lnTo>
                      <a:lnTo>
                        <a:pt x="58" y="70"/>
                      </a:lnTo>
                      <a:lnTo>
                        <a:pt x="58" y="70"/>
                      </a:lnTo>
                      <a:lnTo>
                        <a:pt x="60" y="68"/>
                      </a:lnTo>
                      <a:lnTo>
                        <a:pt x="60" y="68"/>
                      </a:lnTo>
                      <a:lnTo>
                        <a:pt x="60" y="64"/>
                      </a:lnTo>
                      <a:lnTo>
                        <a:pt x="60" y="62"/>
                      </a:lnTo>
                      <a:lnTo>
                        <a:pt x="60" y="62"/>
                      </a:lnTo>
                      <a:lnTo>
                        <a:pt x="60" y="58"/>
                      </a:lnTo>
                      <a:lnTo>
                        <a:pt x="60" y="58"/>
                      </a:lnTo>
                      <a:lnTo>
                        <a:pt x="64" y="60"/>
                      </a:lnTo>
                      <a:lnTo>
                        <a:pt x="68" y="62"/>
                      </a:lnTo>
                      <a:lnTo>
                        <a:pt x="68" y="62"/>
                      </a:lnTo>
                      <a:lnTo>
                        <a:pt x="70" y="62"/>
                      </a:lnTo>
                      <a:lnTo>
                        <a:pt x="70" y="62"/>
                      </a:lnTo>
                      <a:lnTo>
                        <a:pt x="70" y="58"/>
                      </a:lnTo>
                      <a:lnTo>
                        <a:pt x="72" y="58"/>
                      </a:lnTo>
                      <a:lnTo>
                        <a:pt x="72" y="58"/>
                      </a:lnTo>
                      <a:lnTo>
                        <a:pt x="76" y="60"/>
                      </a:lnTo>
                      <a:lnTo>
                        <a:pt x="76" y="60"/>
                      </a:lnTo>
                      <a:lnTo>
                        <a:pt x="80" y="54"/>
                      </a:lnTo>
                      <a:lnTo>
                        <a:pt x="80" y="54"/>
                      </a:lnTo>
                      <a:lnTo>
                        <a:pt x="84" y="52"/>
                      </a:lnTo>
                      <a:lnTo>
                        <a:pt x="88" y="52"/>
                      </a:lnTo>
                      <a:lnTo>
                        <a:pt x="88" y="52"/>
                      </a:lnTo>
                      <a:lnTo>
                        <a:pt x="90" y="48"/>
                      </a:lnTo>
                      <a:lnTo>
                        <a:pt x="90" y="48"/>
                      </a:lnTo>
                      <a:lnTo>
                        <a:pt x="92" y="48"/>
                      </a:lnTo>
                      <a:lnTo>
                        <a:pt x="92" y="48"/>
                      </a:lnTo>
                      <a:lnTo>
                        <a:pt x="94" y="40"/>
                      </a:lnTo>
                      <a:lnTo>
                        <a:pt x="94" y="40"/>
                      </a:lnTo>
                      <a:lnTo>
                        <a:pt x="98" y="40"/>
                      </a:lnTo>
                      <a:lnTo>
                        <a:pt x="98" y="38"/>
                      </a:lnTo>
                      <a:lnTo>
                        <a:pt x="98" y="36"/>
                      </a:lnTo>
                      <a:lnTo>
                        <a:pt x="98" y="36"/>
                      </a:lnTo>
                      <a:lnTo>
                        <a:pt x="98" y="36"/>
                      </a:lnTo>
                      <a:lnTo>
                        <a:pt x="100" y="36"/>
                      </a:lnTo>
                      <a:lnTo>
                        <a:pt x="98" y="38"/>
                      </a:lnTo>
                      <a:lnTo>
                        <a:pt x="98" y="38"/>
                      </a:lnTo>
                      <a:lnTo>
                        <a:pt x="100" y="38"/>
                      </a:lnTo>
                      <a:lnTo>
                        <a:pt x="102" y="38"/>
                      </a:lnTo>
                      <a:lnTo>
                        <a:pt x="102" y="38"/>
                      </a:lnTo>
                      <a:lnTo>
                        <a:pt x="104" y="36"/>
                      </a:lnTo>
                      <a:lnTo>
                        <a:pt x="102" y="34"/>
                      </a:lnTo>
                      <a:lnTo>
                        <a:pt x="104" y="32"/>
                      </a:lnTo>
                      <a:lnTo>
                        <a:pt x="104" y="32"/>
                      </a:lnTo>
                      <a:lnTo>
                        <a:pt x="102" y="32"/>
                      </a:lnTo>
                      <a:lnTo>
                        <a:pt x="102" y="30"/>
                      </a:lnTo>
                      <a:lnTo>
                        <a:pt x="102" y="30"/>
                      </a:lnTo>
                      <a:lnTo>
                        <a:pt x="102" y="28"/>
                      </a:lnTo>
                      <a:lnTo>
                        <a:pt x="102" y="26"/>
                      </a:lnTo>
                      <a:lnTo>
                        <a:pt x="102" y="26"/>
                      </a:lnTo>
                      <a:lnTo>
                        <a:pt x="100" y="22"/>
                      </a:lnTo>
                      <a:lnTo>
                        <a:pt x="100" y="22"/>
                      </a:lnTo>
                      <a:lnTo>
                        <a:pt x="100" y="22"/>
                      </a:lnTo>
                      <a:lnTo>
                        <a:pt x="98" y="24"/>
                      </a:lnTo>
                      <a:lnTo>
                        <a:pt x="98" y="22"/>
                      </a:lnTo>
                      <a:lnTo>
                        <a:pt x="98" y="22"/>
                      </a:lnTo>
                      <a:lnTo>
                        <a:pt x="96" y="20"/>
                      </a:lnTo>
                      <a:lnTo>
                        <a:pt x="94" y="20"/>
                      </a:lnTo>
                      <a:lnTo>
                        <a:pt x="94" y="20"/>
                      </a:lnTo>
                      <a:lnTo>
                        <a:pt x="92" y="22"/>
                      </a:lnTo>
                      <a:lnTo>
                        <a:pt x="92" y="22"/>
                      </a:lnTo>
                      <a:lnTo>
                        <a:pt x="92" y="14"/>
                      </a:lnTo>
                      <a:lnTo>
                        <a:pt x="92" y="14"/>
                      </a:lnTo>
                      <a:lnTo>
                        <a:pt x="90" y="12"/>
                      </a:lnTo>
                      <a:lnTo>
                        <a:pt x="90" y="12"/>
                      </a:lnTo>
                      <a:lnTo>
                        <a:pt x="90" y="8"/>
                      </a:lnTo>
                      <a:lnTo>
                        <a:pt x="90" y="8"/>
                      </a:lnTo>
                      <a:lnTo>
                        <a:pt x="94" y="6"/>
                      </a:lnTo>
                      <a:lnTo>
                        <a:pt x="94" y="6"/>
                      </a:lnTo>
                      <a:lnTo>
                        <a:pt x="96" y="4"/>
                      </a:lnTo>
                      <a:lnTo>
                        <a:pt x="96" y="4"/>
                      </a:lnTo>
                      <a:lnTo>
                        <a:pt x="88" y="6"/>
                      </a:lnTo>
                      <a:lnTo>
                        <a:pt x="88" y="6"/>
                      </a:lnTo>
                      <a:lnTo>
                        <a:pt x="88" y="8"/>
                      </a:lnTo>
                      <a:lnTo>
                        <a:pt x="86" y="8"/>
                      </a:lnTo>
                      <a:lnTo>
                        <a:pt x="86" y="8"/>
                      </a:lnTo>
                      <a:lnTo>
                        <a:pt x="82" y="0"/>
                      </a:lnTo>
                      <a:lnTo>
                        <a:pt x="82" y="0"/>
                      </a:lnTo>
                      <a:lnTo>
                        <a:pt x="80" y="0"/>
                      </a:lnTo>
                      <a:lnTo>
                        <a:pt x="8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53" name="Freeform 173"/>
                <p:cNvSpPr>
                  <a:spLocks noChangeAspect="1"/>
                </p:cNvSpPr>
                <p:nvPr/>
              </p:nvSpPr>
              <p:spPr bwMode="gray">
                <a:xfrm>
                  <a:off x="3438" y="2124"/>
                  <a:ext cx="86" cy="55"/>
                </a:xfrm>
                <a:custGeom>
                  <a:avLst/>
                  <a:gdLst/>
                  <a:ahLst/>
                  <a:cxnLst>
                    <a:cxn ang="0">
                      <a:pos x="40" y="64"/>
                    </a:cxn>
                    <a:cxn ang="0">
                      <a:pos x="34" y="64"/>
                    </a:cxn>
                    <a:cxn ang="0">
                      <a:pos x="30" y="62"/>
                    </a:cxn>
                    <a:cxn ang="0">
                      <a:pos x="20" y="56"/>
                    </a:cxn>
                    <a:cxn ang="0">
                      <a:pos x="14" y="50"/>
                    </a:cxn>
                    <a:cxn ang="0">
                      <a:pos x="10" y="44"/>
                    </a:cxn>
                    <a:cxn ang="0">
                      <a:pos x="6" y="38"/>
                    </a:cxn>
                    <a:cxn ang="0">
                      <a:pos x="2" y="34"/>
                    </a:cxn>
                    <a:cxn ang="0">
                      <a:pos x="2" y="30"/>
                    </a:cxn>
                    <a:cxn ang="0">
                      <a:pos x="0" y="26"/>
                    </a:cxn>
                    <a:cxn ang="0">
                      <a:pos x="0" y="24"/>
                    </a:cxn>
                    <a:cxn ang="0">
                      <a:pos x="2" y="20"/>
                    </a:cxn>
                    <a:cxn ang="0">
                      <a:pos x="4" y="20"/>
                    </a:cxn>
                    <a:cxn ang="0">
                      <a:pos x="6" y="16"/>
                    </a:cxn>
                    <a:cxn ang="0">
                      <a:pos x="8" y="12"/>
                    </a:cxn>
                    <a:cxn ang="0">
                      <a:pos x="8" y="6"/>
                    </a:cxn>
                    <a:cxn ang="0">
                      <a:pos x="10" y="6"/>
                    </a:cxn>
                    <a:cxn ang="0">
                      <a:pos x="20" y="10"/>
                    </a:cxn>
                    <a:cxn ang="0">
                      <a:pos x="24" y="10"/>
                    </a:cxn>
                    <a:cxn ang="0">
                      <a:pos x="32" y="12"/>
                    </a:cxn>
                    <a:cxn ang="0">
                      <a:pos x="38" y="12"/>
                    </a:cxn>
                    <a:cxn ang="0">
                      <a:pos x="38" y="8"/>
                    </a:cxn>
                    <a:cxn ang="0">
                      <a:pos x="44" y="6"/>
                    </a:cxn>
                    <a:cxn ang="0">
                      <a:pos x="52" y="4"/>
                    </a:cxn>
                    <a:cxn ang="0">
                      <a:pos x="54" y="6"/>
                    </a:cxn>
                    <a:cxn ang="0">
                      <a:pos x="56" y="6"/>
                    </a:cxn>
                    <a:cxn ang="0">
                      <a:pos x="60" y="6"/>
                    </a:cxn>
                    <a:cxn ang="0">
                      <a:pos x="62" y="6"/>
                    </a:cxn>
                    <a:cxn ang="0">
                      <a:pos x="66" y="2"/>
                    </a:cxn>
                    <a:cxn ang="0">
                      <a:pos x="78" y="2"/>
                    </a:cxn>
                    <a:cxn ang="0">
                      <a:pos x="84" y="0"/>
                    </a:cxn>
                    <a:cxn ang="0">
                      <a:pos x="88" y="2"/>
                    </a:cxn>
                    <a:cxn ang="0">
                      <a:pos x="92" y="4"/>
                    </a:cxn>
                    <a:cxn ang="0">
                      <a:pos x="94" y="4"/>
                    </a:cxn>
                    <a:cxn ang="0">
                      <a:pos x="92" y="16"/>
                    </a:cxn>
                    <a:cxn ang="0">
                      <a:pos x="84" y="24"/>
                    </a:cxn>
                    <a:cxn ang="0">
                      <a:pos x="82" y="28"/>
                    </a:cxn>
                    <a:cxn ang="0">
                      <a:pos x="80" y="42"/>
                    </a:cxn>
                    <a:cxn ang="0">
                      <a:pos x="78" y="48"/>
                    </a:cxn>
                    <a:cxn ang="0">
                      <a:pos x="72" y="54"/>
                    </a:cxn>
                    <a:cxn ang="0">
                      <a:pos x="68" y="56"/>
                    </a:cxn>
                    <a:cxn ang="0">
                      <a:pos x="66" y="56"/>
                    </a:cxn>
                    <a:cxn ang="0">
                      <a:pos x="58" y="56"/>
                    </a:cxn>
                    <a:cxn ang="0">
                      <a:pos x="48" y="60"/>
                    </a:cxn>
                    <a:cxn ang="0">
                      <a:pos x="44" y="64"/>
                    </a:cxn>
                    <a:cxn ang="0">
                      <a:pos x="40" y="64"/>
                    </a:cxn>
                  </a:cxnLst>
                  <a:rect l="0" t="0" r="r" b="b"/>
                  <a:pathLst>
                    <a:path w="94" h="64">
                      <a:moveTo>
                        <a:pt x="40" y="64"/>
                      </a:moveTo>
                      <a:lnTo>
                        <a:pt x="40" y="64"/>
                      </a:lnTo>
                      <a:lnTo>
                        <a:pt x="36" y="64"/>
                      </a:lnTo>
                      <a:lnTo>
                        <a:pt x="34" y="64"/>
                      </a:lnTo>
                      <a:lnTo>
                        <a:pt x="30" y="62"/>
                      </a:lnTo>
                      <a:lnTo>
                        <a:pt x="30" y="62"/>
                      </a:lnTo>
                      <a:lnTo>
                        <a:pt x="26" y="60"/>
                      </a:lnTo>
                      <a:lnTo>
                        <a:pt x="20" y="56"/>
                      </a:lnTo>
                      <a:lnTo>
                        <a:pt x="20" y="56"/>
                      </a:lnTo>
                      <a:lnTo>
                        <a:pt x="14" y="50"/>
                      </a:lnTo>
                      <a:lnTo>
                        <a:pt x="10" y="44"/>
                      </a:lnTo>
                      <a:lnTo>
                        <a:pt x="10" y="44"/>
                      </a:lnTo>
                      <a:lnTo>
                        <a:pt x="8" y="40"/>
                      </a:lnTo>
                      <a:lnTo>
                        <a:pt x="6" y="38"/>
                      </a:lnTo>
                      <a:lnTo>
                        <a:pt x="2" y="34"/>
                      </a:lnTo>
                      <a:lnTo>
                        <a:pt x="2" y="34"/>
                      </a:lnTo>
                      <a:lnTo>
                        <a:pt x="2" y="34"/>
                      </a:lnTo>
                      <a:lnTo>
                        <a:pt x="2" y="30"/>
                      </a:lnTo>
                      <a:lnTo>
                        <a:pt x="2" y="30"/>
                      </a:lnTo>
                      <a:lnTo>
                        <a:pt x="0" y="26"/>
                      </a:lnTo>
                      <a:lnTo>
                        <a:pt x="0" y="24"/>
                      </a:lnTo>
                      <a:lnTo>
                        <a:pt x="0" y="24"/>
                      </a:lnTo>
                      <a:lnTo>
                        <a:pt x="0" y="22"/>
                      </a:lnTo>
                      <a:lnTo>
                        <a:pt x="2" y="20"/>
                      </a:lnTo>
                      <a:lnTo>
                        <a:pt x="4" y="20"/>
                      </a:lnTo>
                      <a:lnTo>
                        <a:pt x="4" y="20"/>
                      </a:lnTo>
                      <a:lnTo>
                        <a:pt x="6" y="20"/>
                      </a:lnTo>
                      <a:lnTo>
                        <a:pt x="6" y="16"/>
                      </a:lnTo>
                      <a:lnTo>
                        <a:pt x="8" y="12"/>
                      </a:lnTo>
                      <a:lnTo>
                        <a:pt x="8" y="12"/>
                      </a:lnTo>
                      <a:lnTo>
                        <a:pt x="6" y="8"/>
                      </a:lnTo>
                      <a:lnTo>
                        <a:pt x="8" y="6"/>
                      </a:lnTo>
                      <a:lnTo>
                        <a:pt x="10" y="6"/>
                      </a:lnTo>
                      <a:lnTo>
                        <a:pt x="10" y="6"/>
                      </a:lnTo>
                      <a:lnTo>
                        <a:pt x="14" y="8"/>
                      </a:lnTo>
                      <a:lnTo>
                        <a:pt x="20" y="10"/>
                      </a:lnTo>
                      <a:lnTo>
                        <a:pt x="20" y="10"/>
                      </a:lnTo>
                      <a:lnTo>
                        <a:pt x="24" y="10"/>
                      </a:lnTo>
                      <a:lnTo>
                        <a:pt x="32" y="12"/>
                      </a:lnTo>
                      <a:lnTo>
                        <a:pt x="32" y="12"/>
                      </a:lnTo>
                      <a:lnTo>
                        <a:pt x="38" y="12"/>
                      </a:lnTo>
                      <a:lnTo>
                        <a:pt x="38" y="12"/>
                      </a:lnTo>
                      <a:lnTo>
                        <a:pt x="38" y="8"/>
                      </a:lnTo>
                      <a:lnTo>
                        <a:pt x="38" y="8"/>
                      </a:lnTo>
                      <a:lnTo>
                        <a:pt x="38" y="8"/>
                      </a:lnTo>
                      <a:lnTo>
                        <a:pt x="44" y="6"/>
                      </a:lnTo>
                      <a:lnTo>
                        <a:pt x="44" y="6"/>
                      </a:lnTo>
                      <a:lnTo>
                        <a:pt x="52" y="4"/>
                      </a:lnTo>
                      <a:lnTo>
                        <a:pt x="54" y="4"/>
                      </a:lnTo>
                      <a:lnTo>
                        <a:pt x="54" y="6"/>
                      </a:lnTo>
                      <a:lnTo>
                        <a:pt x="54" y="6"/>
                      </a:lnTo>
                      <a:lnTo>
                        <a:pt x="56" y="6"/>
                      </a:lnTo>
                      <a:lnTo>
                        <a:pt x="58" y="8"/>
                      </a:lnTo>
                      <a:lnTo>
                        <a:pt x="60" y="6"/>
                      </a:lnTo>
                      <a:lnTo>
                        <a:pt x="60" y="6"/>
                      </a:lnTo>
                      <a:lnTo>
                        <a:pt x="62" y="6"/>
                      </a:lnTo>
                      <a:lnTo>
                        <a:pt x="66" y="2"/>
                      </a:lnTo>
                      <a:lnTo>
                        <a:pt x="66" y="2"/>
                      </a:lnTo>
                      <a:lnTo>
                        <a:pt x="72" y="2"/>
                      </a:lnTo>
                      <a:lnTo>
                        <a:pt x="78" y="2"/>
                      </a:lnTo>
                      <a:lnTo>
                        <a:pt x="78" y="2"/>
                      </a:lnTo>
                      <a:lnTo>
                        <a:pt x="84" y="0"/>
                      </a:lnTo>
                      <a:lnTo>
                        <a:pt x="86" y="0"/>
                      </a:lnTo>
                      <a:lnTo>
                        <a:pt x="88" y="2"/>
                      </a:lnTo>
                      <a:lnTo>
                        <a:pt x="88" y="2"/>
                      </a:lnTo>
                      <a:lnTo>
                        <a:pt x="92" y="4"/>
                      </a:lnTo>
                      <a:lnTo>
                        <a:pt x="94" y="4"/>
                      </a:lnTo>
                      <a:lnTo>
                        <a:pt x="94" y="4"/>
                      </a:lnTo>
                      <a:lnTo>
                        <a:pt x="92" y="16"/>
                      </a:lnTo>
                      <a:lnTo>
                        <a:pt x="92" y="16"/>
                      </a:lnTo>
                      <a:lnTo>
                        <a:pt x="90" y="20"/>
                      </a:lnTo>
                      <a:lnTo>
                        <a:pt x="84" y="24"/>
                      </a:lnTo>
                      <a:lnTo>
                        <a:pt x="84" y="24"/>
                      </a:lnTo>
                      <a:lnTo>
                        <a:pt x="82" y="28"/>
                      </a:lnTo>
                      <a:lnTo>
                        <a:pt x="80" y="34"/>
                      </a:lnTo>
                      <a:lnTo>
                        <a:pt x="80" y="42"/>
                      </a:lnTo>
                      <a:lnTo>
                        <a:pt x="78" y="48"/>
                      </a:lnTo>
                      <a:lnTo>
                        <a:pt x="78" y="48"/>
                      </a:lnTo>
                      <a:lnTo>
                        <a:pt x="74" y="52"/>
                      </a:lnTo>
                      <a:lnTo>
                        <a:pt x="72" y="54"/>
                      </a:lnTo>
                      <a:lnTo>
                        <a:pt x="68" y="56"/>
                      </a:lnTo>
                      <a:lnTo>
                        <a:pt x="68" y="56"/>
                      </a:lnTo>
                      <a:lnTo>
                        <a:pt x="66" y="56"/>
                      </a:lnTo>
                      <a:lnTo>
                        <a:pt x="66" y="56"/>
                      </a:lnTo>
                      <a:lnTo>
                        <a:pt x="58" y="56"/>
                      </a:lnTo>
                      <a:lnTo>
                        <a:pt x="58" y="56"/>
                      </a:lnTo>
                      <a:lnTo>
                        <a:pt x="52" y="56"/>
                      </a:lnTo>
                      <a:lnTo>
                        <a:pt x="48" y="60"/>
                      </a:lnTo>
                      <a:lnTo>
                        <a:pt x="48" y="60"/>
                      </a:lnTo>
                      <a:lnTo>
                        <a:pt x="44" y="64"/>
                      </a:lnTo>
                      <a:lnTo>
                        <a:pt x="42" y="64"/>
                      </a:lnTo>
                      <a:lnTo>
                        <a:pt x="40" y="6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54" name="Freeform 174"/>
                <p:cNvSpPr>
                  <a:spLocks noChangeAspect="1"/>
                </p:cNvSpPr>
                <p:nvPr/>
              </p:nvSpPr>
              <p:spPr bwMode="gray">
                <a:xfrm>
                  <a:off x="4640" y="2538"/>
                  <a:ext cx="5" cy="3"/>
                </a:xfrm>
                <a:custGeom>
                  <a:avLst/>
                  <a:gdLst/>
                  <a:ahLst/>
                  <a:cxnLst>
                    <a:cxn ang="0">
                      <a:pos x="6" y="2"/>
                    </a:cxn>
                    <a:cxn ang="0">
                      <a:pos x="6" y="2"/>
                    </a:cxn>
                    <a:cxn ang="0">
                      <a:pos x="6" y="2"/>
                    </a:cxn>
                    <a:cxn ang="0">
                      <a:pos x="2" y="4"/>
                    </a:cxn>
                    <a:cxn ang="0">
                      <a:pos x="2" y="4"/>
                    </a:cxn>
                    <a:cxn ang="0">
                      <a:pos x="0" y="0"/>
                    </a:cxn>
                    <a:cxn ang="0">
                      <a:pos x="0" y="0"/>
                    </a:cxn>
                    <a:cxn ang="0">
                      <a:pos x="4" y="0"/>
                    </a:cxn>
                    <a:cxn ang="0">
                      <a:pos x="4" y="0"/>
                    </a:cxn>
                    <a:cxn ang="0">
                      <a:pos x="6" y="0"/>
                    </a:cxn>
                    <a:cxn ang="0">
                      <a:pos x="6" y="2"/>
                    </a:cxn>
                  </a:cxnLst>
                  <a:rect l="0" t="0" r="r" b="b"/>
                  <a:pathLst>
                    <a:path w="6" h="4">
                      <a:moveTo>
                        <a:pt x="6" y="2"/>
                      </a:moveTo>
                      <a:lnTo>
                        <a:pt x="6" y="2"/>
                      </a:lnTo>
                      <a:lnTo>
                        <a:pt x="6" y="2"/>
                      </a:lnTo>
                      <a:lnTo>
                        <a:pt x="2" y="4"/>
                      </a:lnTo>
                      <a:lnTo>
                        <a:pt x="2" y="4"/>
                      </a:lnTo>
                      <a:lnTo>
                        <a:pt x="0" y="0"/>
                      </a:lnTo>
                      <a:lnTo>
                        <a:pt x="0" y="0"/>
                      </a:lnTo>
                      <a:lnTo>
                        <a:pt x="4" y="0"/>
                      </a:lnTo>
                      <a:lnTo>
                        <a:pt x="4" y="0"/>
                      </a:lnTo>
                      <a:lnTo>
                        <a:pt x="6" y="0"/>
                      </a:lnTo>
                      <a:lnTo>
                        <a:pt x="6" y="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55" name="Freeform 175"/>
                <p:cNvSpPr>
                  <a:spLocks noChangeAspect="1"/>
                </p:cNvSpPr>
                <p:nvPr/>
              </p:nvSpPr>
              <p:spPr bwMode="gray">
                <a:xfrm>
                  <a:off x="2136" y="2630"/>
                  <a:ext cx="75" cy="43"/>
                </a:xfrm>
                <a:custGeom>
                  <a:avLst/>
                  <a:gdLst/>
                  <a:ahLst/>
                  <a:cxnLst>
                    <a:cxn ang="0">
                      <a:pos x="82" y="20"/>
                    </a:cxn>
                    <a:cxn ang="0">
                      <a:pos x="82" y="16"/>
                    </a:cxn>
                    <a:cxn ang="0">
                      <a:pos x="76" y="16"/>
                    </a:cxn>
                    <a:cxn ang="0">
                      <a:pos x="72" y="14"/>
                    </a:cxn>
                    <a:cxn ang="0">
                      <a:pos x="70" y="6"/>
                    </a:cxn>
                    <a:cxn ang="0">
                      <a:pos x="66" y="6"/>
                    </a:cxn>
                    <a:cxn ang="0">
                      <a:pos x="66" y="4"/>
                    </a:cxn>
                    <a:cxn ang="0">
                      <a:pos x="52" y="2"/>
                    </a:cxn>
                    <a:cxn ang="0">
                      <a:pos x="50" y="0"/>
                    </a:cxn>
                    <a:cxn ang="0">
                      <a:pos x="48" y="0"/>
                    </a:cxn>
                    <a:cxn ang="0">
                      <a:pos x="48" y="4"/>
                    </a:cxn>
                    <a:cxn ang="0">
                      <a:pos x="34" y="4"/>
                    </a:cxn>
                    <a:cxn ang="0">
                      <a:pos x="34" y="6"/>
                    </a:cxn>
                    <a:cxn ang="0">
                      <a:pos x="14" y="6"/>
                    </a:cxn>
                    <a:cxn ang="0">
                      <a:pos x="12" y="8"/>
                    </a:cxn>
                    <a:cxn ang="0">
                      <a:pos x="10" y="10"/>
                    </a:cxn>
                    <a:cxn ang="0">
                      <a:pos x="4" y="12"/>
                    </a:cxn>
                    <a:cxn ang="0">
                      <a:pos x="4" y="16"/>
                    </a:cxn>
                    <a:cxn ang="0">
                      <a:pos x="0" y="24"/>
                    </a:cxn>
                    <a:cxn ang="0">
                      <a:pos x="6" y="26"/>
                    </a:cxn>
                    <a:cxn ang="0">
                      <a:pos x="14" y="28"/>
                    </a:cxn>
                    <a:cxn ang="0">
                      <a:pos x="20" y="32"/>
                    </a:cxn>
                    <a:cxn ang="0">
                      <a:pos x="26" y="34"/>
                    </a:cxn>
                    <a:cxn ang="0">
                      <a:pos x="26" y="44"/>
                    </a:cxn>
                    <a:cxn ang="0">
                      <a:pos x="30" y="44"/>
                    </a:cxn>
                    <a:cxn ang="0">
                      <a:pos x="28" y="50"/>
                    </a:cxn>
                    <a:cxn ang="0">
                      <a:pos x="30" y="50"/>
                    </a:cxn>
                    <a:cxn ang="0">
                      <a:pos x="34" y="48"/>
                    </a:cxn>
                    <a:cxn ang="0">
                      <a:pos x="34" y="40"/>
                    </a:cxn>
                    <a:cxn ang="0">
                      <a:pos x="34" y="34"/>
                    </a:cxn>
                    <a:cxn ang="0">
                      <a:pos x="44" y="30"/>
                    </a:cxn>
                    <a:cxn ang="0">
                      <a:pos x="52" y="32"/>
                    </a:cxn>
                    <a:cxn ang="0">
                      <a:pos x="54" y="34"/>
                    </a:cxn>
                    <a:cxn ang="0">
                      <a:pos x="58" y="32"/>
                    </a:cxn>
                    <a:cxn ang="0">
                      <a:pos x="64" y="30"/>
                    </a:cxn>
                    <a:cxn ang="0">
                      <a:pos x="68" y="28"/>
                    </a:cxn>
                    <a:cxn ang="0">
                      <a:pos x="70" y="24"/>
                    </a:cxn>
                    <a:cxn ang="0">
                      <a:pos x="82" y="20"/>
                    </a:cxn>
                  </a:cxnLst>
                  <a:rect l="0" t="0" r="r" b="b"/>
                  <a:pathLst>
                    <a:path w="82" h="50">
                      <a:moveTo>
                        <a:pt x="82" y="20"/>
                      </a:moveTo>
                      <a:lnTo>
                        <a:pt x="82" y="20"/>
                      </a:lnTo>
                      <a:lnTo>
                        <a:pt x="82" y="18"/>
                      </a:lnTo>
                      <a:lnTo>
                        <a:pt x="82" y="16"/>
                      </a:lnTo>
                      <a:lnTo>
                        <a:pt x="82" y="16"/>
                      </a:lnTo>
                      <a:lnTo>
                        <a:pt x="76" y="16"/>
                      </a:lnTo>
                      <a:lnTo>
                        <a:pt x="72" y="14"/>
                      </a:lnTo>
                      <a:lnTo>
                        <a:pt x="72" y="14"/>
                      </a:lnTo>
                      <a:lnTo>
                        <a:pt x="72" y="10"/>
                      </a:lnTo>
                      <a:lnTo>
                        <a:pt x="70" y="6"/>
                      </a:lnTo>
                      <a:lnTo>
                        <a:pt x="70" y="6"/>
                      </a:lnTo>
                      <a:lnTo>
                        <a:pt x="66" y="6"/>
                      </a:lnTo>
                      <a:lnTo>
                        <a:pt x="66" y="4"/>
                      </a:lnTo>
                      <a:lnTo>
                        <a:pt x="66" y="4"/>
                      </a:lnTo>
                      <a:lnTo>
                        <a:pt x="58" y="2"/>
                      </a:lnTo>
                      <a:lnTo>
                        <a:pt x="52" y="2"/>
                      </a:lnTo>
                      <a:lnTo>
                        <a:pt x="52" y="2"/>
                      </a:lnTo>
                      <a:lnTo>
                        <a:pt x="50" y="0"/>
                      </a:lnTo>
                      <a:lnTo>
                        <a:pt x="48" y="0"/>
                      </a:lnTo>
                      <a:lnTo>
                        <a:pt x="48" y="0"/>
                      </a:lnTo>
                      <a:lnTo>
                        <a:pt x="48" y="4"/>
                      </a:lnTo>
                      <a:lnTo>
                        <a:pt x="48" y="4"/>
                      </a:lnTo>
                      <a:lnTo>
                        <a:pt x="40" y="4"/>
                      </a:lnTo>
                      <a:lnTo>
                        <a:pt x="34" y="4"/>
                      </a:lnTo>
                      <a:lnTo>
                        <a:pt x="34" y="6"/>
                      </a:lnTo>
                      <a:lnTo>
                        <a:pt x="34" y="6"/>
                      </a:lnTo>
                      <a:lnTo>
                        <a:pt x="24" y="6"/>
                      </a:lnTo>
                      <a:lnTo>
                        <a:pt x="14" y="6"/>
                      </a:lnTo>
                      <a:lnTo>
                        <a:pt x="14" y="6"/>
                      </a:lnTo>
                      <a:lnTo>
                        <a:pt x="12" y="8"/>
                      </a:lnTo>
                      <a:lnTo>
                        <a:pt x="12" y="10"/>
                      </a:lnTo>
                      <a:lnTo>
                        <a:pt x="10" y="10"/>
                      </a:lnTo>
                      <a:lnTo>
                        <a:pt x="10" y="10"/>
                      </a:lnTo>
                      <a:lnTo>
                        <a:pt x="4" y="12"/>
                      </a:lnTo>
                      <a:lnTo>
                        <a:pt x="4" y="16"/>
                      </a:lnTo>
                      <a:lnTo>
                        <a:pt x="4" y="16"/>
                      </a:lnTo>
                      <a:lnTo>
                        <a:pt x="2" y="22"/>
                      </a:lnTo>
                      <a:lnTo>
                        <a:pt x="0" y="24"/>
                      </a:lnTo>
                      <a:lnTo>
                        <a:pt x="0" y="24"/>
                      </a:lnTo>
                      <a:lnTo>
                        <a:pt x="6" y="26"/>
                      </a:lnTo>
                      <a:lnTo>
                        <a:pt x="14" y="28"/>
                      </a:lnTo>
                      <a:lnTo>
                        <a:pt x="14" y="28"/>
                      </a:lnTo>
                      <a:lnTo>
                        <a:pt x="16" y="30"/>
                      </a:lnTo>
                      <a:lnTo>
                        <a:pt x="20" y="32"/>
                      </a:lnTo>
                      <a:lnTo>
                        <a:pt x="20" y="32"/>
                      </a:lnTo>
                      <a:lnTo>
                        <a:pt x="26" y="34"/>
                      </a:lnTo>
                      <a:lnTo>
                        <a:pt x="26" y="34"/>
                      </a:lnTo>
                      <a:lnTo>
                        <a:pt x="26" y="44"/>
                      </a:lnTo>
                      <a:lnTo>
                        <a:pt x="26" y="44"/>
                      </a:lnTo>
                      <a:lnTo>
                        <a:pt x="30" y="44"/>
                      </a:lnTo>
                      <a:lnTo>
                        <a:pt x="30" y="44"/>
                      </a:lnTo>
                      <a:lnTo>
                        <a:pt x="28" y="50"/>
                      </a:lnTo>
                      <a:lnTo>
                        <a:pt x="28" y="50"/>
                      </a:lnTo>
                      <a:lnTo>
                        <a:pt x="30" y="50"/>
                      </a:lnTo>
                      <a:lnTo>
                        <a:pt x="32" y="48"/>
                      </a:lnTo>
                      <a:lnTo>
                        <a:pt x="34" y="48"/>
                      </a:lnTo>
                      <a:lnTo>
                        <a:pt x="34" y="48"/>
                      </a:lnTo>
                      <a:lnTo>
                        <a:pt x="34" y="40"/>
                      </a:lnTo>
                      <a:lnTo>
                        <a:pt x="34" y="34"/>
                      </a:lnTo>
                      <a:lnTo>
                        <a:pt x="34" y="34"/>
                      </a:lnTo>
                      <a:lnTo>
                        <a:pt x="44" y="30"/>
                      </a:lnTo>
                      <a:lnTo>
                        <a:pt x="44" y="30"/>
                      </a:lnTo>
                      <a:lnTo>
                        <a:pt x="50" y="30"/>
                      </a:lnTo>
                      <a:lnTo>
                        <a:pt x="52" y="32"/>
                      </a:lnTo>
                      <a:lnTo>
                        <a:pt x="52" y="32"/>
                      </a:lnTo>
                      <a:lnTo>
                        <a:pt x="54" y="34"/>
                      </a:lnTo>
                      <a:lnTo>
                        <a:pt x="54" y="32"/>
                      </a:lnTo>
                      <a:lnTo>
                        <a:pt x="58" y="32"/>
                      </a:lnTo>
                      <a:lnTo>
                        <a:pt x="58" y="32"/>
                      </a:lnTo>
                      <a:lnTo>
                        <a:pt x="64" y="30"/>
                      </a:lnTo>
                      <a:lnTo>
                        <a:pt x="68" y="30"/>
                      </a:lnTo>
                      <a:lnTo>
                        <a:pt x="68" y="28"/>
                      </a:lnTo>
                      <a:lnTo>
                        <a:pt x="68" y="28"/>
                      </a:lnTo>
                      <a:lnTo>
                        <a:pt x="70" y="24"/>
                      </a:lnTo>
                      <a:lnTo>
                        <a:pt x="74" y="22"/>
                      </a:lnTo>
                      <a:lnTo>
                        <a:pt x="82" y="2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56" name="Freeform 176"/>
                <p:cNvSpPr>
                  <a:spLocks noChangeAspect="1"/>
                </p:cNvSpPr>
                <p:nvPr/>
              </p:nvSpPr>
              <p:spPr bwMode="gray">
                <a:xfrm>
                  <a:off x="2321" y="2573"/>
                  <a:ext cx="35" cy="22"/>
                </a:xfrm>
                <a:custGeom>
                  <a:avLst/>
                  <a:gdLst/>
                  <a:ahLst/>
                  <a:cxnLst>
                    <a:cxn ang="0">
                      <a:pos x="38" y="26"/>
                    </a:cxn>
                    <a:cxn ang="0">
                      <a:pos x="38" y="26"/>
                    </a:cxn>
                    <a:cxn ang="0">
                      <a:pos x="38" y="22"/>
                    </a:cxn>
                    <a:cxn ang="0">
                      <a:pos x="38" y="22"/>
                    </a:cxn>
                    <a:cxn ang="0">
                      <a:pos x="36" y="18"/>
                    </a:cxn>
                    <a:cxn ang="0">
                      <a:pos x="36" y="16"/>
                    </a:cxn>
                    <a:cxn ang="0">
                      <a:pos x="38" y="12"/>
                    </a:cxn>
                    <a:cxn ang="0">
                      <a:pos x="36" y="2"/>
                    </a:cxn>
                    <a:cxn ang="0">
                      <a:pos x="36" y="2"/>
                    </a:cxn>
                    <a:cxn ang="0">
                      <a:pos x="32" y="2"/>
                    </a:cxn>
                    <a:cxn ang="0">
                      <a:pos x="30" y="2"/>
                    </a:cxn>
                    <a:cxn ang="0">
                      <a:pos x="26" y="0"/>
                    </a:cxn>
                    <a:cxn ang="0">
                      <a:pos x="26" y="0"/>
                    </a:cxn>
                    <a:cxn ang="0">
                      <a:pos x="20" y="0"/>
                    </a:cxn>
                    <a:cxn ang="0">
                      <a:pos x="20" y="0"/>
                    </a:cxn>
                    <a:cxn ang="0">
                      <a:pos x="26" y="4"/>
                    </a:cxn>
                    <a:cxn ang="0">
                      <a:pos x="26" y="4"/>
                    </a:cxn>
                    <a:cxn ang="0">
                      <a:pos x="26" y="6"/>
                    </a:cxn>
                    <a:cxn ang="0">
                      <a:pos x="26" y="12"/>
                    </a:cxn>
                    <a:cxn ang="0">
                      <a:pos x="26" y="12"/>
                    </a:cxn>
                    <a:cxn ang="0">
                      <a:pos x="30" y="16"/>
                    </a:cxn>
                    <a:cxn ang="0">
                      <a:pos x="30" y="16"/>
                    </a:cxn>
                    <a:cxn ang="0">
                      <a:pos x="30" y="20"/>
                    </a:cxn>
                    <a:cxn ang="0">
                      <a:pos x="30" y="20"/>
                    </a:cxn>
                    <a:cxn ang="0">
                      <a:pos x="28" y="22"/>
                    </a:cxn>
                    <a:cxn ang="0">
                      <a:pos x="26" y="22"/>
                    </a:cxn>
                    <a:cxn ang="0">
                      <a:pos x="26" y="22"/>
                    </a:cxn>
                    <a:cxn ang="0">
                      <a:pos x="16" y="18"/>
                    </a:cxn>
                    <a:cxn ang="0">
                      <a:pos x="16" y="18"/>
                    </a:cxn>
                    <a:cxn ang="0">
                      <a:pos x="12" y="20"/>
                    </a:cxn>
                    <a:cxn ang="0">
                      <a:pos x="10" y="20"/>
                    </a:cxn>
                    <a:cxn ang="0">
                      <a:pos x="10" y="20"/>
                    </a:cxn>
                    <a:cxn ang="0">
                      <a:pos x="8" y="18"/>
                    </a:cxn>
                    <a:cxn ang="0">
                      <a:pos x="4" y="16"/>
                    </a:cxn>
                    <a:cxn ang="0">
                      <a:pos x="4" y="16"/>
                    </a:cxn>
                    <a:cxn ang="0">
                      <a:pos x="0" y="18"/>
                    </a:cxn>
                    <a:cxn ang="0">
                      <a:pos x="0" y="18"/>
                    </a:cxn>
                    <a:cxn ang="0">
                      <a:pos x="0" y="22"/>
                    </a:cxn>
                    <a:cxn ang="0">
                      <a:pos x="0" y="22"/>
                    </a:cxn>
                    <a:cxn ang="0">
                      <a:pos x="6" y="26"/>
                    </a:cxn>
                    <a:cxn ang="0">
                      <a:pos x="6" y="26"/>
                    </a:cxn>
                    <a:cxn ang="0">
                      <a:pos x="10" y="26"/>
                    </a:cxn>
                    <a:cxn ang="0">
                      <a:pos x="14" y="24"/>
                    </a:cxn>
                    <a:cxn ang="0">
                      <a:pos x="14" y="24"/>
                    </a:cxn>
                    <a:cxn ang="0">
                      <a:pos x="38" y="26"/>
                    </a:cxn>
                    <a:cxn ang="0">
                      <a:pos x="38" y="26"/>
                    </a:cxn>
                  </a:cxnLst>
                  <a:rect l="0" t="0" r="r" b="b"/>
                  <a:pathLst>
                    <a:path w="38" h="26">
                      <a:moveTo>
                        <a:pt x="38" y="26"/>
                      </a:moveTo>
                      <a:lnTo>
                        <a:pt x="38" y="26"/>
                      </a:lnTo>
                      <a:lnTo>
                        <a:pt x="38" y="22"/>
                      </a:lnTo>
                      <a:lnTo>
                        <a:pt x="38" y="22"/>
                      </a:lnTo>
                      <a:lnTo>
                        <a:pt x="36" y="18"/>
                      </a:lnTo>
                      <a:lnTo>
                        <a:pt x="36" y="16"/>
                      </a:lnTo>
                      <a:lnTo>
                        <a:pt x="38" y="12"/>
                      </a:lnTo>
                      <a:lnTo>
                        <a:pt x="36" y="2"/>
                      </a:lnTo>
                      <a:lnTo>
                        <a:pt x="36" y="2"/>
                      </a:lnTo>
                      <a:lnTo>
                        <a:pt x="32" y="2"/>
                      </a:lnTo>
                      <a:lnTo>
                        <a:pt x="30" y="2"/>
                      </a:lnTo>
                      <a:lnTo>
                        <a:pt x="26" y="0"/>
                      </a:lnTo>
                      <a:lnTo>
                        <a:pt x="26" y="0"/>
                      </a:lnTo>
                      <a:lnTo>
                        <a:pt x="20" y="0"/>
                      </a:lnTo>
                      <a:lnTo>
                        <a:pt x="20" y="0"/>
                      </a:lnTo>
                      <a:lnTo>
                        <a:pt x="26" y="4"/>
                      </a:lnTo>
                      <a:lnTo>
                        <a:pt x="26" y="4"/>
                      </a:lnTo>
                      <a:lnTo>
                        <a:pt x="26" y="6"/>
                      </a:lnTo>
                      <a:lnTo>
                        <a:pt x="26" y="12"/>
                      </a:lnTo>
                      <a:lnTo>
                        <a:pt x="26" y="12"/>
                      </a:lnTo>
                      <a:lnTo>
                        <a:pt x="30" y="16"/>
                      </a:lnTo>
                      <a:lnTo>
                        <a:pt x="30" y="16"/>
                      </a:lnTo>
                      <a:lnTo>
                        <a:pt x="30" y="20"/>
                      </a:lnTo>
                      <a:lnTo>
                        <a:pt x="30" y="20"/>
                      </a:lnTo>
                      <a:lnTo>
                        <a:pt x="28" y="22"/>
                      </a:lnTo>
                      <a:lnTo>
                        <a:pt x="26" y="22"/>
                      </a:lnTo>
                      <a:lnTo>
                        <a:pt x="26" y="22"/>
                      </a:lnTo>
                      <a:lnTo>
                        <a:pt x="16" y="18"/>
                      </a:lnTo>
                      <a:lnTo>
                        <a:pt x="16" y="18"/>
                      </a:lnTo>
                      <a:lnTo>
                        <a:pt x="12" y="20"/>
                      </a:lnTo>
                      <a:lnTo>
                        <a:pt x="10" y="20"/>
                      </a:lnTo>
                      <a:lnTo>
                        <a:pt x="10" y="20"/>
                      </a:lnTo>
                      <a:lnTo>
                        <a:pt x="8" y="18"/>
                      </a:lnTo>
                      <a:lnTo>
                        <a:pt x="4" y="16"/>
                      </a:lnTo>
                      <a:lnTo>
                        <a:pt x="4" y="16"/>
                      </a:lnTo>
                      <a:lnTo>
                        <a:pt x="0" y="18"/>
                      </a:lnTo>
                      <a:lnTo>
                        <a:pt x="0" y="18"/>
                      </a:lnTo>
                      <a:lnTo>
                        <a:pt x="0" y="22"/>
                      </a:lnTo>
                      <a:lnTo>
                        <a:pt x="0" y="22"/>
                      </a:lnTo>
                      <a:lnTo>
                        <a:pt x="6" y="26"/>
                      </a:lnTo>
                      <a:lnTo>
                        <a:pt x="6" y="26"/>
                      </a:lnTo>
                      <a:lnTo>
                        <a:pt x="10" y="26"/>
                      </a:lnTo>
                      <a:lnTo>
                        <a:pt x="14" y="24"/>
                      </a:lnTo>
                      <a:lnTo>
                        <a:pt x="14" y="24"/>
                      </a:lnTo>
                      <a:lnTo>
                        <a:pt x="38" y="26"/>
                      </a:lnTo>
                      <a:lnTo>
                        <a:pt x="38" y="2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57" name="Freeform 177"/>
                <p:cNvSpPr>
                  <a:spLocks noChangeAspect="1"/>
                </p:cNvSpPr>
                <p:nvPr/>
              </p:nvSpPr>
              <p:spPr bwMode="gray">
                <a:xfrm>
                  <a:off x="2474" y="2739"/>
                  <a:ext cx="61" cy="113"/>
                </a:xfrm>
                <a:custGeom>
                  <a:avLst/>
                  <a:gdLst/>
                  <a:ahLst/>
                  <a:cxnLst>
                    <a:cxn ang="0">
                      <a:pos x="22" y="8"/>
                    </a:cxn>
                    <a:cxn ang="0">
                      <a:pos x="20" y="10"/>
                    </a:cxn>
                    <a:cxn ang="0">
                      <a:pos x="10" y="14"/>
                    </a:cxn>
                    <a:cxn ang="0">
                      <a:pos x="10" y="20"/>
                    </a:cxn>
                    <a:cxn ang="0">
                      <a:pos x="14" y="26"/>
                    </a:cxn>
                    <a:cxn ang="0">
                      <a:pos x="18" y="28"/>
                    </a:cxn>
                    <a:cxn ang="0">
                      <a:pos x="16" y="32"/>
                    </a:cxn>
                    <a:cxn ang="0">
                      <a:pos x="6" y="34"/>
                    </a:cxn>
                    <a:cxn ang="0">
                      <a:pos x="6" y="40"/>
                    </a:cxn>
                    <a:cxn ang="0">
                      <a:pos x="12" y="60"/>
                    </a:cxn>
                    <a:cxn ang="0">
                      <a:pos x="22" y="62"/>
                    </a:cxn>
                    <a:cxn ang="0">
                      <a:pos x="26" y="66"/>
                    </a:cxn>
                    <a:cxn ang="0">
                      <a:pos x="28" y="74"/>
                    </a:cxn>
                    <a:cxn ang="0">
                      <a:pos x="28" y="76"/>
                    </a:cxn>
                    <a:cxn ang="0">
                      <a:pos x="28" y="80"/>
                    </a:cxn>
                    <a:cxn ang="0">
                      <a:pos x="28" y="86"/>
                    </a:cxn>
                    <a:cxn ang="0">
                      <a:pos x="22" y="100"/>
                    </a:cxn>
                    <a:cxn ang="0">
                      <a:pos x="20" y="114"/>
                    </a:cxn>
                    <a:cxn ang="0">
                      <a:pos x="24" y="120"/>
                    </a:cxn>
                    <a:cxn ang="0">
                      <a:pos x="30" y="126"/>
                    </a:cxn>
                    <a:cxn ang="0">
                      <a:pos x="36" y="130"/>
                    </a:cxn>
                    <a:cxn ang="0">
                      <a:pos x="40" y="126"/>
                    </a:cxn>
                    <a:cxn ang="0">
                      <a:pos x="44" y="126"/>
                    </a:cxn>
                    <a:cxn ang="0">
                      <a:pos x="46" y="122"/>
                    </a:cxn>
                    <a:cxn ang="0">
                      <a:pos x="48" y="120"/>
                    </a:cxn>
                    <a:cxn ang="0">
                      <a:pos x="52" y="118"/>
                    </a:cxn>
                    <a:cxn ang="0">
                      <a:pos x="56" y="112"/>
                    </a:cxn>
                    <a:cxn ang="0">
                      <a:pos x="56" y="96"/>
                    </a:cxn>
                    <a:cxn ang="0">
                      <a:pos x="54" y="92"/>
                    </a:cxn>
                    <a:cxn ang="0">
                      <a:pos x="52" y="78"/>
                    </a:cxn>
                    <a:cxn ang="0">
                      <a:pos x="50" y="70"/>
                    </a:cxn>
                    <a:cxn ang="0">
                      <a:pos x="54" y="66"/>
                    </a:cxn>
                    <a:cxn ang="0">
                      <a:pos x="58" y="54"/>
                    </a:cxn>
                    <a:cxn ang="0">
                      <a:pos x="66" y="42"/>
                    </a:cxn>
                    <a:cxn ang="0">
                      <a:pos x="62" y="32"/>
                    </a:cxn>
                    <a:cxn ang="0">
                      <a:pos x="54" y="28"/>
                    </a:cxn>
                    <a:cxn ang="0">
                      <a:pos x="50" y="28"/>
                    </a:cxn>
                    <a:cxn ang="0">
                      <a:pos x="48" y="26"/>
                    </a:cxn>
                    <a:cxn ang="0">
                      <a:pos x="44" y="30"/>
                    </a:cxn>
                    <a:cxn ang="0">
                      <a:pos x="40" y="36"/>
                    </a:cxn>
                    <a:cxn ang="0">
                      <a:pos x="38" y="36"/>
                    </a:cxn>
                    <a:cxn ang="0">
                      <a:pos x="38" y="34"/>
                    </a:cxn>
                    <a:cxn ang="0">
                      <a:pos x="38" y="30"/>
                    </a:cxn>
                    <a:cxn ang="0">
                      <a:pos x="42" y="28"/>
                    </a:cxn>
                    <a:cxn ang="0">
                      <a:pos x="44" y="16"/>
                    </a:cxn>
                    <a:cxn ang="0">
                      <a:pos x="28" y="0"/>
                    </a:cxn>
                  </a:cxnLst>
                  <a:rect l="0" t="0" r="r" b="b"/>
                  <a:pathLst>
                    <a:path w="66" h="130">
                      <a:moveTo>
                        <a:pt x="24" y="0"/>
                      </a:moveTo>
                      <a:lnTo>
                        <a:pt x="22" y="8"/>
                      </a:lnTo>
                      <a:lnTo>
                        <a:pt x="22" y="8"/>
                      </a:lnTo>
                      <a:lnTo>
                        <a:pt x="22" y="8"/>
                      </a:lnTo>
                      <a:lnTo>
                        <a:pt x="20" y="10"/>
                      </a:lnTo>
                      <a:lnTo>
                        <a:pt x="20" y="10"/>
                      </a:lnTo>
                      <a:lnTo>
                        <a:pt x="14" y="14"/>
                      </a:lnTo>
                      <a:lnTo>
                        <a:pt x="10" y="14"/>
                      </a:lnTo>
                      <a:lnTo>
                        <a:pt x="10" y="14"/>
                      </a:lnTo>
                      <a:lnTo>
                        <a:pt x="8" y="14"/>
                      </a:lnTo>
                      <a:lnTo>
                        <a:pt x="8" y="16"/>
                      </a:lnTo>
                      <a:lnTo>
                        <a:pt x="10" y="20"/>
                      </a:lnTo>
                      <a:lnTo>
                        <a:pt x="10" y="20"/>
                      </a:lnTo>
                      <a:lnTo>
                        <a:pt x="12" y="22"/>
                      </a:lnTo>
                      <a:lnTo>
                        <a:pt x="14" y="26"/>
                      </a:lnTo>
                      <a:lnTo>
                        <a:pt x="14" y="26"/>
                      </a:lnTo>
                      <a:lnTo>
                        <a:pt x="16" y="26"/>
                      </a:lnTo>
                      <a:lnTo>
                        <a:pt x="18" y="28"/>
                      </a:lnTo>
                      <a:lnTo>
                        <a:pt x="18" y="30"/>
                      </a:lnTo>
                      <a:lnTo>
                        <a:pt x="18" y="30"/>
                      </a:lnTo>
                      <a:lnTo>
                        <a:pt x="16" y="32"/>
                      </a:lnTo>
                      <a:lnTo>
                        <a:pt x="14" y="32"/>
                      </a:lnTo>
                      <a:lnTo>
                        <a:pt x="6" y="34"/>
                      </a:lnTo>
                      <a:lnTo>
                        <a:pt x="6" y="34"/>
                      </a:lnTo>
                      <a:lnTo>
                        <a:pt x="6" y="34"/>
                      </a:lnTo>
                      <a:lnTo>
                        <a:pt x="6" y="36"/>
                      </a:lnTo>
                      <a:lnTo>
                        <a:pt x="6" y="40"/>
                      </a:lnTo>
                      <a:lnTo>
                        <a:pt x="0" y="42"/>
                      </a:lnTo>
                      <a:lnTo>
                        <a:pt x="12" y="60"/>
                      </a:lnTo>
                      <a:lnTo>
                        <a:pt x="12" y="60"/>
                      </a:lnTo>
                      <a:lnTo>
                        <a:pt x="16" y="62"/>
                      </a:lnTo>
                      <a:lnTo>
                        <a:pt x="22" y="62"/>
                      </a:lnTo>
                      <a:lnTo>
                        <a:pt x="22" y="62"/>
                      </a:lnTo>
                      <a:lnTo>
                        <a:pt x="24" y="62"/>
                      </a:lnTo>
                      <a:lnTo>
                        <a:pt x="26" y="64"/>
                      </a:lnTo>
                      <a:lnTo>
                        <a:pt x="26" y="66"/>
                      </a:lnTo>
                      <a:lnTo>
                        <a:pt x="22" y="70"/>
                      </a:lnTo>
                      <a:lnTo>
                        <a:pt x="22" y="70"/>
                      </a:lnTo>
                      <a:lnTo>
                        <a:pt x="28" y="74"/>
                      </a:lnTo>
                      <a:lnTo>
                        <a:pt x="28" y="74"/>
                      </a:lnTo>
                      <a:lnTo>
                        <a:pt x="30" y="74"/>
                      </a:lnTo>
                      <a:lnTo>
                        <a:pt x="28" y="76"/>
                      </a:lnTo>
                      <a:lnTo>
                        <a:pt x="28" y="78"/>
                      </a:lnTo>
                      <a:lnTo>
                        <a:pt x="28" y="80"/>
                      </a:lnTo>
                      <a:lnTo>
                        <a:pt x="28" y="80"/>
                      </a:lnTo>
                      <a:lnTo>
                        <a:pt x="30" y="82"/>
                      </a:lnTo>
                      <a:lnTo>
                        <a:pt x="28" y="86"/>
                      </a:lnTo>
                      <a:lnTo>
                        <a:pt x="28" y="86"/>
                      </a:lnTo>
                      <a:lnTo>
                        <a:pt x="22" y="92"/>
                      </a:lnTo>
                      <a:lnTo>
                        <a:pt x="22" y="92"/>
                      </a:lnTo>
                      <a:lnTo>
                        <a:pt x="22" y="100"/>
                      </a:lnTo>
                      <a:lnTo>
                        <a:pt x="20" y="112"/>
                      </a:lnTo>
                      <a:lnTo>
                        <a:pt x="20" y="112"/>
                      </a:lnTo>
                      <a:lnTo>
                        <a:pt x="20" y="114"/>
                      </a:lnTo>
                      <a:lnTo>
                        <a:pt x="22" y="118"/>
                      </a:lnTo>
                      <a:lnTo>
                        <a:pt x="24" y="120"/>
                      </a:lnTo>
                      <a:lnTo>
                        <a:pt x="24" y="120"/>
                      </a:lnTo>
                      <a:lnTo>
                        <a:pt x="28" y="124"/>
                      </a:lnTo>
                      <a:lnTo>
                        <a:pt x="30" y="124"/>
                      </a:lnTo>
                      <a:lnTo>
                        <a:pt x="30" y="126"/>
                      </a:lnTo>
                      <a:lnTo>
                        <a:pt x="30" y="126"/>
                      </a:lnTo>
                      <a:lnTo>
                        <a:pt x="32" y="130"/>
                      </a:lnTo>
                      <a:lnTo>
                        <a:pt x="36" y="130"/>
                      </a:lnTo>
                      <a:lnTo>
                        <a:pt x="36" y="130"/>
                      </a:lnTo>
                      <a:lnTo>
                        <a:pt x="38" y="128"/>
                      </a:lnTo>
                      <a:lnTo>
                        <a:pt x="40" y="126"/>
                      </a:lnTo>
                      <a:lnTo>
                        <a:pt x="42" y="126"/>
                      </a:lnTo>
                      <a:lnTo>
                        <a:pt x="42" y="126"/>
                      </a:lnTo>
                      <a:lnTo>
                        <a:pt x="44" y="126"/>
                      </a:lnTo>
                      <a:lnTo>
                        <a:pt x="44" y="124"/>
                      </a:lnTo>
                      <a:lnTo>
                        <a:pt x="44" y="122"/>
                      </a:lnTo>
                      <a:lnTo>
                        <a:pt x="46" y="122"/>
                      </a:lnTo>
                      <a:lnTo>
                        <a:pt x="46" y="122"/>
                      </a:lnTo>
                      <a:lnTo>
                        <a:pt x="48" y="120"/>
                      </a:lnTo>
                      <a:lnTo>
                        <a:pt x="48" y="120"/>
                      </a:lnTo>
                      <a:lnTo>
                        <a:pt x="50" y="118"/>
                      </a:lnTo>
                      <a:lnTo>
                        <a:pt x="52" y="118"/>
                      </a:lnTo>
                      <a:lnTo>
                        <a:pt x="52" y="118"/>
                      </a:lnTo>
                      <a:lnTo>
                        <a:pt x="56" y="120"/>
                      </a:lnTo>
                      <a:lnTo>
                        <a:pt x="58" y="120"/>
                      </a:lnTo>
                      <a:lnTo>
                        <a:pt x="56" y="112"/>
                      </a:lnTo>
                      <a:lnTo>
                        <a:pt x="54" y="100"/>
                      </a:lnTo>
                      <a:lnTo>
                        <a:pt x="54" y="100"/>
                      </a:lnTo>
                      <a:lnTo>
                        <a:pt x="56" y="96"/>
                      </a:lnTo>
                      <a:lnTo>
                        <a:pt x="56" y="94"/>
                      </a:lnTo>
                      <a:lnTo>
                        <a:pt x="54" y="92"/>
                      </a:lnTo>
                      <a:lnTo>
                        <a:pt x="54" y="92"/>
                      </a:lnTo>
                      <a:lnTo>
                        <a:pt x="52" y="88"/>
                      </a:lnTo>
                      <a:lnTo>
                        <a:pt x="52" y="88"/>
                      </a:lnTo>
                      <a:lnTo>
                        <a:pt x="52" y="78"/>
                      </a:lnTo>
                      <a:lnTo>
                        <a:pt x="52" y="78"/>
                      </a:lnTo>
                      <a:lnTo>
                        <a:pt x="50" y="72"/>
                      </a:lnTo>
                      <a:lnTo>
                        <a:pt x="50" y="70"/>
                      </a:lnTo>
                      <a:lnTo>
                        <a:pt x="50" y="68"/>
                      </a:lnTo>
                      <a:lnTo>
                        <a:pt x="50" y="68"/>
                      </a:lnTo>
                      <a:lnTo>
                        <a:pt x="54" y="66"/>
                      </a:lnTo>
                      <a:lnTo>
                        <a:pt x="58" y="62"/>
                      </a:lnTo>
                      <a:lnTo>
                        <a:pt x="58" y="62"/>
                      </a:lnTo>
                      <a:lnTo>
                        <a:pt x="58" y="54"/>
                      </a:lnTo>
                      <a:lnTo>
                        <a:pt x="58" y="54"/>
                      </a:lnTo>
                      <a:lnTo>
                        <a:pt x="66" y="42"/>
                      </a:lnTo>
                      <a:lnTo>
                        <a:pt x="66" y="42"/>
                      </a:lnTo>
                      <a:lnTo>
                        <a:pt x="64" y="36"/>
                      </a:lnTo>
                      <a:lnTo>
                        <a:pt x="62" y="32"/>
                      </a:lnTo>
                      <a:lnTo>
                        <a:pt x="62" y="32"/>
                      </a:lnTo>
                      <a:lnTo>
                        <a:pt x="56" y="30"/>
                      </a:lnTo>
                      <a:lnTo>
                        <a:pt x="56" y="30"/>
                      </a:lnTo>
                      <a:lnTo>
                        <a:pt x="54" y="28"/>
                      </a:lnTo>
                      <a:lnTo>
                        <a:pt x="52" y="26"/>
                      </a:lnTo>
                      <a:lnTo>
                        <a:pt x="52" y="26"/>
                      </a:lnTo>
                      <a:lnTo>
                        <a:pt x="50" y="28"/>
                      </a:lnTo>
                      <a:lnTo>
                        <a:pt x="48" y="28"/>
                      </a:lnTo>
                      <a:lnTo>
                        <a:pt x="48" y="28"/>
                      </a:lnTo>
                      <a:lnTo>
                        <a:pt x="48" y="26"/>
                      </a:lnTo>
                      <a:lnTo>
                        <a:pt x="46" y="26"/>
                      </a:lnTo>
                      <a:lnTo>
                        <a:pt x="46" y="26"/>
                      </a:lnTo>
                      <a:lnTo>
                        <a:pt x="44" y="30"/>
                      </a:lnTo>
                      <a:lnTo>
                        <a:pt x="44" y="38"/>
                      </a:lnTo>
                      <a:lnTo>
                        <a:pt x="44" y="38"/>
                      </a:lnTo>
                      <a:lnTo>
                        <a:pt x="40" y="36"/>
                      </a:lnTo>
                      <a:lnTo>
                        <a:pt x="40" y="36"/>
                      </a:lnTo>
                      <a:lnTo>
                        <a:pt x="38" y="36"/>
                      </a:lnTo>
                      <a:lnTo>
                        <a:pt x="38" y="36"/>
                      </a:lnTo>
                      <a:lnTo>
                        <a:pt x="38" y="34"/>
                      </a:lnTo>
                      <a:lnTo>
                        <a:pt x="38" y="34"/>
                      </a:lnTo>
                      <a:lnTo>
                        <a:pt x="38" y="34"/>
                      </a:lnTo>
                      <a:lnTo>
                        <a:pt x="38" y="32"/>
                      </a:lnTo>
                      <a:lnTo>
                        <a:pt x="38" y="30"/>
                      </a:lnTo>
                      <a:lnTo>
                        <a:pt x="38" y="30"/>
                      </a:lnTo>
                      <a:lnTo>
                        <a:pt x="42" y="28"/>
                      </a:lnTo>
                      <a:lnTo>
                        <a:pt x="42" y="28"/>
                      </a:lnTo>
                      <a:lnTo>
                        <a:pt x="42" y="28"/>
                      </a:lnTo>
                      <a:lnTo>
                        <a:pt x="44" y="22"/>
                      </a:lnTo>
                      <a:lnTo>
                        <a:pt x="44" y="16"/>
                      </a:lnTo>
                      <a:lnTo>
                        <a:pt x="44" y="16"/>
                      </a:lnTo>
                      <a:lnTo>
                        <a:pt x="36" y="8"/>
                      </a:lnTo>
                      <a:lnTo>
                        <a:pt x="28" y="0"/>
                      </a:lnTo>
                      <a:lnTo>
                        <a:pt x="28" y="0"/>
                      </a:lnTo>
                      <a:lnTo>
                        <a:pt x="24" y="2"/>
                      </a:lnTo>
                      <a:lnTo>
                        <a:pt x="24" y="0"/>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58" name="Freeform 178"/>
                <p:cNvSpPr>
                  <a:spLocks noChangeAspect="1"/>
                </p:cNvSpPr>
                <p:nvPr/>
              </p:nvSpPr>
              <p:spPr bwMode="gray">
                <a:xfrm>
                  <a:off x="3033" y="2678"/>
                  <a:ext cx="31" cy="25"/>
                </a:xfrm>
                <a:custGeom>
                  <a:avLst/>
                  <a:gdLst/>
                  <a:ahLst/>
                  <a:cxnLst>
                    <a:cxn ang="0">
                      <a:pos x="20" y="28"/>
                    </a:cxn>
                    <a:cxn ang="0">
                      <a:pos x="20" y="28"/>
                    </a:cxn>
                    <a:cxn ang="0">
                      <a:pos x="20" y="24"/>
                    </a:cxn>
                    <a:cxn ang="0">
                      <a:pos x="20" y="24"/>
                    </a:cxn>
                    <a:cxn ang="0">
                      <a:pos x="26" y="24"/>
                    </a:cxn>
                    <a:cxn ang="0">
                      <a:pos x="26" y="24"/>
                    </a:cxn>
                    <a:cxn ang="0">
                      <a:pos x="30" y="22"/>
                    </a:cxn>
                    <a:cxn ang="0">
                      <a:pos x="32" y="20"/>
                    </a:cxn>
                    <a:cxn ang="0">
                      <a:pos x="32" y="20"/>
                    </a:cxn>
                    <a:cxn ang="0">
                      <a:pos x="32" y="18"/>
                    </a:cxn>
                    <a:cxn ang="0">
                      <a:pos x="32" y="14"/>
                    </a:cxn>
                    <a:cxn ang="0">
                      <a:pos x="32" y="14"/>
                    </a:cxn>
                    <a:cxn ang="0">
                      <a:pos x="32" y="14"/>
                    </a:cxn>
                    <a:cxn ang="0">
                      <a:pos x="30" y="12"/>
                    </a:cxn>
                    <a:cxn ang="0">
                      <a:pos x="30" y="10"/>
                    </a:cxn>
                    <a:cxn ang="0">
                      <a:pos x="34" y="8"/>
                    </a:cxn>
                    <a:cxn ang="0">
                      <a:pos x="34" y="8"/>
                    </a:cxn>
                    <a:cxn ang="0">
                      <a:pos x="34" y="8"/>
                    </a:cxn>
                    <a:cxn ang="0">
                      <a:pos x="34" y="4"/>
                    </a:cxn>
                    <a:cxn ang="0">
                      <a:pos x="34" y="0"/>
                    </a:cxn>
                    <a:cxn ang="0">
                      <a:pos x="34" y="0"/>
                    </a:cxn>
                    <a:cxn ang="0">
                      <a:pos x="22" y="0"/>
                    </a:cxn>
                    <a:cxn ang="0">
                      <a:pos x="12" y="0"/>
                    </a:cxn>
                    <a:cxn ang="0">
                      <a:pos x="6" y="4"/>
                    </a:cxn>
                    <a:cxn ang="0">
                      <a:pos x="0" y="6"/>
                    </a:cxn>
                    <a:cxn ang="0">
                      <a:pos x="0" y="6"/>
                    </a:cxn>
                    <a:cxn ang="0">
                      <a:pos x="0" y="6"/>
                    </a:cxn>
                    <a:cxn ang="0">
                      <a:pos x="0" y="8"/>
                    </a:cxn>
                    <a:cxn ang="0">
                      <a:pos x="0" y="8"/>
                    </a:cxn>
                    <a:cxn ang="0">
                      <a:pos x="0" y="8"/>
                    </a:cxn>
                    <a:cxn ang="0">
                      <a:pos x="4" y="12"/>
                    </a:cxn>
                    <a:cxn ang="0">
                      <a:pos x="12" y="16"/>
                    </a:cxn>
                    <a:cxn ang="0">
                      <a:pos x="12" y="16"/>
                    </a:cxn>
                    <a:cxn ang="0">
                      <a:pos x="12" y="24"/>
                    </a:cxn>
                    <a:cxn ang="0">
                      <a:pos x="12" y="24"/>
                    </a:cxn>
                    <a:cxn ang="0">
                      <a:pos x="14" y="24"/>
                    </a:cxn>
                    <a:cxn ang="0">
                      <a:pos x="16" y="26"/>
                    </a:cxn>
                    <a:cxn ang="0">
                      <a:pos x="16" y="26"/>
                    </a:cxn>
                    <a:cxn ang="0">
                      <a:pos x="18" y="28"/>
                    </a:cxn>
                    <a:cxn ang="0">
                      <a:pos x="18" y="28"/>
                    </a:cxn>
                    <a:cxn ang="0">
                      <a:pos x="20" y="28"/>
                    </a:cxn>
                    <a:cxn ang="0">
                      <a:pos x="20" y="28"/>
                    </a:cxn>
                  </a:cxnLst>
                  <a:rect l="0" t="0" r="r" b="b"/>
                  <a:pathLst>
                    <a:path w="34" h="28">
                      <a:moveTo>
                        <a:pt x="20" y="28"/>
                      </a:moveTo>
                      <a:lnTo>
                        <a:pt x="20" y="28"/>
                      </a:lnTo>
                      <a:lnTo>
                        <a:pt x="20" y="24"/>
                      </a:lnTo>
                      <a:lnTo>
                        <a:pt x="20" y="24"/>
                      </a:lnTo>
                      <a:lnTo>
                        <a:pt x="26" y="24"/>
                      </a:lnTo>
                      <a:lnTo>
                        <a:pt x="26" y="24"/>
                      </a:lnTo>
                      <a:lnTo>
                        <a:pt x="30" y="22"/>
                      </a:lnTo>
                      <a:lnTo>
                        <a:pt x="32" y="20"/>
                      </a:lnTo>
                      <a:lnTo>
                        <a:pt x="32" y="20"/>
                      </a:lnTo>
                      <a:lnTo>
                        <a:pt x="32" y="18"/>
                      </a:lnTo>
                      <a:lnTo>
                        <a:pt x="32" y="14"/>
                      </a:lnTo>
                      <a:lnTo>
                        <a:pt x="32" y="14"/>
                      </a:lnTo>
                      <a:lnTo>
                        <a:pt x="32" y="14"/>
                      </a:lnTo>
                      <a:lnTo>
                        <a:pt x="30" y="12"/>
                      </a:lnTo>
                      <a:lnTo>
                        <a:pt x="30" y="10"/>
                      </a:lnTo>
                      <a:lnTo>
                        <a:pt x="34" y="8"/>
                      </a:lnTo>
                      <a:lnTo>
                        <a:pt x="34" y="8"/>
                      </a:lnTo>
                      <a:lnTo>
                        <a:pt x="34" y="8"/>
                      </a:lnTo>
                      <a:lnTo>
                        <a:pt x="34" y="4"/>
                      </a:lnTo>
                      <a:lnTo>
                        <a:pt x="34" y="0"/>
                      </a:lnTo>
                      <a:lnTo>
                        <a:pt x="34" y="0"/>
                      </a:lnTo>
                      <a:lnTo>
                        <a:pt x="22" y="0"/>
                      </a:lnTo>
                      <a:lnTo>
                        <a:pt x="12" y="0"/>
                      </a:lnTo>
                      <a:lnTo>
                        <a:pt x="6" y="4"/>
                      </a:lnTo>
                      <a:lnTo>
                        <a:pt x="0" y="6"/>
                      </a:lnTo>
                      <a:lnTo>
                        <a:pt x="0" y="6"/>
                      </a:lnTo>
                      <a:lnTo>
                        <a:pt x="0" y="6"/>
                      </a:lnTo>
                      <a:lnTo>
                        <a:pt x="0" y="8"/>
                      </a:lnTo>
                      <a:lnTo>
                        <a:pt x="0" y="8"/>
                      </a:lnTo>
                      <a:lnTo>
                        <a:pt x="0" y="8"/>
                      </a:lnTo>
                      <a:lnTo>
                        <a:pt x="4" y="12"/>
                      </a:lnTo>
                      <a:lnTo>
                        <a:pt x="12" y="16"/>
                      </a:lnTo>
                      <a:lnTo>
                        <a:pt x="12" y="16"/>
                      </a:lnTo>
                      <a:lnTo>
                        <a:pt x="12" y="24"/>
                      </a:lnTo>
                      <a:lnTo>
                        <a:pt x="12" y="24"/>
                      </a:lnTo>
                      <a:lnTo>
                        <a:pt x="14" y="24"/>
                      </a:lnTo>
                      <a:lnTo>
                        <a:pt x="16" y="26"/>
                      </a:lnTo>
                      <a:lnTo>
                        <a:pt x="16" y="26"/>
                      </a:lnTo>
                      <a:lnTo>
                        <a:pt x="18" y="28"/>
                      </a:lnTo>
                      <a:lnTo>
                        <a:pt x="18" y="28"/>
                      </a:lnTo>
                      <a:lnTo>
                        <a:pt x="20" y="28"/>
                      </a:lnTo>
                      <a:lnTo>
                        <a:pt x="20" y="28"/>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59" name="Freeform 179"/>
                <p:cNvSpPr>
                  <a:spLocks noChangeAspect="1"/>
                </p:cNvSpPr>
                <p:nvPr/>
              </p:nvSpPr>
              <p:spPr bwMode="gray">
                <a:xfrm>
                  <a:off x="3051" y="2678"/>
                  <a:ext cx="90" cy="76"/>
                </a:xfrm>
                <a:custGeom>
                  <a:avLst/>
                  <a:gdLst/>
                  <a:ahLst/>
                  <a:cxnLst>
                    <a:cxn ang="0">
                      <a:pos x="22" y="62"/>
                    </a:cxn>
                    <a:cxn ang="0">
                      <a:pos x="24" y="58"/>
                    </a:cxn>
                    <a:cxn ang="0">
                      <a:pos x="28" y="54"/>
                    </a:cxn>
                    <a:cxn ang="0">
                      <a:pos x="30" y="46"/>
                    </a:cxn>
                    <a:cxn ang="0">
                      <a:pos x="40" y="44"/>
                    </a:cxn>
                    <a:cxn ang="0">
                      <a:pos x="46" y="44"/>
                    </a:cxn>
                    <a:cxn ang="0">
                      <a:pos x="52" y="46"/>
                    </a:cxn>
                    <a:cxn ang="0">
                      <a:pos x="52" y="54"/>
                    </a:cxn>
                    <a:cxn ang="0">
                      <a:pos x="56" y="58"/>
                    </a:cxn>
                    <a:cxn ang="0">
                      <a:pos x="60" y="64"/>
                    </a:cxn>
                    <a:cxn ang="0">
                      <a:pos x="64" y="72"/>
                    </a:cxn>
                    <a:cxn ang="0">
                      <a:pos x="70" y="72"/>
                    </a:cxn>
                    <a:cxn ang="0">
                      <a:pos x="72" y="66"/>
                    </a:cxn>
                    <a:cxn ang="0">
                      <a:pos x="76" y="76"/>
                    </a:cxn>
                    <a:cxn ang="0">
                      <a:pos x="72" y="86"/>
                    </a:cxn>
                    <a:cxn ang="0">
                      <a:pos x="82" y="80"/>
                    </a:cxn>
                    <a:cxn ang="0">
                      <a:pos x="86" y="80"/>
                    </a:cxn>
                    <a:cxn ang="0">
                      <a:pos x="90" y="78"/>
                    </a:cxn>
                    <a:cxn ang="0">
                      <a:pos x="90" y="72"/>
                    </a:cxn>
                    <a:cxn ang="0">
                      <a:pos x="98" y="68"/>
                    </a:cxn>
                    <a:cxn ang="0">
                      <a:pos x="98" y="64"/>
                    </a:cxn>
                    <a:cxn ang="0">
                      <a:pos x="94" y="58"/>
                    </a:cxn>
                    <a:cxn ang="0">
                      <a:pos x="98" y="52"/>
                    </a:cxn>
                    <a:cxn ang="0">
                      <a:pos x="94" y="50"/>
                    </a:cxn>
                    <a:cxn ang="0">
                      <a:pos x="88" y="44"/>
                    </a:cxn>
                    <a:cxn ang="0">
                      <a:pos x="82" y="42"/>
                    </a:cxn>
                    <a:cxn ang="0">
                      <a:pos x="80" y="38"/>
                    </a:cxn>
                    <a:cxn ang="0">
                      <a:pos x="76" y="40"/>
                    </a:cxn>
                    <a:cxn ang="0">
                      <a:pos x="84" y="32"/>
                    </a:cxn>
                    <a:cxn ang="0">
                      <a:pos x="78" y="32"/>
                    </a:cxn>
                    <a:cxn ang="0">
                      <a:pos x="76" y="26"/>
                    </a:cxn>
                    <a:cxn ang="0">
                      <a:pos x="74" y="22"/>
                    </a:cxn>
                    <a:cxn ang="0">
                      <a:pos x="76" y="14"/>
                    </a:cxn>
                    <a:cxn ang="0">
                      <a:pos x="74" y="8"/>
                    </a:cxn>
                    <a:cxn ang="0">
                      <a:pos x="68" y="6"/>
                    </a:cxn>
                    <a:cxn ang="0">
                      <a:pos x="62" y="4"/>
                    </a:cxn>
                    <a:cxn ang="0">
                      <a:pos x="58" y="8"/>
                    </a:cxn>
                    <a:cxn ang="0">
                      <a:pos x="52" y="6"/>
                    </a:cxn>
                    <a:cxn ang="0">
                      <a:pos x="48" y="8"/>
                    </a:cxn>
                    <a:cxn ang="0">
                      <a:pos x="44" y="2"/>
                    </a:cxn>
                    <a:cxn ang="0">
                      <a:pos x="32" y="4"/>
                    </a:cxn>
                    <a:cxn ang="0">
                      <a:pos x="24" y="2"/>
                    </a:cxn>
                    <a:cxn ang="0">
                      <a:pos x="14" y="0"/>
                    </a:cxn>
                    <a:cxn ang="0">
                      <a:pos x="14" y="8"/>
                    </a:cxn>
                    <a:cxn ang="0">
                      <a:pos x="10" y="10"/>
                    </a:cxn>
                    <a:cxn ang="0">
                      <a:pos x="12" y="14"/>
                    </a:cxn>
                    <a:cxn ang="0">
                      <a:pos x="12" y="20"/>
                    </a:cxn>
                    <a:cxn ang="0">
                      <a:pos x="6" y="24"/>
                    </a:cxn>
                    <a:cxn ang="0">
                      <a:pos x="0" y="24"/>
                    </a:cxn>
                    <a:cxn ang="0">
                      <a:pos x="0" y="30"/>
                    </a:cxn>
                    <a:cxn ang="0">
                      <a:pos x="4" y="34"/>
                    </a:cxn>
                    <a:cxn ang="0">
                      <a:pos x="4" y="38"/>
                    </a:cxn>
                    <a:cxn ang="0">
                      <a:pos x="6" y="42"/>
                    </a:cxn>
                    <a:cxn ang="0">
                      <a:pos x="12" y="44"/>
                    </a:cxn>
                    <a:cxn ang="0">
                      <a:pos x="14" y="58"/>
                    </a:cxn>
                  </a:cxnLst>
                  <a:rect l="0" t="0" r="r" b="b"/>
                  <a:pathLst>
                    <a:path w="98" h="88">
                      <a:moveTo>
                        <a:pt x="20" y="60"/>
                      </a:moveTo>
                      <a:lnTo>
                        <a:pt x="20" y="60"/>
                      </a:lnTo>
                      <a:lnTo>
                        <a:pt x="22" y="62"/>
                      </a:lnTo>
                      <a:lnTo>
                        <a:pt x="22" y="62"/>
                      </a:lnTo>
                      <a:lnTo>
                        <a:pt x="24" y="60"/>
                      </a:lnTo>
                      <a:lnTo>
                        <a:pt x="24" y="58"/>
                      </a:lnTo>
                      <a:lnTo>
                        <a:pt x="26" y="56"/>
                      </a:lnTo>
                      <a:lnTo>
                        <a:pt x="26" y="56"/>
                      </a:lnTo>
                      <a:lnTo>
                        <a:pt x="28" y="54"/>
                      </a:lnTo>
                      <a:lnTo>
                        <a:pt x="30" y="52"/>
                      </a:lnTo>
                      <a:lnTo>
                        <a:pt x="30" y="46"/>
                      </a:lnTo>
                      <a:lnTo>
                        <a:pt x="30" y="46"/>
                      </a:lnTo>
                      <a:lnTo>
                        <a:pt x="32" y="42"/>
                      </a:lnTo>
                      <a:lnTo>
                        <a:pt x="34" y="42"/>
                      </a:lnTo>
                      <a:lnTo>
                        <a:pt x="40" y="44"/>
                      </a:lnTo>
                      <a:lnTo>
                        <a:pt x="40" y="44"/>
                      </a:lnTo>
                      <a:lnTo>
                        <a:pt x="44" y="44"/>
                      </a:lnTo>
                      <a:lnTo>
                        <a:pt x="46" y="44"/>
                      </a:lnTo>
                      <a:lnTo>
                        <a:pt x="48" y="44"/>
                      </a:lnTo>
                      <a:lnTo>
                        <a:pt x="48" y="44"/>
                      </a:lnTo>
                      <a:lnTo>
                        <a:pt x="52" y="46"/>
                      </a:lnTo>
                      <a:lnTo>
                        <a:pt x="52" y="52"/>
                      </a:lnTo>
                      <a:lnTo>
                        <a:pt x="52" y="52"/>
                      </a:lnTo>
                      <a:lnTo>
                        <a:pt x="52" y="54"/>
                      </a:lnTo>
                      <a:lnTo>
                        <a:pt x="54" y="54"/>
                      </a:lnTo>
                      <a:lnTo>
                        <a:pt x="56" y="56"/>
                      </a:lnTo>
                      <a:lnTo>
                        <a:pt x="56" y="58"/>
                      </a:lnTo>
                      <a:lnTo>
                        <a:pt x="56" y="58"/>
                      </a:lnTo>
                      <a:lnTo>
                        <a:pt x="60" y="64"/>
                      </a:lnTo>
                      <a:lnTo>
                        <a:pt x="60" y="64"/>
                      </a:lnTo>
                      <a:lnTo>
                        <a:pt x="58" y="68"/>
                      </a:lnTo>
                      <a:lnTo>
                        <a:pt x="58" y="72"/>
                      </a:lnTo>
                      <a:lnTo>
                        <a:pt x="64" y="72"/>
                      </a:lnTo>
                      <a:lnTo>
                        <a:pt x="64" y="72"/>
                      </a:lnTo>
                      <a:lnTo>
                        <a:pt x="66" y="72"/>
                      </a:lnTo>
                      <a:lnTo>
                        <a:pt x="70" y="72"/>
                      </a:lnTo>
                      <a:lnTo>
                        <a:pt x="70" y="72"/>
                      </a:lnTo>
                      <a:lnTo>
                        <a:pt x="72" y="68"/>
                      </a:lnTo>
                      <a:lnTo>
                        <a:pt x="72" y="66"/>
                      </a:lnTo>
                      <a:lnTo>
                        <a:pt x="72" y="66"/>
                      </a:lnTo>
                      <a:lnTo>
                        <a:pt x="76" y="76"/>
                      </a:lnTo>
                      <a:lnTo>
                        <a:pt x="76" y="76"/>
                      </a:lnTo>
                      <a:lnTo>
                        <a:pt x="76" y="78"/>
                      </a:lnTo>
                      <a:lnTo>
                        <a:pt x="74" y="82"/>
                      </a:lnTo>
                      <a:lnTo>
                        <a:pt x="72" y="86"/>
                      </a:lnTo>
                      <a:lnTo>
                        <a:pt x="76" y="88"/>
                      </a:lnTo>
                      <a:lnTo>
                        <a:pt x="76" y="88"/>
                      </a:lnTo>
                      <a:lnTo>
                        <a:pt x="82" y="80"/>
                      </a:lnTo>
                      <a:lnTo>
                        <a:pt x="82" y="80"/>
                      </a:lnTo>
                      <a:lnTo>
                        <a:pt x="84" y="78"/>
                      </a:lnTo>
                      <a:lnTo>
                        <a:pt x="86" y="80"/>
                      </a:lnTo>
                      <a:lnTo>
                        <a:pt x="86" y="82"/>
                      </a:lnTo>
                      <a:lnTo>
                        <a:pt x="90" y="78"/>
                      </a:lnTo>
                      <a:lnTo>
                        <a:pt x="90" y="78"/>
                      </a:lnTo>
                      <a:lnTo>
                        <a:pt x="90" y="74"/>
                      </a:lnTo>
                      <a:lnTo>
                        <a:pt x="90" y="74"/>
                      </a:lnTo>
                      <a:lnTo>
                        <a:pt x="90" y="72"/>
                      </a:lnTo>
                      <a:lnTo>
                        <a:pt x="92" y="72"/>
                      </a:lnTo>
                      <a:lnTo>
                        <a:pt x="96" y="70"/>
                      </a:lnTo>
                      <a:lnTo>
                        <a:pt x="98" y="68"/>
                      </a:lnTo>
                      <a:lnTo>
                        <a:pt x="98" y="68"/>
                      </a:lnTo>
                      <a:lnTo>
                        <a:pt x="98" y="66"/>
                      </a:lnTo>
                      <a:lnTo>
                        <a:pt x="98" y="64"/>
                      </a:lnTo>
                      <a:lnTo>
                        <a:pt x="94" y="60"/>
                      </a:lnTo>
                      <a:lnTo>
                        <a:pt x="94" y="60"/>
                      </a:lnTo>
                      <a:lnTo>
                        <a:pt x="94" y="58"/>
                      </a:lnTo>
                      <a:lnTo>
                        <a:pt x="96" y="56"/>
                      </a:lnTo>
                      <a:lnTo>
                        <a:pt x="98" y="52"/>
                      </a:lnTo>
                      <a:lnTo>
                        <a:pt x="98" y="52"/>
                      </a:lnTo>
                      <a:lnTo>
                        <a:pt x="98" y="52"/>
                      </a:lnTo>
                      <a:lnTo>
                        <a:pt x="94" y="50"/>
                      </a:lnTo>
                      <a:lnTo>
                        <a:pt x="94" y="50"/>
                      </a:lnTo>
                      <a:lnTo>
                        <a:pt x="90" y="48"/>
                      </a:lnTo>
                      <a:lnTo>
                        <a:pt x="88" y="44"/>
                      </a:lnTo>
                      <a:lnTo>
                        <a:pt x="88" y="44"/>
                      </a:lnTo>
                      <a:lnTo>
                        <a:pt x="86" y="42"/>
                      </a:lnTo>
                      <a:lnTo>
                        <a:pt x="84" y="42"/>
                      </a:lnTo>
                      <a:lnTo>
                        <a:pt x="82" y="42"/>
                      </a:lnTo>
                      <a:lnTo>
                        <a:pt x="80" y="40"/>
                      </a:lnTo>
                      <a:lnTo>
                        <a:pt x="80" y="40"/>
                      </a:lnTo>
                      <a:lnTo>
                        <a:pt x="80" y="38"/>
                      </a:lnTo>
                      <a:lnTo>
                        <a:pt x="78" y="38"/>
                      </a:lnTo>
                      <a:lnTo>
                        <a:pt x="76" y="40"/>
                      </a:lnTo>
                      <a:lnTo>
                        <a:pt x="76" y="40"/>
                      </a:lnTo>
                      <a:lnTo>
                        <a:pt x="74" y="38"/>
                      </a:lnTo>
                      <a:lnTo>
                        <a:pt x="72" y="38"/>
                      </a:lnTo>
                      <a:lnTo>
                        <a:pt x="84" y="32"/>
                      </a:lnTo>
                      <a:lnTo>
                        <a:pt x="84" y="32"/>
                      </a:lnTo>
                      <a:lnTo>
                        <a:pt x="80" y="32"/>
                      </a:lnTo>
                      <a:lnTo>
                        <a:pt x="78" y="32"/>
                      </a:lnTo>
                      <a:lnTo>
                        <a:pt x="78" y="30"/>
                      </a:lnTo>
                      <a:lnTo>
                        <a:pt x="78" y="30"/>
                      </a:lnTo>
                      <a:lnTo>
                        <a:pt x="76" y="26"/>
                      </a:lnTo>
                      <a:lnTo>
                        <a:pt x="74" y="24"/>
                      </a:lnTo>
                      <a:lnTo>
                        <a:pt x="74" y="24"/>
                      </a:lnTo>
                      <a:lnTo>
                        <a:pt x="74" y="22"/>
                      </a:lnTo>
                      <a:lnTo>
                        <a:pt x="74" y="20"/>
                      </a:lnTo>
                      <a:lnTo>
                        <a:pt x="76" y="18"/>
                      </a:lnTo>
                      <a:lnTo>
                        <a:pt x="76" y="14"/>
                      </a:lnTo>
                      <a:lnTo>
                        <a:pt x="76" y="14"/>
                      </a:lnTo>
                      <a:lnTo>
                        <a:pt x="74" y="8"/>
                      </a:lnTo>
                      <a:lnTo>
                        <a:pt x="74" y="8"/>
                      </a:lnTo>
                      <a:lnTo>
                        <a:pt x="74" y="6"/>
                      </a:lnTo>
                      <a:lnTo>
                        <a:pt x="68" y="6"/>
                      </a:lnTo>
                      <a:lnTo>
                        <a:pt x="68" y="6"/>
                      </a:lnTo>
                      <a:lnTo>
                        <a:pt x="66" y="6"/>
                      </a:lnTo>
                      <a:lnTo>
                        <a:pt x="64" y="6"/>
                      </a:lnTo>
                      <a:lnTo>
                        <a:pt x="62" y="4"/>
                      </a:lnTo>
                      <a:lnTo>
                        <a:pt x="62" y="4"/>
                      </a:lnTo>
                      <a:lnTo>
                        <a:pt x="60" y="6"/>
                      </a:lnTo>
                      <a:lnTo>
                        <a:pt x="58" y="8"/>
                      </a:lnTo>
                      <a:lnTo>
                        <a:pt x="58" y="8"/>
                      </a:lnTo>
                      <a:lnTo>
                        <a:pt x="56" y="8"/>
                      </a:lnTo>
                      <a:lnTo>
                        <a:pt x="52" y="6"/>
                      </a:lnTo>
                      <a:lnTo>
                        <a:pt x="52" y="6"/>
                      </a:lnTo>
                      <a:lnTo>
                        <a:pt x="48" y="6"/>
                      </a:lnTo>
                      <a:lnTo>
                        <a:pt x="48" y="8"/>
                      </a:lnTo>
                      <a:lnTo>
                        <a:pt x="44" y="8"/>
                      </a:lnTo>
                      <a:lnTo>
                        <a:pt x="44" y="2"/>
                      </a:lnTo>
                      <a:lnTo>
                        <a:pt x="44" y="2"/>
                      </a:lnTo>
                      <a:lnTo>
                        <a:pt x="38" y="4"/>
                      </a:lnTo>
                      <a:lnTo>
                        <a:pt x="34" y="4"/>
                      </a:lnTo>
                      <a:lnTo>
                        <a:pt x="32" y="4"/>
                      </a:lnTo>
                      <a:lnTo>
                        <a:pt x="32" y="4"/>
                      </a:lnTo>
                      <a:lnTo>
                        <a:pt x="28" y="2"/>
                      </a:lnTo>
                      <a:lnTo>
                        <a:pt x="24" y="2"/>
                      </a:lnTo>
                      <a:lnTo>
                        <a:pt x="24" y="2"/>
                      </a:lnTo>
                      <a:lnTo>
                        <a:pt x="18" y="2"/>
                      </a:lnTo>
                      <a:lnTo>
                        <a:pt x="14" y="0"/>
                      </a:lnTo>
                      <a:lnTo>
                        <a:pt x="14" y="0"/>
                      </a:lnTo>
                      <a:lnTo>
                        <a:pt x="14" y="4"/>
                      </a:lnTo>
                      <a:lnTo>
                        <a:pt x="14" y="8"/>
                      </a:lnTo>
                      <a:lnTo>
                        <a:pt x="14" y="8"/>
                      </a:lnTo>
                      <a:lnTo>
                        <a:pt x="14" y="8"/>
                      </a:lnTo>
                      <a:lnTo>
                        <a:pt x="10" y="10"/>
                      </a:lnTo>
                      <a:lnTo>
                        <a:pt x="10" y="12"/>
                      </a:lnTo>
                      <a:lnTo>
                        <a:pt x="12" y="14"/>
                      </a:lnTo>
                      <a:lnTo>
                        <a:pt x="12" y="14"/>
                      </a:lnTo>
                      <a:lnTo>
                        <a:pt x="12" y="14"/>
                      </a:lnTo>
                      <a:lnTo>
                        <a:pt x="12" y="18"/>
                      </a:lnTo>
                      <a:lnTo>
                        <a:pt x="12" y="20"/>
                      </a:lnTo>
                      <a:lnTo>
                        <a:pt x="12" y="20"/>
                      </a:lnTo>
                      <a:lnTo>
                        <a:pt x="10" y="22"/>
                      </a:lnTo>
                      <a:lnTo>
                        <a:pt x="6" y="24"/>
                      </a:lnTo>
                      <a:lnTo>
                        <a:pt x="6" y="24"/>
                      </a:lnTo>
                      <a:lnTo>
                        <a:pt x="0" y="24"/>
                      </a:lnTo>
                      <a:lnTo>
                        <a:pt x="0" y="24"/>
                      </a:lnTo>
                      <a:lnTo>
                        <a:pt x="0" y="28"/>
                      </a:lnTo>
                      <a:lnTo>
                        <a:pt x="0" y="28"/>
                      </a:lnTo>
                      <a:lnTo>
                        <a:pt x="0" y="30"/>
                      </a:lnTo>
                      <a:lnTo>
                        <a:pt x="0" y="30"/>
                      </a:lnTo>
                      <a:lnTo>
                        <a:pt x="4" y="34"/>
                      </a:lnTo>
                      <a:lnTo>
                        <a:pt x="4" y="34"/>
                      </a:lnTo>
                      <a:lnTo>
                        <a:pt x="4" y="36"/>
                      </a:lnTo>
                      <a:lnTo>
                        <a:pt x="4" y="38"/>
                      </a:lnTo>
                      <a:lnTo>
                        <a:pt x="4" y="38"/>
                      </a:lnTo>
                      <a:lnTo>
                        <a:pt x="6" y="40"/>
                      </a:lnTo>
                      <a:lnTo>
                        <a:pt x="6" y="42"/>
                      </a:lnTo>
                      <a:lnTo>
                        <a:pt x="6" y="42"/>
                      </a:lnTo>
                      <a:lnTo>
                        <a:pt x="10" y="44"/>
                      </a:lnTo>
                      <a:lnTo>
                        <a:pt x="12" y="44"/>
                      </a:lnTo>
                      <a:lnTo>
                        <a:pt x="12" y="44"/>
                      </a:lnTo>
                      <a:lnTo>
                        <a:pt x="12" y="52"/>
                      </a:lnTo>
                      <a:lnTo>
                        <a:pt x="12" y="56"/>
                      </a:lnTo>
                      <a:lnTo>
                        <a:pt x="14" y="58"/>
                      </a:lnTo>
                      <a:lnTo>
                        <a:pt x="20" y="60"/>
                      </a:lnTo>
                      <a:lnTo>
                        <a:pt x="20" y="6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60" name="Freeform 180"/>
                <p:cNvSpPr>
                  <a:spLocks noChangeAspect="1"/>
                </p:cNvSpPr>
                <p:nvPr/>
              </p:nvSpPr>
              <p:spPr bwMode="gray">
                <a:xfrm>
                  <a:off x="2097" y="2600"/>
                  <a:ext cx="52" cy="61"/>
                </a:xfrm>
                <a:custGeom>
                  <a:avLst/>
                  <a:gdLst/>
                  <a:ahLst/>
                  <a:cxnLst>
                    <a:cxn ang="0">
                      <a:pos x="30" y="70"/>
                    </a:cxn>
                    <a:cxn ang="0">
                      <a:pos x="32" y="68"/>
                    </a:cxn>
                    <a:cxn ang="0">
                      <a:pos x="36" y="66"/>
                    </a:cxn>
                    <a:cxn ang="0">
                      <a:pos x="36" y="62"/>
                    </a:cxn>
                    <a:cxn ang="0">
                      <a:pos x="42" y="58"/>
                    </a:cxn>
                    <a:cxn ang="0">
                      <a:pos x="44" y="56"/>
                    </a:cxn>
                    <a:cxn ang="0">
                      <a:pos x="46" y="50"/>
                    </a:cxn>
                    <a:cxn ang="0">
                      <a:pos x="52" y="44"/>
                    </a:cxn>
                    <a:cxn ang="0">
                      <a:pos x="54" y="44"/>
                    </a:cxn>
                    <a:cxn ang="0">
                      <a:pos x="56" y="40"/>
                    </a:cxn>
                    <a:cxn ang="0">
                      <a:pos x="48" y="40"/>
                    </a:cxn>
                    <a:cxn ang="0">
                      <a:pos x="44" y="38"/>
                    </a:cxn>
                    <a:cxn ang="0">
                      <a:pos x="22" y="0"/>
                    </a:cxn>
                    <a:cxn ang="0">
                      <a:pos x="16" y="8"/>
                    </a:cxn>
                    <a:cxn ang="0">
                      <a:pos x="16" y="12"/>
                    </a:cxn>
                    <a:cxn ang="0">
                      <a:pos x="22" y="20"/>
                    </a:cxn>
                    <a:cxn ang="0">
                      <a:pos x="24" y="24"/>
                    </a:cxn>
                    <a:cxn ang="0">
                      <a:pos x="26" y="30"/>
                    </a:cxn>
                    <a:cxn ang="0">
                      <a:pos x="10" y="28"/>
                    </a:cxn>
                    <a:cxn ang="0">
                      <a:pos x="2" y="38"/>
                    </a:cxn>
                    <a:cxn ang="0">
                      <a:pos x="2" y="42"/>
                    </a:cxn>
                    <a:cxn ang="0">
                      <a:pos x="2" y="46"/>
                    </a:cxn>
                    <a:cxn ang="0">
                      <a:pos x="0" y="50"/>
                    </a:cxn>
                    <a:cxn ang="0">
                      <a:pos x="2" y="50"/>
                    </a:cxn>
                    <a:cxn ang="0">
                      <a:pos x="6" y="52"/>
                    </a:cxn>
                    <a:cxn ang="0">
                      <a:pos x="12" y="60"/>
                    </a:cxn>
                    <a:cxn ang="0">
                      <a:pos x="18" y="62"/>
                    </a:cxn>
                    <a:cxn ang="0">
                      <a:pos x="18" y="64"/>
                    </a:cxn>
                    <a:cxn ang="0">
                      <a:pos x="20" y="68"/>
                    </a:cxn>
                    <a:cxn ang="0">
                      <a:pos x="20" y="68"/>
                    </a:cxn>
                    <a:cxn ang="0">
                      <a:pos x="26" y="68"/>
                    </a:cxn>
                    <a:cxn ang="0">
                      <a:pos x="30" y="70"/>
                    </a:cxn>
                  </a:cxnLst>
                  <a:rect l="0" t="0" r="r" b="b"/>
                  <a:pathLst>
                    <a:path w="56" h="70">
                      <a:moveTo>
                        <a:pt x="30" y="70"/>
                      </a:moveTo>
                      <a:lnTo>
                        <a:pt x="30" y="70"/>
                      </a:lnTo>
                      <a:lnTo>
                        <a:pt x="30" y="68"/>
                      </a:lnTo>
                      <a:lnTo>
                        <a:pt x="32" y="68"/>
                      </a:lnTo>
                      <a:lnTo>
                        <a:pt x="36" y="68"/>
                      </a:lnTo>
                      <a:lnTo>
                        <a:pt x="36" y="66"/>
                      </a:lnTo>
                      <a:lnTo>
                        <a:pt x="36" y="66"/>
                      </a:lnTo>
                      <a:lnTo>
                        <a:pt x="36" y="62"/>
                      </a:lnTo>
                      <a:lnTo>
                        <a:pt x="40" y="60"/>
                      </a:lnTo>
                      <a:lnTo>
                        <a:pt x="42" y="58"/>
                      </a:lnTo>
                      <a:lnTo>
                        <a:pt x="42" y="58"/>
                      </a:lnTo>
                      <a:lnTo>
                        <a:pt x="44" y="56"/>
                      </a:lnTo>
                      <a:lnTo>
                        <a:pt x="46" y="50"/>
                      </a:lnTo>
                      <a:lnTo>
                        <a:pt x="46" y="50"/>
                      </a:lnTo>
                      <a:lnTo>
                        <a:pt x="46" y="46"/>
                      </a:lnTo>
                      <a:lnTo>
                        <a:pt x="52" y="44"/>
                      </a:lnTo>
                      <a:lnTo>
                        <a:pt x="52" y="44"/>
                      </a:lnTo>
                      <a:lnTo>
                        <a:pt x="54" y="44"/>
                      </a:lnTo>
                      <a:lnTo>
                        <a:pt x="54" y="42"/>
                      </a:lnTo>
                      <a:lnTo>
                        <a:pt x="56" y="40"/>
                      </a:lnTo>
                      <a:lnTo>
                        <a:pt x="56" y="40"/>
                      </a:lnTo>
                      <a:lnTo>
                        <a:pt x="48" y="40"/>
                      </a:lnTo>
                      <a:lnTo>
                        <a:pt x="48" y="38"/>
                      </a:lnTo>
                      <a:lnTo>
                        <a:pt x="44" y="38"/>
                      </a:lnTo>
                      <a:lnTo>
                        <a:pt x="44" y="0"/>
                      </a:lnTo>
                      <a:lnTo>
                        <a:pt x="22" y="0"/>
                      </a:lnTo>
                      <a:lnTo>
                        <a:pt x="20" y="8"/>
                      </a:lnTo>
                      <a:lnTo>
                        <a:pt x="16" y="8"/>
                      </a:lnTo>
                      <a:lnTo>
                        <a:pt x="16" y="12"/>
                      </a:lnTo>
                      <a:lnTo>
                        <a:pt x="16" y="12"/>
                      </a:lnTo>
                      <a:lnTo>
                        <a:pt x="18" y="16"/>
                      </a:lnTo>
                      <a:lnTo>
                        <a:pt x="22" y="20"/>
                      </a:lnTo>
                      <a:lnTo>
                        <a:pt x="22" y="20"/>
                      </a:lnTo>
                      <a:lnTo>
                        <a:pt x="24" y="24"/>
                      </a:lnTo>
                      <a:lnTo>
                        <a:pt x="26" y="26"/>
                      </a:lnTo>
                      <a:lnTo>
                        <a:pt x="26" y="30"/>
                      </a:lnTo>
                      <a:lnTo>
                        <a:pt x="10" y="28"/>
                      </a:lnTo>
                      <a:lnTo>
                        <a:pt x="10" y="28"/>
                      </a:lnTo>
                      <a:lnTo>
                        <a:pt x="4" y="34"/>
                      </a:lnTo>
                      <a:lnTo>
                        <a:pt x="2" y="38"/>
                      </a:lnTo>
                      <a:lnTo>
                        <a:pt x="2" y="42"/>
                      </a:lnTo>
                      <a:lnTo>
                        <a:pt x="2" y="42"/>
                      </a:lnTo>
                      <a:lnTo>
                        <a:pt x="2" y="44"/>
                      </a:lnTo>
                      <a:lnTo>
                        <a:pt x="2" y="46"/>
                      </a:lnTo>
                      <a:lnTo>
                        <a:pt x="0" y="50"/>
                      </a:lnTo>
                      <a:lnTo>
                        <a:pt x="0" y="50"/>
                      </a:lnTo>
                      <a:lnTo>
                        <a:pt x="2" y="50"/>
                      </a:lnTo>
                      <a:lnTo>
                        <a:pt x="2" y="50"/>
                      </a:lnTo>
                      <a:lnTo>
                        <a:pt x="6" y="52"/>
                      </a:lnTo>
                      <a:lnTo>
                        <a:pt x="6" y="52"/>
                      </a:lnTo>
                      <a:lnTo>
                        <a:pt x="8" y="56"/>
                      </a:lnTo>
                      <a:lnTo>
                        <a:pt x="12" y="60"/>
                      </a:lnTo>
                      <a:lnTo>
                        <a:pt x="12" y="60"/>
                      </a:lnTo>
                      <a:lnTo>
                        <a:pt x="18" y="62"/>
                      </a:lnTo>
                      <a:lnTo>
                        <a:pt x="18" y="62"/>
                      </a:lnTo>
                      <a:lnTo>
                        <a:pt x="18" y="64"/>
                      </a:lnTo>
                      <a:lnTo>
                        <a:pt x="20" y="68"/>
                      </a:lnTo>
                      <a:lnTo>
                        <a:pt x="20" y="68"/>
                      </a:lnTo>
                      <a:lnTo>
                        <a:pt x="20" y="68"/>
                      </a:lnTo>
                      <a:lnTo>
                        <a:pt x="20" y="68"/>
                      </a:lnTo>
                      <a:lnTo>
                        <a:pt x="24" y="68"/>
                      </a:lnTo>
                      <a:lnTo>
                        <a:pt x="26" y="68"/>
                      </a:lnTo>
                      <a:lnTo>
                        <a:pt x="28" y="70"/>
                      </a:lnTo>
                      <a:lnTo>
                        <a:pt x="30" y="7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61" name="Freeform 181"/>
                <p:cNvSpPr>
                  <a:spLocks noChangeAspect="1" noEditPoints="1"/>
                </p:cNvSpPr>
                <p:nvPr/>
              </p:nvSpPr>
              <p:spPr bwMode="gray">
                <a:xfrm>
                  <a:off x="3484" y="2240"/>
                  <a:ext cx="90" cy="111"/>
                </a:xfrm>
                <a:custGeom>
                  <a:avLst/>
                  <a:gdLst/>
                  <a:ahLst/>
                  <a:cxnLst>
                    <a:cxn ang="0">
                      <a:pos x="8" y="46"/>
                    </a:cxn>
                    <a:cxn ang="0">
                      <a:pos x="12" y="52"/>
                    </a:cxn>
                    <a:cxn ang="0">
                      <a:pos x="14" y="60"/>
                    </a:cxn>
                    <a:cxn ang="0">
                      <a:pos x="38" y="70"/>
                    </a:cxn>
                    <a:cxn ang="0">
                      <a:pos x="32" y="70"/>
                    </a:cxn>
                    <a:cxn ang="0">
                      <a:pos x="16" y="72"/>
                    </a:cxn>
                    <a:cxn ang="0">
                      <a:pos x="22" y="88"/>
                    </a:cxn>
                    <a:cxn ang="0">
                      <a:pos x="24" y="86"/>
                    </a:cxn>
                    <a:cxn ang="0">
                      <a:pos x="34" y="88"/>
                    </a:cxn>
                    <a:cxn ang="0">
                      <a:pos x="36" y="82"/>
                    </a:cxn>
                    <a:cxn ang="0">
                      <a:pos x="48" y="80"/>
                    </a:cxn>
                    <a:cxn ang="0">
                      <a:pos x="48" y="74"/>
                    </a:cxn>
                    <a:cxn ang="0">
                      <a:pos x="54" y="68"/>
                    </a:cxn>
                    <a:cxn ang="0">
                      <a:pos x="44" y="58"/>
                    </a:cxn>
                    <a:cxn ang="0">
                      <a:pos x="46" y="60"/>
                    </a:cxn>
                    <a:cxn ang="0">
                      <a:pos x="58" y="66"/>
                    </a:cxn>
                    <a:cxn ang="0">
                      <a:pos x="64" y="72"/>
                    </a:cxn>
                    <a:cxn ang="0">
                      <a:pos x="58" y="60"/>
                    </a:cxn>
                    <a:cxn ang="0">
                      <a:pos x="46" y="52"/>
                    </a:cxn>
                    <a:cxn ang="0">
                      <a:pos x="42" y="52"/>
                    </a:cxn>
                    <a:cxn ang="0">
                      <a:pos x="42" y="48"/>
                    </a:cxn>
                    <a:cxn ang="0">
                      <a:pos x="40" y="36"/>
                    </a:cxn>
                    <a:cxn ang="0">
                      <a:pos x="34" y="30"/>
                    </a:cxn>
                    <a:cxn ang="0">
                      <a:pos x="46" y="32"/>
                    </a:cxn>
                    <a:cxn ang="0">
                      <a:pos x="46" y="28"/>
                    </a:cxn>
                    <a:cxn ang="0">
                      <a:pos x="54" y="28"/>
                    </a:cxn>
                    <a:cxn ang="0">
                      <a:pos x="56" y="22"/>
                    </a:cxn>
                    <a:cxn ang="0">
                      <a:pos x="62" y="14"/>
                    </a:cxn>
                    <a:cxn ang="0">
                      <a:pos x="82" y="14"/>
                    </a:cxn>
                    <a:cxn ang="0">
                      <a:pos x="88" y="14"/>
                    </a:cxn>
                    <a:cxn ang="0">
                      <a:pos x="94" y="10"/>
                    </a:cxn>
                    <a:cxn ang="0">
                      <a:pos x="96" y="4"/>
                    </a:cxn>
                    <a:cxn ang="0">
                      <a:pos x="86" y="4"/>
                    </a:cxn>
                    <a:cxn ang="0">
                      <a:pos x="82" y="6"/>
                    </a:cxn>
                    <a:cxn ang="0">
                      <a:pos x="72" y="2"/>
                    </a:cxn>
                    <a:cxn ang="0">
                      <a:pos x="62" y="4"/>
                    </a:cxn>
                    <a:cxn ang="0">
                      <a:pos x="46" y="6"/>
                    </a:cxn>
                    <a:cxn ang="0">
                      <a:pos x="44" y="12"/>
                    </a:cxn>
                    <a:cxn ang="0">
                      <a:pos x="36" y="14"/>
                    </a:cxn>
                    <a:cxn ang="0">
                      <a:pos x="32" y="16"/>
                    </a:cxn>
                    <a:cxn ang="0">
                      <a:pos x="26" y="20"/>
                    </a:cxn>
                    <a:cxn ang="0">
                      <a:pos x="12" y="32"/>
                    </a:cxn>
                    <a:cxn ang="0">
                      <a:pos x="8" y="36"/>
                    </a:cxn>
                    <a:cxn ang="0">
                      <a:pos x="46" y="118"/>
                    </a:cxn>
                    <a:cxn ang="0">
                      <a:pos x="56" y="124"/>
                    </a:cxn>
                    <a:cxn ang="0">
                      <a:pos x="72" y="128"/>
                    </a:cxn>
                    <a:cxn ang="0">
                      <a:pos x="80" y="126"/>
                    </a:cxn>
                    <a:cxn ang="0">
                      <a:pos x="84" y="122"/>
                    </a:cxn>
                    <a:cxn ang="0">
                      <a:pos x="78" y="118"/>
                    </a:cxn>
                    <a:cxn ang="0">
                      <a:pos x="68" y="120"/>
                    </a:cxn>
                    <a:cxn ang="0">
                      <a:pos x="40" y="54"/>
                    </a:cxn>
                    <a:cxn ang="0">
                      <a:pos x="40" y="54"/>
                    </a:cxn>
                    <a:cxn ang="0">
                      <a:pos x="84" y="48"/>
                    </a:cxn>
                    <a:cxn ang="0">
                      <a:pos x="88" y="50"/>
                    </a:cxn>
                    <a:cxn ang="0">
                      <a:pos x="84" y="46"/>
                    </a:cxn>
                    <a:cxn ang="0">
                      <a:pos x="0" y="40"/>
                    </a:cxn>
                  </a:cxnLst>
                  <a:rect l="0" t="0" r="r" b="b"/>
                  <a:pathLst>
                    <a:path w="98" h="128">
                      <a:moveTo>
                        <a:pt x="2" y="36"/>
                      </a:moveTo>
                      <a:lnTo>
                        <a:pt x="2" y="36"/>
                      </a:lnTo>
                      <a:lnTo>
                        <a:pt x="4" y="44"/>
                      </a:lnTo>
                      <a:lnTo>
                        <a:pt x="4" y="44"/>
                      </a:lnTo>
                      <a:lnTo>
                        <a:pt x="8" y="46"/>
                      </a:lnTo>
                      <a:lnTo>
                        <a:pt x="8" y="46"/>
                      </a:lnTo>
                      <a:lnTo>
                        <a:pt x="8" y="48"/>
                      </a:lnTo>
                      <a:lnTo>
                        <a:pt x="8" y="48"/>
                      </a:lnTo>
                      <a:lnTo>
                        <a:pt x="12" y="52"/>
                      </a:lnTo>
                      <a:lnTo>
                        <a:pt x="12" y="52"/>
                      </a:lnTo>
                      <a:lnTo>
                        <a:pt x="18" y="52"/>
                      </a:lnTo>
                      <a:lnTo>
                        <a:pt x="18" y="52"/>
                      </a:lnTo>
                      <a:lnTo>
                        <a:pt x="14" y="54"/>
                      </a:lnTo>
                      <a:lnTo>
                        <a:pt x="14" y="54"/>
                      </a:lnTo>
                      <a:lnTo>
                        <a:pt x="14" y="60"/>
                      </a:lnTo>
                      <a:lnTo>
                        <a:pt x="16" y="64"/>
                      </a:lnTo>
                      <a:lnTo>
                        <a:pt x="16" y="64"/>
                      </a:lnTo>
                      <a:lnTo>
                        <a:pt x="22" y="64"/>
                      </a:lnTo>
                      <a:lnTo>
                        <a:pt x="28" y="66"/>
                      </a:lnTo>
                      <a:lnTo>
                        <a:pt x="38" y="70"/>
                      </a:lnTo>
                      <a:lnTo>
                        <a:pt x="38" y="70"/>
                      </a:lnTo>
                      <a:lnTo>
                        <a:pt x="38" y="72"/>
                      </a:lnTo>
                      <a:lnTo>
                        <a:pt x="34" y="72"/>
                      </a:lnTo>
                      <a:lnTo>
                        <a:pt x="34" y="72"/>
                      </a:lnTo>
                      <a:lnTo>
                        <a:pt x="32" y="70"/>
                      </a:lnTo>
                      <a:lnTo>
                        <a:pt x="30" y="68"/>
                      </a:lnTo>
                      <a:lnTo>
                        <a:pt x="30" y="68"/>
                      </a:lnTo>
                      <a:lnTo>
                        <a:pt x="24" y="66"/>
                      </a:lnTo>
                      <a:lnTo>
                        <a:pt x="22" y="68"/>
                      </a:lnTo>
                      <a:lnTo>
                        <a:pt x="16" y="72"/>
                      </a:lnTo>
                      <a:lnTo>
                        <a:pt x="16" y="72"/>
                      </a:lnTo>
                      <a:lnTo>
                        <a:pt x="20" y="78"/>
                      </a:lnTo>
                      <a:lnTo>
                        <a:pt x="20" y="86"/>
                      </a:lnTo>
                      <a:lnTo>
                        <a:pt x="20" y="86"/>
                      </a:lnTo>
                      <a:lnTo>
                        <a:pt x="22" y="88"/>
                      </a:lnTo>
                      <a:lnTo>
                        <a:pt x="22" y="88"/>
                      </a:lnTo>
                      <a:lnTo>
                        <a:pt x="22" y="88"/>
                      </a:lnTo>
                      <a:lnTo>
                        <a:pt x="24" y="88"/>
                      </a:lnTo>
                      <a:lnTo>
                        <a:pt x="24" y="86"/>
                      </a:lnTo>
                      <a:lnTo>
                        <a:pt x="24" y="86"/>
                      </a:lnTo>
                      <a:lnTo>
                        <a:pt x="28" y="88"/>
                      </a:lnTo>
                      <a:lnTo>
                        <a:pt x="28" y="88"/>
                      </a:lnTo>
                      <a:lnTo>
                        <a:pt x="34" y="88"/>
                      </a:lnTo>
                      <a:lnTo>
                        <a:pt x="34" y="88"/>
                      </a:lnTo>
                      <a:lnTo>
                        <a:pt x="34" y="88"/>
                      </a:lnTo>
                      <a:lnTo>
                        <a:pt x="38" y="88"/>
                      </a:lnTo>
                      <a:lnTo>
                        <a:pt x="38" y="86"/>
                      </a:lnTo>
                      <a:lnTo>
                        <a:pt x="38" y="86"/>
                      </a:lnTo>
                      <a:lnTo>
                        <a:pt x="36" y="84"/>
                      </a:lnTo>
                      <a:lnTo>
                        <a:pt x="36" y="82"/>
                      </a:lnTo>
                      <a:lnTo>
                        <a:pt x="36" y="82"/>
                      </a:lnTo>
                      <a:lnTo>
                        <a:pt x="42" y="82"/>
                      </a:lnTo>
                      <a:lnTo>
                        <a:pt x="46" y="84"/>
                      </a:lnTo>
                      <a:lnTo>
                        <a:pt x="46" y="84"/>
                      </a:lnTo>
                      <a:lnTo>
                        <a:pt x="48" y="80"/>
                      </a:lnTo>
                      <a:lnTo>
                        <a:pt x="42" y="76"/>
                      </a:lnTo>
                      <a:lnTo>
                        <a:pt x="42" y="76"/>
                      </a:lnTo>
                      <a:lnTo>
                        <a:pt x="42" y="74"/>
                      </a:lnTo>
                      <a:lnTo>
                        <a:pt x="42" y="74"/>
                      </a:lnTo>
                      <a:lnTo>
                        <a:pt x="48" y="74"/>
                      </a:lnTo>
                      <a:lnTo>
                        <a:pt x="48" y="74"/>
                      </a:lnTo>
                      <a:lnTo>
                        <a:pt x="54" y="78"/>
                      </a:lnTo>
                      <a:lnTo>
                        <a:pt x="54" y="78"/>
                      </a:lnTo>
                      <a:lnTo>
                        <a:pt x="54" y="68"/>
                      </a:lnTo>
                      <a:lnTo>
                        <a:pt x="54" y="68"/>
                      </a:lnTo>
                      <a:lnTo>
                        <a:pt x="48" y="66"/>
                      </a:lnTo>
                      <a:lnTo>
                        <a:pt x="44" y="62"/>
                      </a:lnTo>
                      <a:lnTo>
                        <a:pt x="44" y="62"/>
                      </a:lnTo>
                      <a:lnTo>
                        <a:pt x="44" y="58"/>
                      </a:lnTo>
                      <a:lnTo>
                        <a:pt x="44" y="58"/>
                      </a:lnTo>
                      <a:lnTo>
                        <a:pt x="42" y="58"/>
                      </a:lnTo>
                      <a:lnTo>
                        <a:pt x="44" y="56"/>
                      </a:lnTo>
                      <a:lnTo>
                        <a:pt x="44" y="56"/>
                      </a:lnTo>
                      <a:lnTo>
                        <a:pt x="46" y="60"/>
                      </a:lnTo>
                      <a:lnTo>
                        <a:pt x="46" y="60"/>
                      </a:lnTo>
                      <a:lnTo>
                        <a:pt x="50" y="64"/>
                      </a:lnTo>
                      <a:lnTo>
                        <a:pt x="50" y="64"/>
                      </a:lnTo>
                      <a:lnTo>
                        <a:pt x="52" y="66"/>
                      </a:lnTo>
                      <a:lnTo>
                        <a:pt x="52" y="66"/>
                      </a:lnTo>
                      <a:lnTo>
                        <a:pt x="58" y="66"/>
                      </a:lnTo>
                      <a:lnTo>
                        <a:pt x="58" y="66"/>
                      </a:lnTo>
                      <a:lnTo>
                        <a:pt x="62" y="68"/>
                      </a:lnTo>
                      <a:lnTo>
                        <a:pt x="62" y="68"/>
                      </a:lnTo>
                      <a:lnTo>
                        <a:pt x="64" y="72"/>
                      </a:lnTo>
                      <a:lnTo>
                        <a:pt x="64" y="72"/>
                      </a:lnTo>
                      <a:lnTo>
                        <a:pt x="64" y="72"/>
                      </a:lnTo>
                      <a:lnTo>
                        <a:pt x="64" y="70"/>
                      </a:lnTo>
                      <a:lnTo>
                        <a:pt x="64" y="68"/>
                      </a:lnTo>
                      <a:lnTo>
                        <a:pt x="58" y="60"/>
                      </a:lnTo>
                      <a:lnTo>
                        <a:pt x="58" y="60"/>
                      </a:lnTo>
                      <a:lnTo>
                        <a:pt x="50" y="58"/>
                      </a:lnTo>
                      <a:lnTo>
                        <a:pt x="50" y="58"/>
                      </a:lnTo>
                      <a:lnTo>
                        <a:pt x="50" y="54"/>
                      </a:lnTo>
                      <a:lnTo>
                        <a:pt x="50" y="54"/>
                      </a:lnTo>
                      <a:lnTo>
                        <a:pt x="46" y="52"/>
                      </a:lnTo>
                      <a:lnTo>
                        <a:pt x="40" y="54"/>
                      </a:lnTo>
                      <a:lnTo>
                        <a:pt x="40" y="54"/>
                      </a:lnTo>
                      <a:lnTo>
                        <a:pt x="42" y="52"/>
                      </a:lnTo>
                      <a:lnTo>
                        <a:pt x="42" y="52"/>
                      </a:lnTo>
                      <a:lnTo>
                        <a:pt x="42" y="52"/>
                      </a:lnTo>
                      <a:lnTo>
                        <a:pt x="40" y="48"/>
                      </a:lnTo>
                      <a:lnTo>
                        <a:pt x="38" y="44"/>
                      </a:lnTo>
                      <a:lnTo>
                        <a:pt x="38" y="44"/>
                      </a:lnTo>
                      <a:lnTo>
                        <a:pt x="42" y="48"/>
                      </a:lnTo>
                      <a:lnTo>
                        <a:pt x="42" y="48"/>
                      </a:lnTo>
                      <a:lnTo>
                        <a:pt x="46" y="48"/>
                      </a:lnTo>
                      <a:lnTo>
                        <a:pt x="44" y="44"/>
                      </a:lnTo>
                      <a:lnTo>
                        <a:pt x="40" y="40"/>
                      </a:lnTo>
                      <a:lnTo>
                        <a:pt x="40" y="40"/>
                      </a:lnTo>
                      <a:lnTo>
                        <a:pt x="40" y="36"/>
                      </a:lnTo>
                      <a:lnTo>
                        <a:pt x="38" y="32"/>
                      </a:lnTo>
                      <a:lnTo>
                        <a:pt x="38" y="32"/>
                      </a:lnTo>
                      <a:lnTo>
                        <a:pt x="36" y="32"/>
                      </a:lnTo>
                      <a:lnTo>
                        <a:pt x="34" y="30"/>
                      </a:lnTo>
                      <a:lnTo>
                        <a:pt x="34" y="30"/>
                      </a:lnTo>
                      <a:lnTo>
                        <a:pt x="36" y="24"/>
                      </a:lnTo>
                      <a:lnTo>
                        <a:pt x="40" y="20"/>
                      </a:lnTo>
                      <a:lnTo>
                        <a:pt x="40" y="20"/>
                      </a:lnTo>
                      <a:lnTo>
                        <a:pt x="42" y="26"/>
                      </a:lnTo>
                      <a:lnTo>
                        <a:pt x="46" y="32"/>
                      </a:lnTo>
                      <a:lnTo>
                        <a:pt x="46" y="32"/>
                      </a:lnTo>
                      <a:lnTo>
                        <a:pt x="50" y="32"/>
                      </a:lnTo>
                      <a:lnTo>
                        <a:pt x="50" y="32"/>
                      </a:lnTo>
                      <a:lnTo>
                        <a:pt x="46" y="28"/>
                      </a:lnTo>
                      <a:lnTo>
                        <a:pt x="46" y="28"/>
                      </a:lnTo>
                      <a:lnTo>
                        <a:pt x="48" y="28"/>
                      </a:lnTo>
                      <a:lnTo>
                        <a:pt x="48" y="26"/>
                      </a:lnTo>
                      <a:lnTo>
                        <a:pt x="48" y="26"/>
                      </a:lnTo>
                      <a:lnTo>
                        <a:pt x="54" y="28"/>
                      </a:lnTo>
                      <a:lnTo>
                        <a:pt x="54" y="28"/>
                      </a:lnTo>
                      <a:lnTo>
                        <a:pt x="54" y="26"/>
                      </a:lnTo>
                      <a:lnTo>
                        <a:pt x="54" y="24"/>
                      </a:lnTo>
                      <a:lnTo>
                        <a:pt x="54" y="24"/>
                      </a:lnTo>
                      <a:lnTo>
                        <a:pt x="58" y="24"/>
                      </a:lnTo>
                      <a:lnTo>
                        <a:pt x="56" y="22"/>
                      </a:lnTo>
                      <a:lnTo>
                        <a:pt x="56" y="22"/>
                      </a:lnTo>
                      <a:lnTo>
                        <a:pt x="52" y="18"/>
                      </a:lnTo>
                      <a:lnTo>
                        <a:pt x="52" y="16"/>
                      </a:lnTo>
                      <a:lnTo>
                        <a:pt x="52" y="14"/>
                      </a:lnTo>
                      <a:lnTo>
                        <a:pt x="62" y="14"/>
                      </a:lnTo>
                      <a:lnTo>
                        <a:pt x="62" y="14"/>
                      </a:lnTo>
                      <a:lnTo>
                        <a:pt x="68" y="16"/>
                      </a:lnTo>
                      <a:lnTo>
                        <a:pt x="68" y="16"/>
                      </a:lnTo>
                      <a:lnTo>
                        <a:pt x="82" y="14"/>
                      </a:lnTo>
                      <a:lnTo>
                        <a:pt x="82" y="14"/>
                      </a:lnTo>
                      <a:lnTo>
                        <a:pt x="82" y="16"/>
                      </a:lnTo>
                      <a:lnTo>
                        <a:pt x="84" y="18"/>
                      </a:lnTo>
                      <a:lnTo>
                        <a:pt x="84" y="18"/>
                      </a:lnTo>
                      <a:lnTo>
                        <a:pt x="86" y="16"/>
                      </a:lnTo>
                      <a:lnTo>
                        <a:pt x="88" y="14"/>
                      </a:lnTo>
                      <a:lnTo>
                        <a:pt x="88" y="10"/>
                      </a:lnTo>
                      <a:lnTo>
                        <a:pt x="88" y="10"/>
                      </a:lnTo>
                      <a:lnTo>
                        <a:pt x="90" y="8"/>
                      </a:lnTo>
                      <a:lnTo>
                        <a:pt x="90" y="10"/>
                      </a:lnTo>
                      <a:lnTo>
                        <a:pt x="94" y="10"/>
                      </a:lnTo>
                      <a:lnTo>
                        <a:pt x="96" y="10"/>
                      </a:lnTo>
                      <a:lnTo>
                        <a:pt x="96" y="10"/>
                      </a:lnTo>
                      <a:lnTo>
                        <a:pt x="98" y="8"/>
                      </a:lnTo>
                      <a:lnTo>
                        <a:pt x="98" y="6"/>
                      </a:lnTo>
                      <a:lnTo>
                        <a:pt x="96" y="4"/>
                      </a:lnTo>
                      <a:lnTo>
                        <a:pt x="92" y="0"/>
                      </a:lnTo>
                      <a:lnTo>
                        <a:pt x="92" y="0"/>
                      </a:lnTo>
                      <a:lnTo>
                        <a:pt x="88" y="0"/>
                      </a:lnTo>
                      <a:lnTo>
                        <a:pt x="86" y="2"/>
                      </a:lnTo>
                      <a:lnTo>
                        <a:pt x="86" y="4"/>
                      </a:lnTo>
                      <a:lnTo>
                        <a:pt x="86" y="4"/>
                      </a:lnTo>
                      <a:lnTo>
                        <a:pt x="88" y="6"/>
                      </a:lnTo>
                      <a:lnTo>
                        <a:pt x="86" y="6"/>
                      </a:lnTo>
                      <a:lnTo>
                        <a:pt x="82" y="6"/>
                      </a:lnTo>
                      <a:lnTo>
                        <a:pt x="82" y="6"/>
                      </a:lnTo>
                      <a:lnTo>
                        <a:pt x="76" y="6"/>
                      </a:lnTo>
                      <a:lnTo>
                        <a:pt x="76" y="6"/>
                      </a:lnTo>
                      <a:lnTo>
                        <a:pt x="76" y="4"/>
                      </a:lnTo>
                      <a:lnTo>
                        <a:pt x="74" y="2"/>
                      </a:lnTo>
                      <a:lnTo>
                        <a:pt x="72" y="2"/>
                      </a:lnTo>
                      <a:lnTo>
                        <a:pt x="72" y="2"/>
                      </a:lnTo>
                      <a:lnTo>
                        <a:pt x="66" y="0"/>
                      </a:lnTo>
                      <a:lnTo>
                        <a:pt x="64" y="2"/>
                      </a:lnTo>
                      <a:lnTo>
                        <a:pt x="62" y="4"/>
                      </a:lnTo>
                      <a:lnTo>
                        <a:pt x="62" y="4"/>
                      </a:lnTo>
                      <a:lnTo>
                        <a:pt x="60" y="8"/>
                      </a:lnTo>
                      <a:lnTo>
                        <a:pt x="56" y="8"/>
                      </a:lnTo>
                      <a:lnTo>
                        <a:pt x="56" y="8"/>
                      </a:lnTo>
                      <a:lnTo>
                        <a:pt x="50" y="6"/>
                      </a:lnTo>
                      <a:lnTo>
                        <a:pt x="46" y="6"/>
                      </a:lnTo>
                      <a:lnTo>
                        <a:pt x="46" y="6"/>
                      </a:lnTo>
                      <a:lnTo>
                        <a:pt x="46" y="6"/>
                      </a:lnTo>
                      <a:lnTo>
                        <a:pt x="44" y="10"/>
                      </a:lnTo>
                      <a:lnTo>
                        <a:pt x="44" y="10"/>
                      </a:lnTo>
                      <a:lnTo>
                        <a:pt x="44" y="12"/>
                      </a:lnTo>
                      <a:lnTo>
                        <a:pt x="44" y="12"/>
                      </a:lnTo>
                      <a:lnTo>
                        <a:pt x="42" y="12"/>
                      </a:lnTo>
                      <a:lnTo>
                        <a:pt x="42" y="12"/>
                      </a:lnTo>
                      <a:lnTo>
                        <a:pt x="38" y="12"/>
                      </a:lnTo>
                      <a:lnTo>
                        <a:pt x="36" y="14"/>
                      </a:lnTo>
                      <a:lnTo>
                        <a:pt x="34" y="14"/>
                      </a:lnTo>
                      <a:lnTo>
                        <a:pt x="34" y="14"/>
                      </a:lnTo>
                      <a:lnTo>
                        <a:pt x="34" y="16"/>
                      </a:lnTo>
                      <a:lnTo>
                        <a:pt x="32" y="16"/>
                      </a:lnTo>
                      <a:lnTo>
                        <a:pt x="32" y="16"/>
                      </a:lnTo>
                      <a:lnTo>
                        <a:pt x="30" y="18"/>
                      </a:lnTo>
                      <a:lnTo>
                        <a:pt x="30" y="18"/>
                      </a:lnTo>
                      <a:lnTo>
                        <a:pt x="28" y="20"/>
                      </a:lnTo>
                      <a:lnTo>
                        <a:pt x="26" y="20"/>
                      </a:lnTo>
                      <a:lnTo>
                        <a:pt x="26" y="20"/>
                      </a:lnTo>
                      <a:lnTo>
                        <a:pt x="14" y="20"/>
                      </a:lnTo>
                      <a:lnTo>
                        <a:pt x="14" y="26"/>
                      </a:lnTo>
                      <a:lnTo>
                        <a:pt x="14" y="26"/>
                      </a:lnTo>
                      <a:lnTo>
                        <a:pt x="12" y="32"/>
                      </a:lnTo>
                      <a:lnTo>
                        <a:pt x="12" y="32"/>
                      </a:lnTo>
                      <a:lnTo>
                        <a:pt x="8" y="34"/>
                      </a:lnTo>
                      <a:lnTo>
                        <a:pt x="8" y="34"/>
                      </a:lnTo>
                      <a:lnTo>
                        <a:pt x="8" y="34"/>
                      </a:lnTo>
                      <a:lnTo>
                        <a:pt x="8" y="36"/>
                      </a:lnTo>
                      <a:lnTo>
                        <a:pt x="8" y="36"/>
                      </a:lnTo>
                      <a:lnTo>
                        <a:pt x="6" y="36"/>
                      </a:lnTo>
                      <a:lnTo>
                        <a:pt x="2" y="36"/>
                      </a:lnTo>
                      <a:close/>
                      <a:moveTo>
                        <a:pt x="50" y="116"/>
                      </a:moveTo>
                      <a:lnTo>
                        <a:pt x="50" y="116"/>
                      </a:lnTo>
                      <a:lnTo>
                        <a:pt x="46" y="118"/>
                      </a:lnTo>
                      <a:lnTo>
                        <a:pt x="46" y="118"/>
                      </a:lnTo>
                      <a:lnTo>
                        <a:pt x="46" y="120"/>
                      </a:lnTo>
                      <a:lnTo>
                        <a:pt x="46" y="120"/>
                      </a:lnTo>
                      <a:lnTo>
                        <a:pt x="56" y="124"/>
                      </a:lnTo>
                      <a:lnTo>
                        <a:pt x="56" y="124"/>
                      </a:lnTo>
                      <a:lnTo>
                        <a:pt x="62" y="124"/>
                      </a:lnTo>
                      <a:lnTo>
                        <a:pt x="62" y="124"/>
                      </a:lnTo>
                      <a:lnTo>
                        <a:pt x="66" y="126"/>
                      </a:lnTo>
                      <a:lnTo>
                        <a:pt x="68" y="128"/>
                      </a:lnTo>
                      <a:lnTo>
                        <a:pt x="72" y="128"/>
                      </a:lnTo>
                      <a:lnTo>
                        <a:pt x="74" y="126"/>
                      </a:lnTo>
                      <a:lnTo>
                        <a:pt x="74" y="126"/>
                      </a:lnTo>
                      <a:lnTo>
                        <a:pt x="78" y="126"/>
                      </a:lnTo>
                      <a:lnTo>
                        <a:pt x="80" y="126"/>
                      </a:lnTo>
                      <a:lnTo>
                        <a:pt x="80" y="126"/>
                      </a:lnTo>
                      <a:lnTo>
                        <a:pt x="84" y="126"/>
                      </a:lnTo>
                      <a:lnTo>
                        <a:pt x="84" y="126"/>
                      </a:lnTo>
                      <a:lnTo>
                        <a:pt x="86" y="124"/>
                      </a:lnTo>
                      <a:lnTo>
                        <a:pt x="84" y="122"/>
                      </a:lnTo>
                      <a:lnTo>
                        <a:pt x="84" y="122"/>
                      </a:lnTo>
                      <a:lnTo>
                        <a:pt x="80" y="122"/>
                      </a:lnTo>
                      <a:lnTo>
                        <a:pt x="80" y="122"/>
                      </a:lnTo>
                      <a:lnTo>
                        <a:pt x="80" y="118"/>
                      </a:lnTo>
                      <a:lnTo>
                        <a:pt x="80" y="118"/>
                      </a:lnTo>
                      <a:lnTo>
                        <a:pt x="78" y="118"/>
                      </a:lnTo>
                      <a:lnTo>
                        <a:pt x="78" y="118"/>
                      </a:lnTo>
                      <a:lnTo>
                        <a:pt x="78" y="120"/>
                      </a:lnTo>
                      <a:lnTo>
                        <a:pt x="78" y="120"/>
                      </a:lnTo>
                      <a:lnTo>
                        <a:pt x="68" y="120"/>
                      </a:lnTo>
                      <a:lnTo>
                        <a:pt x="68" y="120"/>
                      </a:lnTo>
                      <a:lnTo>
                        <a:pt x="58" y="118"/>
                      </a:lnTo>
                      <a:lnTo>
                        <a:pt x="50" y="116"/>
                      </a:lnTo>
                      <a:lnTo>
                        <a:pt x="50" y="116"/>
                      </a:lnTo>
                      <a:close/>
                      <a:moveTo>
                        <a:pt x="40" y="54"/>
                      </a:moveTo>
                      <a:lnTo>
                        <a:pt x="40" y="54"/>
                      </a:lnTo>
                      <a:lnTo>
                        <a:pt x="42" y="56"/>
                      </a:lnTo>
                      <a:lnTo>
                        <a:pt x="42" y="56"/>
                      </a:lnTo>
                      <a:lnTo>
                        <a:pt x="38" y="54"/>
                      </a:lnTo>
                      <a:lnTo>
                        <a:pt x="40" y="54"/>
                      </a:lnTo>
                      <a:lnTo>
                        <a:pt x="40" y="54"/>
                      </a:lnTo>
                      <a:close/>
                      <a:moveTo>
                        <a:pt x="84" y="46"/>
                      </a:moveTo>
                      <a:lnTo>
                        <a:pt x="84" y="46"/>
                      </a:lnTo>
                      <a:lnTo>
                        <a:pt x="82" y="48"/>
                      </a:lnTo>
                      <a:lnTo>
                        <a:pt x="84" y="48"/>
                      </a:lnTo>
                      <a:lnTo>
                        <a:pt x="84" y="48"/>
                      </a:lnTo>
                      <a:lnTo>
                        <a:pt x="84" y="52"/>
                      </a:lnTo>
                      <a:lnTo>
                        <a:pt x="84" y="52"/>
                      </a:lnTo>
                      <a:lnTo>
                        <a:pt x="88" y="52"/>
                      </a:lnTo>
                      <a:lnTo>
                        <a:pt x="88" y="52"/>
                      </a:lnTo>
                      <a:lnTo>
                        <a:pt x="88" y="50"/>
                      </a:lnTo>
                      <a:lnTo>
                        <a:pt x="88" y="50"/>
                      </a:lnTo>
                      <a:lnTo>
                        <a:pt x="88" y="46"/>
                      </a:lnTo>
                      <a:lnTo>
                        <a:pt x="88" y="46"/>
                      </a:lnTo>
                      <a:lnTo>
                        <a:pt x="84" y="46"/>
                      </a:lnTo>
                      <a:lnTo>
                        <a:pt x="84" y="46"/>
                      </a:lnTo>
                      <a:close/>
                      <a:moveTo>
                        <a:pt x="0" y="36"/>
                      </a:moveTo>
                      <a:lnTo>
                        <a:pt x="0" y="36"/>
                      </a:lnTo>
                      <a:lnTo>
                        <a:pt x="0" y="40"/>
                      </a:lnTo>
                      <a:lnTo>
                        <a:pt x="0" y="40"/>
                      </a:lnTo>
                      <a:lnTo>
                        <a:pt x="0" y="40"/>
                      </a:lnTo>
                      <a:lnTo>
                        <a:pt x="2" y="40"/>
                      </a:lnTo>
                      <a:lnTo>
                        <a:pt x="0" y="36"/>
                      </a:lnTo>
                      <a:lnTo>
                        <a:pt x="0" y="3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62" name="Freeform 182"/>
                <p:cNvSpPr>
                  <a:spLocks noChangeAspect="1"/>
                </p:cNvSpPr>
                <p:nvPr/>
              </p:nvSpPr>
              <p:spPr bwMode="gray">
                <a:xfrm>
                  <a:off x="3305" y="2009"/>
                  <a:ext cx="111" cy="135"/>
                </a:xfrm>
                <a:custGeom>
                  <a:avLst/>
                  <a:gdLst/>
                  <a:ahLst/>
                  <a:cxnLst>
                    <a:cxn ang="0">
                      <a:pos x="113" y="20"/>
                    </a:cxn>
                    <a:cxn ang="0">
                      <a:pos x="107" y="18"/>
                    </a:cxn>
                    <a:cxn ang="0">
                      <a:pos x="93" y="14"/>
                    </a:cxn>
                    <a:cxn ang="0">
                      <a:pos x="89" y="22"/>
                    </a:cxn>
                    <a:cxn ang="0">
                      <a:pos x="83" y="24"/>
                    </a:cxn>
                    <a:cxn ang="0">
                      <a:pos x="83" y="26"/>
                    </a:cxn>
                    <a:cxn ang="0">
                      <a:pos x="71" y="18"/>
                    </a:cxn>
                    <a:cxn ang="0">
                      <a:pos x="62" y="12"/>
                    </a:cxn>
                    <a:cxn ang="0">
                      <a:pos x="58" y="6"/>
                    </a:cxn>
                    <a:cxn ang="0">
                      <a:pos x="64" y="2"/>
                    </a:cxn>
                    <a:cxn ang="0">
                      <a:pos x="62" y="0"/>
                    </a:cxn>
                    <a:cxn ang="0">
                      <a:pos x="56" y="2"/>
                    </a:cxn>
                    <a:cxn ang="0">
                      <a:pos x="42" y="6"/>
                    </a:cxn>
                    <a:cxn ang="0">
                      <a:pos x="46" y="12"/>
                    </a:cxn>
                    <a:cxn ang="0">
                      <a:pos x="46" y="20"/>
                    </a:cxn>
                    <a:cxn ang="0">
                      <a:pos x="44" y="28"/>
                    </a:cxn>
                    <a:cxn ang="0">
                      <a:pos x="40" y="38"/>
                    </a:cxn>
                    <a:cxn ang="0">
                      <a:pos x="26" y="38"/>
                    </a:cxn>
                    <a:cxn ang="0">
                      <a:pos x="28" y="46"/>
                    </a:cxn>
                    <a:cxn ang="0">
                      <a:pos x="24" y="56"/>
                    </a:cxn>
                    <a:cxn ang="0">
                      <a:pos x="24" y="60"/>
                    </a:cxn>
                    <a:cxn ang="0">
                      <a:pos x="18" y="64"/>
                    </a:cxn>
                    <a:cxn ang="0">
                      <a:pos x="12" y="66"/>
                    </a:cxn>
                    <a:cxn ang="0">
                      <a:pos x="4" y="70"/>
                    </a:cxn>
                    <a:cxn ang="0">
                      <a:pos x="6" y="88"/>
                    </a:cxn>
                    <a:cxn ang="0">
                      <a:pos x="4" y="90"/>
                    </a:cxn>
                    <a:cxn ang="0">
                      <a:pos x="6" y="96"/>
                    </a:cxn>
                    <a:cxn ang="0">
                      <a:pos x="8" y="104"/>
                    </a:cxn>
                    <a:cxn ang="0">
                      <a:pos x="10" y="110"/>
                    </a:cxn>
                    <a:cxn ang="0">
                      <a:pos x="10" y="118"/>
                    </a:cxn>
                    <a:cxn ang="0">
                      <a:pos x="20" y="118"/>
                    </a:cxn>
                    <a:cxn ang="0">
                      <a:pos x="28" y="120"/>
                    </a:cxn>
                    <a:cxn ang="0">
                      <a:pos x="34" y="124"/>
                    </a:cxn>
                    <a:cxn ang="0">
                      <a:pos x="32" y="138"/>
                    </a:cxn>
                    <a:cxn ang="0">
                      <a:pos x="34" y="152"/>
                    </a:cxn>
                    <a:cxn ang="0">
                      <a:pos x="42" y="146"/>
                    </a:cxn>
                    <a:cxn ang="0">
                      <a:pos x="50" y="148"/>
                    </a:cxn>
                    <a:cxn ang="0">
                      <a:pos x="68" y="150"/>
                    </a:cxn>
                    <a:cxn ang="0">
                      <a:pos x="75" y="150"/>
                    </a:cxn>
                    <a:cxn ang="0">
                      <a:pos x="83" y="144"/>
                    </a:cxn>
                    <a:cxn ang="0">
                      <a:pos x="91" y="146"/>
                    </a:cxn>
                    <a:cxn ang="0">
                      <a:pos x="99" y="150"/>
                    </a:cxn>
                    <a:cxn ang="0">
                      <a:pos x="97" y="140"/>
                    </a:cxn>
                    <a:cxn ang="0">
                      <a:pos x="99" y="136"/>
                    </a:cxn>
                    <a:cxn ang="0">
                      <a:pos x="103" y="132"/>
                    </a:cxn>
                    <a:cxn ang="0">
                      <a:pos x="109" y="124"/>
                    </a:cxn>
                    <a:cxn ang="0">
                      <a:pos x="101" y="118"/>
                    </a:cxn>
                    <a:cxn ang="0">
                      <a:pos x="97" y="110"/>
                    </a:cxn>
                    <a:cxn ang="0">
                      <a:pos x="89" y="98"/>
                    </a:cxn>
                    <a:cxn ang="0">
                      <a:pos x="91" y="92"/>
                    </a:cxn>
                    <a:cxn ang="0">
                      <a:pos x="101" y="86"/>
                    </a:cxn>
                    <a:cxn ang="0">
                      <a:pos x="121" y="82"/>
                    </a:cxn>
                    <a:cxn ang="0">
                      <a:pos x="119" y="60"/>
                    </a:cxn>
                    <a:cxn ang="0">
                      <a:pos x="119" y="46"/>
                    </a:cxn>
                    <a:cxn ang="0">
                      <a:pos x="115" y="38"/>
                    </a:cxn>
                  </a:cxnLst>
                  <a:rect l="0" t="0" r="r" b="b"/>
                  <a:pathLst>
                    <a:path w="121" h="156">
                      <a:moveTo>
                        <a:pt x="117" y="22"/>
                      </a:moveTo>
                      <a:lnTo>
                        <a:pt x="117" y="22"/>
                      </a:lnTo>
                      <a:lnTo>
                        <a:pt x="113" y="20"/>
                      </a:lnTo>
                      <a:lnTo>
                        <a:pt x="113" y="20"/>
                      </a:lnTo>
                      <a:lnTo>
                        <a:pt x="113" y="18"/>
                      </a:lnTo>
                      <a:lnTo>
                        <a:pt x="113" y="18"/>
                      </a:lnTo>
                      <a:lnTo>
                        <a:pt x="109" y="18"/>
                      </a:lnTo>
                      <a:lnTo>
                        <a:pt x="107" y="18"/>
                      </a:lnTo>
                      <a:lnTo>
                        <a:pt x="107" y="18"/>
                      </a:lnTo>
                      <a:lnTo>
                        <a:pt x="101" y="16"/>
                      </a:lnTo>
                      <a:lnTo>
                        <a:pt x="101" y="16"/>
                      </a:lnTo>
                      <a:lnTo>
                        <a:pt x="93" y="14"/>
                      </a:lnTo>
                      <a:lnTo>
                        <a:pt x="93" y="14"/>
                      </a:lnTo>
                      <a:lnTo>
                        <a:pt x="91" y="18"/>
                      </a:lnTo>
                      <a:lnTo>
                        <a:pt x="89" y="22"/>
                      </a:lnTo>
                      <a:lnTo>
                        <a:pt x="89" y="22"/>
                      </a:lnTo>
                      <a:lnTo>
                        <a:pt x="87" y="22"/>
                      </a:lnTo>
                      <a:lnTo>
                        <a:pt x="83" y="22"/>
                      </a:lnTo>
                      <a:lnTo>
                        <a:pt x="83" y="22"/>
                      </a:lnTo>
                      <a:lnTo>
                        <a:pt x="83" y="24"/>
                      </a:lnTo>
                      <a:lnTo>
                        <a:pt x="83" y="24"/>
                      </a:lnTo>
                      <a:lnTo>
                        <a:pt x="83" y="26"/>
                      </a:lnTo>
                      <a:lnTo>
                        <a:pt x="83" y="26"/>
                      </a:lnTo>
                      <a:lnTo>
                        <a:pt x="83" y="26"/>
                      </a:lnTo>
                      <a:lnTo>
                        <a:pt x="75" y="24"/>
                      </a:lnTo>
                      <a:lnTo>
                        <a:pt x="75" y="24"/>
                      </a:lnTo>
                      <a:lnTo>
                        <a:pt x="75" y="20"/>
                      </a:lnTo>
                      <a:lnTo>
                        <a:pt x="71" y="18"/>
                      </a:lnTo>
                      <a:lnTo>
                        <a:pt x="71" y="18"/>
                      </a:lnTo>
                      <a:lnTo>
                        <a:pt x="66" y="20"/>
                      </a:lnTo>
                      <a:lnTo>
                        <a:pt x="66" y="20"/>
                      </a:lnTo>
                      <a:lnTo>
                        <a:pt x="62" y="12"/>
                      </a:lnTo>
                      <a:lnTo>
                        <a:pt x="62" y="12"/>
                      </a:lnTo>
                      <a:lnTo>
                        <a:pt x="62" y="8"/>
                      </a:lnTo>
                      <a:lnTo>
                        <a:pt x="62" y="8"/>
                      </a:lnTo>
                      <a:lnTo>
                        <a:pt x="58" y="6"/>
                      </a:lnTo>
                      <a:lnTo>
                        <a:pt x="58" y="6"/>
                      </a:lnTo>
                      <a:lnTo>
                        <a:pt x="60" y="4"/>
                      </a:lnTo>
                      <a:lnTo>
                        <a:pt x="60" y="4"/>
                      </a:lnTo>
                      <a:lnTo>
                        <a:pt x="64" y="2"/>
                      </a:lnTo>
                      <a:lnTo>
                        <a:pt x="64" y="2"/>
                      </a:lnTo>
                      <a:lnTo>
                        <a:pt x="64" y="0"/>
                      </a:lnTo>
                      <a:lnTo>
                        <a:pt x="62" y="0"/>
                      </a:lnTo>
                      <a:lnTo>
                        <a:pt x="62" y="0"/>
                      </a:lnTo>
                      <a:lnTo>
                        <a:pt x="60" y="2"/>
                      </a:lnTo>
                      <a:lnTo>
                        <a:pt x="60" y="2"/>
                      </a:lnTo>
                      <a:lnTo>
                        <a:pt x="56" y="2"/>
                      </a:lnTo>
                      <a:lnTo>
                        <a:pt x="56" y="2"/>
                      </a:lnTo>
                      <a:lnTo>
                        <a:pt x="56" y="0"/>
                      </a:lnTo>
                      <a:lnTo>
                        <a:pt x="44" y="0"/>
                      </a:lnTo>
                      <a:lnTo>
                        <a:pt x="44" y="0"/>
                      </a:lnTo>
                      <a:lnTo>
                        <a:pt x="42" y="6"/>
                      </a:lnTo>
                      <a:lnTo>
                        <a:pt x="44" y="6"/>
                      </a:lnTo>
                      <a:lnTo>
                        <a:pt x="44" y="6"/>
                      </a:lnTo>
                      <a:lnTo>
                        <a:pt x="46" y="12"/>
                      </a:lnTo>
                      <a:lnTo>
                        <a:pt x="46" y="12"/>
                      </a:lnTo>
                      <a:lnTo>
                        <a:pt x="46" y="12"/>
                      </a:lnTo>
                      <a:lnTo>
                        <a:pt x="46" y="12"/>
                      </a:lnTo>
                      <a:lnTo>
                        <a:pt x="46" y="18"/>
                      </a:lnTo>
                      <a:lnTo>
                        <a:pt x="46" y="20"/>
                      </a:lnTo>
                      <a:lnTo>
                        <a:pt x="46" y="24"/>
                      </a:lnTo>
                      <a:lnTo>
                        <a:pt x="50" y="28"/>
                      </a:lnTo>
                      <a:lnTo>
                        <a:pt x="50" y="28"/>
                      </a:lnTo>
                      <a:lnTo>
                        <a:pt x="44" y="28"/>
                      </a:lnTo>
                      <a:lnTo>
                        <a:pt x="44" y="28"/>
                      </a:lnTo>
                      <a:lnTo>
                        <a:pt x="42" y="34"/>
                      </a:lnTo>
                      <a:lnTo>
                        <a:pt x="40" y="38"/>
                      </a:lnTo>
                      <a:lnTo>
                        <a:pt x="40" y="38"/>
                      </a:lnTo>
                      <a:lnTo>
                        <a:pt x="36" y="34"/>
                      </a:lnTo>
                      <a:lnTo>
                        <a:pt x="36" y="34"/>
                      </a:lnTo>
                      <a:lnTo>
                        <a:pt x="30" y="36"/>
                      </a:lnTo>
                      <a:lnTo>
                        <a:pt x="26" y="38"/>
                      </a:lnTo>
                      <a:lnTo>
                        <a:pt x="26" y="40"/>
                      </a:lnTo>
                      <a:lnTo>
                        <a:pt x="30" y="46"/>
                      </a:lnTo>
                      <a:lnTo>
                        <a:pt x="28" y="46"/>
                      </a:lnTo>
                      <a:lnTo>
                        <a:pt x="28" y="46"/>
                      </a:lnTo>
                      <a:lnTo>
                        <a:pt x="28" y="52"/>
                      </a:lnTo>
                      <a:lnTo>
                        <a:pt x="26" y="54"/>
                      </a:lnTo>
                      <a:lnTo>
                        <a:pt x="24" y="56"/>
                      </a:lnTo>
                      <a:lnTo>
                        <a:pt x="24" y="56"/>
                      </a:lnTo>
                      <a:lnTo>
                        <a:pt x="22" y="56"/>
                      </a:lnTo>
                      <a:lnTo>
                        <a:pt x="22" y="56"/>
                      </a:lnTo>
                      <a:lnTo>
                        <a:pt x="24" y="60"/>
                      </a:lnTo>
                      <a:lnTo>
                        <a:pt x="24" y="60"/>
                      </a:lnTo>
                      <a:lnTo>
                        <a:pt x="24" y="62"/>
                      </a:lnTo>
                      <a:lnTo>
                        <a:pt x="22" y="62"/>
                      </a:lnTo>
                      <a:lnTo>
                        <a:pt x="18" y="64"/>
                      </a:lnTo>
                      <a:lnTo>
                        <a:pt x="18" y="64"/>
                      </a:lnTo>
                      <a:lnTo>
                        <a:pt x="18" y="66"/>
                      </a:lnTo>
                      <a:lnTo>
                        <a:pt x="16" y="68"/>
                      </a:lnTo>
                      <a:lnTo>
                        <a:pt x="12" y="66"/>
                      </a:lnTo>
                      <a:lnTo>
                        <a:pt x="12" y="66"/>
                      </a:lnTo>
                      <a:lnTo>
                        <a:pt x="8" y="66"/>
                      </a:lnTo>
                      <a:lnTo>
                        <a:pt x="6" y="66"/>
                      </a:lnTo>
                      <a:lnTo>
                        <a:pt x="4" y="70"/>
                      </a:lnTo>
                      <a:lnTo>
                        <a:pt x="4" y="70"/>
                      </a:lnTo>
                      <a:lnTo>
                        <a:pt x="0" y="84"/>
                      </a:lnTo>
                      <a:lnTo>
                        <a:pt x="0" y="84"/>
                      </a:lnTo>
                      <a:lnTo>
                        <a:pt x="2" y="86"/>
                      </a:lnTo>
                      <a:lnTo>
                        <a:pt x="6" y="88"/>
                      </a:lnTo>
                      <a:lnTo>
                        <a:pt x="6" y="88"/>
                      </a:lnTo>
                      <a:lnTo>
                        <a:pt x="6" y="88"/>
                      </a:lnTo>
                      <a:lnTo>
                        <a:pt x="4" y="88"/>
                      </a:lnTo>
                      <a:lnTo>
                        <a:pt x="4" y="90"/>
                      </a:lnTo>
                      <a:lnTo>
                        <a:pt x="4" y="92"/>
                      </a:lnTo>
                      <a:lnTo>
                        <a:pt x="4" y="92"/>
                      </a:lnTo>
                      <a:lnTo>
                        <a:pt x="6" y="94"/>
                      </a:lnTo>
                      <a:lnTo>
                        <a:pt x="6" y="96"/>
                      </a:lnTo>
                      <a:lnTo>
                        <a:pt x="6" y="100"/>
                      </a:lnTo>
                      <a:lnTo>
                        <a:pt x="6" y="100"/>
                      </a:lnTo>
                      <a:lnTo>
                        <a:pt x="6" y="102"/>
                      </a:lnTo>
                      <a:lnTo>
                        <a:pt x="8" y="104"/>
                      </a:lnTo>
                      <a:lnTo>
                        <a:pt x="8" y="104"/>
                      </a:lnTo>
                      <a:lnTo>
                        <a:pt x="10" y="106"/>
                      </a:lnTo>
                      <a:lnTo>
                        <a:pt x="10" y="106"/>
                      </a:lnTo>
                      <a:lnTo>
                        <a:pt x="10" y="110"/>
                      </a:lnTo>
                      <a:lnTo>
                        <a:pt x="10" y="110"/>
                      </a:lnTo>
                      <a:lnTo>
                        <a:pt x="8" y="112"/>
                      </a:lnTo>
                      <a:lnTo>
                        <a:pt x="8" y="116"/>
                      </a:lnTo>
                      <a:lnTo>
                        <a:pt x="10" y="118"/>
                      </a:lnTo>
                      <a:lnTo>
                        <a:pt x="10" y="118"/>
                      </a:lnTo>
                      <a:lnTo>
                        <a:pt x="14" y="116"/>
                      </a:lnTo>
                      <a:lnTo>
                        <a:pt x="18" y="116"/>
                      </a:lnTo>
                      <a:lnTo>
                        <a:pt x="20" y="118"/>
                      </a:lnTo>
                      <a:lnTo>
                        <a:pt x="20" y="118"/>
                      </a:lnTo>
                      <a:lnTo>
                        <a:pt x="22" y="120"/>
                      </a:lnTo>
                      <a:lnTo>
                        <a:pt x="24" y="122"/>
                      </a:lnTo>
                      <a:lnTo>
                        <a:pt x="28" y="120"/>
                      </a:lnTo>
                      <a:lnTo>
                        <a:pt x="28" y="120"/>
                      </a:lnTo>
                      <a:lnTo>
                        <a:pt x="34" y="122"/>
                      </a:lnTo>
                      <a:lnTo>
                        <a:pt x="34" y="122"/>
                      </a:lnTo>
                      <a:lnTo>
                        <a:pt x="34" y="124"/>
                      </a:lnTo>
                      <a:lnTo>
                        <a:pt x="34" y="130"/>
                      </a:lnTo>
                      <a:lnTo>
                        <a:pt x="34" y="130"/>
                      </a:lnTo>
                      <a:lnTo>
                        <a:pt x="32" y="134"/>
                      </a:lnTo>
                      <a:lnTo>
                        <a:pt x="32" y="138"/>
                      </a:lnTo>
                      <a:lnTo>
                        <a:pt x="32" y="138"/>
                      </a:lnTo>
                      <a:lnTo>
                        <a:pt x="32" y="144"/>
                      </a:lnTo>
                      <a:lnTo>
                        <a:pt x="32" y="148"/>
                      </a:lnTo>
                      <a:lnTo>
                        <a:pt x="34" y="152"/>
                      </a:lnTo>
                      <a:lnTo>
                        <a:pt x="34" y="152"/>
                      </a:lnTo>
                      <a:lnTo>
                        <a:pt x="40" y="148"/>
                      </a:lnTo>
                      <a:lnTo>
                        <a:pt x="40" y="148"/>
                      </a:lnTo>
                      <a:lnTo>
                        <a:pt x="42" y="146"/>
                      </a:lnTo>
                      <a:lnTo>
                        <a:pt x="44" y="146"/>
                      </a:lnTo>
                      <a:lnTo>
                        <a:pt x="46" y="146"/>
                      </a:lnTo>
                      <a:lnTo>
                        <a:pt x="46" y="146"/>
                      </a:lnTo>
                      <a:lnTo>
                        <a:pt x="50" y="148"/>
                      </a:lnTo>
                      <a:lnTo>
                        <a:pt x="62" y="156"/>
                      </a:lnTo>
                      <a:lnTo>
                        <a:pt x="62" y="156"/>
                      </a:lnTo>
                      <a:lnTo>
                        <a:pt x="64" y="152"/>
                      </a:lnTo>
                      <a:lnTo>
                        <a:pt x="68" y="150"/>
                      </a:lnTo>
                      <a:lnTo>
                        <a:pt x="68" y="150"/>
                      </a:lnTo>
                      <a:lnTo>
                        <a:pt x="71" y="150"/>
                      </a:lnTo>
                      <a:lnTo>
                        <a:pt x="75" y="150"/>
                      </a:lnTo>
                      <a:lnTo>
                        <a:pt x="75" y="150"/>
                      </a:lnTo>
                      <a:lnTo>
                        <a:pt x="79" y="148"/>
                      </a:lnTo>
                      <a:lnTo>
                        <a:pt x="81" y="144"/>
                      </a:lnTo>
                      <a:lnTo>
                        <a:pt x="81" y="144"/>
                      </a:lnTo>
                      <a:lnTo>
                        <a:pt x="83" y="144"/>
                      </a:lnTo>
                      <a:lnTo>
                        <a:pt x="85" y="146"/>
                      </a:lnTo>
                      <a:lnTo>
                        <a:pt x="89" y="146"/>
                      </a:lnTo>
                      <a:lnTo>
                        <a:pt x="89" y="146"/>
                      </a:lnTo>
                      <a:lnTo>
                        <a:pt x="91" y="146"/>
                      </a:lnTo>
                      <a:lnTo>
                        <a:pt x="93" y="146"/>
                      </a:lnTo>
                      <a:lnTo>
                        <a:pt x="95" y="150"/>
                      </a:lnTo>
                      <a:lnTo>
                        <a:pt x="95" y="150"/>
                      </a:lnTo>
                      <a:lnTo>
                        <a:pt x="99" y="150"/>
                      </a:lnTo>
                      <a:lnTo>
                        <a:pt x="99" y="144"/>
                      </a:lnTo>
                      <a:lnTo>
                        <a:pt x="99" y="144"/>
                      </a:lnTo>
                      <a:lnTo>
                        <a:pt x="97" y="142"/>
                      </a:lnTo>
                      <a:lnTo>
                        <a:pt x="97" y="140"/>
                      </a:lnTo>
                      <a:lnTo>
                        <a:pt x="95" y="140"/>
                      </a:lnTo>
                      <a:lnTo>
                        <a:pt x="95" y="140"/>
                      </a:lnTo>
                      <a:lnTo>
                        <a:pt x="95" y="138"/>
                      </a:lnTo>
                      <a:lnTo>
                        <a:pt x="99" y="136"/>
                      </a:lnTo>
                      <a:lnTo>
                        <a:pt x="99" y="136"/>
                      </a:lnTo>
                      <a:lnTo>
                        <a:pt x="103" y="134"/>
                      </a:lnTo>
                      <a:lnTo>
                        <a:pt x="103" y="132"/>
                      </a:lnTo>
                      <a:lnTo>
                        <a:pt x="103" y="132"/>
                      </a:lnTo>
                      <a:lnTo>
                        <a:pt x="105" y="128"/>
                      </a:lnTo>
                      <a:lnTo>
                        <a:pt x="107" y="126"/>
                      </a:lnTo>
                      <a:lnTo>
                        <a:pt x="109" y="124"/>
                      </a:lnTo>
                      <a:lnTo>
                        <a:pt x="109" y="124"/>
                      </a:lnTo>
                      <a:lnTo>
                        <a:pt x="105" y="120"/>
                      </a:lnTo>
                      <a:lnTo>
                        <a:pt x="105" y="120"/>
                      </a:lnTo>
                      <a:lnTo>
                        <a:pt x="103" y="118"/>
                      </a:lnTo>
                      <a:lnTo>
                        <a:pt x="101" y="118"/>
                      </a:lnTo>
                      <a:lnTo>
                        <a:pt x="99" y="118"/>
                      </a:lnTo>
                      <a:lnTo>
                        <a:pt x="97" y="114"/>
                      </a:lnTo>
                      <a:lnTo>
                        <a:pt x="97" y="114"/>
                      </a:lnTo>
                      <a:lnTo>
                        <a:pt x="97" y="110"/>
                      </a:lnTo>
                      <a:lnTo>
                        <a:pt x="95" y="106"/>
                      </a:lnTo>
                      <a:lnTo>
                        <a:pt x="95" y="106"/>
                      </a:lnTo>
                      <a:lnTo>
                        <a:pt x="93" y="102"/>
                      </a:lnTo>
                      <a:lnTo>
                        <a:pt x="89" y="98"/>
                      </a:lnTo>
                      <a:lnTo>
                        <a:pt x="89" y="98"/>
                      </a:lnTo>
                      <a:lnTo>
                        <a:pt x="89" y="94"/>
                      </a:lnTo>
                      <a:lnTo>
                        <a:pt x="91" y="92"/>
                      </a:lnTo>
                      <a:lnTo>
                        <a:pt x="91" y="92"/>
                      </a:lnTo>
                      <a:lnTo>
                        <a:pt x="95" y="92"/>
                      </a:lnTo>
                      <a:lnTo>
                        <a:pt x="99" y="90"/>
                      </a:lnTo>
                      <a:lnTo>
                        <a:pt x="99" y="90"/>
                      </a:lnTo>
                      <a:lnTo>
                        <a:pt x="101" y="86"/>
                      </a:lnTo>
                      <a:lnTo>
                        <a:pt x="107" y="84"/>
                      </a:lnTo>
                      <a:lnTo>
                        <a:pt x="107" y="84"/>
                      </a:lnTo>
                      <a:lnTo>
                        <a:pt x="115" y="78"/>
                      </a:lnTo>
                      <a:lnTo>
                        <a:pt x="121" y="82"/>
                      </a:lnTo>
                      <a:lnTo>
                        <a:pt x="121" y="82"/>
                      </a:lnTo>
                      <a:lnTo>
                        <a:pt x="119" y="64"/>
                      </a:lnTo>
                      <a:lnTo>
                        <a:pt x="119" y="64"/>
                      </a:lnTo>
                      <a:lnTo>
                        <a:pt x="119" y="60"/>
                      </a:lnTo>
                      <a:lnTo>
                        <a:pt x="117" y="56"/>
                      </a:lnTo>
                      <a:lnTo>
                        <a:pt x="117" y="56"/>
                      </a:lnTo>
                      <a:lnTo>
                        <a:pt x="119" y="46"/>
                      </a:lnTo>
                      <a:lnTo>
                        <a:pt x="119" y="46"/>
                      </a:lnTo>
                      <a:lnTo>
                        <a:pt x="117" y="44"/>
                      </a:lnTo>
                      <a:lnTo>
                        <a:pt x="115" y="40"/>
                      </a:lnTo>
                      <a:lnTo>
                        <a:pt x="115" y="38"/>
                      </a:lnTo>
                      <a:lnTo>
                        <a:pt x="115" y="38"/>
                      </a:lnTo>
                      <a:lnTo>
                        <a:pt x="117" y="28"/>
                      </a:lnTo>
                      <a:lnTo>
                        <a:pt x="117" y="22"/>
                      </a:lnTo>
                      <a:lnTo>
                        <a:pt x="117" y="2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63" name="Freeform 183"/>
                <p:cNvSpPr>
                  <a:spLocks noChangeAspect="1"/>
                </p:cNvSpPr>
                <p:nvPr/>
              </p:nvSpPr>
              <p:spPr bwMode="gray">
                <a:xfrm>
                  <a:off x="3728" y="2203"/>
                  <a:ext cx="88" cy="42"/>
                </a:xfrm>
                <a:custGeom>
                  <a:avLst/>
                  <a:gdLst/>
                  <a:ahLst/>
                  <a:cxnLst>
                    <a:cxn ang="0">
                      <a:pos x="0" y="10"/>
                    </a:cxn>
                    <a:cxn ang="0">
                      <a:pos x="4" y="14"/>
                    </a:cxn>
                    <a:cxn ang="0">
                      <a:pos x="8" y="14"/>
                    </a:cxn>
                    <a:cxn ang="0">
                      <a:pos x="12" y="18"/>
                    </a:cxn>
                    <a:cxn ang="0">
                      <a:pos x="18" y="22"/>
                    </a:cxn>
                    <a:cxn ang="0">
                      <a:pos x="22" y="36"/>
                    </a:cxn>
                    <a:cxn ang="0">
                      <a:pos x="22" y="42"/>
                    </a:cxn>
                    <a:cxn ang="0">
                      <a:pos x="24" y="42"/>
                    </a:cxn>
                    <a:cxn ang="0">
                      <a:pos x="26" y="42"/>
                    </a:cxn>
                    <a:cxn ang="0">
                      <a:pos x="30" y="42"/>
                    </a:cxn>
                    <a:cxn ang="0">
                      <a:pos x="34" y="42"/>
                    </a:cxn>
                    <a:cxn ang="0">
                      <a:pos x="40" y="46"/>
                    </a:cxn>
                    <a:cxn ang="0">
                      <a:pos x="48" y="44"/>
                    </a:cxn>
                    <a:cxn ang="0">
                      <a:pos x="50" y="44"/>
                    </a:cxn>
                    <a:cxn ang="0">
                      <a:pos x="50" y="48"/>
                    </a:cxn>
                    <a:cxn ang="0">
                      <a:pos x="54" y="48"/>
                    </a:cxn>
                    <a:cxn ang="0">
                      <a:pos x="64" y="48"/>
                    </a:cxn>
                    <a:cxn ang="0">
                      <a:pos x="72" y="48"/>
                    </a:cxn>
                    <a:cxn ang="0">
                      <a:pos x="74" y="46"/>
                    </a:cxn>
                    <a:cxn ang="0">
                      <a:pos x="76" y="42"/>
                    </a:cxn>
                    <a:cxn ang="0">
                      <a:pos x="82" y="40"/>
                    </a:cxn>
                    <a:cxn ang="0">
                      <a:pos x="86" y="42"/>
                    </a:cxn>
                    <a:cxn ang="0">
                      <a:pos x="88" y="44"/>
                    </a:cxn>
                    <a:cxn ang="0">
                      <a:pos x="92" y="48"/>
                    </a:cxn>
                    <a:cxn ang="0">
                      <a:pos x="94" y="48"/>
                    </a:cxn>
                    <a:cxn ang="0">
                      <a:pos x="92" y="42"/>
                    </a:cxn>
                    <a:cxn ang="0">
                      <a:pos x="92" y="40"/>
                    </a:cxn>
                    <a:cxn ang="0">
                      <a:pos x="96" y="36"/>
                    </a:cxn>
                    <a:cxn ang="0">
                      <a:pos x="92" y="32"/>
                    </a:cxn>
                    <a:cxn ang="0">
                      <a:pos x="90" y="30"/>
                    </a:cxn>
                    <a:cxn ang="0">
                      <a:pos x="84" y="30"/>
                    </a:cxn>
                    <a:cxn ang="0">
                      <a:pos x="84" y="30"/>
                    </a:cxn>
                    <a:cxn ang="0">
                      <a:pos x="84" y="26"/>
                    </a:cxn>
                    <a:cxn ang="0">
                      <a:pos x="84" y="24"/>
                    </a:cxn>
                    <a:cxn ang="0">
                      <a:pos x="78" y="20"/>
                    </a:cxn>
                    <a:cxn ang="0">
                      <a:pos x="76" y="18"/>
                    </a:cxn>
                    <a:cxn ang="0">
                      <a:pos x="74" y="14"/>
                    </a:cxn>
                    <a:cxn ang="0">
                      <a:pos x="66" y="14"/>
                    </a:cxn>
                    <a:cxn ang="0">
                      <a:pos x="62" y="16"/>
                    </a:cxn>
                    <a:cxn ang="0">
                      <a:pos x="60" y="16"/>
                    </a:cxn>
                    <a:cxn ang="0">
                      <a:pos x="58" y="14"/>
                    </a:cxn>
                    <a:cxn ang="0">
                      <a:pos x="50" y="16"/>
                    </a:cxn>
                    <a:cxn ang="0">
                      <a:pos x="46" y="16"/>
                    </a:cxn>
                    <a:cxn ang="0">
                      <a:pos x="40" y="8"/>
                    </a:cxn>
                    <a:cxn ang="0">
                      <a:pos x="36" y="6"/>
                    </a:cxn>
                    <a:cxn ang="0">
                      <a:pos x="32" y="4"/>
                    </a:cxn>
                    <a:cxn ang="0">
                      <a:pos x="22" y="4"/>
                    </a:cxn>
                    <a:cxn ang="0">
                      <a:pos x="16" y="4"/>
                    </a:cxn>
                    <a:cxn ang="0">
                      <a:pos x="14" y="0"/>
                    </a:cxn>
                    <a:cxn ang="0">
                      <a:pos x="8" y="0"/>
                    </a:cxn>
                    <a:cxn ang="0">
                      <a:pos x="4" y="2"/>
                    </a:cxn>
                    <a:cxn ang="0">
                      <a:pos x="0" y="10"/>
                    </a:cxn>
                  </a:cxnLst>
                  <a:rect l="0" t="0" r="r" b="b"/>
                  <a:pathLst>
                    <a:path w="96" h="48">
                      <a:moveTo>
                        <a:pt x="0" y="10"/>
                      </a:moveTo>
                      <a:lnTo>
                        <a:pt x="0" y="10"/>
                      </a:lnTo>
                      <a:lnTo>
                        <a:pt x="4" y="14"/>
                      </a:lnTo>
                      <a:lnTo>
                        <a:pt x="4" y="14"/>
                      </a:lnTo>
                      <a:lnTo>
                        <a:pt x="8" y="14"/>
                      </a:lnTo>
                      <a:lnTo>
                        <a:pt x="8" y="14"/>
                      </a:lnTo>
                      <a:lnTo>
                        <a:pt x="12" y="18"/>
                      </a:lnTo>
                      <a:lnTo>
                        <a:pt x="12" y="18"/>
                      </a:lnTo>
                      <a:lnTo>
                        <a:pt x="18" y="22"/>
                      </a:lnTo>
                      <a:lnTo>
                        <a:pt x="18" y="22"/>
                      </a:lnTo>
                      <a:lnTo>
                        <a:pt x="22" y="30"/>
                      </a:lnTo>
                      <a:lnTo>
                        <a:pt x="22" y="36"/>
                      </a:lnTo>
                      <a:lnTo>
                        <a:pt x="22" y="40"/>
                      </a:lnTo>
                      <a:lnTo>
                        <a:pt x="22" y="42"/>
                      </a:lnTo>
                      <a:lnTo>
                        <a:pt x="22" y="42"/>
                      </a:lnTo>
                      <a:lnTo>
                        <a:pt x="24" y="42"/>
                      </a:lnTo>
                      <a:lnTo>
                        <a:pt x="24" y="44"/>
                      </a:lnTo>
                      <a:lnTo>
                        <a:pt x="26" y="42"/>
                      </a:lnTo>
                      <a:lnTo>
                        <a:pt x="26" y="42"/>
                      </a:lnTo>
                      <a:lnTo>
                        <a:pt x="30" y="42"/>
                      </a:lnTo>
                      <a:lnTo>
                        <a:pt x="34" y="42"/>
                      </a:lnTo>
                      <a:lnTo>
                        <a:pt x="34" y="42"/>
                      </a:lnTo>
                      <a:lnTo>
                        <a:pt x="38" y="44"/>
                      </a:lnTo>
                      <a:lnTo>
                        <a:pt x="40" y="46"/>
                      </a:lnTo>
                      <a:lnTo>
                        <a:pt x="40" y="46"/>
                      </a:lnTo>
                      <a:lnTo>
                        <a:pt x="48" y="44"/>
                      </a:lnTo>
                      <a:lnTo>
                        <a:pt x="48" y="44"/>
                      </a:lnTo>
                      <a:lnTo>
                        <a:pt x="50" y="44"/>
                      </a:lnTo>
                      <a:lnTo>
                        <a:pt x="50" y="46"/>
                      </a:lnTo>
                      <a:lnTo>
                        <a:pt x="50" y="48"/>
                      </a:lnTo>
                      <a:lnTo>
                        <a:pt x="52" y="48"/>
                      </a:lnTo>
                      <a:lnTo>
                        <a:pt x="54" y="48"/>
                      </a:lnTo>
                      <a:lnTo>
                        <a:pt x="54" y="48"/>
                      </a:lnTo>
                      <a:lnTo>
                        <a:pt x="64" y="48"/>
                      </a:lnTo>
                      <a:lnTo>
                        <a:pt x="64" y="48"/>
                      </a:lnTo>
                      <a:lnTo>
                        <a:pt x="72" y="48"/>
                      </a:lnTo>
                      <a:lnTo>
                        <a:pt x="72" y="48"/>
                      </a:lnTo>
                      <a:lnTo>
                        <a:pt x="74" y="46"/>
                      </a:lnTo>
                      <a:lnTo>
                        <a:pt x="76" y="42"/>
                      </a:lnTo>
                      <a:lnTo>
                        <a:pt x="76" y="42"/>
                      </a:lnTo>
                      <a:lnTo>
                        <a:pt x="78" y="40"/>
                      </a:lnTo>
                      <a:lnTo>
                        <a:pt x="82" y="40"/>
                      </a:lnTo>
                      <a:lnTo>
                        <a:pt x="82" y="40"/>
                      </a:lnTo>
                      <a:lnTo>
                        <a:pt x="86" y="42"/>
                      </a:lnTo>
                      <a:lnTo>
                        <a:pt x="88" y="44"/>
                      </a:lnTo>
                      <a:lnTo>
                        <a:pt x="88" y="44"/>
                      </a:lnTo>
                      <a:lnTo>
                        <a:pt x="90" y="48"/>
                      </a:lnTo>
                      <a:lnTo>
                        <a:pt x="92" y="48"/>
                      </a:lnTo>
                      <a:lnTo>
                        <a:pt x="94" y="48"/>
                      </a:lnTo>
                      <a:lnTo>
                        <a:pt x="94" y="48"/>
                      </a:lnTo>
                      <a:lnTo>
                        <a:pt x="96" y="44"/>
                      </a:lnTo>
                      <a:lnTo>
                        <a:pt x="92" y="42"/>
                      </a:lnTo>
                      <a:lnTo>
                        <a:pt x="92" y="42"/>
                      </a:lnTo>
                      <a:lnTo>
                        <a:pt x="92" y="40"/>
                      </a:lnTo>
                      <a:lnTo>
                        <a:pt x="94" y="38"/>
                      </a:lnTo>
                      <a:lnTo>
                        <a:pt x="96" y="36"/>
                      </a:lnTo>
                      <a:lnTo>
                        <a:pt x="96" y="36"/>
                      </a:lnTo>
                      <a:lnTo>
                        <a:pt x="92" y="32"/>
                      </a:lnTo>
                      <a:lnTo>
                        <a:pt x="92" y="32"/>
                      </a:lnTo>
                      <a:lnTo>
                        <a:pt x="90" y="30"/>
                      </a:lnTo>
                      <a:lnTo>
                        <a:pt x="88" y="30"/>
                      </a:lnTo>
                      <a:lnTo>
                        <a:pt x="84" y="30"/>
                      </a:lnTo>
                      <a:lnTo>
                        <a:pt x="84" y="30"/>
                      </a:lnTo>
                      <a:lnTo>
                        <a:pt x="84" y="30"/>
                      </a:lnTo>
                      <a:lnTo>
                        <a:pt x="84" y="28"/>
                      </a:lnTo>
                      <a:lnTo>
                        <a:pt x="84" y="26"/>
                      </a:lnTo>
                      <a:lnTo>
                        <a:pt x="84" y="24"/>
                      </a:lnTo>
                      <a:lnTo>
                        <a:pt x="84" y="24"/>
                      </a:lnTo>
                      <a:lnTo>
                        <a:pt x="80" y="22"/>
                      </a:lnTo>
                      <a:lnTo>
                        <a:pt x="78" y="20"/>
                      </a:lnTo>
                      <a:lnTo>
                        <a:pt x="78" y="20"/>
                      </a:lnTo>
                      <a:lnTo>
                        <a:pt x="76" y="18"/>
                      </a:lnTo>
                      <a:lnTo>
                        <a:pt x="74" y="14"/>
                      </a:lnTo>
                      <a:lnTo>
                        <a:pt x="74" y="14"/>
                      </a:lnTo>
                      <a:lnTo>
                        <a:pt x="70" y="12"/>
                      </a:lnTo>
                      <a:lnTo>
                        <a:pt x="66" y="14"/>
                      </a:lnTo>
                      <a:lnTo>
                        <a:pt x="66" y="14"/>
                      </a:lnTo>
                      <a:lnTo>
                        <a:pt x="62" y="16"/>
                      </a:lnTo>
                      <a:lnTo>
                        <a:pt x="62" y="16"/>
                      </a:lnTo>
                      <a:lnTo>
                        <a:pt x="60" y="16"/>
                      </a:lnTo>
                      <a:lnTo>
                        <a:pt x="60" y="16"/>
                      </a:lnTo>
                      <a:lnTo>
                        <a:pt x="58" y="14"/>
                      </a:lnTo>
                      <a:lnTo>
                        <a:pt x="56" y="14"/>
                      </a:lnTo>
                      <a:lnTo>
                        <a:pt x="50" y="16"/>
                      </a:lnTo>
                      <a:lnTo>
                        <a:pt x="50" y="16"/>
                      </a:lnTo>
                      <a:lnTo>
                        <a:pt x="46" y="16"/>
                      </a:lnTo>
                      <a:lnTo>
                        <a:pt x="44" y="14"/>
                      </a:lnTo>
                      <a:lnTo>
                        <a:pt x="40" y="8"/>
                      </a:lnTo>
                      <a:lnTo>
                        <a:pt x="40" y="8"/>
                      </a:lnTo>
                      <a:lnTo>
                        <a:pt x="36" y="6"/>
                      </a:lnTo>
                      <a:lnTo>
                        <a:pt x="32" y="4"/>
                      </a:lnTo>
                      <a:lnTo>
                        <a:pt x="32" y="4"/>
                      </a:lnTo>
                      <a:lnTo>
                        <a:pt x="28" y="4"/>
                      </a:lnTo>
                      <a:lnTo>
                        <a:pt x="22" y="4"/>
                      </a:lnTo>
                      <a:lnTo>
                        <a:pt x="22" y="4"/>
                      </a:lnTo>
                      <a:lnTo>
                        <a:pt x="16" y="4"/>
                      </a:lnTo>
                      <a:lnTo>
                        <a:pt x="14" y="0"/>
                      </a:lnTo>
                      <a:lnTo>
                        <a:pt x="14" y="0"/>
                      </a:lnTo>
                      <a:lnTo>
                        <a:pt x="12" y="0"/>
                      </a:lnTo>
                      <a:lnTo>
                        <a:pt x="8" y="0"/>
                      </a:lnTo>
                      <a:lnTo>
                        <a:pt x="4" y="2"/>
                      </a:lnTo>
                      <a:lnTo>
                        <a:pt x="4" y="2"/>
                      </a:lnTo>
                      <a:lnTo>
                        <a:pt x="0" y="6"/>
                      </a:lnTo>
                      <a:lnTo>
                        <a:pt x="0" y="10"/>
                      </a:lnTo>
                      <a:lnTo>
                        <a:pt x="0" y="1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64" name="Freeform 184"/>
                <p:cNvSpPr>
                  <a:spLocks noChangeAspect="1"/>
                </p:cNvSpPr>
                <p:nvPr/>
              </p:nvSpPr>
              <p:spPr bwMode="gray">
                <a:xfrm>
                  <a:off x="3029" y="2663"/>
                  <a:ext cx="40" cy="12"/>
                </a:xfrm>
                <a:custGeom>
                  <a:avLst/>
                  <a:gdLst/>
                  <a:ahLst/>
                  <a:cxnLst>
                    <a:cxn ang="0">
                      <a:pos x="0" y="14"/>
                    </a:cxn>
                    <a:cxn ang="0">
                      <a:pos x="12" y="12"/>
                    </a:cxn>
                    <a:cxn ang="0">
                      <a:pos x="12" y="12"/>
                    </a:cxn>
                    <a:cxn ang="0">
                      <a:pos x="12" y="10"/>
                    </a:cxn>
                    <a:cxn ang="0">
                      <a:pos x="14" y="10"/>
                    </a:cxn>
                    <a:cxn ang="0">
                      <a:pos x="16" y="10"/>
                    </a:cxn>
                    <a:cxn ang="0">
                      <a:pos x="16" y="10"/>
                    </a:cxn>
                    <a:cxn ang="0">
                      <a:pos x="38" y="8"/>
                    </a:cxn>
                    <a:cxn ang="0">
                      <a:pos x="38" y="8"/>
                    </a:cxn>
                    <a:cxn ang="0">
                      <a:pos x="42" y="8"/>
                    </a:cxn>
                    <a:cxn ang="0">
                      <a:pos x="44" y="2"/>
                    </a:cxn>
                    <a:cxn ang="0">
                      <a:pos x="44" y="2"/>
                    </a:cxn>
                    <a:cxn ang="0">
                      <a:pos x="42" y="0"/>
                    </a:cxn>
                    <a:cxn ang="0">
                      <a:pos x="42" y="0"/>
                    </a:cxn>
                    <a:cxn ang="0">
                      <a:pos x="38" y="0"/>
                    </a:cxn>
                    <a:cxn ang="0">
                      <a:pos x="38" y="0"/>
                    </a:cxn>
                    <a:cxn ang="0">
                      <a:pos x="28" y="0"/>
                    </a:cxn>
                    <a:cxn ang="0">
                      <a:pos x="28" y="0"/>
                    </a:cxn>
                    <a:cxn ang="0">
                      <a:pos x="22" y="2"/>
                    </a:cxn>
                    <a:cxn ang="0">
                      <a:pos x="20" y="2"/>
                    </a:cxn>
                    <a:cxn ang="0">
                      <a:pos x="16" y="0"/>
                    </a:cxn>
                    <a:cxn ang="0">
                      <a:pos x="16" y="0"/>
                    </a:cxn>
                    <a:cxn ang="0">
                      <a:pos x="14" y="0"/>
                    </a:cxn>
                    <a:cxn ang="0">
                      <a:pos x="12" y="2"/>
                    </a:cxn>
                    <a:cxn ang="0">
                      <a:pos x="12" y="2"/>
                    </a:cxn>
                    <a:cxn ang="0">
                      <a:pos x="8" y="2"/>
                    </a:cxn>
                    <a:cxn ang="0">
                      <a:pos x="6" y="2"/>
                    </a:cxn>
                    <a:cxn ang="0">
                      <a:pos x="6" y="2"/>
                    </a:cxn>
                    <a:cxn ang="0">
                      <a:pos x="2" y="2"/>
                    </a:cxn>
                    <a:cxn ang="0">
                      <a:pos x="0" y="4"/>
                    </a:cxn>
                    <a:cxn ang="0">
                      <a:pos x="0" y="6"/>
                    </a:cxn>
                    <a:cxn ang="0">
                      <a:pos x="0" y="6"/>
                    </a:cxn>
                    <a:cxn ang="0">
                      <a:pos x="2" y="8"/>
                    </a:cxn>
                    <a:cxn ang="0">
                      <a:pos x="2" y="8"/>
                    </a:cxn>
                    <a:cxn ang="0">
                      <a:pos x="0" y="10"/>
                    </a:cxn>
                    <a:cxn ang="0">
                      <a:pos x="0" y="10"/>
                    </a:cxn>
                    <a:cxn ang="0">
                      <a:pos x="0" y="10"/>
                    </a:cxn>
                    <a:cxn ang="0">
                      <a:pos x="0" y="14"/>
                    </a:cxn>
                    <a:cxn ang="0">
                      <a:pos x="0" y="14"/>
                    </a:cxn>
                  </a:cxnLst>
                  <a:rect l="0" t="0" r="r" b="b"/>
                  <a:pathLst>
                    <a:path w="44" h="14">
                      <a:moveTo>
                        <a:pt x="0" y="14"/>
                      </a:moveTo>
                      <a:lnTo>
                        <a:pt x="12" y="12"/>
                      </a:lnTo>
                      <a:lnTo>
                        <a:pt x="12" y="12"/>
                      </a:lnTo>
                      <a:lnTo>
                        <a:pt x="12" y="10"/>
                      </a:lnTo>
                      <a:lnTo>
                        <a:pt x="14" y="10"/>
                      </a:lnTo>
                      <a:lnTo>
                        <a:pt x="16" y="10"/>
                      </a:lnTo>
                      <a:lnTo>
                        <a:pt x="16" y="10"/>
                      </a:lnTo>
                      <a:lnTo>
                        <a:pt x="38" y="8"/>
                      </a:lnTo>
                      <a:lnTo>
                        <a:pt x="38" y="8"/>
                      </a:lnTo>
                      <a:lnTo>
                        <a:pt x="42" y="8"/>
                      </a:lnTo>
                      <a:lnTo>
                        <a:pt x="44" y="2"/>
                      </a:lnTo>
                      <a:lnTo>
                        <a:pt x="44" y="2"/>
                      </a:lnTo>
                      <a:lnTo>
                        <a:pt x="42" y="0"/>
                      </a:lnTo>
                      <a:lnTo>
                        <a:pt x="42" y="0"/>
                      </a:lnTo>
                      <a:lnTo>
                        <a:pt x="38" y="0"/>
                      </a:lnTo>
                      <a:lnTo>
                        <a:pt x="38" y="0"/>
                      </a:lnTo>
                      <a:lnTo>
                        <a:pt x="28" y="0"/>
                      </a:lnTo>
                      <a:lnTo>
                        <a:pt x="28" y="0"/>
                      </a:lnTo>
                      <a:lnTo>
                        <a:pt x="22" y="2"/>
                      </a:lnTo>
                      <a:lnTo>
                        <a:pt x="20" y="2"/>
                      </a:lnTo>
                      <a:lnTo>
                        <a:pt x="16" y="0"/>
                      </a:lnTo>
                      <a:lnTo>
                        <a:pt x="16" y="0"/>
                      </a:lnTo>
                      <a:lnTo>
                        <a:pt x="14" y="0"/>
                      </a:lnTo>
                      <a:lnTo>
                        <a:pt x="12" y="2"/>
                      </a:lnTo>
                      <a:lnTo>
                        <a:pt x="12" y="2"/>
                      </a:lnTo>
                      <a:lnTo>
                        <a:pt x="8" y="2"/>
                      </a:lnTo>
                      <a:lnTo>
                        <a:pt x="6" y="2"/>
                      </a:lnTo>
                      <a:lnTo>
                        <a:pt x="6" y="2"/>
                      </a:lnTo>
                      <a:lnTo>
                        <a:pt x="2" y="2"/>
                      </a:lnTo>
                      <a:lnTo>
                        <a:pt x="0" y="4"/>
                      </a:lnTo>
                      <a:lnTo>
                        <a:pt x="0" y="6"/>
                      </a:lnTo>
                      <a:lnTo>
                        <a:pt x="0" y="6"/>
                      </a:lnTo>
                      <a:lnTo>
                        <a:pt x="2" y="8"/>
                      </a:lnTo>
                      <a:lnTo>
                        <a:pt x="2" y="8"/>
                      </a:lnTo>
                      <a:lnTo>
                        <a:pt x="0" y="10"/>
                      </a:lnTo>
                      <a:lnTo>
                        <a:pt x="0" y="10"/>
                      </a:lnTo>
                      <a:lnTo>
                        <a:pt x="0" y="10"/>
                      </a:lnTo>
                      <a:lnTo>
                        <a:pt x="0" y="14"/>
                      </a:lnTo>
                      <a:lnTo>
                        <a:pt x="0" y="14"/>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65" name="Freeform 185"/>
                <p:cNvSpPr>
                  <a:spLocks noChangeAspect="1"/>
                </p:cNvSpPr>
                <p:nvPr/>
              </p:nvSpPr>
              <p:spPr bwMode="gray">
                <a:xfrm>
                  <a:off x="3343" y="2824"/>
                  <a:ext cx="75" cy="93"/>
                </a:xfrm>
                <a:custGeom>
                  <a:avLst/>
                  <a:gdLst/>
                  <a:ahLst/>
                  <a:cxnLst>
                    <a:cxn ang="0">
                      <a:pos x="31" y="104"/>
                    </a:cxn>
                    <a:cxn ang="0">
                      <a:pos x="35" y="98"/>
                    </a:cxn>
                    <a:cxn ang="0">
                      <a:pos x="43" y="102"/>
                    </a:cxn>
                    <a:cxn ang="0">
                      <a:pos x="45" y="96"/>
                    </a:cxn>
                    <a:cxn ang="0">
                      <a:pos x="43" y="88"/>
                    </a:cxn>
                    <a:cxn ang="0">
                      <a:pos x="45" y="84"/>
                    </a:cxn>
                    <a:cxn ang="0">
                      <a:pos x="43" y="78"/>
                    </a:cxn>
                    <a:cxn ang="0">
                      <a:pos x="51" y="78"/>
                    </a:cxn>
                    <a:cxn ang="0">
                      <a:pos x="51" y="74"/>
                    </a:cxn>
                    <a:cxn ang="0">
                      <a:pos x="57" y="76"/>
                    </a:cxn>
                    <a:cxn ang="0">
                      <a:pos x="61" y="76"/>
                    </a:cxn>
                    <a:cxn ang="0">
                      <a:pos x="69" y="76"/>
                    </a:cxn>
                    <a:cxn ang="0">
                      <a:pos x="73" y="82"/>
                    </a:cxn>
                    <a:cxn ang="0">
                      <a:pos x="77" y="76"/>
                    </a:cxn>
                    <a:cxn ang="0">
                      <a:pos x="73" y="68"/>
                    </a:cxn>
                    <a:cxn ang="0">
                      <a:pos x="73" y="66"/>
                    </a:cxn>
                    <a:cxn ang="0">
                      <a:pos x="75" y="60"/>
                    </a:cxn>
                    <a:cxn ang="0">
                      <a:pos x="73" y="54"/>
                    </a:cxn>
                    <a:cxn ang="0">
                      <a:pos x="73" y="46"/>
                    </a:cxn>
                    <a:cxn ang="0">
                      <a:pos x="67" y="40"/>
                    </a:cxn>
                    <a:cxn ang="0">
                      <a:pos x="69" y="38"/>
                    </a:cxn>
                    <a:cxn ang="0">
                      <a:pos x="67" y="32"/>
                    </a:cxn>
                    <a:cxn ang="0">
                      <a:pos x="73" y="26"/>
                    </a:cxn>
                    <a:cxn ang="0">
                      <a:pos x="81" y="16"/>
                    </a:cxn>
                    <a:cxn ang="0">
                      <a:pos x="73" y="14"/>
                    </a:cxn>
                    <a:cxn ang="0">
                      <a:pos x="65" y="16"/>
                    </a:cxn>
                    <a:cxn ang="0">
                      <a:pos x="63" y="10"/>
                    </a:cxn>
                    <a:cxn ang="0">
                      <a:pos x="63" y="0"/>
                    </a:cxn>
                    <a:cxn ang="0">
                      <a:pos x="53" y="0"/>
                    </a:cxn>
                    <a:cxn ang="0">
                      <a:pos x="45" y="0"/>
                    </a:cxn>
                    <a:cxn ang="0">
                      <a:pos x="39" y="2"/>
                    </a:cxn>
                    <a:cxn ang="0">
                      <a:pos x="10" y="20"/>
                    </a:cxn>
                    <a:cxn ang="0">
                      <a:pos x="8" y="24"/>
                    </a:cxn>
                    <a:cxn ang="0">
                      <a:pos x="8" y="28"/>
                    </a:cxn>
                    <a:cxn ang="0">
                      <a:pos x="12" y="38"/>
                    </a:cxn>
                    <a:cxn ang="0">
                      <a:pos x="6" y="38"/>
                    </a:cxn>
                    <a:cxn ang="0">
                      <a:pos x="8" y="42"/>
                    </a:cxn>
                    <a:cxn ang="0">
                      <a:pos x="6" y="44"/>
                    </a:cxn>
                    <a:cxn ang="0">
                      <a:pos x="8" y="46"/>
                    </a:cxn>
                    <a:cxn ang="0">
                      <a:pos x="4" y="60"/>
                    </a:cxn>
                    <a:cxn ang="0">
                      <a:pos x="0" y="64"/>
                    </a:cxn>
                    <a:cxn ang="0">
                      <a:pos x="4" y="66"/>
                    </a:cxn>
                    <a:cxn ang="0">
                      <a:pos x="4" y="70"/>
                    </a:cxn>
                    <a:cxn ang="0">
                      <a:pos x="8" y="74"/>
                    </a:cxn>
                    <a:cxn ang="0">
                      <a:pos x="10" y="76"/>
                    </a:cxn>
                    <a:cxn ang="0">
                      <a:pos x="6" y="76"/>
                    </a:cxn>
                    <a:cxn ang="0">
                      <a:pos x="26" y="98"/>
                    </a:cxn>
                    <a:cxn ang="0">
                      <a:pos x="26" y="104"/>
                    </a:cxn>
                    <a:cxn ang="0">
                      <a:pos x="31" y="108"/>
                    </a:cxn>
                  </a:cxnLst>
                  <a:rect l="0" t="0" r="r" b="b"/>
                  <a:pathLst>
                    <a:path w="81" h="108">
                      <a:moveTo>
                        <a:pt x="31" y="108"/>
                      </a:moveTo>
                      <a:lnTo>
                        <a:pt x="31" y="108"/>
                      </a:lnTo>
                      <a:lnTo>
                        <a:pt x="31" y="104"/>
                      </a:lnTo>
                      <a:lnTo>
                        <a:pt x="33" y="100"/>
                      </a:lnTo>
                      <a:lnTo>
                        <a:pt x="35" y="98"/>
                      </a:lnTo>
                      <a:lnTo>
                        <a:pt x="35" y="98"/>
                      </a:lnTo>
                      <a:lnTo>
                        <a:pt x="39" y="100"/>
                      </a:lnTo>
                      <a:lnTo>
                        <a:pt x="43" y="102"/>
                      </a:lnTo>
                      <a:lnTo>
                        <a:pt x="43" y="102"/>
                      </a:lnTo>
                      <a:lnTo>
                        <a:pt x="45" y="102"/>
                      </a:lnTo>
                      <a:lnTo>
                        <a:pt x="47" y="100"/>
                      </a:lnTo>
                      <a:lnTo>
                        <a:pt x="45" y="96"/>
                      </a:lnTo>
                      <a:lnTo>
                        <a:pt x="45" y="96"/>
                      </a:lnTo>
                      <a:lnTo>
                        <a:pt x="43" y="90"/>
                      </a:lnTo>
                      <a:lnTo>
                        <a:pt x="43" y="88"/>
                      </a:lnTo>
                      <a:lnTo>
                        <a:pt x="43" y="86"/>
                      </a:lnTo>
                      <a:lnTo>
                        <a:pt x="43" y="86"/>
                      </a:lnTo>
                      <a:lnTo>
                        <a:pt x="45" y="84"/>
                      </a:lnTo>
                      <a:lnTo>
                        <a:pt x="43" y="82"/>
                      </a:lnTo>
                      <a:lnTo>
                        <a:pt x="43" y="82"/>
                      </a:lnTo>
                      <a:lnTo>
                        <a:pt x="43" y="78"/>
                      </a:lnTo>
                      <a:lnTo>
                        <a:pt x="45" y="78"/>
                      </a:lnTo>
                      <a:lnTo>
                        <a:pt x="51" y="78"/>
                      </a:lnTo>
                      <a:lnTo>
                        <a:pt x="51" y="78"/>
                      </a:lnTo>
                      <a:lnTo>
                        <a:pt x="53" y="78"/>
                      </a:lnTo>
                      <a:lnTo>
                        <a:pt x="51" y="74"/>
                      </a:lnTo>
                      <a:lnTo>
                        <a:pt x="51" y="74"/>
                      </a:lnTo>
                      <a:lnTo>
                        <a:pt x="53" y="74"/>
                      </a:lnTo>
                      <a:lnTo>
                        <a:pt x="53" y="74"/>
                      </a:lnTo>
                      <a:lnTo>
                        <a:pt x="57" y="76"/>
                      </a:lnTo>
                      <a:lnTo>
                        <a:pt x="57" y="78"/>
                      </a:lnTo>
                      <a:lnTo>
                        <a:pt x="57" y="78"/>
                      </a:lnTo>
                      <a:lnTo>
                        <a:pt x="61" y="76"/>
                      </a:lnTo>
                      <a:lnTo>
                        <a:pt x="67" y="76"/>
                      </a:lnTo>
                      <a:lnTo>
                        <a:pt x="67" y="76"/>
                      </a:lnTo>
                      <a:lnTo>
                        <a:pt x="69" y="76"/>
                      </a:lnTo>
                      <a:lnTo>
                        <a:pt x="69" y="78"/>
                      </a:lnTo>
                      <a:lnTo>
                        <a:pt x="73" y="82"/>
                      </a:lnTo>
                      <a:lnTo>
                        <a:pt x="73" y="82"/>
                      </a:lnTo>
                      <a:lnTo>
                        <a:pt x="75" y="84"/>
                      </a:lnTo>
                      <a:lnTo>
                        <a:pt x="75" y="82"/>
                      </a:lnTo>
                      <a:lnTo>
                        <a:pt x="77" y="76"/>
                      </a:lnTo>
                      <a:lnTo>
                        <a:pt x="77" y="76"/>
                      </a:lnTo>
                      <a:lnTo>
                        <a:pt x="77" y="70"/>
                      </a:lnTo>
                      <a:lnTo>
                        <a:pt x="73" y="68"/>
                      </a:lnTo>
                      <a:lnTo>
                        <a:pt x="73" y="68"/>
                      </a:lnTo>
                      <a:lnTo>
                        <a:pt x="73" y="66"/>
                      </a:lnTo>
                      <a:lnTo>
                        <a:pt x="73" y="66"/>
                      </a:lnTo>
                      <a:lnTo>
                        <a:pt x="75" y="64"/>
                      </a:lnTo>
                      <a:lnTo>
                        <a:pt x="75" y="60"/>
                      </a:lnTo>
                      <a:lnTo>
                        <a:pt x="75" y="60"/>
                      </a:lnTo>
                      <a:lnTo>
                        <a:pt x="73" y="58"/>
                      </a:lnTo>
                      <a:lnTo>
                        <a:pt x="73" y="54"/>
                      </a:lnTo>
                      <a:lnTo>
                        <a:pt x="73" y="54"/>
                      </a:lnTo>
                      <a:lnTo>
                        <a:pt x="73" y="50"/>
                      </a:lnTo>
                      <a:lnTo>
                        <a:pt x="73" y="46"/>
                      </a:lnTo>
                      <a:lnTo>
                        <a:pt x="73" y="46"/>
                      </a:lnTo>
                      <a:lnTo>
                        <a:pt x="71" y="42"/>
                      </a:lnTo>
                      <a:lnTo>
                        <a:pt x="67" y="40"/>
                      </a:lnTo>
                      <a:lnTo>
                        <a:pt x="67" y="40"/>
                      </a:lnTo>
                      <a:lnTo>
                        <a:pt x="67" y="40"/>
                      </a:lnTo>
                      <a:lnTo>
                        <a:pt x="67" y="38"/>
                      </a:lnTo>
                      <a:lnTo>
                        <a:pt x="69" y="38"/>
                      </a:lnTo>
                      <a:lnTo>
                        <a:pt x="69" y="38"/>
                      </a:lnTo>
                      <a:lnTo>
                        <a:pt x="67" y="32"/>
                      </a:lnTo>
                      <a:lnTo>
                        <a:pt x="67" y="32"/>
                      </a:lnTo>
                      <a:lnTo>
                        <a:pt x="69" y="28"/>
                      </a:lnTo>
                      <a:lnTo>
                        <a:pt x="73" y="26"/>
                      </a:lnTo>
                      <a:lnTo>
                        <a:pt x="73" y="26"/>
                      </a:lnTo>
                      <a:lnTo>
                        <a:pt x="77" y="26"/>
                      </a:lnTo>
                      <a:lnTo>
                        <a:pt x="79" y="26"/>
                      </a:lnTo>
                      <a:lnTo>
                        <a:pt x="81" y="16"/>
                      </a:lnTo>
                      <a:lnTo>
                        <a:pt x="81" y="16"/>
                      </a:lnTo>
                      <a:lnTo>
                        <a:pt x="73" y="14"/>
                      </a:lnTo>
                      <a:lnTo>
                        <a:pt x="73" y="14"/>
                      </a:lnTo>
                      <a:lnTo>
                        <a:pt x="69" y="14"/>
                      </a:lnTo>
                      <a:lnTo>
                        <a:pt x="65" y="16"/>
                      </a:lnTo>
                      <a:lnTo>
                        <a:pt x="65" y="16"/>
                      </a:lnTo>
                      <a:lnTo>
                        <a:pt x="63" y="16"/>
                      </a:lnTo>
                      <a:lnTo>
                        <a:pt x="63" y="14"/>
                      </a:lnTo>
                      <a:lnTo>
                        <a:pt x="63" y="10"/>
                      </a:lnTo>
                      <a:lnTo>
                        <a:pt x="63" y="10"/>
                      </a:lnTo>
                      <a:lnTo>
                        <a:pt x="63" y="0"/>
                      </a:lnTo>
                      <a:lnTo>
                        <a:pt x="63" y="0"/>
                      </a:lnTo>
                      <a:lnTo>
                        <a:pt x="59" y="0"/>
                      </a:lnTo>
                      <a:lnTo>
                        <a:pt x="53" y="0"/>
                      </a:lnTo>
                      <a:lnTo>
                        <a:pt x="53" y="0"/>
                      </a:lnTo>
                      <a:lnTo>
                        <a:pt x="51" y="0"/>
                      </a:lnTo>
                      <a:lnTo>
                        <a:pt x="49" y="0"/>
                      </a:lnTo>
                      <a:lnTo>
                        <a:pt x="45" y="0"/>
                      </a:lnTo>
                      <a:lnTo>
                        <a:pt x="45" y="0"/>
                      </a:lnTo>
                      <a:lnTo>
                        <a:pt x="41" y="2"/>
                      </a:lnTo>
                      <a:lnTo>
                        <a:pt x="39" y="2"/>
                      </a:lnTo>
                      <a:lnTo>
                        <a:pt x="37" y="22"/>
                      </a:lnTo>
                      <a:lnTo>
                        <a:pt x="10" y="20"/>
                      </a:lnTo>
                      <a:lnTo>
                        <a:pt x="10" y="20"/>
                      </a:lnTo>
                      <a:lnTo>
                        <a:pt x="8" y="22"/>
                      </a:lnTo>
                      <a:lnTo>
                        <a:pt x="8" y="22"/>
                      </a:lnTo>
                      <a:lnTo>
                        <a:pt x="8" y="24"/>
                      </a:lnTo>
                      <a:lnTo>
                        <a:pt x="8" y="24"/>
                      </a:lnTo>
                      <a:lnTo>
                        <a:pt x="8" y="28"/>
                      </a:lnTo>
                      <a:lnTo>
                        <a:pt x="8" y="28"/>
                      </a:lnTo>
                      <a:lnTo>
                        <a:pt x="10" y="30"/>
                      </a:lnTo>
                      <a:lnTo>
                        <a:pt x="10" y="30"/>
                      </a:lnTo>
                      <a:lnTo>
                        <a:pt x="12" y="38"/>
                      </a:lnTo>
                      <a:lnTo>
                        <a:pt x="12" y="38"/>
                      </a:lnTo>
                      <a:lnTo>
                        <a:pt x="6" y="38"/>
                      </a:lnTo>
                      <a:lnTo>
                        <a:pt x="6" y="38"/>
                      </a:lnTo>
                      <a:lnTo>
                        <a:pt x="6" y="40"/>
                      </a:lnTo>
                      <a:lnTo>
                        <a:pt x="6" y="40"/>
                      </a:lnTo>
                      <a:lnTo>
                        <a:pt x="8" y="42"/>
                      </a:lnTo>
                      <a:lnTo>
                        <a:pt x="10" y="42"/>
                      </a:lnTo>
                      <a:lnTo>
                        <a:pt x="8" y="44"/>
                      </a:lnTo>
                      <a:lnTo>
                        <a:pt x="6" y="44"/>
                      </a:lnTo>
                      <a:lnTo>
                        <a:pt x="6" y="44"/>
                      </a:lnTo>
                      <a:lnTo>
                        <a:pt x="8" y="46"/>
                      </a:lnTo>
                      <a:lnTo>
                        <a:pt x="8" y="46"/>
                      </a:lnTo>
                      <a:lnTo>
                        <a:pt x="6" y="54"/>
                      </a:lnTo>
                      <a:lnTo>
                        <a:pt x="4" y="60"/>
                      </a:lnTo>
                      <a:lnTo>
                        <a:pt x="4" y="60"/>
                      </a:lnTo>
                      <a:lnTo>
                        <a:pt x="0" y="60"/>
                      </a:lnTo>
                      <a:lnTo>
                        <a:pt x="0" y="60"/>
                      </a:lnTo>
                      <a:lnTo>
                        <a:pt x="0" y="64"/>
                      </a:lnTo>
                      <a:lnTo>
                        <a:pt x="0" y="64"/>
                      </a:lnTo>
                      <a:lnTo>
                        <a:pt x="4" y="66"/>
                      </a:lnTo>
                      <a:lnTo>
                        <a:pt x="4" y="66"/>
                      </a:lnTo>
                      <a:lnTo>
                        <a:pt x="2" y="68"/>
                      </a:lnTo>
                      <a:lnTo>
                        <a:pt x="4" y="70"/>
                      </a:lnTo>
                      <a:lnTo>
                        <a:pt x="4" y="70"/>
                      </a:lnTo>
                      <a:lnTo>
                        <a:pt x="8" y="70"/>
                      </a:lnTo>
                      <a:lnTo>
                        <a:pt x="8" y="70"/>
                      </a:lnTo>
                      <a:lnTo>
                        <a:pt x="8" y="74"/>
                      </a:lnTo>
                      <a:lnTo>
                        <a:pt x="8" y="74"/>
                      </a:lnTo>
                      <a:lnTo>
                        <a:pt x="10" y="74"/>
                      </a:lnTo>
                      <a:lnTo>
                        <a:pt x="10" y="76"/>
                      </a:lnTo>
                      <a:lnTo>
                        <a:pt x="10" y="76"/>
                      </a:lnTo>
                      <a:lnTo>
                        <a:pt x="6" y="76"/>
                      </a:lnTo>
                      <a:lnTo>
                        <a:pt x="6" y="76"/>
                      </a:lnTo>
                      <a:lnTo>
                        <a:pt x="6" y="78"/>
                      </a:lnTo>
                      <a:lnTo>
                        <a:pt x="6" y="78"/>
                      </a:lnTo>
                      <a:lnTo>
                        <a:pt x="26" y="98"/>
                      </a:lnTo>
                      <a:lnTo>
                        <a:pt x="26" y="98"/>
                      </a:lnTo>
                      <a:lnTo>
                        <a:pt x="26" y="100"/>
                      </a:lnTo>
                      <a:lnTo>
                        <a:pt x="26" y="104"/>
                      </a:lnTo>
                      <a:lnTo>
                        <a:pt x="26" y="104"/>
                      </a:lnTo>
                      <a:lnTo>
                        <a:pt x="29" y="106"/>
                      </a:lnTo>
                      <a:lnTo>
                        <a:pt x="31" y="108"/>
                      </a:lnTo>
                      <a:lnTo>
                        <a:pt x="31" y="10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66" name="Freeform 186"/>
                <p:cNvSpPr>
                  <a:spLocks noChangeAspect="1"/>
                </p:cNvSpPr>
                <p:nvPr/>
              </p:nvSpPr>
              <p:spPr bwMode="gray">
                <a:xfrm>
                  <a:off x="2562" y="2772"/>
                  <a:ext cx="39" cy="67"/>
                </a:xfrm>
                <a:custGeom>
                  <a:avLst/>
                  <a:gdLst/>
                  <a:ahLst/>
                  <a:cxnLst>
                    <a:cxn ang="0">
                      <a:pos x="6" y="2"/>
                    </a:cxn>
                    <a:cxn ang="0">
                      <a:pos x="6" y="2"/>
                    </a:cxn>
                    <a:cxn ang="0">
                      <a:pos x="6" y="4"/>
                    </a:cxn>
                    <a:cxn ang="0">
                      <a:pos x="6" y="4"/>
                    </a:cxn>
                    <a:cxn ang="0">
                      <a:pos x="6" y="10"/>
                    </a:cxn>
                    <a:cxn ang="0">
                      <a:pos x="0" y="20"/>
                    </a:cxn>
                    <a:cxn ang="0">
                      <a:pos x="0" y="20"/>
                    </a:cxn>
                    <a:cxn ang="0">
                      <a:pos x="0" y="38"/>
                    </a:cxn>
                    <a:cxn ang="0">
                      <a:pos x="0" y="38"/>
                    </a:cxn>
                    <a:cxn ang="0">
                      <a:pos x="2" y="42"/>
                    </a:cxn>
                    <a:cxn ang="0">
                      <a:pos x="4" y="46"/>
                    </a:cxn>
                    <a:cxn ang="0">
                      <a:pos x="8" y="50"/>
                    </a:cxn>
                    <a:cxn ang="0">
                      <a:pos x="8" y="50"/>
                    </a:cxn>
                    <a:cxn ang="0">
                      <a:pos x="8" y="54"/>
                    </a:cxn>
                    <a:cxn ang="0">
                      <a:pos x="4" y="60"/>
                    </a:cxn>
                    <a:cxn ang="0">
                      <a:pos x="4" y="60"/>
                    </a:cxn>
                    <a:cxn ang="0">
                      <a:pos x="0" y="70"/>
                    </a:cxn>
                    <a:cxn ang="0">
                      <a:pos x="0" y="70"/>
                    </a:cxn>
                    <a:cxn ang="0">
                      <a:pos x="0" y="74"/>
                    </a:cxn>
                    <a:cxn ang="0">
                      <a:pos x="4" y="78"/>
                    </a:cxn>
                    <a:cxn ang="0">
                      <a:pos x="4" y="78"/>
                    </a:cxn>
                    <a:cxn ang="0">
                      <a:pos x="6" y="78"/>
                    </a:cxn>
                    <a:cxn ang="0">
                      <a:pos x="8" y="78"/>
                    </a:cxn>
                    <a:cxn ang="0">
                      <a:pos x="12" y="76"/>
                    </a:cxn>
                    <a:cxn ang="0">
                      <a:pos x="18" y="74"/>
                    </a:cxn>
                    <a:cxn ang="0">
                      <a:pos x="24" y="78"/>
                    </a:cxn>
                    <a:cxn ang="0">
                      <a:pos x="24" y="78"/>
                    </a:cxn>
                    <a:cxn ang="0">
                      <a:pos x="28" y="74"/>
                    </a:cxn>
                    <a:cxn ang="0">
                      <a:pos x="32" y="66"/>
                    </a:cxn>
                    <a:cxn ang="0">
                      <a:pos x="32" y="66"/>
                    </a:cxn>
                    <a:cxn ang="0">
                      <a:pos x="34" y="52"/>
                    </a:cxn>
                    <a:cxn ang="0">
                      <a:pos x="38" y="44"/>
                    </a:cxn>
                    <a:cxn ang="0">
                      <a:pos x="38" y="44"/>
                    </a:cxn>
                    <a:cxn ang="0">
                      <a:pos x="42" y="32"/>
                    </a:cxn>
                    <a:cxn ang="0">
                      <a:pos x="42" y="32"/>
                    </a:cxn>
                    <a:cxn ang="0">
                      <a:pos x="42" y="28"/>
                    </a:cxn>
                    <a:cxn ang="0">
                      <a:pos x="40" y="26"/>
                    </a:cxn>
                    <a:cxn ang="0">
                      <a:pos x="40" y="26"/>
                    </a:cxn>
                    <a:cxn ang="0">
                      <a:pos x="38" y="26"/>
                    </a:cxn>
                    <a:cxn ang="0">
                      <a:pos x="38" y="26"/>
                    </a:cxn>
                    <a:cxn ang="0">
                      <a:pos x="34" y="20"/>
                    </a:cxn>
                    <a:cxn ang="0">
                      <a:pos x="32" y="20"/>
                    </a:cxn>
                    <a:cxn ang="0">
                      <a:pos x="32" y="20"/>
                    </a:cxn>
                    <a:cxn ang="0">
                      <a:pos x="30" y="16"/>
                    </a:cxn>
                    <a:cxn ang="0">
                      <a:pos x="28" y="10"/>
                    </a:cxn>
                    <a:cxn ang="0">
                      <a:pos x="28" y="10"/>
                    </a:cxn>
                    <a:cxn ang="0">
                      <a:pos x="16" y="4"/>
                    </a:cxn>
                    <a:cxn ang="0">
                      <a:pos x="16" y="4"/>
                    </a:cxn>
                    <a:cxn ang="0">
                      <a:pos x="12" y="6"/>
                    </a:cxn>
                    <a:cxn ang="0">
                      <a:pos x="8" y="6"/>
                    </a:cxn>
                    <a:cxn ang="0">
                      <a:pos x="8" y="6"/>
                    </a:cxn>
                    <a:cxn ang="0">
                      <a:pos x="8" y="4"/>
                    </a:cxn>
                    <a:cxn ang="0">
                      <a:pos x="6" y="0"/>
                    </a:cxn>
                    <a:cxn ang="0">
                      <a:pos x="6" y="2"/>
                    </a:cxn>
                  </a:cxnLst>
                  <a:rect l="0" t="0" r="r" b="b"/>
                  <a:pathLst>
                    <a:path w="42" h="78">
                      <a:moveTo>
                        <a:pt x="6" y="2"/>
                      </a:moveTo>
                      <a:lnTo>
                        <a:pt x="6" y="2"/>
                      </a:lnTo>
                      <a:lnTo>
                        <a:pt x="6" y="4"/>
                      </a:lnTo>
                      <a:lnTo>
                        <a:pt x="6" y="4"/>
                      </a:lnTo>
                      <a:lnTo>
                        <a:pt x="6" y="10"/>
                      </a:lnTo>
                      <a:lnTo>
                        <a:pt x="0" y="20"/>
                      </a:lnTo>
                      <a:lnTo>
                        <a:pt x="0" y="20"/>
                      </a:lnTo>
                      <a:lnTo>
                        <a:pt x="0" y="38"/>
                      </a:lnTo>
                      <a:lnTo>
                        <a:pt x="0" y="38"/>
                      </a:lnTo>
                      <a:lnTo>
                        <a:pt x="2" y="42"/>
                      </a:lnTo>
                      <a:lnTo>
                        <a:pt x="4" y="46"/>
                      </a:lnTo>
                      <a:lnTo>
                        <a:pt x="8" y="50"/>
                      </a:lnTo>
                      <a:lnTo>
                        <a:pt x="8" y="50"/>
                      </a:lnTo>
                      <a:lnTo>
                        <a:pt x="8" y="54"/>
                      </a:lnTo>
                      <a:lnTo>
                        <a:pt x="4" y="60"/>
                      </a:lnTo>
                      <a:lnTo>
                        <a:pt x="4" y="60"/>
                      </a:lnTo>
                      <a:lnTo>
                        <a:pt x="0" y="70"/>
                      </a:lnTo>
                      <a:lnTo>
                        <a:pt x="0" y="70"/>
                      </a:lnTo>
                      <a:lnTo>
                        <a:pt x="0" y="74"/>
                      </a:lnTo>
                      <a:lnTo>
                        <a:pt x="4" y="78"/>
                      </a:lnTo>
                      <a:lnTo>
                        <a:pt x="4" y="78"/>
                      </a:lnTo>
                      <a:lnTo>
                        <a:pt x="6" y="78"/>
                      </a:lnTo>
                      <a:lnTo>
                        <a:pt x="8" y="78"/>
                      </a:lnTo>
                      <a:lnTo>
                        <a:pt x="12" y="76"/>
                      </a:lnTo>
                      <a:lnTo>
                        <a:pt x="18" y="74"/>
                      </a:lnTo>
                      <a:lnTo>
                        <a:pt x="24" y="78"/>
                      </a:lnTo>
                      <a:lnTo>
                        <a:pt x="24" y="78"/>
                      </a:lnTo>
                      <a:lnTo>
                        <a:pt x="28" y="74"/>
                      </a:lnTo>
                      <a:lnTo>
                        <a:pt x="32" y="66"/>
                      </a:lnTo>
                      <a:lnTo>
                        <a:pt x="32" y="66"/>
                      </a:lnTo>
                      <a:lnTo>
                        <a:pt x="34" y="52"/>
                      </a:lnTo>
                      <a:lnTo>
                        <a:pt x="38" y="44"/>
                      </a:lnTo>
                      <a:lnTo>
                        <a:pt x="38" y="44"/>
                      </a:lnTo>
                      <a:lnTo>
                        <a:pt x="42" y="32"/>
                      </a:lnTo>
                      <a:lnTo>
                        <a:pt x="42" y="32"/>
                      </a:lnTo>
                      <a:lnTo>
                        <a:pt x="42" y="28"/>
                      </a:lnTo>
                      <a:lnTo>
                        <a:pt x="40" y="26"/>
                      </a:lnTo>
                      <a:lnTo>
                        <a:pt x="40" y="26"/>
                      </a:lnTo>
                      <a:lnTo>
                        <a:pt x="38" y="26"/>
                      </a:lnTo>
                      <a:lnTo>
                        <a:pt x="38" y="26"/>
                      </a:lnTo>
                      <a:lnTo>
                        <a:pt x="34" y="20"/>
                      </a:lnTo>
                      <a:lnTo>
                        <a:pt x="32" y="20"/>
                      </a:lnTo>
                      <a:lnTo>
                        <a:pt x="32" y="20"/>
                      </a:lnTo>
                      <a:lnTo>
                        <a:pt x="30" y="16"/>
                      </a:lnTo>
                      <a:lnTo>
                        <a:pt x="28" y="10"/>
                      </a:lnTo>
                      <a:lnTo>
                        <a:pt x="28" y="10"/>
                      </a:lnTo>
                      <a:lnTo>
                        <a:pt x="16" y="4"/>
                      </a:lnTo>
                      <a:lnTo>
                        <a:pt x="16" y="4"/>
                      </a:lnTo>
                      <a:lnTo>
                        <a:pt x="12" y="6"/>
                      </a:lnTo>
                      <a:lnTo>
                        <a:pt x="8" y="6"/>
                      </a:lnTo>
                      <a:lnTo>
                        <a:pt x="8" y="6"/>
                      </a:lnTo>
                      <a:lnTo>
                        <a:pt x="8" y="4"/>
                      </a:lnTo>
                      <a:lnTo>
                        <a:pt x="6" y="0"/>
                      </a:lnTo>
                      <a:lnTo>
                        <a:pt x="6" y="2"/>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67" name="Freeform 187"/>
                <p:cNvSpPr>
                  <a:spLocks noChangeAspect="1" noEditPoints="1"/>
                </p:cNvSpPr>
                <p:nvPr/>
              </p:nvSpPr>
              <p:spPr bwMode="gray">
                <a:xfrm>
                  <a:off x="3176" y="2077"/>
                  <a:ext cx="178" cy="168"/>
                </a:xfrm>
                <a:custGeom>
                  <a:avLst/>
                  <a:gdLst/>
                  <a:ahLst/>
                  <a:cxnLst>
                    <a:cxn ang="0">
                      <a:pos x="172" y="66"/>
                    </a:cxn>
                    <a:cxn ang="0">
                      <a:pos x="168" y="74"/>
                    </a:cxn>
                    <a:cxn ang="0">
                      <a:pos x="166" y="78"/>
                    </a:cxn>
                    <a:cxn ang="0">
                      <a:pos x="154" y="90"/>
                    </a:cxn>
                    <a:cxn ang="0">
                      <a:pos x="148" y="106"/>
                    </a:cxn>
                    <a:cxn ang="0">
                      <a:pos x="156" y="108"/>
                    </a:cxn>
                    <a:cxn ang="0">
                      <a:pos x="162" y="118"/>
                    </a:cxn>
                    <a:cxn ang="0">
                      <a:pos x="154" y="124"/>
                    </a:cxn>
                    <a:cxn ang="0">
                      <a:pos x="158" y="134"/>
                    </a:cxn>
                    <a:cxn ang="0">
                      <a:pos x="164" y="142"/>
                    </a:cxn>
                    <a:cxn ang="0">
                      <a:pos x="160" y="148"/>
                    </a:cxn>
                    <a:cxn ang="0">
                      <a:pos x="158" y="152"/>
                    </a:cxn>
                    <a:cxn ang="0">
                      <a:pos x="144" y="160"/>
                    </a:cxn>
                    <a:cxn ang="0">
                      <a:pos x="134" y="152"/>
                    </a:cxn>
                    <a:cxn ang="0">
                      <a:pos x="124" y="152"/>
                    </a:cxn>
                    <a:cxn ang="0">
                      <a:pos x="112" y="160"/>
                    </a:cxn>
                    <a:cxn ang="0">
                      <a:pos x="102" y="172"/>
                    </a:cxn>
                    <a:cxn ang="0">
                      <a:pos x="90" y="172"/>
                    </a:cxn>
                    <a:cxn ang="0">
                      <a:pos x="76" y="170"/>
                    </a:cxn>
                    <a:cxn ang="0">
                      <a:pos x="64" y="168"/>
                    </a:cxn>
                    <a:cxn ang="0">
                      <a:pos x="48" y="164"/>
                    </a:cxn>
                    <a:cxn ang="0">
                      <a:pos x="42" y="156"/>
                    </a:cxn>
                    <a:cxn ang="0">
                      <a:pos x="52" y="140"/>
                    </a:cxn>
                    <a:cxn ang="0">
                      <a:pos x="52" y="130"/>
                    </a:cxn>
                    <a:cxn ang="0">
                      <a:pos x="52" y="116"/>
                    </a:cxn>
                    <a:cxn ang="0">
                      <a:pos x="50" y="106"/>
                    </a:cxn>
                    <a:cxn ang="0">
                      <a:pos x="34" y="94"/>
                    </a:cxn>
                    <a:cxn ang="0">
                      <a:pos x="34" y="82"/>
                    </a:cxn>
                    <a:cxn ang="0">
                      <a:pos x="30" y="78"/>
                    </a:cxn>
                    <a:cxn ang="0">
                      <a:pos x="28" y="72"/>
                    </a:cxn>
                    <a:cxn ang="0">
                      <a:pos x="20" y="78"/>
                    </a:cxn>
                    <a:cxn ang="0">
                      <a:pos x="12" y="68"/>
                    </a:cxn>
                    <a:cxn ang="0">
                      <a:pos x="2" y="64"/>
                    </a:cxn>
                    <a:cxn ang="0">
                      <a:pos x="0" y="56"/>
                    </a:cxn>
                    <a:cxn ang="0">
                      <a:pos x="14" y="52"/>
                    </a:cxn>
                    <a:cxn ang="0">
                      <a:pos x="26" y="54"/>
                    </a:cxn>
                    <a:cxn ang="0">
                      <a:pos x="34" y="50"/>
                    </a:cxn>
                    <a:cxn ang="0">
                      <a:pos x="48" y="48"/>
                    </a:cxn>
                    <a:cxn ang="0">
                      <a:pos x="40" y="28"/>
                    </a:cxn>
                    <a:cxn ang="0">
                      <a:pos x="60" y="34"/>
                    </a:cxn>
                    <a:cxn ang="0">
                      <a:pos x="82" y="20"/>
                    </a:cxn>
                    <a:cxn ang="0">
                      <a:pos x="86" y="8"/>
                    </a:cxn>
                    <a:cxn ang="0">
                      <a:pos x="98" y="4"/>
                    </a:cxn>
                    <a:cxn ang="0">
                      <a:pos x="104" y="12"/>
                    </a:cxn>
                    <a:cxn ang="0">
                      <a:pos x="114" y="16"/>
                    </a:cxn>
                    <a:cxn ang="0">
                      <a:pos x="124" y="26"/>
                    </a:cxn>
                    <a:cxn ang="0">
                      <a:pos x="130" y="30"/>
                    </a:cxn>
                    <a:cxn ang="0">
                      <a:pos x="142" y="32"/>
                    </a:cxn>
                    <a:cxn ang="0">
                      <a:pos x="150" y="40"/>
                    </a:cxn>
                    <a:cxn ang="0">
                      <a:pos x="162" y="42"/>
                    </a:cxn>
                    <a:cxn ang="0">
                      <a:pos x="174" y="46"/>
                    </a:cxn>
                    <a:cxn ang="0">
                      <a:pos x="186" y="168"/>
                    </a:cxn>
                    <a:cxn ang="0">
                      <a:pos x="180" y="184"/>
                    </a:cxn>
                    <a:cxn ang="0">
                      <a:pos x="184" y="190"/>
                    </a:cxn>
                    <a:cxn ang="0">
                      <a:pos x="192" y="162"/>
                    </a:cxn>
                  </a:cxnLst>
                  <a:rect l="0" t="0" r="r" b="b"/>
                  <a:pathLst>
                    <a:path w="194" h="194">
                      <a:moveTo>
                        <a:pt x="174" y="52"/>
                      </a:moveTo>
                      <a:lnTo>
                        <a:pt x="174" y="52"/>
                      </a:lnTo>
                      <a:lnTo>
                        <a:pt x="172" y="56"/>
                      </a:lnTo>
                      <a:lnTo>
                        <a:pt x="172" y="60"/>
                      </a:lnTo>
                      <a:lnTo>
                        <a:pt x="172" y="60"/>
                      </a:lnTo>
                      <a:lnTo>
                        <a:pt x="172" y="66"/>
                      </a:lnTo>
                      <a:lnTo>
                        <a:pt x="172" y="70"/>
                      </a:lnTo>
                      <a:lnTo>
                        <a:pt x="174" y="74"/>
                      </a:lnTo>
                      <a:lnTo>
                        <a:pt x="174" y="74"/>
                      </a:lnTo>
                      <a:lnTo>
                        <a:pt x="172" y="74"/>
                      </a:lnTo>
                      <a:lnTo>
                        <a:pt x="170" y="74"/>
                      </a:lnTo>
                      <a:lnTo>
                        <a:pt x="168" y="74"/>
                      </a:lnTo>
                      <a:lnTo>
                        <a:pt x="168" y="74"/>
                      </a:lnTo>
                      <a:lnTo>
                        <a:pt x="168" y="74"/>
                      </a:lnTo>
                      <a:lnTo>
                        <a:pt x="166" y="74"/>
                      </a:lnTo>
                      <a:lnTo>
                        <a:pt x="166" y="78"/>
                      </a:lnTo>
                      <a:lnTo>
                        <a:pt x="166" y="78"/>
                      </a:lnTo>
                      <a:lnTo>
                        <a:pt x="166" y="78"/>
                      </a:lnTo>
                      <a:lnTo>
                        <a:pt x="162" y="80"/>
                      </a:lnTo>
                      <a:lnTo>
                        <a:pt x="162" y="80"/>
                      </a:lnTo>
                      <a:lnTo>
                        <a:pt x="160" y="82"/>
                      </a:lnTo>
                      <a:lnTo>
                        <a:pt x="158" y="84"/>
                      </a:lnTo>
                      <a:lnTo>
                        <a:pt x="154" y="90"/>
                      </a:lnTo>
                      <a:lnTo>
                        <a:pt x="154" y="90"/>
                      </a:lnTo>
                      <a:lnTo>
                        <a:pt x="146" y="100"/>
                      </a:lnTo>
                      <a:lnTo>
                        <a:pt x="146" y="100"/>
                      </a:lnTo>
                      <a:lnTo>
                        <a:pt x="144" y="104"/>
                      </a:lnTo>
                      <a:lnTo>
                        <a:pt x="144" y="106"/>
                      </a:lnTo>
                      <a:lnTo>
                        <a:pt x="148" y="106"/>
                      </a:lnTo>
                      <a:lnTo>
                        <a:pt x="148" y="106"/>
                      </a:lnTo>
                      <a:lnTo>
                        <a:pt x="150" y="104"/>
                      </a:lnTo>
                      <a:lnTo>
                        <a:pt x="152" y="104"/>
                      </a:lnTo>
                      <a:lnTo>
                        <a:pt x="154" y="106"/>
                      </a:lnTo>
                      <a:lnTo>
                        <a:pt x="154" y="106"/>
                      </a:lnTo>
                      <a:lnTo>
                        <a:pt x="154" y="108"/>
                      </a:lnTo>
                      <a:lnTo>
                        <a:pt x="156" y="108"/>
                      </a:lnTo>
                      <a:lnTo>
                        <a:pt x="160" y="108"/>
                      </a:lnTo>
                      <a:lnTo>
                        <a:pt x="160" y="110"/>
                      </a:lnTo>
                      <a:lnTo>
                        <a:pt x="160" y="110"/>
                      </a:lnTo>
                      <a:lnTo>
                        <a:pt x="164" y="112"/>
                      </a:lnTo>
                      <a:lnTo>
                        <a:pt x="166" y="112"/>
                      </a:lnTo>
                      <a:lnTo>
                        <a:pt x="162" y="118"/>
                      </a:lnTo>
                      <a:lnTo>
                        <a:pt x="162" y="118"/>
                      </a:lnTo>
                      <a:lnTo>
                        <a:pt x="160" y="120"/>
                      </a:lnTo>
                      <a:lnTo>
                        <a:pt x="158" y="122"/>
                      </a:lnTo>
                      <a:lnTo>
                        <a:pt x="156" y="122"/>
                      </a:lnTo>
                      <a:lnTo>
                        <a:pt x="156" y="122"/>
                      </a:lnTo>
                      <a:lnTo>
                        <a:pt x="154" y="124"/>
                      </a:lnTo>
                      <a:lnTo>
                        <a:pt x="154" y="126"/>
                      </a:lnTo>
                      <a:lnTo>
                        <a:pt x="154" y="128"/>
                      </a:lnTo>
                      <a:lnTo>
                        <a:pt x="156" y="130"/>
                      </a:lnTo>
                      <a:lnTo>
                        <a:pt x="156" y="130"/>
                      </a:lnTo>
                      <a:lnTo>
                        <a:pt x="158" y="132"/>
                      </a:lnTo>
                      <a:lnTo>
                        <a:pt x="158" y="134"/>
                      </a:lnTo>
                      <a:lnTo>
                        <a:pt x="156" y="138"/>
                      </a:lnTo>
                      <a:lnTo>
                        <a:pt x="158" y="142"/>
                      </a:lnTo>
                      <a:lnTo>
                        <a:pt x="158" y="142"/>
                      </a:lnTo>
                      <a:lnTo>
                        <a:pt x="160" y="142"/>
                      </a:lnTo>
                      <a:lnTo>
                        <a:pt x="162" y="142"/>
                      </a:lnTo>
                      <a:lnTo>
                        <a:pt x="164" y="142"/>
                      </a:lnTo>
                      <a:lnTo>
                        <a:pt x="164" y="142"/>
                      </a:lnTo>
                      <a:lnTo>
                        <a:pt x="164" y="142"/>
                      </a:lnTo>
                      <a:lnTo>
                        <a:pt x="160" y="146"/>
                      </a:lnTo>
                      <a:lnTo>
                        <a:pt x="160" y="146"/>
                      </a:lnTo>
                      <a:lnTo>
                        <a:pt x="160" y="148"/>
                      </a:lnTo>
                      <a:lnTo>
                        <a:pt x="160" y="148"/>
                      </a:lnTo>
                      <a:lnTo>
                        <a:pt x="162" y="150"/>
                      </a:lnTo>
                      <a:lnTo>
                        <a:pt x="160" y="150"/>
                      </a:lnTo>
                      <a:lnTo>
                        <a:pt x="158" y="148"/>
                      </a:lnTo>
                      <a:lnTo>
                        <a:pt x="154" y="150"/>
                      </a:lnTo>
                      <a:lnTo>
                        <a:pt x="158" y="152"/>
                      </a:lnTo>
                      <a:lnTo>
                        <a:pt x="158" y="152"/>
                      </a:lnTo>
                      <a:lnTo>
                        <a:pt x="154" y="160"/>
                      </a:lnTo>
                      <a:lnTo>
                        <a:pt x="154" y="160"/>
                      </a:lnTo>
                      <a:lnTo>
                        <a:pt x="150" y="160"/>
                      </a:lnTo>
                      <a:lnTo>
                        <a:pt x="146" y="162"/>
                      </a:lnTo>
                      <a:lnTo>
                        <a:pt x="146" y="162"/>
                      </a:lnTo>
                      <a:lnTo>
                        <a:pt x="144" y="160"/>
                      </a:lnTo>
                      <a:lnTo>
                        <a:pt x="142" y="158"/>
                      </a:lnTo>
                      <a:lnTo>
                        <a:pt x="140" y="156"/>
                      </a:lnTo>
                      <a:lnTo>
                        <a:pt x="140" y="156"/>
                      </a:lnTo>
                      <a:lnTo>
                        <a:pt x="136" y="156"/>
                      </a:lnTo>
                      <a:lnTo>
                        <a:pt x="136" y="156"/>
                      </a:lnTo>
                      <a:lnTo>
                        <a:pt x="134" y="152"/>
                      </a:lnTo>
                      <a:lnTo>
                        <a:pt x="134" y="152"/>
                      </a:lnTo>
                      <a:lnTo>
                        <a:pt x="134" y="154"/>
                      </a:lnTo>
                      <a:lnTo>
                        <a:pt x="132" y="154"/>
                      </a:lnTo>
                      <a:lnTo>
                        <a:pt x="132" y="154"/>
                      </a:lnTo>
                      <a:lnTo>
                        <a:pt x="128" y="152"/>
                      </a:lnTo>
                      <a:lnTo>
                        <a:pt x="124" y="152"/>
                      </a:lnTo>
                      <a:lnTo>
                        <a:pt x="122" y="152"/>
                      </a:lnTo>
                      <a:lnTo>
                        <a:pt x="122" y="152"/>
                      </a:lnTo>
                      <a:lnTo>
                        <a:pt x="118" y="156"/>
                      </a:lnTo>
                      <a:lnTo>
                        <a:pt x="114" y="160"/>
                      </a:lnTo>
                      <a:lnTo>
                        <a:pt x="114" y="160"/>
                      </a:lnTo>
                      <a:lnTo>
                        <a:pt x="112" y="160"/>
                      </a:lnTo>
                      <a:lnTo>
                        <a:pt x="108" y="160"/>
                      </a:lnTo>
                      <a:lnTo>
                        <a:pt x="108" y="160"/>
                      </a:lnTo>
                      <a:lnTo>
                        <a:pt x="108" y="170"/>
                      </a:lnTo>
                      <a:lnTo>
                        <a:pt x="108" y="170"/>
                      </a:lnTo>
                      <a:lnTo>
                        <a:pt x="104" y="170"/>
                      </a:lnTo>
                      <a:lnTo>
                        <a:pt x="102" y="172"/>
                      </a:lnTo>
                      <a:lnTo>
                        <a:pt x="102" y="172"/>
                      </a:lnTo>
                      <a:lnTo>
                        <a:pt x="100" y="174"/>
                      </a:lnTo>
                      <a:lnTo>
                        <a:pt x="100" y="174"/>
                      </a:lnTo>
                      <a:lnTo>
                        <a:pt x="94" y="174"/>
                      </a:lnTo>
                      <a:lnTo>
                        <a:pt x="92" y="174"/>
                      </a:lnTo>
                      <a:lnTo>
                        <a:pt x="90" y="172"/>
                      </a:lnTo>
                      <a:lnTo>
                        <a:pt x="90" y="172"/>
                      </a:lnTo>
                      <a:lnTo>
                        <a:pt x="90" y="172"/>
                      </a:lnTo>
                      <a:lnTo>
                        <a:pt x="88" y="172"/>
                      </a:lnTo>
                      <a:lnTo>
                        <a:pt x="86" y="172"/>
                      </a:lnTo>
                      <a:lnTo>
                        <a:pt x="86" y="172"/>
                      </a:lnTo>
                      <a:lnTo>
                        <a:pt x="76" y="170"/>
                      </a:lnTo>
                      <a:lnTo>
                        <a:pt x="76" y="170"/>
                      </a:lnTo>
                      <a:lnTo>
                        <a:pt x="74" y="168"/>
                      </a:lnTo>
                      <a:lnTo>
                        <a:pt x="72" y="168"/>
                      </a:lnTo>
                      <a:lnTo>
                        <a:pt x="68" y="170"/>
                      </a:lnTo>
                      <a:lnTo>
                        <a:pt x="68" y="170"/>
                      </a:lnTo>
                      <a:lnTo>
                        <a:pt x="64" y="168"/>
                      </a:lnTo>
                      <a:lnTo>
                        <a:pt x="60" y="166"/>
                      </a:lnTo>
                      <a:lnTo>
                        <a:pt x="60" y="166"/>
                      </a:lnTo>
                      <a:lnTo>
                        <a:pt x="56" y="166"/>
                      </a:lnTo>
                      <a:lnTo>
                        <a:pt x="52" y="164"/>
                      </a:lnTo>
                      <a:lnTo>
                        <a:pt x="52" y="164"/>
                      </a:lnTo>
                      <a:lnTo>
                        <a:pt x="48" y="164"/>
                      </a:lnTo>
                      <a:lnTo>
                        <a:pt x="46" y="162"/>
                      </a:lnTo>
                      <a:lnTo>
                        <a:pt x="46" y="162"/>
                      </a:lnTo>
                      <a:lnTo>
                        <a:pt x="46" y="162"/>
                      </a:lnTo>
                      <a:lnTo>
                        <a:pt x="44" y="158"/>
                      </a:lnTo>
                      <a:lnTo>
                        <a:pt x="42" y="156"/>
                      </a:lnTo>
                      <a:lnTo>
                        <a:pt x="42" y="156"/>
                      </a:lnTo>
                      <a:lnTo>
                        <a:pt x="48" y="154"/>
                      </a:lnTo>
                      <a:lnTo>
                        <a:pt x="50" y="150"/>
                      </a:lnTo>
                      <a:lnTo>
                        <a:pt x="50" y="150"/>
                      </a:lnTo>
                      <a:lnTo>
                        <a:pt x="52" y="146"/>
                      </a:lnTo>
                      <a:lnTo>
                        <a:pt x="52" y="140"/>
                      </a:lnTo>
                      <a:lnTo>
                        <a:pt x="52" y="140"/>
                      </a:lnTo>
                      <a:lnTo>
                        <a:pt x="54" y="134"/>
                      </a:lnTo>
                      <a:lnTo>
                        <a:pt x="54" y="134"/>
                      </a:lnTo>
                      <a:lnTo>
                        <a:pt x="54" y="132"/>
                      </a:lnTo>
                      <a:lnTo>
                        <a:pt x="56" y="132"/>
                      </a:lnTo>
                      <a:lnTo>
                        <a:pt x="56" y="132"/>
                      </a:lnTo>
                      <a:lnTo>
                        <a:pt x="52" y="130"/>
                      </a:lnTo>
                      <a:lnTo>
                        <a:pt x="52" y="130"/>
                      </a:lnTo>
                      <a:lnTo>
                        <a:pt x="52" y="120"/>
                      </a:lnTo>
                      <a:lnTo>
                        <a:pt x="52" y="120"/>
                      </a:lnTo>
                      <a:lnTo>
                        <a:pt x="54" y="120"/>
                      </a:lnTo>
                      <a:lnTo>
                        <a:pt x="54" y="120"/>
                      </a:lnTo>
                      <a:lnTo>
                        <a:pt x="52" y="116"/>
                      </a:lnTo>
                      <a:lnTo>
                        <a:pt x="52" y="116"/>
                      </a:lnTo>
                      <a:lnTo>
                        <a:pt x="54" y="110"/>
                      </a:lnTo>
                      <a:lnTo>
                        <a:pt x="52" y="104"/>
                      </a:lnTo>
                      <a:lnTo>
                        <a:pt x="52" y="104"/>
                      </a:lnTo>
                      <a:lnTo>
                        <a:pt x="50" y="106"/>
                      </a:lnTo>
                      <a:lnTo>
                        <a:pt x="50" y="106"/>
                      </a:lnTo>
                      <a:lnTo>
                        <a:pt x="48" y="102"/>
                      </a:lnTo>
                      <a:lnTo>
                        <a:pt x="48" y="102"/>
                      </a:lnTo>
                      <a:lnTo>
                        <a:pt x="40" y="98"/>
                      </a:lnTo>
                      <a:lnTo>
                        <a:pt x="36" y="96"/>
                      </a:lnTo>
                      <a:lnTo>
                        <a:pt x="34" y="94"/>
                      </a:lnTo>
                      <a:lnTo>
                        <a:pt x="34" y="94"/>
                      </a:lnTo>
                      <a:lnTo>
                        <a:pt x="34" y="86"/>
                      </a:lnTo>
                      <a:lnTo>
                        <a:pt x="34" y="86"/>
                      </a:lnTo>
                      <a:lnTo>
                        <a:pt x="34" y="88"/>
                      </a:lnTo>
                      <a:lnTo>
                        <a:pt x="34" y="86"/>
                      </a:lnTo>
                      <a:lnTo>
                        <a:pt x="34" y="82"/>
                      </a:lnTo>
                      <a:lnTo>
                        <a:pt x="34" y="82"/>
                      </a:lnTo>
                      <a:lnTo>
                        <a:pt x="30" y="82"/>
                      </a:lnTo>
                      <a:lnTo>
                        <a:pt x="28" y="80"/>
                      </a:lnTo>
                      <a:lnTo>
                        <a:pt x="28" y="80"/>
                      </a:lnTo>
                      <a:lnTo>
                        <a:pt x="30" y="80"/>
                      </a:lnTo>
                      <a:lnTo>
                        <a:pt x="30" y="78"/>
                      </a:lnTo>
                      <a:lnTo>
                        <a:pt x="30" y="78"/>
                      </a:lnTo>
                      <a:lnTo>
                        <a:pt x="24" y="78"/>
                      </a:lnTo>
                      <a:lnTo>
                        <a:pt x="24" y="78"/>
                      </a:lnTo>
                      <a:lnTo>
                        <a:pt x="24" y="76"/>
                      </a:lnTo>
                      <a:lnTo>
                        <a:pt x="26" y="76"/>
                      </a:lnTo>
                      <a:lnTo>
                        <a:pt x="26" y="76"/>
                      </a:lnTo>
                      <a:lnTo>
                        <a:pt x="28" y="72"/>
                      </a:lnTo>
                      <a:lnTo>
                        <a:pt x="28" y="72"/>
                      </a:lnTo>
                      <a:lnTo>
                        <a:pt x="26" y="72"/>
                      </a:lnTo>
                      <a:lnTo>
                        <a:pt x="26" y="72"/>
                      </a:lnTo>
                      <a:lnTo>
                        <a:pt x="26" y="72"/>
                      </a:lnTo>
                      <a:lnTo>
                        <a:pt x="20" y="78"/>
                      </a:lnTo>
                      <a:lnTo>
                        <a:pt x="20" y="78"/>
                      </a:lnTo>
                      <a:lnTo>
                        <a:pt x="18" y="72"/>
                      </a:lnTo>
                      <a:lnTo>
                        <a:pt x="14" y="68"/>
                      </a:lnTo>
                      <a:lnTo>
                        <a:pt x="14" y="68"/>
                      </a:lnTo>
                      <a:lnTo>
                        <a:pt x="12" y="70"/>
                      </a:lnTo>
                      <a:lnTo>
                        <a:pt x="12" y="70"/>
                      </a:lnTo>
                      <a:lnTo>
                        <a:pt x="12" y="68"/>
                      </a:lnTo>
                      <a:lnTo>
                        <a:pt x="12" y="66"/>
                      </a:lnTo>
                      <a:lnTo>
                        <a:pt x="12" y="66"/>
                      </a:lnTo>
                      <a:lnTo>
                        <a:pt x="0" y="68"/>
                      </a:lnTo>
                      <a:lnTo>
                        <a:pt x="0" y="66"/>
                      </a:lnTo>
                      <a:lnTo>
                        <a:pt x="2" y="64"/>
                      </a:lnTo>
                      <a:lnTo>
                        <a:pt x="2" y="64"/>
                      </a:lnTo>
                      <a:lnTo>
                        <a:pt x="2" y="60"/>
                      </a:lnTo>
                      <a:lnTo>
                        <a:pt x="2" y="60"/>
                      </a:lnTo>
                      <a:lnTo>
                        <a:pt x="6" y="62"/>
                      </a:lnTo>
                      <a:lnTo>
                        <a:pt x="6" y="60"/>
                      </a:lnTo>
                      <a:lnTo>
                        <a:pt x="6" y="60"/>
                      </a:lnTo>
                      <a:lnTo>
                        <a:pt x="0" y="56"/>
                      </a:lnTo>
                      <a:lnTo>
                        <a:pt x="0" y="54"/>
                      </a:lnTo>
                      <a:lnTo>
                        <a:pt x="0" y="54"/>
                      </a:lnTo>
                      <a:lnTo>
                        <a:pt x="6" y="50"/>
                      </a:lnTo>
                      <a:lnTo>
                        <a:pt x="6" y="50"/>
                      </a:lnTo>
                      <a:lnTo>
                        <a:pt x="10" y="52"/>
                      </a:lnTo>
                      <a:lnTo>
                        <a:pt x="14" y="52"/>
                      </a:lnTo>
                      <a:lnTo>
                        <a:pt x="16" y="48"/>
                      </a:lnTo>
                      <a:lnTo>
                        <a:pt x="16" y="48"/>
                      </a:lnTo>
                      <a:lnTo>
                        <a:pt x="20" y="48"/>
                      </a:lnTo>
                      <a:lnTo>
                        <a:pt x="22" y="50"/>
                      </a:lnTo>
                      <a:lnTo>
                        <a:pt x="24" y="54"/>
                      </a:lnTo>
                      <a:lnTo>
                        <a:pt x="26" y="54"/>
                      </a:lnTo>
                      <a:lnTo>
                        <a:pt x="26" y="54"/>
                      </a:lnTo>
                      <a:lnTo>
                        <a:pt x="28" y="50"/>
                      </a:lnTo>
                      <a:lnTo>
                        <a:pt x="28" y="50"/>
                      </a:lnTo>
                      <a:lnTo>
                        <a:pt x="32" y="52"/>
                      </a:lnTo>
                      <a:lnTo>
                        <a:pt x="34" y="52"/>
                      </a:lnTo>
                      <a:lnTo>
                        <a:pt x="34" y="50"/>
                      </a:lnTo>
                      <a:lnTo>
                        <a:pt x="34" y="50"/>
                      </a:lnTo>
                      <a:lnTo>
                        <a:pt x="46" y="50"/>
                      </a:lnTo>
                      <a:lnTo>
                        <a:pt x="46" y="50"/>
                      </a:lnTo>
                      <a:lnTo>
                        <a:pt x="46" y="50"/>
                      </a:lnTo>
                      <a:lnTo>
                        <a:pt x="48" y="48"/>
                      </a:lnTo>
                      <a:lnTo>
                        <a:pt x="48" y="48"/>
                      </a:lnTo>
                      <a:lnTo>
                        <a:pt x="44" y="46"/>
                      </a:lnTo>
                      <a:lnTo>
                        <a:pt x="44" y="46"/>
                      </a:lnTo>
                      <a:lnTo>
                        <a:pt x="44" y="42"/>
                      </a:lnTo>
                      <a:lnTo>
                        <a:pt x="44" y="38"/>
                      </a:lnTo>
                      <a:lnTo>
                        <a:pt x="44" y="38"/>
                      </a:lnTo>
                      <a:lnTo>
                        <a:pt x="40" y="28"/>
                      </a:lnTo>
                      <a:lnTo>
                        <a:pt x="40" y="28"/>
                      </a:lnTo>
                      <a:lnTo>
                        <a:pt x="46" y="28"/>
                      </a:lnTo>
                      <a:lnTo>
                        <a:pt x="48" y="28"/>
                      </a:lnTo>
                      <a:lnTo>
                        <a:pt x="50" y="36"/>
                      </a:lnTo>
                      <a:lnTo>
                        <a:pt x="50" y="36"/>
                      </a:lnTo>
                      <a:lnTo>
                        <a:pt x="60" y="34"/>
                      </a:lnTo>
                      <a:lnTo>
                        <a:pt x="68" y="32"/>
                      </a:lnTo>
                      <a:lnTo>
                        <a:pt x="68" y="32"/>
                      </a:lnTo>
                      <a:lnTo>
                        <a:pt x="68" y="28"/>
                      </a:lnTo>
                      <a:lnTo>
                        <a:pt x="68" y="28"/>
                      </a:lnTo>
                      <a:lnTo>
                        <a:pt x="74" y="24"/>
                      </a:lnTo>
                      <a:lnTo>
                        <a:pt x="82" y="20"/>
                      </a:lnTo>
                      <a:lnTo>
                        <a:pt x="82" y="20"/>
                      </a:lnTo>
                      <a:lnTo>
                        <a:pt x="84" y="20"/>
                      </a:lnTo>
                      <a:lnTo>
                        <a:pt x="86" y="20"/>
                      </a:lnTo>
                      <a:lnTo>
                        <a:pt x="86" y="20"/>
                      </a:lnTo>
                      <a:lnTo>
                        <a:pt x="84" y="16"/>
                      </a:lnTo>
                      <a:lnTo>
                        <a:pt x="86" y="8"/>
                      </a:lnTo>
                      <a:lnTo>
                        <a:pt x="86" y="8"/>
                      </a:lnTo>
                      <a:lnTo>
                        <a:pt x="86" y="2"/>
                      </a:lnTo>
                      <a:lnTo>
                        <a:pt x="86" y="2"/>
                      </a:lnTo>
                      <a:lnTo>
                        <a:pt x="94" y="0"/>
                      </a:lnTo>
                      <a:lnTo>
                        <a:pt x="98" y="4"/>
                      </a:lnTo>
                      <a:lnTo>
                        <a:pt x="98" y="4"/>
                      </a:lnTo>
                      <a:lnTo>
                        <a:pt x="98" y="4"/>
                      </a:lnTo>
                      <a:lnTo>
                        <a:pt x="100" y="6"/>
                      </a:lnTo>
                      <a:lnTo>
                        <a:pt x="100" y="6"/>
                      </a:lnTo>
                      <a:lnTo>
                        <a:pt x="102" y="12"/>
                      </a:lnTo>
                      <a:lnTo>
                        <a:pt x="102" y="12"/>
                      </a:lnTo>
                      <a:lnTo>
                        <a:pt x="104" y="12"/>
                      </a:lnTo>
                      <a:lnTo>
                        <a:pt x="108" y="16"/>
                      </a:lnTo>
                      <a:lnTo>
                        <a:pt x="108" y="16"/>
                      </a:lnTo>
                      <a:lnTo>
                        <a:pt x="110" y="18"/>
                      </a:lnTo>
                      <a:lnTo>
                        <a:pt x="112" y="18"/>
                      </a:lnTo>
                      <a:lnTo>
                        <a:pt x="114" y="16"/>
                      </a:lnTo>
                      <a:lnTo>
                        <a:pt x="114" y="16"/>
                      </a:lnTo>
                      <a:lnTo>
                        <a:pt x="114" y="18"/>
                      </a:lnTo>
                      <a:lnTo>
                        <a:pt x="116" y="22"/>
                      </a:lnTo>
                      <a:lnTo>
                        <a:pt x="116" y="22"/>
                      </a:lnTo>
                      <a:lnTo>
                        <a:pt x="120" y="24"/>
                      </a:lnTo>
                      <a:lnTo>
                        <a:pt x="124" y="26"/>
                      </a:lnTo>
                      <a:lnTo>
                        <a:pt x="124" y="26"/>
                      </a:lnTo>
                      <a:lnTo>
                        <a:pt x="126" y="26"/>
                      </a:lnTo>
                      <a:lnTo>
                        <a:pt x="128" y="26"/>
                      </a:lnTo>
                      <a:lnTo>
                        <a:pt x="130" y="24"/>
                      </a:lnTo>
                      <a:lnTo>
                        <a:pt x="130" y="26"/>
                      </a:lnTo>
                      <a:lnTo>
                        <a:pt x="130" y="26"/>
                      </a:lnTo>
                      <a:lnTo>
                        <a:pt x="130" y="30"/>
                      </a:lnTo>
                      <a:lnTo>
                        <a:pt x="132" y="32"/>
                      </a:lnTo>
                      <a:lnTo>
                        <a:pt x="132" y="32"/>
                      </a:lnTo>
                      <a:lnTo>
                        <a:pt x="136" y="32"/>
                      </a:lnTo>
                      <a:lnTo>
                        <a:pt x="142" y="30"/>
                      </a:lnTo>
                      <a:lnTo>
                        <a:pt x="142" y="30"/>
                      </a:lnTo>
                      <a:lnTo>
                        <a:pt x="142" y="32"/>
                      </a:lnTo>
                      <a:lnTo>
                        <a:pt x="142" y="32"/>
                      </a:lnTo>
                      <a:lnTo>
                        <a:pt x="142" y="34"/>
                      </a:lnTo>
                      <a:lnTo>
                        <a:pt x="142" y="36"/>
                      </a:lnTo>
                      <a:lnTo>
                        <a:pt x="144" y="38"/>
                      </a:lnTo>
                      <a:lnTo>
                        <a:pt x="144" y="38"/>
                      </a:lnTo>
                      <a:lnTo>
                        <a:pt x="150" y="40"/>
                      </a:lnTo>
                      <a:lnTo>
                        <a:pt x="150" y="40"/>
                      </a:lnTo>
                      <a:lnTo>
                        <a:pt x="154" y="38"/>
                      </a:lnTo>
                      <a:lnTo>
                        <a:pt x="158" y="38"/>
                      </a:lnTo>
                      <a:lnTo>
                        <a:pt x="160" y="40"/>
                      </a:lnTo>
                      <a:lnTo>
                        <a:pt x="160" y="40"/>
                      </a:lnTo>
                      <a:lnTo>
                        <a:pt x="162" y="42"/>
                      </a:lnTo>
                      <a:lnTo>
                        <a:pt x="164" y="44"/>
                      </a:lnTo>
                      <a:lnTo>
                        <a:pt x="168" y="42"/>
                      </a:lnTo>
                      <a:lnTo>
                        <a:pt x="168" y="42"/>
                      </a:lnTo>
                      <a:lnTo>
                        <a:pt x="174" y="44"/>
                      </a:lnTo>
                      <a:lnTo>
                        <a:pt x="174" y="44"/>
                      </a:lnTo>
                      <a:lnTo>
                        <a:pt x="174" y="46"/>
                      </a:lnTo>
                      <a:lnTo>
                        <a:pt x="174" y="52"/>
                      </a:lnTo>
                      <a:lnTo>
                        <a:pt x="174" y="52"/>
                      </a:lnTo>
                      <a:close/>
                      <a:moveTo>
                        <a:pt x="190" y="160"/>
                      </a:moveTo>
                      <a:lnTo>
                        <a:pt x="190" y="160"/>
                      </a:lnTo>
                      <a:lnTo>
                        <a:pt x="188" y="164"/>
                      </a:lnTo>
                      <a:lnTo>
                        <a:pt x="186" y="168"/>
                      </a:lnTo>
                      <a:lnTo>
                        <a:pt x="186" y="168"/>
                      </a:lnTo>
                      <a:lnTo>
                        <a:pt x="182" y="168"/>
                      </a:lnTo>
                      <a:lnTo>
                        <a:pt x="178" y="170"/>
                      </a:lnTo>
                      <a:lnTo>
                        <a:pt x="178" y="170"/>
                      </a:lnTo>
                      <a:lnTo>
                        <a:pt x="178" y="178"/>
                      </a:lnTo>
                      <a:lnTo>
                        <a:pt x="180" y="184"/>
                      </a:lnTo>
                      <a:lnTo>
                        <a:pt x="180" y="184"/>
                      </a:lnTo>
                      <a:lnTo>
                        <a:pt x="178" y="184"/>
                      </a:lnTo>
                      <a:lnTo>
                        <a:pt x="178" y="186"/>
                      </a:lnTo>
                      <a:lnTo>
                        <a:pt x="178" y="186"/>
                      </a:lnTo>
                      <a:lnTo>
                        <a:pt x="180" y="188"/>
                      </a:lnTo>
                      <a:lnTo>
                        <a:pt x="184" y="190"/>
                      </a:lnTo>
                      <a:lnTo>
                        <a:pt x="190" y="194"/>
                      </a:lnTo>
                      <a:lnTo>
                        <a:pt x="190" y="194"/>
                      </a:lnTo>
                      <a:lnTo>
                        <a:pt x="194" y="178"/>
                      </a:lnTo>
                      <a:lnTo>
                        <a:pt x="194" y="170"/>
                      </a:lnTo>
                      <a:lnTo>
                        <a:pt x="192" y="162"/>
                      </a:lnTo>
                      <a:lnTo>
                        <a:pt x="192" y="162"/>
                      </a:lnTo>
                      <a:lnTo>
                        <a:pt x="190" y="160"/>
                      </a:lnTo>
                      <a:lnTo>
                        <a:pt x="190" y="16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68" name="Line 188"/>
                <p:cNvSpPr>
                  <a:spLocks noChangeAspect="1" noChangeShapeType="1"/>
                </p:cNvSpPr>
                <p:nvPr/>
              </p:nvSpPr>
              <p:spPr bwMode="gray">
                <a:xfrm>
                  <a:off x="5296" y="3188"/>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269" name="Line 189"/>
                <p:cNvSpPr>
                  <a:spLocks noChangeAspect="1" noChangeShapeType="1"/>
                </p:cNvSpPr>
                <p:nvPr/>
              </p:nvSpPr>
              <p:spPr bwMode="gray">
                <a:xfrm>
                  <a:off x="5296" y="3188"/>
                  <a:ext cx="1" cy="1"/>
                </a:xfrm>
                <a:prstGeom prst="line">
                  <a:avLst/>
                </a:prstGeom>
                <a:noFill/>
                <a:ln w="3175">
                  <a:solidFill>
                    <a:schemeClr val="bg1"/>
                  </a:solidFill>
                  <a:round/>
                  <a:headEnd/>
                  <a:tailEnd/>
                </a:ln>
              </p:spPr>
              <p:txBody>
                <a:bodyPr/>
                <a:lstStyle/>
                <a:p>
                  <a:endParaRPr lang="en-US">
                    <a:solidFill>
                      <a:schemeClr val="bg2"/>
                    </a:solidFill>
                  </a:endParaRPr>
                </a:p>
              </p:txBody>
            </p:sp>
            <p:sp>
              <p:nvSpPr>
                <p:cNvPr id="2094270" name="Freeform 190"/>
                <p:cNvSpPr>
                  <a:spLocks noChangeAspect="1"/>
                </p:cNvSpPr>
                <p:nvPr/>
              </p:nvSpPr>
              <p:spPr bwMode="gray">
                <a:xfrm>
                  <a:off x="3493" y="1708"/>
                  <a:ext cx="134" cy="204"/>
                </a:xfrm>
                <a:custGeom>
                  <a:avLst/>
                  <a:gdLst/>
                  <a:ahLst/>
                  <a:cxnLst>
                    <a:cxn ang="0">
                      <a:pos x="54" y="102"/>
                    </a:cxn>
                    <a:cxn ang="0">
                      <a:pos x="58" y="100"/>
                    </a:cxn>
                    <a:cxn ang="0">
                      <a:pos x="60" y="114"/>
                    </a:cxn>
                    <a:cxn ang="0">
                      <a:pos x="58" y="122"/>
                    </a:cxn>
                    <a:cxn ang="0">
                      <a:pos x="54" y="122"/>
                    </a:cxn>
                    <a:cxn ang="0">
                      <a:pos x="46" y="134"/>
                    </a:cxn>
                    <a:cxn ang="0">
                      <a:pos x="40" y="146"/>
                    </a:cxn>
                    <a:cxn ang="0">
                      <a:pos x="28" y="156"/>
                    </a:cxn>
                    <a:cxn ang="0">
                      <a:pos x="22" y="160"/>
                    </a:cxn>
                    <a:cxn ang="0">
                      <a:pos x="18" y="166"/>
                    </a:cxn>
                    <a:cxn ang="0">
                      <a:pos x="16" y="178"/>
                    </a:cxn>
                    <a:cxn ang="0">
                      <a:pos x="20" y="190"/>
                    </a:cxn>
                    <a:cxn ang="0">
                      <a:pos x="16" y="198"/>
                    </a:cxn>
                    <a:cxn ang="0">
                      <a:pos x="18" y="210"/>
                    </a:cxn>
                    <a:cxn ang="0">
                      <a:pos x="22" y="220"/>
                    </a:cxn>
                    <a:cxn ang="0">
                      <a:pos x="24" y="214"/>
                    </a:cxn>
                    <a:cxn ang="0">
                      <a:pos x="32" y="218"/>
                    </a:cxn>
                    <a:cxn ang="0">
                      <a:pos x="38" y="220"/>
                    </a:cxn>
                    <a:cxn ang="0">
                      <a:pos x="28" y="234"/>
                    </a:cxn>
                    <a:cxn ang="0">
                      <a:pos x="40" y="230"/>
                    </a:cxn>
                    <a:cxn ang="0">
                      <a:pos x="42" y="234"/>
                    </a:cxn>
                    <a:cxn ang="0">
                      <a:pos x="54" y="234"/>
                    </a:cxn>
                    <a:cxn ang="0">
                      <a:pos x="70" y="224"/>
                    </a:cxn>
                    <a:cxn ang="0">
                      <a:pos x="74" y="222"/>
                    </a:cxn>
                    <a:cxn ang="0">
                      <a:pos x="84" y="222"/>
                    </a:cxn>
                    <a:cxn ang="0">
                      <a:pos x="86" y="216"/>
                    </a:cxn>
                    <a:cxn ang="0">
                      <a:pos x="92" y="218"/>
                    </a:cxn>
                    <a:cxn ang="0">
                      <a:pos x="140" y="186"/>
                    </a:cxn>
                    <a:cxn ang="0">
                      <a:pos x="144" y="170"/>
                    </a:cxn>
                    <a:cxn ang="0">
                      <a:pos x="134" y="164"/>
                    </a:cxn>
                    <a:cxn ang="0">
                      <a:pos x="138" y="148"/>
                    </a:cxn>
                    <a:cxn ang="0">
                      <a:pos x="136" y="138"/>
                    </a:cxn>
                    <a:cxn ang="0">
                      <a:pos x="128" y="124"/>
                    </a:cxn>
                    <a:cxn ang="0">
                      <a:pos x="126" y="108"/>
                    </a:cxn>
                    <a:cxn ang="0">
                      <a:pos x="126" y="100"/>
                    </a:cxn>
                    <a:cxn ang="0">
                      <a:pos x="118" y="66"/>
                    </a:cxn>
                    <a:cxn ang="0">
                      <a:pos x="126" y="50"/>
                    </a:cxn>
                    <a:cxn ang="0">
                      <a:pos x="118" y="42"/>
                    </a:cxn>
                    <a:cxn ang="0">
                      <a:pos x="122" y="20"/>
                    </a:cxn>
                    <a:cxn ang="0">
                      <a:pos x="116" y="18"/>
                    </a:cxn>
                    <a:cxn ang="0">
                      <a:pos x="100" y="0"/>
                    </a:cxn>
                    <a:cxn ang="0">
                      <a:pos x="82" y="4"/>
                    </a:cxn>
                    <a:cxn ang="0">
                      <a:pos x="76" y="10"/>
                    </a:cxn>
                    <a:cxn ang="0">
                      <a:pos x="68" y="20"/>
                    </a:cxn>
                    <a:cxn ang="0">
                      <a:pos x="68" y="32"/>
                    </a:cxn>
                    <a:cxn ang="0">
                      <a:pos x="60" y="42"/>
                    </a:cxn>
                    <a:cxn ang="0">
                      <a:pos x="48" y="34"/>
                    </a:cxn>
                    <a:cxn ang="0">
                      <a:pos x="42" y="34"/>
                    </a:cxn>
                    <a:cxn ang="0">
                      <a:pos x="10" y="20"/>
                    </a:cxn>
                    <a:cxn ang="0">
                      <a:pos x="0" y="28"/>
                    </a:cxn>
                    <a:cxn ang="0">
                      <a:pos x="12" y="38"/>
                    </a:cxn>
                    <a:cxn ang="0">
                      <a:pos x="26" y="42"/>
                    </a:cxn>
                    <a:cxn ang="0">
                      <a:pos x="36" y="54"/>
                    </a:cxn>
                    <a:cxn ang="0">
                      <a:pos x="36" y="64"/>
                    </a:cxn>
                    <a:cxn ang="0">
                      <a:pos x="38" y="74"/>
                    </a:cxn>
                    <a:cxn ang="0">
                      <a:pos x="40" y="98"/>
                    </a:cxn>
                  </a:cxnLst>
                  <a:rect l="0" t="0" r="r" b="b"/>
                  <a:pathLst>
                    <a:path w="146" h="236">
                      <a:moveTo>
                        <a:pt x="40" y="98"/>
                      </a:moveTo>
                      <a:lnTo>
                        <a:pt x="40" y="98"/>
                      </a:lnTo>
                      <a:lnTo>
                        <a:pt x="52" y="98"/>
                      </a:lnTo>
                      <a:lnTo>
                        <a:pt x="54" y="102"/>
                      </a:lnTo>
                      <a:lnTo>
                        <a:pt x="54" y="102"/>
                      </a:lnTo>
                      <a:lnTo>
                        <a:pt x="54" y="102"/>
                      </a:lnTo>
                      <a:lnTo>
                        <a:pt x="56" y="102"/>
                      </a:lnTo>
                      <a:lnTo>
                        <a:pt x="56" y="100"/>
                      </a:lnTo>
                      <a:lnTo>
                        <a:pt x="58" y="100"/>
                      </a:lnTo>
                      <a:lnTo>
                        <a:pt x="58" y="100"/>
                      </a:lnTo>
                      <a:lnTo>
                        <a:pt x="58" y="104"/>
                      </a:lnTo>
                      <a:lnTo>
                        <a:pt x="58" y="106"/>
                      </a:lnTo>
                      <a:lnTo>
                        <a:pt x="58" y="112"/>
                      </a:lnTo>
                      <a:lnTo>
                        <a:pt x="60" y="114"/>
                      </a:lnTo>
                      <a:lnTo>
                        <a:pt x="60" y="114"/>
                      </a:lnTo>
                      <a:lnTo>
                        <a:pt x="60" y="116"/>
                      </a:lnTo>
                      <a:lnTo>
                        <a:pt x="58" y="118"/>
                      </a:lnTo>
                      <a:lnTo>
                        <a:pt x="58" y="118"/>
                      </a:lnTo>
                      <a:lnTo>
                        <a:pt x="58" y="120"/>
                      </a:lnTo>
                      <a:lnTo>
                        <a:pt x="58" y="122"/>
                      </a:lnTo>
                      <a:lnTo>
                        <a:pt x="58" y="122"/>
                      </a:lnTo>
                      <a:lnTo>
                        <a:pt x="58" y="122"/>
                      </a:lnTo>
                      <a:lnTo>
                        <a:pt x="58" y="122"/>
                      </a:lnTo>
                      <a:lnTo>
                        <a:pt x="58" y="122"/>
                      </a:lnTo>
                      <a:lnTo>
                        <a:pt x="54" y="122"/>
                      </a:lnTo>
                      <a:lnTo>
                        <a:pt x="52" y="124"/>
                      </a:lnTo>
                      <a:lnTo>
                        <a:pt x="52" y="124"/>
                      </a:lnTo>
                      <a:lnTo>
                        <a:pt x="48" y="128"/>
                      </a:lnTo>
                      <a:lnTo>
                        <a:pt x="48" y="134"/>
                      </a:lnTo>
                      <a:lnTo>
                        <a:pt x="46" y="134"/>
                      </a:lnTo>
                      <a:lnTo>
                        <a:pt x="46" y="134"/>
                      </a:lnTo>
                      <a:lnTo>
                        <a:pt x="40" y="142"/>
                      </a:lnTo>
                      <a:lnTo>
                        <a:pt x="40" y="142"/>
                      </a:lnTo>
                      <a:lnTo>
                        <a:pt x="40" y="146"/>
                      </a:lnTo>
                      <a:lnTo>
                        <a:pt x="40" y="146"/>
                      </a:lnTo>
                      <a:lnTo>
                        <a:pt x="38" y="148"/>
                      </a:lnTo>
                      <a:lnTo>
                        <a:pt x="32" y="150"/>
                      </a:lnTo>
                      <a:lnTo>
                        <a:pt x="32" y="150"/>
                      </a:lnTo>
                      <a:lnTo>
                        <a:pt x="30" y="152"/>
                      </a:lnTo>
                      <a:lnTo>
                        <a:pt x="28" y="156"/>
                      </a:lnTo>
                      <a:lnTo>
                        <a:pt x="26" y="156"/>
                      </a:lnTo>
                      <a:lnTo>
                        <a:pt x="26" y="156"/>
                      </a:lnTo>
                      <a:lnTo>
                        <a:pt x="26" y="160"/>
                      </a:lnTo>
                      <a:lnTo>
                        <a:pt x="26" y="160"/>
                      </a:lnTo>
                      <a:lnTo>
                        <a:pt x="22" y="160"/>
                      </a:lnTo>
                      <a:lnTo>
                        <a:pt x="20" y="160"/>
                      </a:lnTo>
                      <a:lnTo>
                        <a:pt x="20" y="160"/>
                      </a:lnTo>
                      <a:lnTo>
                        <a:pt x="20" y="162"/>
                      </a:lnTo>
                      <a:lnTo>
                        <a:pt x="18" y="166"/>
                      </a:lnTo>
                      <a:lnTo>
                        <a:pt x="18" y="166"/>
                      </a:lnTo>
                      <a:lnTo>
                        <a:pt x="12" y="170"/>
                      </a:lnTo>
                      <a:lnTo>
                        <a:pt x="12" y="170"/>
                      </a:lnTo>
                      <a:lnTo>
                        <a:pt x="12" y="176"/>
                      </a:lnTo>
                      <a:lnTo>
                        <a:pt x="12" y="176"/>
                      </a:lnTo>
                      <a:lnTo>
                        <a:pt x="16" y="178"/>
                      </a:lnTo>
                      <a:lnTo>
                        <a:pt x="16" y="178"/>
                      </a:lnTo>
                      <a:lnTo>
                        <a:pt x="16" y="180"/>
                      </a:lnTo>
                      <a:lnTo>
                        <a:pt x="16" y="182"/>
                      </a:lnTo>
                      <a:lnTo>
                        <a:pt x="20" y="190"/>
                      </a:lnTo>
                      <a:lnTo>
                        <a:pt x="20" y="190"/>
                      </a:lnTo>
                      <a:lnTo>
                        <a:pt x="20" y="192"/>
                      </a:lnTo>
                      <a:lnTo>
                        <a:pt x="20" y="192"/>
                      </a:lnTo>
                      <a:lnTo>
                        <a:pt x="16" y="196"/>
                      </a:lnTo>
                      <a:lnTo>
                        <a:pt x="16" y="198"/>
                      </a:lnTo>
                      <a:lnTo>
                        <a:pt x="16" y="198"/>
                      </a:lnTo>
                      <a:lnTo>
                        <a:pt x="16" y="206"/>
                      </a:lnTo>
                      <a:lnTo>
                        <a:pt x="16" y="206"/>
                      </a:lnTo>
                      <a:lnTo>
                        <a:pt x="18" y="212"/>
                      </a:lnTo>
                      <a:lnTo>
                        <a:pt x="18" y="212"/>
                      </a:lnTo>
                      <a:lnTo>
                        <a:pt x="18" y="210"/>
                      </a:lnTo>
                      <a:lnTo>
                        <a:pt x="20" y="210"/>
                      </a:lnTo>
                      <a:lnTo>
                        <a:pt x="22" y="210"/>
                      </a:lnTo>
                      <a:lnTo>
                        <a:pt x="22" y="210"/>
                      </a:lnTo>
                      <a:lnTo>
                        <a:pt x="22" y="220"/>
                      </a:lnTo>
                      <a:lnTo>
                        <a:pt x="22" y="220"/>
                      </a:lnTo>
                      <a:lnTo>
                        <a:pt x="26" y="220"/>
                      </a:lnTo>
                      <a:lnTo>
                        <a:pt x="26" y="220"/>
                      </a:lnTo>
                      <a:lnTo>
                        <a:pt x="24" y="216"/>
                      </a:lnTo>
                      <a:lnTo>
                        <a:pt x="24" y="214"/>
                      </a:lnTo>
                      <a:lnTo>
                        <a:pt x="24" y="214"/>
                      </a:lnTo>
                      <a:lnTo>
                        <a:pt x="24" y="214"/>
                      </a:lnTo>
                      <a:lnTo>
                        <a:pt x="26" y="216"/>
                      </a:lnTo>
                      <a:lnTo>
                        <a:pt x="26" y="216"/>
                      </a:lnTo>
                      <a:lnTo>
                        <a:pt x="32" y="218"/>
                      </a:lnTo>
                      <a:lnTo>
                        <a:pt x="32" y="218"/>
                      </a:lnTo>
                      <a:lnTo>
                        <a:pt x="32" y="222"/>
                      </a:lnTo>
                      <a:lnTo>
                        <a:pt x="32" y="222"/>
                      </a:lnTo>
                      <a:lnTo>
                        <a:pt x="36" y="222"/>
                      </a:lnTo>
                      <a:lnTo>
                        <a:pt x="38" y="220"/>
                      </a:lnTo>
                      <a:lnTo>
                        <a:pt x="38" y="220"/>
                      </a:lnTo>
                      <a:lnTo>
                        <a:pt x="38" y="224"/>
                      </a:lnTo>
                      <a:lnTo>
                        <a:pt x="38" y="224"/>
                      </a:lnTo>
                      <a:lnTo>
                        <a:pt x="28" y="226"/>
                      </a:lnTo>
                      <a:lnTo>
                        <a:pt x="28" y="226"/>
                      </a:lnTo>
                      <a:lnTo>
                        <a:pt x="28" y="234"/>
                      </a:lnTo>
                      <a:lnTo>
                        <a:pt x="28" y="234"/>
                      </a:lnTo>
                      <a:lnTo>
                        <a:pt x="34" y="232"/>
                      </a:lnTo>
                      <a:lnTo>
                        <a:pt x="36" y="226"/>
                      </a:lnTo>
                      <a:lnTo>
                        <a:pt x="36" y="226"/>
                      </a:lnTo>
                      <a:lnTo>
                        <a:pt x="40" y="230"/>
                      </a:lnTo>
                      <a:lnTo>
                        <a:pt x="40" y="230"/>
                      </a:lnTo>
                      <a:lnTo>
                        <a:pt x="40" y="232"/>
                      </a:lnTo>
                      <a:lnTo>
                        <a:pt x="38" y="234"/>
                      </a:lnTo>
                      <a:lnTo>
                        <a:pt x="38" y="234"/>
                      </a:lnTo>
                      <a:lnTo>
                        <a:pt x="42" y="234"/>
                      </a:lnTo>
                      <a:lnTo>
                        <a:pt x="42" y="234"/>
                      </a:lnTo>
                      <a:lnTo>
                        <a:pt x="42" y="236"/>
                      </a:lnTo>
                      <a:lnTo>
                        <a:pt x="42" y="236"/>
                      </a:lnTo>
                      <a:lnTo>
                        <a:pt x="54" y="234"/>
                      </a:lnTo>
                      <a:lnTo>
                        <a:pt x="54" y="234"/>
                      </a:lnTo>
                      <a:lnTo>
                        <a:pt x="54" y="232"/>
                      </a:lnTo>
                      <a:lnTo>
                        <a:pt x="54" y="232"/>
                      </a:lnTo>
                      <a:lnTo>
                        <a:pt x="60" y="228"/>
                      </a:lnTo>
                      <a:lnTo>
                        <a:pt x="70" y="224"/>
                      </a:lnTo>
                      <a:lnTo>
                        <a:pt x="70" y="224"/>
                      </a:lnTo>
                      <a:lnTo>
                        <a:pt x="70" y="220"/>
                      </a:lnTo>
                      <a:lnTo>
                        <a:pt x="70" y="220"/>
                      </a:lnTo>
                      <a:lnTo>
                        <a:pt x="72" y="220"/>
                      </a:lnTo>
                      <a:lnTo>
                        <a:pt x="74" y="222"/>
                      </a:lnTo>
                      <a:lnTo>
                        <a:pt x="74" y="222"/>
                      </a:lnTo>
                      <a:lnTo>
                        <a:pt x="76" y="220"/>
                      </a:lnTo>
                      <a:lnTo>
                        <a:pt x="78" y="220"/>
                      </a:lnTo>
                      <a:lnTo>
                        <a:pt x="78" y="220"/>
                      </a:lnTo>
                      <a:lnTo>
                        <a:pt x="80" y="220"/>
                      </a:lnTo>
                      <a:lnTo>
                        <a:pt x="84" y="222"/>
                      </a:lnTo>
                      <a:lnTo>
                        <a:pt x="84" y="222"/>
                      </a:lnTo>
                      <a:lnTo>
                        <a:pt x="84" y="218"/>
                      </a:lnTo>
                      <a:lnTo>
                        <a:pt x="84" y="218"/>
                      </a:lnTo>
                      <a:lnTo>
                        <a:pt x="86" y="218"/>
                      </a:lnTo>
                      <a:lnTo>
                        <a:pt x="86" y="216"/>
                      </a:lnTo>
                      <a:lnTo>
                        <a:pt x="86" y="216"/>
                      </a:lnTo>
                      <a:lnTo>
                        <a:pt x="88" y="216"/>
                      </a:lnTo>
                      <a:lnTo>
                        <a:pt x="88" y="218"/>
                      </a:lnTo>
                      <a:lnTo>
                        <a:pt x="88" y="218"/>
                      </a:lnTo>
                      <a:lnTo>
                        <a:pt x="92" y="218"/>
                      </a:lnTo>
                      <a:lnTo>
                        <a:pt x="92" y="218"/>
                      </a:lnTo>
                      <a:lnTo>
                        <a:pt x="100" y="212"/>
                      </a:lnTo>
                      <a:lnTo>
                        <a:pt x="100" y="212"/>
                      </a:lnTo>
                      <a:lnTo>
                        <a:pt x="124" y="196"/>
                      </a:lnTo>
                      <a:lnTo>
                        <a:pt x="140" y="186"/>
                      </a:lnTo>
                      <a:lnTo>
                        <a:pt x="146" y="180"/>
                      </a:lnTo>
                      <a:lnTo>
                        <a:pt x="146" y="180"/>
                      </a:lnTo>
                      <a:lnTo>
                        <a:pt x="146" y="176"/>
                      </a:lnTo>
                      <a:lnTo>
                        <a:pt x="144" y="170"/>
                      </a:lnTo>
                      <a:lnTo>
                        <a:pt x="144" y="170"/>
                      </a:lnTo>
                      <a:lnTo>
                        <a:pt x="144" y="168"/>
                      </a:lnTo>
                      <a:lnTo>
                        <a:pt x="142" y="168"/>
                      </a:lnTo>
                      <a:lnTo>
                        <a:pt x="136" y="166"/>
                      </a:lnTo>
                      <a:lnTo>
                        <a:pt x="136" y="166"/>
                      </a:lnTo>
                      <a:lnTo>
                        <a:pt x="134" y="164"/>
                      </a:lnTo>
                      <a:lnTo>
                        <a:pt x="134" y="162"/>
                      </a:lnTo>
                      <a:lnTo>
                        <a:pt x="134" y="156"/>
                      </a:lnTo>
                      <a:lnTo>
                        <a:pt x="134" y="156"/>
                      </a:lnTo>
                      <a:lnTo>
                        <a:pt x="134" y="152"/>
                      </a:lnTo>
                      <a:lnTo>
                        <a:pt x="138" y="148"/>
                      </a:lnTo>
                      <a:lnTo>
                        <a:pt x="138" y="148"/>
                      </a:lnTo>
                      <a:lnTo>
                        <a:pt x="138" y="146"/>
                      </a:lnTo>
                      <a:lnTo>
                        <a:pt x="138" y="144"/>
                      </a:lnTo>
                      <a:lnTo>
                        <a:pt x="136" y="138"/>
                      </a:lnTo>
                      <a:lnTo>
                        <a:pt x="136" y="138"/>
                      </a:lnTo>
                      <a:lnTo>
                        <a:pt x="134" y="134"/>
                      </a:lnTo>
                      <a:lnTo>
                        <a:pt x="132" y="132"/>
                      </a:lnTo>
                      <a:lnTo>
                        <a:pt x="132" y="132"/>
                      </a:lnTo>
                      <a:lnTo>
                        <a:pt x="128" y="128"/>
                      </a:lnTo>
                      <a:lnTo>
                        <a:pt x="128" y="124"/>
                      </a:lnTo>
                      <a:lnTo>
                        <a:pt x="128" y="124"/>
                      </a:lnTo>
                      <a:lnTo>
                        <a:pt x="126" y="116"/>
                      </a:lnTo>
                      <a:lnTo>
                        <a:pt x="126" y="116"/>
                      </a:lnTo>
                      <a:lnTo>
                        <a:pt x="126" y="112"/>
                      </a:lnTo>
                      <a:lnTo>
                        <a:pt x="126" y="108"/>
                      </a:lnTo>
                      <a:lnTo>
                        <a:pt x="126" y="108"/>
                      </a:lnTo>
                      <a:lnTo>
                        <a:pt x="128" y="106"/>
                      </a:lnTo>
                      <a:lnTo>
                        <a:pt x="126" y="104"/>
                      </a:lnTo>
                      <a:lnTo>
                        <a:pt x="126" y="100"/>
                      </a:lnTo>
                      <a:lnTo>
                        <a:pt x="126" y="100"/>
                      </a:lnTo>
                      <a:lnTo>
                        <a:pt x="126" y="96"/>
                      </a:lnTo>
                      <a:lnTo>
                        <a:pt x="124" y="92"/>
                      </a:lnTo>
                      <a:lnTo>
                        <a:pt x="124" y="92"/>
                      </a:lnTo>
                      <a:lnTo>
                        <a:pt x="118" y="66"/>
                      </a:lnTo>
                      <a:lnTo>
                        <a:pt x="118" y="66"/>
                      </a:lnTo>
                      <a:lnTo>
                        <a:pt x="118" y="64"/>
                      </a:lnTo>
                      <a:lnTo>
                        <a:pt x="120" y="60"/>
                      </a:lnTo>
                      <a:lnTo>
                        <a:pt x="126" y="54"/>
                      </a:lnTo>
                      <a:lnTo>
                        <a:pt x="126" y="54"/>
                      </a:lnTo>
                      <a:lnTo>
                        <a:pt x="126" y="50"/>
                      </a:lnTo>
                      <a:lnTo>
                        <a:pt x="124" y="46"/>
                      </a:lnTo>
                      <a:lnTo>
                        <a:pt x="122" y="42"/>
                      </a:lnTo>
                      <a:lnTo>
                        <a:pt x="122" y="42"/>
                      </a:lnTo>
                      <a:lnTo>
                        <a:pt x="120" y="44"/>
                      </a:lnTo>
                      <a:lnTo>
                        <a:pt x="118" y="42"/>
                      </a:lnTo>
                      <a:lnTo>
                        <a:pt x="118" y="42"/>
                      </a:lnTo>
                      <a:lnTo>
                        <a:pt x="116" y="38"/>
                      </a:lnTo>
                      <a:lnTo>
                        <a:pt x="116" y="32"/>
                      </a:lnTo>
                      <a:lnTo>
                        <a:pt x="118" y="24"/>
                      </a:lnTo>
                      <a:lnTo>
                        <a:pt x="122" y="20"/>
                      </a:lnTo>
                      <a:lnTo>
                        <a:pt x="122" y="18"/>
                      </a:lnTo>
                      <a:lnTo>
                        <a:pt x="122" y="18"/>
                      </a:lnTo>
                      <a:lnTo>
                        <a:pt x="122" y="18"/>
                      </a:lnTo>
                      <a:lnTo>
                        <a:pt x="116" y="18"/>
                      </a:lnTo>
                      <a:lnTo>
                        <a:pt x="116" y="18"/>
                      </a:lnTo>
                      <a:lnTo>
                        <a:pt x="108" y="12"/>
                      </a:lnTo>
                      <a:lnTo>
                        <a:pt x="108" y="12"/>
                      </a:lnTo>
                      <a:lnTo>
                        <a:pt x="104" y="4"/>
                      </a:lnTo>
                      <a:lnTo>
                        <a:pt x="100" y="0"/>
                      </a:lnTo>
                      <a:lnTo>
                        <a:pt x="100" y="0"/>
                      </a:lnTo>
                      <a:lnTo>
                        <a:pt x="96" y="2"/>
                      </a:lnTo>
                      <a:lnTo>
                        <a:pt x="92" y="6"/>
                      </a:lnTo>
                      <a:lnTo>
                        <a:pt x="90" y="6"/>
                      </a:lnTo>
                      <a:lnTo>
                        <a:pt x="90" y="6"/>
                      </a:lnTo>
                      <a:lnTo>
                        <a:pt x="82" y="4"/>
                      </a:lnTo>
                      <a:lnTo>
                        <a:pt x="82" y="4"/>
                      </a:lnTo>
                      <a:lnTo>
                        <a:pt x="80" y="6"/>
                      </a:lnTo>
                      <a:lnTo>
                        <a:pt x="78" y="8"/>
                      </a:lnTo>
                      <a:lnTo>
                        <a:pt x="76" y="10"/>
                      </a:lnTo>
                      <a:lnTo>
                        <a:pt x="76" y="10"/>
                      </a:lnTo>
                      <a:lnTo>
                        <a:pt x="72" y="12"/>
                      </a:lnTo>
                      <a:lnTo>
                        <a:pt x="70" y="14"/>
                      </a:lnTo>
                      <a:lnTo>
                        <a:pt x="70" y="14"/>
                      </a:lnTo>
                      <a:lnTo>
                        <a:pt x="70" y="18"/>
                      </a:lnTo>
                      <a:lnTo>
                        <a:pt x="68" y="20"/>
                      </a:lnTo>
                      <a:lnTo>
                        <a:pt x="68" y="20"/>
                      </a:lnTo>
                      <a:lnTo>
                        <a:pt x="70" y="22"/>
                      </a:lnTo>
                      <a:lnTo>
                        <a:pt x="70" y="28"/>
                      </a:lnTo>
                      <a:lnTo>
                        <a:pt x="70" y="28"/>
                      </a:lnTo>
                      <a:lnTo>
                        <a:pt x="68" y="32"/>
                      </a:lnTo>
                      <a:lnTo>
                        <a:pt x="62" y="36"/>
                      </a:lnTo>
                      <a:lnTo>
                        <a:pt x="62" y="36"/>
                      </a:lnTo>
                      <a:lnTo>
                        <a:pt x="60" y="38"/>
                      </a:lnTo>
                      <a:lnTo>
                        <a:pt x="60" y="40"/>
                      </a:lnTo>
                      <a:lnTo>
                        <a:pt x="60" y="42"/>
                      </a:lnTo>
                      <a:lnTo>
                        <a:pt x="52" y="36"/>
                      </a:lnTo>
                      <a:lnTo>
                        <a:pt x="52" y="36"/>
                      </a:lnTo>
                      <a:lnTo>
                        <a:pt x="52" y="34"/>
                      </a:lnTo>
                      <a:lnTo>
                        <a:pt x="48" y="34"/>
                      </a:lnTo>
                      <a:lnTo>
                        <a:pt x="48" y="34"/>
                      </a:lnTo>
                      <a:lnTo>
                        <a:pt x="46" y="34"/>
                      </a:lnTo>
                      <a:lnTo>
                        <a:pt x="46" y="36"/>
                      </a:lnTo>
                      <a:lnTo>
                        <a:pt x="46" y="36"/>
                      </a:lnTo>
                      <a:lnTo>
                        <a:pt x="42" y="34"/>
                      </a:lnTo>
                      <a:lnTo>
                        <a:pt x="42" y="34"/>
                      </a:lnTo>
                      <a:lnTo>
                        <a:pt x="34" y="34"/>
                      </a:lnTo>
                      <a:lnTo>
                        <a:pt x="28" y="36"/>
                      </a:lnTo>
                      <a:lnTo>
                        <a:pt x="14" y="20"/>
                      </a:lnTo>
                      <a:lnTo>
                        <a:pt x="14" y="20"/>
                      </a:lnTo>
                      <a:lnTo>
                        <a:pt x="10" y="20"/>
                      </a:lnTo>
                      <a:lnTo>
                        <a:pt x="8" y="20"/>
                      </a:lnTo>
                      <a:lnTo>
                        <a:pt x="8" y="22"/>
                      </a:lnTo>
                      <a:lnTo>
                        <a:pt x="6" y="24"/>
                      </a:lnTo>
                      <a:lnTo>
                        <a:pt x="0" y="28"/>
                      </a:lnTo>
                      <a:lnTo>
                        <a:pt x="0" y="28"/>
                      </a:lnTo>
                      <a:lnTo>
                        <a:pt x="4" y="28"/>
                      </a:lnTo>
                      <a:lnTo>
                        <a:pt x="8" y="30"/>
                      </a:lnTo>
                      <a:lnTo>
                        <a:pt x="8" y="32"/>
                      </a:lnTo>
                      <a:lnTo>
                        <a:pt x="8" y="32"/>
                      </a:lnTo>
                      <a:lnTo>
                        <a:pt x="12" y="38"/>
                      </a:lnTo>
                      <a:lnTo>
                        <a:pt x="14" y="40"/>
                      </a:lnTo>
                      <a:lnTo>
                        <a:pt x="18" y="40"/>
                      </a:lnTo>
                      <a:lnTo>
                        <a:pt x="18" y="40"/>
                      </a:lnTo>
                      <a:lnTo>
                        <a:pt x="24" y="42"/>
                      </a:lnTo>
                      <a:lnTo>
                        <a:pt x="26" y="42"/>
                      </a:lnTo>
                      <a:lnTo>
                        <a:pt x="28" y="44"/>
                      </a:lnTo>
                      <a:lnTo>
                        <a:pt x="28" y="44"/>
                      </a:lnTo>
                      <a:lnTo>
                        <a:pt x="34" y="52"/>
                      </a:lnTo>
                      <a:lnTo>
                        <a:pt x="34" y="52"/>
                      </a:lnTo>
                      <a:lnTo>
                        <a:pt x="36" y="54"/>
                      </a:lnTo>
                      <a:lnTo>
                        <a:pt x="36" y="58"/>
                      </a:lnTo>
                      <a:lnTo>
                        <a:pt x="36" y="58"/>
                      </a:lnTo>
                      <a:lnTo>
                        <a:pt x="36" y="60"/>
                      </a:lnTo>
                      <a:lnTo>
                        <a:pt x="36" y="62"/>
                      </a:lnTo>
                      <a:lnTo>
                        <a:pt x="36" y="64"/>
                      </a:lnTo>
                      <a:lnTo>
                        <a:pt x="36" y="66"/>
                      </a:lnTo>
                      <a:lnTo>
                        <a:pt x="36" y="66"/>
                      </a:lnTo>
                      <a:lnTo>
                        <a:pt x="38" y="70"/>
                      </a:lnTo>
                      <a:lnTo>
                        <a:pt x="38" y="74"/>
                      </a:lnTo>
                      <a:lnTo>
                        <a:pt x="38" y="74"/>
                      </a:lnTo>
                      <a:lnTo>
                        <a:pt x="38" y="80"/>
                      </a:lnTo>
                      <a:lnTo>
                        <a:pt x="36" y="84"/>
                      </a:lnTo>
                      <a:lnTo>
                        <a:pt x="36" y="84"/>
                      </a:lnTo>
                      <a:lnTo>
                        <a:pt x="38" y="88"/>
                      </a:lnTo>
                      <a:lnTo>
                        <a:pt x="40" y="9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71" name="Freeform 191"/>
                <p:cNvSpPr>
                  <a:spLocks noChangeAspect="1" noEditPoints="1"/>
                </p:cNvSpPr>
                <p:nvPr/>
              </p:nvSpPr>
              <p:spPr bwMode="gray">
                <a:xfrm>
                  <a:off x="2479" y="3654"/>
                  <a:ext cx="44" cy="19"/>
                </a:xfrm>
                <a:custGeom>
                  <a:avLst/>
                  <a:gdLst/>
                  <a:ahLst/>
                  <a:cxnLst>
                    <a:cxn ang="0">
                      <a:pos x="46" y="10"/>
                    </a:cxn>
                    <a:cxn ang="0">
                      <a:pos x="42" y="10"/>
                    </a:cxn>
                    <a:cxn ang="0">
                      <a:pos x="40" y="10"/>
                    </a:cxn>
                    <a:cxn ang="0">
                      <a:pos x="34" y="14"/>
                    </a:cxn>
                    <a:cxn ang="0">
                      <a:pos x="30" y="12"/>
                    </a:cxn>
                    <a:cxn ang="0">
                      <a:pos x="32" y="18"/>
                    </a:cxn>
                    <a:cxn ang="0">
                      <a:pos x="24" y="18"/>
                    </a:cxn>
                    <a:cxn ang="0">
                      <a:pos x="22" y="18"/>
                    </a:cxn>
                    <a:cxn ang="0">
                      <a:pos x="22" y="22"/>
                    </a:cxn>
                    <a:cxn ang="0">
                      <a:pos x="22" y="22"/>
                    </a:cxn>
                    <a:cxn ang="0">
                      <a:pos x="22" y="22"/>
                    </a:cxn>
                    <a:cxn ang="0">
                      <a:pos x="18" y="20"/>
                    </a:cxn>
                    <a:cxn ang="0">
                      <a:pos x="16" y="18"/>
                    </a:cxn>
                    <a:cxn ang="0">
                      <a:pos x="18" y="18"/>
                    </a:cxn>
                    <a:cxn ang="0">
                      <a:pos x="18" y="16"/>
                    </a:cxn>
                    <a:cxn ang="0">
                      <a:pos x="20" y="12"/>
                    </a:cxn>
                    <a:cxn ang="0">
                      <a:pos x="24" y="8"/>
                    </a:cxn>
                    <a:cxn ang="0">
                      <a:pos x="26" y="8"/>
                    </a:cxn>
                    <a:cxn ang="0">
                      <a:pos x="26" y="6"/>
                    </a:cxn>
                    <a:cxn ang="0">
                      <a:pos x="26" y="4"/>
                    </a:cxn>
                    <a:cxn ang="0">
                      <a:pos x="32" y="0"/>
                    </a:cxn>
                    <a:cxn ang="0">
                      <a:pos x="36" y="2"/>
                    </a:cxn>
                    <a:cxn ang="0">
                      <a:pos x="34" y="4"/>
                    </a:cxn>
                    <a:cxn ang="0">
                      <a:pos x="34" y="4"/>
                    </a:cxn>
                    <a:cxn ang="0">
                      <a:pos x="36" y="6"/>
                    </a:cxn>
                    <a:cxn ang="0">
                      <a:pos x="40" y="4"/>
                    </a:cxn>
                    <a:cxn ang="0">
                      <a:pos x="42" y="2"/>
                    </a:cxn>
                    <a:cxn ang="0">
                      <a:pos x="42" y="2"/>
                    </a:cxn>
                    <a:cxn ang="0">
                      <a:pos x="42" y="6"/>
                    </a:cxn>
                    <a:cxn ang="0">
                      <a:pos x="48" y="8"/>
                    </a:cxn>
                    <a:cxn ang="0">
                      <a:pos x="24" y="2"/>
                    </a:cxn>
                    <a:cxn ang="0">
                      <a:pos x="14" y="2"/>
                    </a:cxn>
                    <a:cxn ang="0">
                      <a:pos x="6" y="0"/>
                    </a:cxn>
                    <a:cxn ang="0">
                      <a:pos x="6" y="4"/>
                    </a:cxn>
                    <a:cxn ang="0">
                      <a:pos x="4" y="6"/>
                    </a:cxn>
                    <a:cxn ang="0">
                      <a:pos x="8" y="6"/>
                    </a:cxn>
                    <a:cxn ang="0">
                      <a:pos x="8" y="10"/>
                    </a:cxn>
                    <a:cxn ang="0">
                      <a:pos x="2" y="14"/>
                    </a:cxn>
                    <a:cxn ang="0">
                      <a:pos x="2" y="20"/>
                    </a:cxn>
                    <a:cxn ang="0">
                      <a:pos x="6" y="18"/>
                    </a:cxn>
                    <a:cxn ang="0">
                      <a:pos x="6" y="14"/>
                    </a:cxn>
                    <a:cxn ang="0">
                      <a:pos x="10" y="14"/>
                    </a:cxn>
                    <a:cxn ang="0">
                      <a:pos x="14" y="14"/>
                    </a:cxn>
                    <a:cxn ang="0">
                      <a:pos x="18" y="6"/>
                    </a:cxn>
                    <a:cxn ang="0">
                      <a:pos x="20" y="6"/>
                    </a:cxn>
                  </a:cxnLst>
                  <a:rect l="0" t="0" r="r" b="b"/>
                  <a:pathLst>
                    <a:path w="48" h="22">
                      <a:moveTo>
                        <a:pt x="48" y="8"/>
                      </a:moveTo>
                      <a:lnTo>
                        <a:pt x="46" y="10"/>
                      </a:lnTo>
                      <a:lnTo>
                        <a:pt x="46" y="10"/>
                      </a:lnTo>
                      <a:lnTo>
                        <a:pt x="42" y="10"/>
                      </a:lnTo>
                      <a:lnTo>
                        <a:pt x="40" y="8"/>
                      </a:lnTo>
                      <a:lnTo>
                        <a:pt x="40" y="10"/>
                      </a:lnTo>
                      <a:lnTo>
                        <a:pt x="40" y="10"/>
                      </a:lnTo>
                      <a:lnTo>
                        <a:pt x="34" y="14"/>
                      </a:lnTo>
                      <a:lnTo>
                        <a:pt x="30" y="12"/>
                      </a:lnTo>
                      <a:lnTo>
                        <a:pt x="30" y="12"/>
                      </a:lnTo>
                      <a:lnTo>
                        <a:pt x="32" y="18"/>
                      </a:lnTo>
                      <a:lnTo>
                        <a:pt x="32" y="18"/>
                      </a:lnTo>
                      <a:lnTo>
                        <a:pt x="28" y="18"/>
                      </a:lnTo>
                      <a:lnTo>
                        <a:pt x="24" y="18"/>
                      </a:lnTo>
                      <a:lnTo>
                        <a:pt x="24" y="18"/>
                      </a:lnTo>
                      <a:lnTo>
                        <a:pt x="22" y="18"/>
                      </a:lnTo>
                      <a:lnTo>
                        <a:pt x="22" y="20"/>
                      </a:lnTo>
                      <a:lnTo>
                        <a:pt x="22" y="22"/>
                      </a:lnTo>
                      <a:lnTo>
                        <a:pt x="22" y="22"/>
                      </a:lnTo>
                      <a:lnTo>
                        <a:pt x="22" y="22"/>
                      </a:lnTo>
                      <a:lnTo>
                        <a:pt x="22" y="22"/>
                      </a:lnTo>
                      <a:lnTo>
                        <a:pt x="22" y="22"/>
                      </a:lnTo>
                      <a:lnTo>
                        <a:pt x="18" y="20"/>
                      </a:lnTo>
                      <a:lnTo>
                        <a:pt x="18" y="20"/>
                      </a:lnTo>
                      <a:lnTo>
                        <a:pt x="16" y="18"/>
                      </a:lnTo>
                      <a:lnTo>
                        <a:pt x="16" y="18"/>
                      </a:lnTo>
                      <a:lnTo>
                        <a:pt x="18" y="18"/>
                      </a:lnTo>
                      <a:lnTo>
                        <a:pt x="18" y="18"/>
                      </a:lnTo>
                      <a:lnTo>
                        <a:pt x="18" y="16"/>
                      </a:lnTo>
                      <a:lnTo>
                        <a:pt x="18" y="16"/>
                      </a:lnTo>
                      <a:lnTo>
                        <a:pt x="18" y="16"/>
                      </a:lnTo>
                      <a:lnTo>
                        <a:pt x="20" y="12"/>
                      </a:lnTo>
                      <a:lnTo>
                        <a:pt x="24" y="8"/>
                      </a:lnTo>
                      <a:lnTo>
                        <a:pt x="24" y="8"/>
                      </a:lnTo>
                      <a:lnTo>
                        <a:pt x="26" y="8"/>
                      </a:lnTo>
                      <a:lnTo>
                        <a:pt x="26" y="8"/>
                      </a:lnTo>
                      <a:lnTo>
                        <a:pt x="26" y="6"/>
                      </a:lnTo>
                      <a:lnTo>
                        <a:pt x="26" y="6"/>
                      </a:lnTo>
                      <a:lnTo>
                        <a:pt x="26" y="4"/>
                      </a:lnTo>
                      <a:lnTo>
                        <a:pt x="26" y="4"/>
                      </a:lnTo>
                      <a:lnTo>
                        <a:pt x="32" y="0"/>
                      </a:lnTo>
                      <a:lnTo>
                        <a:pt x="32" y="0"/>
                      </a:lnTo>
                      <a:lnTo>
                        <a:pt x="36" y="0"/>
                      </a:lnTo>
                      <a:lnTo>
                        <a:pt x="36" y="2"/>
                      </a:lnTo>
                      <a:lnTo>
                        <a:pt x="36" y="2"/>
                      </a:lnTo>
                      <a:lnTo>
                        <a:pt x="34" y="4"/>
                      </a:lnTo>
                      <a:lnTo>
                        <a:pt x="34" y="4"/>
                      </a:lnTo>
                      <a:lnTo>
                        <a:pt x="34" y="4"/>
                      </a:lnTo>
                      <a:lnTo>
                        <a:pt x="36" y="6"/>
                      </a:lnTo>
                      <a:lnTo>
                        <a:pt x="36" y="6"/>
                      </a:lnTo>
                      <a:lnTo>
                        <a:pt x="40" y="4"/>
                      </a:lnTo>
                      <a:lnTo>
                        <a:pt x="40" y="4"/>
                      </a:lnTo>
                      <a:lnTo>
                        <a:pt x="40" y="2"/>
                      </a:lnTo>
                      <a:lnTo>
                        <a:pt x="42" y="2"/>
                      </a:lnTo>
                      <a:lnTo>
                        <a:pt x="42" y="2"/>
                      </a:lnTo>
                      <a:lnTo>
                        <a:pt x="42" y="2"/>
                      </a:lnTo>
                      <a:lnTo>
                        <a:pt x="42" y="6"/>
                      </a:lnTo>
                      <a:lnTo>
                        <a:pt x="42" y="6"/>
                      </a:lnTo>
                      <a:lnTo>
                        <a:pt x="48" y="8"/>
                      </a:lnTo>
                      <a:lnTo>
                        <a:pt x="48" y="8"/>
                      </a:lnTo>
                      <a:close/>
                      <a:moveTo>
                        <a:pt x="20" y="6"/>
                      </a:moveTo>
                      <a:lnTo>
                        <a:pt x="24" y="2"/>
                      </a:lnTo>
                      <a:lnTo>
                        <a:pt x="24" y="2"/>
                      </a:lnTo>
                      <a:lnTo>
                        <a:pt x="14" y="2"/>
                      </a:lnTo>
                      <a:lnTo>
                        <a:pt x="6" y="0"/>
                      </a:lnTo>
                      <a:lnTo>
                        <a:pt x="6" y="0"/>
                      </a:lnTo>
                      <a:lnTo>
                        <a:pt x="6" y="4"/>
                      </a:lnTo>
                      <a:lnTo>
                        <a:pt x="6" y="4"/>
                      </a:lnTo>
                      <a:lnTo>
                        <a:pt x="6" y="6"/>
                      </a:lnTo>
                      <a:lnTo>
                        <a:pt x="4" y="6"/>
                      </a:lnTo>
                      <a:lnTo>
                        <a:pt x="4" y="6"/>
                      </a:lnTo>
                      <a:lnTo>
                        <a:pt x="8" y="6"/>
                      </a:lnTo>
                      <a:lnTo>
                        <a:pt x="8" y="6"/>
                      </a:lnTo>
                      <a:lnTo>
                        <a:pt x="8" y="10"/>
                      </a:lnTo>
                      <a:lnTo>
                        <a:pt x="8" y="10"/>
                      </a:lnTo>
                      <a:lnTo>
                        <a:pt x="2" y="14"/>
                      </a:lnTo>
                      <a:lnTo>
                        <a:pt x="0" y="16"/>
                      </a:lnTo>
                      <a:lnTo>
                        <a:pt x="2" y="20"/>
                      </a:lnTo>
                      <a:lnTo>
                        <a:pt x="2" y="20"/>
                      </a:lnTo>
                      <a:lnTo>
                        <a:pt x="6" y="18"/>
                      </a:lnTo>
                      <a:lnTo>
                        <a:pt x="6" y="16"/>
                      </a:lnTo>
                      <a:lnTo>
                        <a:pt x="6" y="14"/>
                      </a:lnTo>
                      <a:lnTo>
                        <a:pt x="6" y="14"/>
                      </a:lnTo>
                      <a:lnTo>
                        <a:pt x="10" y="14"/>
                      </a:lnTo>
                      <a:lnTo>
                        <a:pt x="10" y="14"/>
                      </a:lnTo>
                      <a:lnTo>
                        <a:pt x="14" y="14"/>
                      </a:lnTo>
                      <a:lnTo>
                        <a:pt x="14" y="14"/>
                      </a:lnTo>
                      <a:lnTo>
                        <a:pt x="18" y="6"/>
                      </a:lnTo>
                      <a:lnTo>
                        <a:pt x="18" y="6"/>
                      </a:lnTo>
                      <a:lnTo>
                        <a:pt x="20" y="6"/>
                      </a:lnTo>
                      <a:lnTo>
                        <a:pt x="20" y="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72" name="Freeform 192"/>
                <p:cNvSpPr>
                  <a:spLocks noChangeAspect="1"/>
                </p:cNvSpPr>
                <p:nvPr/>
              </p:nvSpPr>
              <p:spPr bwMode="gray">
                <a:xfrm>
                  <a:off x="3691" y="2697"/>
                  <a:ext cx="8" cy="9"/>
                </a:xfrm>
                <a:custGeom>
                  <a:avLst/>
                  <a:gdLst/>
                  <a:ahLst/>
                  <a:cxnLst>
                    <a:cxn ang="0">
                      <a:pos x="6" y="0"/>
                    </a:cxn>
                    <a:cxn ang="0">
                      <a:pos x="6" y="0"/>
                    </a:cxn>
                    <a:cxn ang="0">
                      <a:pos x="8" y="2"/>
                    </a:cxn>
                    <a:cxn ang="0">
                      <a:pos x="8" y="2"/>
                    </a:cxn>
                    <a:cxn ang="0">
                      <a:pos x="8" y="6"/>
                    </a:cxn>
                    <a:cxn ang="0">
                      <a:pos x="4" y="10"/>
                    </a:cxn>
                    <a:cxn ang="0">
                      <a:pos x="4" y="10"/>
                    </a:cxn>
                    <a:cxn ang="0">
                      <a:pos x="0" y="6"/>
                    </a:cxn>
                    <a:cxn ang="0">
                      <a:pos x="0" y="2"/>
                    </a:cxn>
                    <a:cxn ang="0">
                      <a:pos x="0" y="0"/>
                    </a:cxn>
                    <a:cxn ang="0">
                      <a:pos x="6" y="0"/>
                    </a:cxn>
                    <a:cxn ang="0">
                      <a:pos x="6" y="0"/>
                    </a:cxn>
                  </a:cxnLst>
                  <a:rect l="0" t="0" r="r" b="b"/>
                  <a:pathLst>
                    <a:path w="8" h="10">
                      <a:moveTo>
                        <a:pt x="6" y="0"/>
                      </a:moveTo>
                      <a:lnTo>
                        <a:pt x="6" y="0"/>
                      </a:lnTo>
                      <a:lnTo>
                        <a:pt x="8" y="2"/>
                      </a:lnTo>
                      <a:lnTo>
                        <a:pt x="8" y="2"/>
                      </a:lnTo>
                      <a:lnTo>
                        <a:pt x="8" y="6"/>
                      </a:lnTo>
                      <a:lnTo>
                        <a:pt x="4" y="10"/>
                      </a:lnTo>
                      <a:lnTo>
                        <a:pt x="4" y="10"/>
                      </a:lnTo>
                      <a:lnTo>
                        <a:pt x="0" y="6"/>
                      </a:lnTo>
                      <a:lnTo>
                        <a:pt x="0" y="2"/>
                      </a:lnTo>
                      <a:lnTo>
                        <a:pt x="0" y="0"/>
                      </a:lnTo>
                      <a:lnTo>
                        <a:pt x="6" y="0"/>
                      </a:lnTo>
                      <a:lnTo>
                        <a:pt x="6"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73" name="Freeform 193"/>
                <p:cNvSpPr>
                  <a:spLocks noChangeAspect="1"/>
                </p:cNvSpPr>
                <p:nvPr/>
              </p:nvSpPr>
              <p:spPr bwMode="gray">
                <a:xfrm>
                  <a:off x="3636" y="2649"/>
                  <a:ext cx="191" cy="154"/>
                </a:xfrm>
                <a:custGeom>
                  <a:avLst/>
                  <a:gdLst/>
                  <a:ahLst/>
                  <a:cxnLst>
                    <a:cxn ang="0">
                      <a:pos x="134" y="74"/>
                    </a:cxn>
                    <a:cxn ang="0">
                      <a:pos x="142" y="84"/>
                    </a:cxn>
                    <a:cxn ang="0">
                      <a:pos x="148" y="92"/>
                    </a:cxn>
                    <a:cxn ang="0">
                      <a:pos x="190" y="112"/>
                    </a:cxn>
                    <a:cxn ang="0">
                      <a:pos x="156" y="166"/>
                    </a:cxn>
                    <a:cxn ang="0">
                      <a:pos x="134" y="174"/>
                    </a:cxn>
                    <a:cxn ang="0">
                      <a:pos x="124" y="176"/>
                    </a:cxn>
                    <a:cxn ang="0">
                      <a:pos x="116" y="172"/>
                    </a:cxn>
                    <a:cxn ang="0">
                      <a:pos x="112" y="172"/>
                    </a:cxn>
                    <a:cxn ang="0">
                      <a:pos x="106" y="174"/>
                    </a:cxn>
                    <a:cxn ang="0">
                      <a:pos x="102" y="178"/>
                    </a:cxn>
                    <a:cxn ang="0">
                      <a:pos x="94" y="178"/>
                    </a:cxn>
                    <a:cxn ang="0">
                      <a:pos x="86" y="178"/>
                    </a:cxn>
                    <a:cxn ang="0">
                      <a:pos x="76" y="176"/>
                    </a:cxn>
                    <a:cxn ang="0">
                      <a:pos x="66" y="176"/>
                    </a:cxn>
                    <a:cxn ang="0">
                      <a:pos x="62" y="176"/>
                    </a:cxn>
                    <a:cxn ang="0">
                      <a:pos x="48" y="176"/>
                    </a:cxn>
                    <a:cxn ang="0">
                      <a:pos x="46" y="168"/>
                    </a:cxn>
                    <a:cxn ang="0">
                      <a:pos x="44" y="164"/>
                    </a:cxn>
                    <a:cxn ang="0">
                      <a:pos x="34" y="162"/>
                    </a:cxn>
                    <a:cxn ang="0">
                      <a:pos x="32" y="158"/>
                    </a:cxn>
                    <a:cxn ang="0">
                      <a:pos x="26" y="144"/>
                    </a:cxn>
                    <a:cxn ang="0">
                      <a:pos x="22" y="138"/>
                    </a:cxn>
                    <a:cxn ang="0">
                      <a:pos x="16" y="130"/>
                    </a:cxn>
                    <a:cxn ang="0">
                      <a:pos x="10" y="124"/>
                    </a:cxn>
                    <a:cxn ang="0">
                      <a:pos x="0" y="122"/>
                    </a:cxn>
                    <a:cxn ang="0">
                      <a:pos x="2" y="114"/>
                    </a:cxn>
                    <a:cxn ang="0">
                      <a:pos x="12" y="112"/>
                    </a:cxn>
                    <a:cxn ang="0">
                      <a:pos x="14" y="108"/>
                    </a:cxn>
                    <a:cxn ang="0">
                      <a:pos x="16" y="88"/>
                    </a:cxn>
                    <a:cxn ang="0">
                      <a:pos x="20" y="82"/>
                    </a:cxn>
                    <a:cxn ang="0">
                      <a:pos x="22" y="72"/>
                    </a:cxn>
                    <a:cxn ang="0">
                      <a:pos x="28" y="60"/>
                    </a:cxn>
                    <a:cxn ang="0">
                      <a:pos x="34" y="54"/>
                    </a:cxn>
                    <a:cxn ang="0">
                      <a:pos x="38" y="46"/>
                    </a:cxn>
                    <a:cxn ang="0">
                      <a:pos x="42" y="34"/>
                    </a:cxn>
                    <a:cxn ang="0">
                      <a:pos x="50" y="22"/>
                    </a:cxn>
                    <a:cxn ang="0">
                      <a:pos x="64" y="8"/>
                    </a:cxn>
                    <a:cxn ang="0">
                      <a:pos x="68" y="8"/>
                    </a:cxn>
                    <a:cxn ang="0">
                      <a:pos x="72" y="12"/>
                    </a:cxn>
                    <a:cxn ang="0">
                      <a:pos x="76" y="0"/>
                    </a:cxn>
                    <a:cxn ang="0">
                      <a:pos x="84" y="4"/>
                    </a:cxn>
                    <a:cxn ang="0">
                      <a:pos x="88" y="8"/>
                    </a:cxn>
                    <a:cxn ang="0">
                      <a:pos x="94" y="8"/>
                    </a:cxn>
                    <a:cxn ang="0">
                      <a:pos x="102" y="12"/>
                    </a:cxn>
                    <a:cxn ang="0">
                      <a:pos x="114" y="18"/>
                    </a:cxn>
                    <a:cxn ang="0">
                      <a:pos x="122" y="30"/>
                    </a:cxn>
                    <a:cxn ang="0">
                      <a:pos x="130" y="38"/>
                    </a:cxn>
                    <a:cxn ang="0">
                      <a:pos x="124" y="48"/>
                    </a:cxn>
                    <a:cxn ang="0">
                      <a:pos x="122" y="56"/>
                    </a:cxn>
                    <a:cxn ang="0">
                      <a:pos x="120" y="64"/>
                    </a:cxn>
                    <a:cxn ang="0">
                      <a:pos x="128" y="68"/>
                    </a:cxn>
                    <a:cxn ang="0">
                      <a:pos x="138" y="68"/>
                    </a:cxn>
                  </a:cxnLst>
                  <a:rect l="0" t="0" r="r" b="b"/>
                  <a:pathLst>
                    <a:path w="208" h="178">
                      <a:moveTo>
                        <a:pt x="138" y="68"/>
                      </a:moveTo>
                      <a:lnTo>
                        <a:pt x="134" y="74"/>
                      </a:lnTo>
                      <a:lnTo>
                        <a:pt x="134" y="74"/>
                      </a:lnTo>
                      <a:lnTo>
                        <a:pt x="140" y="80"/>
                      </a:lnTo>
                      <a:lnTo>
                        <a:pt x="140" y="80"/>
                      </a:lnTo>
                      <a:lnTo>
                        <a:pt x="142" y="84"/>
                      </a:lnTo>
                      <a:lnTo>
                        <a:pt x="144" y="88"/>
                      </a:lnTo>
                      <a:lnTo>
                        <a:pt x="144" y="88"/>
                      </a:lnTo>
                      <a:lnTo>
                        <a:pt x="148" y="92"/>
                      </a:lnTo>
                      <a:lnTo>
                        <a:pt x="154" y="96"/>
                      </a:lnTo>
                      <a:lnTo>
                        <a:pt x="154" y="96"/>
                      </a:lnTo>
                      <a:lnTo>
                        <a:pt x="190" y="112"/>
                      </a:lnTo>
                      <a:lnTo>
                        <a:pt x="208" y="112"/>
                      </a:lnTo>
                      <a:lnTo>
                        <a:pt x="172" y="166"/>
                      </a:lnTo>
                      <a:lnTo>
                        <a:pt x="156" y="166"/>
                      </a:lnTo>
                      <a:lnTo>
                        <a:pt x="150" y="170"/>
                      </a:lnTo>
                      <a:lnTo>
                        <a:pt x="138" y="170"/>
                      </a:lnTo>
                      <a:lnTo>
                        <a:pt x="134" y="174"/>
                      </a:lnTo>
                      <a:lnTo>
                        <a:pt x="134" y="174"/>
                      </a:lnTo>
                      <a:lnTo>
                        <a:pt x="128" y="174"/>
                      </a:lnTo>
                      <a:lnTo>
                        <a:pt x="124" y="176"/>
                      </a:lnTo>
                      <a:lnTo>
                        <a:pt x="120" y="174"/>
                      </a:lnTo>
                      <a:lnTo>
                        <a:pt x="120" y="174"/>
                      </a:lnTo>
                      <a:lnTo>
                        <a:pt x="116" y="172"/>
                      </a:lnTo>
                      <a:lnTo>
                        <a:pt x="116" y="170"/>
                      </a:lnTo>
                      <a:lnTo>
                        <a:pt x="116" y="170"/>
                      </a:lnTo>
                      <a:lnTo>
                        <a:pt x="112" y="172"/>
                      </a:lnTo>
                      <a:lnTo>
                        <a:pt x="110" y="174"/>
                      </a:lnTo>
                      <a:lnTo>
                        <a:pt x="106" y="174"/>
                      </a:lnTo>
                      <a:lnTo>
                        <a:pt x="106" y="174"/>
                      </a:lnTo>
                      <a:lnTo>
                        <a:pt x="104" y="174"/>
                      </a:lnTo>
                      <a:lnTo>
                        <a:pt x="102" y="174"/>
                      </a:lnTo>
                      <a:lnTo>
                        <a:pt x="102" y="178"/>
                      </a:lnTo>
                      <a:lnTo>
                        <a:pt x="102" y="178"/>
                      </a:lnTo>
                      <a:lnTo>
                        <a:pt x="94" y="178"/>
                      </a:lnTo>
                      <a:lnTo>
                        <a:pt x="94" y="178"/>
                      </a:lnTo>
                      <a:lnTo>
                        <a:pt x="90" y="178"/>
                      </a:lnTo>
                      <a:lnTo>
                        <a:pt x="86" y="178"/>
                      </a:lnTo>
                      <a:lnTo>
                        <a:pt x="86" y="178"/>
                      </a:lnTo>
                      <a:lnTo>
                        <a:pt x="80" y="176"/>
                      </a:lnTo>
                      <a:lnTo>
                        <a:pt x="76" y="176"/>
                      </a:lnTo>
                      <a:lnTo>
                        <a:pt x="76" y="176"/>
                      </a:lnTo>
                      <a:lnTo>
                        <a:pt x="72" y="176"/>
                      </a:lnTo>
                      <a:lnTo>
                        <a:pt x="68" y="178"/>
                      </a:lnTo>
                      <a:lnTo>
                        <a:pt x="66" y="176"/>
                      </a:lnTo>
                      <a:lnTo>
                        <a:pt x="66" y="176"/>
                      </a:lnTo>
                      <a:lnTo>
                        <a:pt x="64" y="176"/>
                      </a:lnTo>
                      <a:lnTo>
                        <a:pt x="62" y="176"/>
                      </a:lnTo>
                      <a:lnTo>
                        <a:pt x="58" y="178"/>
                      </a:lnTo>
                      <a:lnTo>
                        <a:pt x="58" y="178"/>
                      </a:lnTo>
                      <a:lnTo>
                        <a:pt x="48" y="176"/>
                      </a:lnTo>
                      <a:lnTo>
                        <a:pt x="46" y="172"/>
                      </a:lnTo>
                      <a:lnTo>
                        <a:pt x="46" y="172"/>
                      </a:lnTo>
                      <a:lnTo>
                        <a:pt x="46" y="168"/>
                      </a:lnTo>
                      <a:lnTo>
                        <a:pt x="46" y="166"/>
                      </a:lnTo>
                      <a:lnTo>
                        <a:pt x="44" y="164"/>
                      </a:lnTo>
                      <a:lnTo>
                        <a:pt x="44" y="164"/>
                      </a:lnTo>
                      <a:lnTo>
                        <a:pt x="40" y="164"/>
                      </a:lnTo>
                      <a:lnTo>
                        <a:pt x="40" y="164"/>
                      </a:lnTo>
                      <a:lnTo>
                        <a:pt x="34" y="162"/>
                      </a:lnTo>
                      <a:lnTo>
                        <a:pt x="32" y="162"/>
                      </a:lnTo>
                      <a:lnTo>
                        <a:pt x="32" y="158"/>
                      </a:lnTo>
                      <a:lnTo>
                        <a:pt x="32" y="158"/>
                      </a:lnTo>
                      <a:lnTo>
                        <a:pt x="28" y="152"/>
                      </a:lnTo>
                      <a:lnTo>
                        <a:pt x="26" y="144"/>
                      </a:lnTo>
                      <a:lnTo>
                        <a:pt x="26" y="144"/>
                      </a:lnTo>
                      <a:lnTo>
                        <a:pt x="26" y="140"/>
                      </a:lnTo>
                      <a:lnTo>
                        <a:pt x="22" y="138"/>
                      </a:lnTo>
                      <a:lnTo>
                        <a:pt x="22" y="138"/>
                      </a:lnTo>
                      <a:lnTo>
                        <a:pt x="20" y="134"/>
                      </a:lnTo>
                      <a:lnTo>
                        <a:pt x="16" y="130"/>
                      </a:lnTo>
                      <a:lnTo>
                        <a:pt x="16" y="130"/>
                      </a:lnTo>
                      <a:lnTo>
                        <a:pt x="14" y="126"/>
                      </a:lnTo>
                      <a:lnTo>
                        <a:pt x="10" y="124"/>
                      </a:lnTo>
                      <a:lnTo>
                        <a:pt x="10" y="124"/>
                      </a:lnTo>
                      <a:lnTo>
                        <a:pt x="4" y="124"/>
                      </a:lnTo>
                      <a:lnTo>
                        <a:pt x="2" y="124"/>
                      </a:lnTo>
                      <a:lnTo>
                        <a:pt x="0" y="122"/>
                      </a:lnTo>
                      <a:lnTo>
                        <a:pt x="0" y="122"/>
                      </a:lnTo>
                      <a:lnTo>
                        <a:pt x="2" y="114"/>
                      </a:lnTo>
                      <a:lnTo>
                        <a:pt x="2" y="114"/>
                      </a:lnTo>
                      <a:lnTo>
                        <a:pt x="8" y="114"/>
                      </a:lnTo>
                      <a:lnTo>
                        <a:pt x="8" y="114"/>
                      </a:lnTo>
                      <a:lnTo>
                        <a:pt x="12" y="112"/>
                      </a:lnTo>
                      <a:lnTo>
                        <a:pt x="12" y="112"/>
                      </a:lnTo>
                      <a:lnTo>
                        <a:pt x="12" y="112"/>
                      </a:lnTo>
                      <a:lnTo>
                        <a:pt x="14" y="108"/>
                      </a:lnTo>
                      <a:lnTo>
                        <a:pt x="16" y="104"/>
                      </a:lnTo>
                      <a:lnTo>
                        <a:pt x="16" y="104"/>
                      </a:lnTo>
                      <a:lnTo>
                        <a:pt x="16" y="88"/>
                      </a:lnTo>
                      <a:lnTo>
                        <a:pt x="16" y="88"/>
                      </a:lnTo>
                      <a:lnTo>
                        <a:pt x="16" y="86"/>
                      </a:lnTo>
                      <a:lnTo>
                        <a:pt x="20" y="82"/>
                      </a:lnTo>
                      <a:lnTo>
                        <a:pt x="22" y="76"/>
                      </a:lnTo>
                      <a:lnTo>
                        <a:pt x="22" y="72"/>
                      </a:lnTo>
                      <a:lnTo>
                        <a:pt x="22" y="72"/>
                      </a:lnTo>
                      <a:lnTo>
                        <a:pt x="22" y="64"/>
                      </a:lnTo>
                      <a:lnTo>
                        <a:pt x="22" y="64"/>
                      </a:lnTo>
                      <a:lnTo>
                        <a:pt x="28" y="60"/>
                      </a:lnTo>
                      <a:lnTo>
                        <a:pt x="28" y="60"/>
                      </a:lnTo>
                      <a:lnTo>
                        <a:pt x="32" y="58"/>
                      </a:lnTo>
                      <a:lnTo>
                        <a:pt x="34" y="54"/>
                      </a:lnTo>
                      <a:lnTo>
                        <a:pt x="34" y="54"/>
                      </a:lnTo>
                      <a:lnTo>
                        <a:pt x="38" y="46"/>
                      </a:lnTo>
                      <a:lnTo>
                        <a:pt x="38" y="46"/>
                      </a:lnTo>
                      <a:lnTo>
                        <a:pt x="40" y="40"/>
                      </a:lnTo>
                      <a:lnTo>
                        <a:pt x="42" y="34"/>
                      </a:lnTo>
                      <a:lnTo>
                        <a:pt x="42" y="34"/>
                      </a:lnTo>
                      <a:lnTo>
                        <a:pt x="44" y="30"/>
                      </a:lnTo>
                      <a:lnTo>
                        <a:pt x="46" y="26"/>
                      </a:lnTo>
                      <a:lnTo>
                        <a:pt x="50" y="22"/>
                      </a:lnTo>
                      <a:lnTo>
                        <a:pt x="50" y="22"/>
                      </a:lnTo>
                      <a:lnTo>
                        <a:pt x="56" y="10"/>
                      </a:lnTo>
                      <a:lnTo>
                        <a:pt x="64" y="8"/>
                      </a:lnTo>
                      <a:lnTo>
                        <a:pt x="64" y="8"/>
                      </a:lnTo>
                      <a:lnTo>
                        <a:pt x="66" y="8"/>
                      </a:lnTo>
                      <a:lnTo>
                        <a:pt x="68" y="8"/>
                      </a:lnTo>
                      <a:lnTo>
                        <a:pt x="70" y="8"/>
                      </a:lnTo>
                      <a:lnTo>
                        <a:pt x="70" y="8"/>
                      </a:lnTo>
                      <a:lnTo>
                        <a:pt x="72" y="12"/>
                      </a:lnTo>
                      <a:lnTo>
                        <a:pt x="76" y="0"/>
                      </a:lnTo>
                      <a:lnTo>
                        <a:pt x="76" y="0"/>
                      </a:lnTo>
                      <a:lnTo>
                        <a:pt x="76" y="0"/>
                      </a:lnTo>
                      <a:lnTo>
                        <a:pt x="80" y="0"/>
                      </a:lnTo>
                      <a:lnTo>
                        <a:pt x="80" y="0"/>
                      </a:lnTo>
                      <a:lnTo>
                        <a:pt x="84" y="4"/>
                      </a:lnTo>
                      <a:lnTo>
                        <a:pt x="86" y="6"/>
                      </a:lnTo>
                      <a:lnTo>
                        <a:pt x="88" y="8"/>
                      </a:lnTo>
                      <a:lnTo>
                        <a:pt x="88" y="8"/>
                      </a:lnTo>
                      <a:lnTo>
                        <a:pt x="92" y="6"/>
                      </a:lnTo>
                      <a:lnTo>
                        <a:pt x="94" y="6"/>
                      </a:lnTo>
                      <a:lnTo>
                        <a:pt x="94" y="8"/>
                      </a:lnTo>
                      <a:lnTo>
                        <a:pt x="94" y="8"/>
                      </a:lnTo>
                      <a:lnTo>
                        <a:pt x="98" y="10"/>
                      </a:lnTo>
                      <a:lnTo>
                        <a:pt x="102" y="12"/>
                      </a:lnTo>
                      <a:lnTo>
                        <a:pt x="110" y="14"/>
                      </a:lnTo>
                      <a:lnTo>
                        <a:pt x="110" y="14"/>
                      </a:lnTo>
                      <a:lnTo>
                        <a:pt x="114" y="18"/>
                      </a:lnTo>
                      <a:lnTo>
                        <a:pt x="118" y="22"/>
                      </a:lnTo>
                      <a:lnTo>
                        <a:pt x="118" y="22"/>
                      </a:lnTo>
                      <a:lnTo>
                        <a:pt x="122" y="30"/>
                      </a:lnTo>
                      <a:lnTo>
                        <a:pt x="124" y="34"/>
                      </a:lnTo>
                      <a:lnTo>
                        <a:pt x="124" y="34"/>
                      </a:lnTo>
                      <a:lnTo>
                        <a:pt x="130" y="38"/>
                      </a:lnTo>
                      <a:lnTo>
                        <a:pt x="130" y="38"/>
                      </a:lnTo>
                      <a:lnTo>
                        <a:pt x="126" y="44"/>
                      </a:lnTo>
                      <a:lnTo>
                        <a:pt x="124" y="48"/>
                      </a:lnTo>
                      <a:lnTo>
                        <a:pt x="124" y="52"/>
                      </a:lnTo>
                      <a:lnTo>
                        <a:pt x="124" y="52"/>
                      </a:lnTo>
                      <a:lnTo>
                        <a:pt x="122" y="56"/>
                      </a:lnTo>
                      <a:lnTo>
                        <a:pt x="122" y="58"/>
                      </a:lnTo>
                      <a:lnTo>
                        <a:pt x="120" y="62"/>
                      </a:lnTo>
                      <a:lnTo>
                        <a:pt x="120" y="64"/>
                      </a:lnTo>
                      <a:lnTo>
                        <a:pt x="120" y="64"/>
                      </a:lnTo>
                      <a:lnTo>
                        <a:pt x="124" y="68"/>
                      </a:lnTo>
                      <a:lnTo>
                        <a:pt x="128" y="68"/>
                      </a:lnTo>
                      <a:lnTo>
                        <a:pt x="128" y="68"/>
                      </a:lnTo>
                      <a:lnTo>
                        <a:pt x="132" y="66"/>
                      </a:lnTo>
                      <a:lnTo>
                        <a:pt x="138" y="6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74" name="Freeform 194"/>
                <p:cNvSpPr>
                  <a:spLocks noChangeAspect="1"/>
                </p:cNvSpPr>
                <p:nvPr/>
              </p:nvSpPr>
              <p:spPr bwMode="gray">
                <a:xfrm>
                  <a:off x="3530" y="1919"/>
                  <a:ext cx="57" cy="44"/>
                </a:xfrm>
                <a:custGeom>
                  <a:avLst/>
                  <a:gdLst/>
                  <a:ahLst/>
                  <a:cxnLst>
                    <a:cxn ang="0">
                      <a:pos x="60" y="14"/>
                    </a:cxn>
                    <a:cxn ang="0">
                      <a:pos x="60" y="12"/>
                    </a:cxn>
                    <a:cxn ang="0">
                      <a:pos x="62" y="10"/>
                    </a:cxn>
                    <a:cxn ang="0">
                      <a:pos x="58" y="4"/>
                    </a:cxn>
                    <a:cxn ang="0">
                      <a:pos x="52" y="2"/>
                    </a:cxn>
                    <a:cxn ang="0">
                      <a:pos x="48" y="0"/>
                    </a:cxn>
                    <a:cxn ang="0">
                      <a:pos x="44" y="0"/>
                    </a:cxn>
                    <a:cxn ang="0">
                      <a:pos x="44" y="4"/>
                    </a:cxn>
                    <a:cxn ang="0">
                      <a:pos x="30" y="4"/>
                    </a:cxn>
                    <a:cxn ang="0">
                      <a:pos x="30" y="2"/>
                    </a:cxn>
                    <a:cxn ang="0">
                      <a:pos x="26" y="2"/>
                    </a:cxn>
                    <a:cxn ang="0">
                      <a:pos x="26" y="2"/>
                    </a:cxn>
                    <a:cxn ang="0">
                      <a:pos x="24" y="6"/>
                    </a:cxn>
                    <a:cxn ang="0">
                      <a:pos x="12" y="6"/>
                    </a:cxn>
                    <a:cxn ang="0">
                      <a:pos x="0" y="10"/>
                    </a:cxn>
                    <a:cxn ang="0">
                      <a:pos x="0" y="28"/>
                    </a:cxn>
                    <a:cxn ang="0">
                      <a:pos x="6" y="28"/>
                    </a:cxn>
                    <a:cxn ang="0">
                      <a:pos x="4" y="38"/>
                    </a:cxn>
                    <a:cxn ang="0">
                      <a:pos x="12" y="38"/>
                    </a:cxn>
                    <a:cxn ang="0">
                      <a:pos x="16" y="38"/>
                    </a:cxn>
                    <a:cxn ang="0">
                      <a:pos x="16" y="36"/>
                    </a:cxn>
                    <a:cxn ang="0">
                      <a:pos x="26" y="38"/>
                    </a:cxn>
                    <a:cxn ang="0">
                      <a:pos x="30" y="40"/>
                    </a:cxn>
                    <a:cxn ang="0">
                      <a:pos x="34" y="42"/>
                    </a:cxn>
                    <a:cxn ang="0">
                      <a:pos x="44" y="48"/>
                    </a:cxn>
                    <a:cxn ang="0">
                      <a:pos x="46" y="44"/>
                    </a:cxn>
                    <a:cxn ang="0">
                      <a:pos x="48" y="40"/>
                    </a:cxn>
                    <a:cxn ang="0">
                      <a:pos x="52" y="36"/>
                    </a:cxn>
                    <a:cxn ang="0">
                      <a:pos x="54" y="30"/>
                    </a:cxn>
                    <a:cxn ang="0">
                      <a:pos x="50" y="28"/>
                    </a:cxn>
                    <a:cxn ang="0">
                      <a:pos x="50" y="22"/>
                    </a:cxn>
                    <a:cxn ang="0">
                      <a:pos x="48" y="16"/>
                    </a:cxn>
                    <a:cxn ang="0">
                      <a:pos x="52" y="14"/>
                    </a:cxn>
                    <a:cxn ang="0">
                      <a:pos x="56" y="14"/>
                    </a:cxn>
                    <a:cxn ang="0">
                      <a:pos x="56" y="16"/>
                    </a:cxn>
                  </a:cxnLst>
                  <a:rect l="0" t="0" r="r" b="b"/>
                  <a:pathLst>
                    <a:path w="62" h="50">
                      <a:moveTo>
                        <a:pt x="56" y="16"/>
                      </a:moveTo>
                      <a:lnTo>
                        <a:pt x="60" y="14"/>
                      </a:lnTo>
                      <a:lnTo>
                        <a:pt x="60" y="14"/>
                      </a:lnTo>
                      <a:lnTo>
                        <a:pt x="60" y="12"/>
                      </a:lnTo>
                      <a:lnTo>
                        <a:pt x="62" y="10"/>
                      </a:lnTo>
                      <a:lnTo>
                        <a:pt x="62" y="10"/>
                      </a:lnTo>
                      <a:lnTo>
                        <a:pt x="60" y="6"/>
                      </a:lnTo>
                      <a:lnTo>
                        <a:pt x="58" y="4"/>
                      </a:lnTo>
                      <a:lnTo>
                        <a:pt x="58" y="4"/>
                      </a:lnTo>
                      <a:lnTo>
                        <a:pt x="52" y="2"/>
                      </a:lnTo>
                      <a:lnTo>
                        <a:pt x="48" y="0"/>
                      </a:lnTo>
                      <a:lnTo>
                        <a:pt x="48" y="0"/>
                      </a:lnTo>
                      <a:lnTo>
                        <a:pt x="44" y="0"/>
                      </a:lnTo>
                      <a:lnTo>
                        <a:pt x="44" y="0"/>
                      </a:lnTo>
                      <a:lnTo>
                        <a:pt x="44" y="0"/>
                      </a:lnTo>
                      <a:lnTo>
                        <a:pt x="44" y="4"/>
                      </a:lnTo>
                      <a:lnTo>
                        <a:pt x="44" y="4"/>
                      </a:lnTo>
                      <a:lnTo>
                        <a:pt x="30" y="4"/>
                      </a:lnTo>
                      <a:lnTo>
                        <a:pt x="30" y="4"/>
                      </a:lnTo>
                      <a:lnTo>
                        <a:pt x="30" y="2"/>
                      </a:lnTo>
                      <a:lnTo>
                        <a:pt x="28" y="2"/>
                      </a:lnTo>
                      <a:lnTo>
                        <a:pt x="26" y="2"/>
                      </a:lnTo>
                      <a:lnTo>
                        <a:pt x="26" y="2"/>
                      </a:lnTo>
                      <a:lnTo>
                        <a:pt x="26" y="2"/>
                      </a:lnTo>
                      <a:lnTo>
                        <a:pt x="24" y="6"/>
                      </a:lnTo>
                      <a:lnTo>
                        <a:pt x="24" y="6"/>
                      </a:lnTo>
                      <a:lnTo>
                        <a:pt x="18" y="6"/>
                      </a:lnTo>
                      <a:lnTo>
                        <a:pt x="12" y="6"/>
                      </a:lnTo>
                      <a:lnTo>
                        <a:pt x="0" y="10"/>
                      </a:lnTo>
                      <a:lnTo>
                        <a:pt x="0" y="10"/>
                      </a:lnTo>
                      <a:lnTo>
                        <a:pt x="0" y="20"/>
                      </a:lnTo>
                      <a:lnTo>
                        <a:pt x="0" y="28"/>
                      </a:lnTo>
                      <a:lnTo>
                        <a:pt x="0" y="28"/>
                      </a:lnTo>
                      <a:lnTo>
                        <a:pt x="6" y="28"/>
                      </a:lnTo>
                      <a:lnTo>
                        <a:pt x="6" y="28"/>
                      </a:lnTo>
                      <a:lnTo>
                        <a:pt x="4" y="38"/>
                      </a:lnTo>
                      <a:lnTo>
                        <a:pt x="4" y="38"/>
                      </a:lnTo>
                      <a:lnTo>
                        <a:pt x="12" y="38"/>
                      </a:lnTo>
                      <a:lnTo>
                        <a:pt x="12" y="38"/>
                      </a:lnTo>
                      <a:lnTo>
                        <a:pt x="16" y="38"/>
                      </a:lnTo>
                      <a:lnTo>
                        <a:pt x="16" y="36"/>
                      </a:lnTo>
                      <a:lnTo>
                        <a:pt x="16" y="36"/>
                      </a:lnTo>
                      <a:lnTo>
                        <a:pt x="20" y="36"/>
                      </a:lnTo>
                      <a:lnTo>
                        <a:pt x="26" y="38"/>
                      </a:lnTo>
                      <a:lnTo>
                        <a:pt x="26" y="38"/>
                      </a:lnTo>
                      <a:lnTo>
                        <a:pt x="30" y="40"/>
                      </a:lnTo>
                      <a:lnTo>
                        <a:pt x="30" y="42"/>
                      </a:lnTo>
                      <a:lnTo>
                        <a:pt x="34" y="42"/>
                      </a:lnTo>
                      <a:lnTo>
                        <a:pt x="38" y="50"/>
                      </a:lnTo>
                      <a:lnTo>
                        <a:pt x="44" y="48"/>
                      </a:lnTo>
                      <a:lnTo>
                        <a:pt x="44" y="48"/>
                      </a:lnTo>
                      <a:lnTo>
                        <a:pt x="46" y="44"/>
                      </a:lnTo>
                      <a:lnTo>
                        <a:pt x="46" y="40"/>
                      </a:lnTo>
                      <a:lnTo>
                        <a:pt x="48" y="40"/>
                      </a:lnTo>
                      <a:lnTo>
                        <a:pt x="48" y="40"/>
                      </a:lnTo>
                      <a:lnTo>
                        <a:pt x="52" y="36"/>
                      </a:lnTo>
                      <a:lnTo>
                        <a:pt x="54" y="34"/>
                      </a:lnTo>
                      <a:lnTo>
                        <a:pt x="54" y="30"/>
                      </a:lnTo>
                      <a:lnTo>
                        <a:pt x="54" y="30"/>
                      </a:lnTo>
                      <a:lnTo>
                        <a:pt x="50" y="28"/>
                      </a:lnTo>
                      <a:lnTo>
                        <a:pt x="50" y="28"/>
                      </a:lnTo>
                      <a:lnTo>
                        <a:pt x="50" y="22"/>
                      </a:lnTo>
                      <a:lnTo>
                        <a:pt x="48" y="16"/>
                      </a:lnTo>
                      <a:lnTo>
                        <a:pt x="48" y="16"/>
                      </a:lnTo>
                      <a:lnTo>
                        <a:pt x="52" y="14"/>
                      </a:lnTo>
                      <a:lnTo>
                        <a:pt x="52" y="14"/>
                      </a:lnTo>
                      <a:lnTo>
                        <a:pt x="56" y="14"/>
                      </a:lnTo>
                      <a:lnTo>
                        <a:pt x="56" y="14"/>
                      </a:lnTo>
                      <a:lnTo>
                        <a:pt x="56" y="16"/>
                      </a:lnTo>
                      <a:lnTo>
                        <a:pt x="56" y="1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75" name="Freeform 195"/>
                <p:cNvSpPr>
                  <a:spLocks noChangeAspect="1"/>
                </p:cNvSpPr>
                <p:nvPr/>
              </p:nvSpPr>
              <p:spPr bwMode="gray">
                <a:xfrm>
                  <a:off x="3688" y="2599"/>
                  <a:ext cx="77" cy="84"/>
                </a:xfrm>
                <a:custGeom>
                  <a:avLst/>
                  <a:gdLst/>
                  <a:ahLst/>
                  <a:cxnLst>
                    <a:cxn ang="0">
                      <a:pos x="22" y="6"/>
                    </a:cxn>
                    <a:cxn ang="0">
                      <a:pos x="14" y="4"/>
                    </a:cxn>
                    <a:cxn ang="0">
                      <a:pos x="10" y="6"/>
                    </a:cxn>
                    <a:cxn ang="0">
                      <a:pos x="10" y="10"/>
                    </a:cxn>
                    <a:cxn ang="0">
                      <a:pos x="8" y="12"/>
                    </a:cxn>
                    <a:cxn ang="0">
                      <a:pos x="6" y="12"/>
                    </a:cxn>
                    <a:cxn ang="0">
                      <a:pos x="6" y="18"/>
                    </a:cxn>
                    <a:cxn ang="0">
                      <a:pos x="4" y="24"/>
                    </a:cxn>
                    <a:cxn ang="0">
                      <a:pos x="4" y="30"/>
                    </a:cxn>
                    <a:cxn ang="0">
                      <a:pos x="0" y="42"/>
                    </a:cxn>
                    <a:cxn ang="0">
                      <a:pos x="0" y="48"/>
                    </a:cxn>
                    <a:cxn ang="0">
                      <a:pos x="0" y="52"/>
                    </a:cxn>
                    <a:cxn ang="0">
                      <a:pos x="0" y="68"/>
                    </a:cxn>
                    <a:cxn ang="0">
                      <a:pos x="8" y="66"/>
                    </a:cxn>
                    <a:cxn ang="0">
                      <a:pos x="12" y="64"/>
                    </a:cxn>
                    <a:cxn ang="0">
                      <a:pos x="14" y="66"/>
                    </a:cxn>
                    <a:cxn ang="0">
                      <a:pos x="18" y="58"/>
                    </a:cxn>
                    <a:cxn ang="0">
                      <a:pos x="20" y="56"/>
                    </a:cxn>
                    <a:cxn ang="0">
                      <a:pos x="24" y="58"/>
                    </a:cxn>
                    <a:cxn ang="0">
                      <a:pos x="30" y="64"/>
                    </a:cxn>
                    <a:cxn ang="0">
                      <a:pos x="32" y="66"/>
                    </a:cxn>
                    <a:cxn ang="0">
                      <a:pos x="38" y="64"/>
                    </a:cxn>
                    <a:cxn ang="0">
                      <a:pos x="38" y="66"/>
                    </a:cxn>
                    <a:cxn ang="0">
                      <a:pos x="46" y="70"/>
                    </a:cxn>
                    <a:cxn ang="0">
                      <a:pos x="54" y="72"/>
                    </a:cxn>
                    <a:cxn ang="0">
                      <a:pos x="62" y="82"/>
                    </a:cxn>
                    <a:cxn ang="0">
                      <a:pos x="66" y="88"/>
                    </a:cxn>
                    <a:cxn ang="0">
                      <a:pos x="68" y="92"/>
                    </a:cxn>
                    <a:cxn ang="0">
                      <a:pos x="76" y="94"/>
                    </a:cxn>
                    <a:cxn ang="0">
                      <a:pos x="84" y="92"/>
                    </a:cxn>
                    <a:cxn ang="0">
                      <a:pos x="78" y="86"/>
                    </a:cxn>
                    <a:cxn ang="0">
                      <a:pos x="76" y="86"/>
                    </a:cxn>
                    <a:cxn ang="0">
                      <a:pos x="74" y="76"/>
                    </a:cxn>
                    <a:cxn ang="0">
                      <a:pos x="70" y="74"/>
                    </a:cxn>
                    <a:cxn ang="0">
                      <a:pos x="64" y="72"/>
                    </a:cxn>
                    <a:cxn ang="0">
                      <a:pos x="60" y="60"/>
                    </a:cxn>
                    <a:cxn ang="0">
                      <a:pos x="58" y="58"/>
                    </a:cxn>
                    <a:cxn ang="0">
                      <a:pos x="52" y="52"/>
                    </a:cxn>
                    <a:cxn ang="0">
                      <a:pos x="48" y="52"/>
                    </a:cxn>
                    <a:cxn ang="0">
                      <a:pos x="46" y="52"/>
                    </a:cxn>
                    <a:cxn ang="0">
                      <a:pos x="44" y="46"/>
                    </a:cxn>
                    <a:cxn ang="0">
                      <a:pos x="42" y="46"/>
                    </a:cxn>
                    <a:cxn ang="0">
                      <a:pos x="42" y="48"/>
                    </a:cxn>
                    <a:cxn ang="0">
                      <a:pos x="38" y="44"/>
                    </a:cxn>
                    <a:cxn ang="0">
                      <a:pos x="38" y="38"/>
                    </a:cxn>
                    <a:cxn ang="0">
                      <a:pos x="34" y="22"/>
                    </a:cxn>
                    <a:cxn ang="0">
                      <a:pos x="36" y="16"/>
                    </a:cxn>
                    <a:cxn ang="0">
                      <a:pos x="32" y="10"/>
                    </a:cxn>
                    <a:cxn ang="0">
                      <a:pos x="32" y="4"/>
                    </a:cxn>
                    <a:cxn ang="0">
                      <a:pos x="28" y="2"/>
                    </a:cxn>
                    <a:cxn ang="0">
                      <a:pos x="26" y="0"/>
                    </a:cxn>
                  </a:cxnLst>
                  <a:rect l="0" t="0" r="r" b="b"/>
                  <a:pathLst>
                    <a:path w="84" h="98">
                      <a:moveTo>
                        <a:pt x="26" y="0"/>
                      </a:moveTo>
                      <a:lnTo>
                        <a:pt x="22" y="6"/>
                      </a:lnTo>
                      <a:lnTo>
                        <a:pt x="14" y="4"/>
                      </a:lnTo>
                      <a:lnTo>
                        <a:pt x="14" y="4"/>
                      </a:lnTo>
                      <a:lnTo>
                        <a:pt x="12" y="4"/>
                      </a:lnTo>
                      <a:lnTo>
                        <a:pt x="10" y="6"/>
                      </a:lnTo>
                      <a:lnTo>
                        <a:pt x="10" y="6"/>
                      </a:lnTo>
                      <a:lnTo>
                        <a:pt x="10" y="10"/>
                      </a:lnTo>
                      <a:lnTo>
                        <a:pt x="8" y="12"/>
                      </a:lnTo>
                      <a:lnTo>
                        <a:pt x="8" y="12"/>
                      </a:lnTo>
                      <a:lnTo>
                        <a:pt x="8" y="12"/>
                      </a:lnTo>
                      <a:lnTo>
                        <a:pt x="6" y="12"/>
                      </a:lnTo>
                      <a:lnTo>
                        <a:pt x="6" y="14"/>
                      </a:lnTo>
                      <a:lnTo>
                        <a:pt x="6" y="18"/>
                      </a:lnTo>
                      <a:lnTo>
                        <a:pt x="6" y="18"/>
                      </a:lnTo>
                      <a:lnTo>
                        <a:pt x="4" y="24"/>
                      </a:lnTo>
                      <a:lnTo>
                        <a:pt x="4" y="30"/>
                      </a:lnTo>
                      <a:lnTo>
                        <a:pt x="4" y="30"/>
                      </a:lnTo>
                      <a:lnTo>
                        <a:pt x="4" y="36"/>
                      </a:lnTo>
                      <a:lnTo>
                        <a:pt x="0" y="42"/>
                      </a:lnTo>
                      <a:lnTo>
                        <a:pt x="0" y="42"/>
                      </a:lnTo>
                      <a:lnTo>
                        <a:pt x="0" y="48"/>
                      </a:lnTo>
                      <a:lnTo>
                        <a:pt x="0" y="52"/>
                      </a:lnTo>
                      <a:lnTo>
                        <a:pt x="0" y="52"/>
                      </a:lnTo>
                      <a:lnTo>
                        <a:pt x="0" y="62"/>
                      </a:lnTo>
                      <a:lnTo>
                        <a:pt x="0" y="68"/>
                      </a:lnTo>
                      <a:lnTo>
                        <a:pt x="8" y="66"/>
                      </a:lnTo>
                      <a:lnTo>
                        <a:pt x="8" y="66"/>
                      </a:lnTo>
                      <a:lnTo>
                        <a:pt x="10" y="64"/>
                      </a:lnTo>
                      <a:lnTo>
                        <a:pt x="12" y="64"/>
                      </a:lnTo>
                      <a:lnTo>
                        <a:pt x="14" y="66"/>
                      </a:lnTo>
                      <a:lnTo>
                        <a:pt x="14" y="66"/>
                      </a:lnTo>
                      <a:lnTo>
                        <a:pt x="16" y="70"/>
                      </a:lnTo>
                      <a:lnTo>
                        <a:pt x="18" y="58"/>
                      </a:lnTo>
                      <a:lnTo>
                        <a:pt x="18" y="58"/>
                      </a:lnTo>
                      <a:lnTo>
                        <a:pt x="20" y="56"/>
                      </a:lnTo>
                      <a:lnTo>
                        <a:pt x="24" y="58"/>
                      </a:lnTo>
                      <a:lnTo>
                        <a:pt x="24" y="58"/>
                      </a:lnTo>
                      <a:lnTo>
                        <a:pt x="28" y="62"/>
                      </a:lnTo>
                      <a:lnTo>
                        <a:pt x="30" y="64"/>
                      </a:lnTo>
                      <a:lnTo>
                        <a:pt x="32" y="66"/>
                      </a:lnTo>
                      <a:lnTo>
                        <a:pt x="32" y="66"/>
                      </a:lnTo>
                      <a:lnTo>
                        <a:pt x="36" y="64"/>
                      </a:lnTo>
                      <a:lnTo>
                        <a:pt x="38" y="64"/>
                      </a:lnTo>
                      <a:lnTo>
                        <a:pt x="38" y="66"/>
                      </a:lnTo>
                      <a:lnTo>
                        <a:pt x="38" y="66"/>
                      </a:lnTo>
                      <a:lnTo>
                        <a:pt x="42" y="68"/>
                      </a:lnTo>
                      <a:lnTo>
                        <a:pt x="46" y="70"/>
                      </a:lnTo>
                      <a:lnTo>
                        <a:pt x="54" y="72"/>
                      </a:lnTo>
                      <a:lnTo>
                        <a:pt x="54" y="72"/>
                      </a:lnTo>
                      <a:lnTo>
                        <a:pt x="58" y="76"/>
                      </a:lnTo>
                      <a:lnTo>
                        <a:pt x="62" y="82"/>
                      </a:lnTo>
                      <a:lnTo>
                        <a:pt x="62" y="82"/>
                      </a:lnTo>
                      <a:lnTo>
                        <a:pt x="66" y="88"/>
                      </a:lnTo>
                      <a:lnTo>
                        <a:pt x="68" y="92"/>
                      </a:lnTo>
                      <a:lnTo>
                        <a:pt x="68" y="92"/>
                      </a:lnTo>
                      <a:lnTo>
                        <a:pt x="74" y="96"/>
                      </a:lnTo>
                      <a:lnTo>
                        <a:pt x="76" y="94"/>
                      </a:lnTo>
                      <a:lnTo>
                        <a:pt x="80" y="98"/>
                      </a:lnTo>
                      <a:lnTo>
                        <a:pt x="84" y="92"/>
                      </a:lnTo>
                      <a:lnTo>
                        <a:pt x="84" y="90"/>
                      </a:lnTo>
                      <a:lnTo>
                        <a:pt x="78" y="86"/>
                      </a:lnTo>
                      <a:lnTo>
                        <a:pt x="76" y="86"/>
                      </a:lnTo>
                      <a:lnTo>
                        <a:pt x="76" y="86"/>
                      </a:lnTo>
                      <a:lnTo>
                        <a:pt x="74" y="82"/>
                      </a:lnTo>
                      <a:lnTo>
                        <a:pt x="74" y="76"/>
                      </a:lnTo>
                      <a:lnTo>
                        <a:pt x="74" y="76"/>
                      </a:lnTo>
                      <a:lnTo>
                        <a:pt x="70" y="74"/>
                      </a:lnTo>
                      <a:lnTo>
                        <a:pt x="64" y="72"/>
                      </a:lnTo>
                      <a:lnTo>
                        <a:pt x="64" y="72"/>
                      </a:lnTo>
                      <a:lnTo>
                        <a:pt x="62" y="66"/>
                      </a:lnTo>
                      <a:lnTo>
                        <a:pt x="60" y="60"/>
                      </a:lnTo>
                      <a:lnTo>
                        <a:pt x="60" y="60"/>
                      </a:lnTo>
                      <a:lnTo>
                        <a:pt x="58" y="58"/>
                      </a:lnTo>
                      <a:lnTo>
                        <a:pt x="52" y="58"/>
                      </a:lnTo>
                      <a:lnTo>
                        <a:pt x="52" y="52"/>
                      </a:lnTo>
                      <a:lnTo>
                        <a:pt x="52" y="52"/>
                      </a:lnTo>
                      <a:lnTo>
                        <a:pt x="48" y="52"/>
                      </a:lnTo>
                      <a:lnTo>
                        <a:pt x="46" y="52"/>
                      </a:lnTo>
                      <a:lnTo>
                        <a:pt x="46" y="52"/>
                      </a:lnTo>
                      <a:lnTo>
                        <a:pt x="46" y="48"/>
                      </a:lnTo>
                      <a:lnTo>
                        <a:pt x="44" y="46"/>
                      </a:lnTo>
                      <a:lnTo>
                        <a:pt x="44" y="46"/>
                      </a:lnTo>
                      <a:lnTo>
                        <a:pt x="42" y="46"/>
                      </a:lnTo>
                      <a:lnTo>
                        <a:pt x="42" y="48"/>
                      </a:lnTo>
                      <a:lnTo>
                        <a:pt x="42" y="48"/>
                      </a:lnTo>
                      <a:lnTo>
                        <a:pt x="38" y="44"/>
                      </a:lnTo>
                      <a:lnTo>
                        <a:pt x="38" y="44"/>
                      </a:lnTo>
                      <a:lnTo>
                        <a:pt x="38" y="38"/>
                      </a:lnTo>
                      <a:lnTo>
                        <a:pt x="38" y="38"/>
                      </a:lnTo>
                      <a:lnTo>
                        <a:pt x="34" y="22"/>
                      </a:lnTo>
                      <a:lnTo>
                        <a:pt x="34" y="22"/>
                      </a:lnTo>
                      <a:lnTo>
                        <a:pt x="34" y="18"/>
                      </a:lnTo>
                      <a:lnTo>
                        <a:pt x="36" y="16"/>
                      </a:lnTo>
                      <a:lnTo>
                        <a:pt x="36" y="16"/>
                      </a:lnTo>
                      <a:lnTo>
                        <a:pt x="32" y="10"/>
                      </a:lnTo>
                      <a:lnTo>
                        <a:pt x="32" y="10"/>
                      </a:lnTo>
                      <a:lnTo>
                        <a:pt x="32" y="4"/>
                      </a:lnTo>
                      <a:lnTo>
                        <a:pt x="32" y="4"/>
                      </a:lnTo>
                      <a:lnTo>
                        <a:pt x="28" y="2"/>
                      </a:lnTo>
                      <a:lnTo>
                        <a:pt x="26" y="0"/>
                      </a:lnTo>
                      <a:lnTo>
                        <a:pt x="26"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76" name="Freeform 196"/>
                <p:cNvSpPr>
                  <a:spLocks noChangeAspect="1"/>
                </p:cNvSpPr>
                <p:nvPr/>
              </p:nvSpPr>
              <p:spPr bwMode="gray">
                <a:xfrm>
                  <a:off x="3352" y="2826"/>
                  <a:ext cx="27" cy="17"/>
                </a:xfrm>
                <a:custGeom>
                  <a:avLst/>
                  <a:gdLst/>
                  <a:ahLst/>
                  <a:cxnLst>
                    <a:cxn ang="0">
                      <a:pos x="4" y="0"/>
                    </a:cxn>
                    <a:cxn ang="0">
                      <a:pos x="4" y="0"/>
                    </a:cxn>
                    <a:cxn ang="0">
                      <a:pos x="4" y="4"/>
                    </a:cxn>
                    <a:cxn ang="0">
                      <a:pos x="2" y="4"/>
                    </a:cxn>
                    <a:cxn ang="0">
                      <a:pos x="2" y="4"/>
                    </a:cxn>
                    <a:cxn ang="0">
                      <a:pos x="2" y="8"/>
                    </a:cxn>
                    <a:cxn ang="0">
                      <a:pos x="2" y="14"/>
                    </a:cxn>
                    <a:cxn ang="0">
                      <a:pos x="2" y="14"/>
                    </a:cxn>
                    <a:cxn ang="0">
                      <a:pos x="0" y="18"/>
                    </a:cxn>
                    <a:cxn ang="0">
                      <a:pos x="27" y="20"/>
                    </a:cxn>
                    <a:cxn ang="0">
                      <a:pos x="29" y="0"/>
                    </a:cxn>
                    <a:cxn ang="0">
                      <a:pos x="4" y="0"/>
                    </a:cxn>
                  </a:cxnLst>
                  <a:rect l="0" t="0" r="r" b="b"/>
                  <a:pathLst>
                    <a:path w="29" h="20">
                      <a:moveTo>
                        <a:pt x="4" y="0"/>
                      </a:moveTo>
                      <a:lnTo>
                        <a:pt x="4" y="0"/>
                      </a:lnTo>
                      <a:lnTo>
                        <a:pt x="4" y="4"/>
                      </a:lnTo>
                      <a:lnTo>
                        <a:pt x="2" y="4"/>
                      </a:lnTo>
                      <a:lnTo>
                        <a:pt x="2" y="4"/>
                      </a:lnTo>
                      <a:lnTo>
                        <a:pt x="2" y="8"/>
                      </a:lnTo>
                      <a:lnTo>
                        <a:pt x="2" y="14"/>
                      </a:lnTo>
                      <a:lnTo>
                        <a:pt x="2" y="14"/>
                      </a:lnTo>
                      <a:lnTo>
                        <a:pt x="0" y="18"/>
                      </a:lnTo>
                      <a:lnTo>
                        <a:pt x="27" y="20"/>
                      </a:lnTo>
                      <a:lnTo>
                        <a:pt x="29" y="0"/>
                      </a:lnTo>
                      <a:lnTo>
                        <a:pt x="4"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77" name="Freeform 197"/>
                <p:cNvSpPr>
                  <a:spLocks noChangeAspect="1"/>
                </p:cNvSpPr>
                <p:nvPr/>
              </p:nvSpPr>
              <p:spPr bwMode="gray">
                <a:xfrm>
                  <a:off x="2125" y="2651"/>
                  <a:ext cx="35" cy="20"/>
                </a:xfrm>
                <a:custGeom>
                  <a:avLst/>
                  <a:gdLst/>
                  <a:ahLst/>
                  <a:cxnLst>
                    <a:cxn ang="0">
                      <a:pos x="0" y="12"/>
                    </a:cxn>
                    <a:cxn ang="0">
                      <a:pos x="0" y="12"/>
                    </a:cxn>
                    <a:cxn ang="0">
                      <a:pos x="4" y="14"/>
                    </a:cxn>
                    <a:cxn ang="0">
                      <a:pos x="8" y="16"/>
                    </a:cxn>
                    <a:cxn ang="0">
                      <a:pos x="8" y="16"/>
                    </a:cxn>
                    <a:cxn ang="0">
                      <a:pos x="8" y="18"/>
                    </a:cxn>
                    <a:cxn ang="0">
                      <a:pos x="8" y="20"/>
                    </a:cxn>
                    <a:cxn ang="0">
                      <a:pos x="8" y="20"/>
                    </a:cxn>
                    <a:cxn ang="0">
                      <a:pos x="14" y="20"/>
                    </a:cxn>
                    <a:cxn ang="0">
                      <a:pos x="18" y="20"/>
                    </a:cxn>
                    <a:cxn ang="0">
                      <a:pos x="18" y="20"/>
                    </a:cxn>
                    <a:cxn ang="0">
                      <a:pos x="26" y="20"/>
                    </a:cxn>
                    <a:cxn ang="0">
                      <a:pos x="34" y="24"/>
                    </a:cxn>
                    <a:cxn ang="0">
                      <a:pos x="34" y="24"/>
                    </a:cxn>
                    <a:cxn ang="0">
                      <a:pos x="36" y="20"/>
                    </a:cxn>
                    <a:cxn ang="0">
                      <a:pos x="36" y="20"/>
                    </a:cxn>
                    <a:cxn ang="0">
                      <a:pos x="38" y="20"/>
                    </a:cxn>
                    <a:cxn ang="0">
                      <a:pos x="38" y="10"/>
                    </a:cxn>
                    <a:cxn ang="0">
                      <a:pos x="38" y="10"/>
                    </a:cxn>
                    <a:cxn ang="0">
                      <a:pos x="38" y="10"/>
                    </a:cxn>
                    <a:cxn ang="0">
                      <a:pos x="32" y="8"/>
                    </a:cxn>
                    <a:cxn ang="0">
                      <a:pos x="32" y="8"/>
                    </a:cxn>
                    <a:cxn ang="0">
                      <a:pos x="28" y="6"/>
                    </a:cxn>
                    <a:cxn ang="0">
                      <a:pos x="26" y="4"/>
                    </a:cxn>
                    <a:cxn ang="0">
                      <a:pos x="26" y="4"/>
                    </a:cxn>
                    <a:cxn ang="0">
                      <a:pos x="18" y="2"/>
                    </a:cxn>
                    <a:cxn ang="0">
                      <a:pos x="12" y="0"/>
                    </a:cxn>
                    <a:cxn ang="0">
                      <a:pos x="12" y="0"/>
                    </a:cxn>
                    <a:cxn ang="0">
                      <a:pos x="10" y="2"/>
                    </a:cxn>
                    <a:cxn ang="0">
                      <a:pos x="6" y="4"/>
                    </a:cxn>
                    <a:cxn ang="0">
                      <a:pos x="6" y="8"/>
                    </a:cxn>
                    <a:cxn ang="0">
                      <a:pos x="6" y="8"/>
                    </a:cxn>
                    <a:cxn ang="0">
                      <a:pos x="6" y="10"/>
                    </a:cxn>
                    <a:cxn ang="0">
                      <a:pos x="2" y="10"/>
                    </a:cxn>
                    <a:cxn ang="0">
                      <a:pos x="0" y="10"/>
                    </a:cxn>
                    <a:cxn ang="0">
                      <a:pos x="0" y="12"/>
                    </a:cxn>
                    <a:cxn ang="0">
                      <a:pos x="0" y="12"/>
                    </a:cxn>
                  </a:cxnLst>
                  <a:rect l="0" t="0" r="r" b="b"/>
                  <a:pathLst>
                    <a:path w="38" h="24">
                      <a:moveTo>
                        <a:pt x="0" y="12"/>
                      </a:moveTo>
                      <a:lnTo>
                        <a:pt x="0" y="12"/>
                      </a:lnTo>
                      <a:lnTo>
                        <a:pt x="4" y="14"/>
                      </a:lnTo>
                      <a:lnTo>
                        <a:pt x="8" y="16"/>
                      </a:lnTo>
                      <a:lnTo>
                        <a:pt x="8" y="16"/>
                      </a:lnTo>
                      <a:lnTo>
                        <a:pt x="8" y="18"/>
                      </a:lnTo>
                      <a:lnTo>
                        <a:pt x="8" y="20"/>
                      </a:lnTo>
                      <a:lnTo>
                        <a:pt x="8" y="20"/>
                      </a:lnTo>
                      <a:lnTo>
                        <a:pt x="14" y="20"/>
                      </a:lnTo>
                      <a:lnTo>
                        <a:pt x="18" y="20"/>
                      </a:lnTo>
                      <a:lnTo>
                        <a:pt x="18" y="20"/>
                      </a:lnTo>
                      <a:lnTo>
                        <a:pt x="26" y="20"/>
                      </a:lnTo>
                      <a:lnTo>
                        <a:pt x="34" y="24"/>
                      </a:lnTo>
                      <a:lnTo>
                        <a:pt x="34" y="24"/>
                      </a:lnTo>
                      <a:lnTo>
                        <a:pt x="36" y="20"/>
                      </a:lnTo>
                      <a:lnTo>
                        <a:pt x="36" y="20"/>
                      </a:lnTo>
                      <a:lnTo>
                        <a:pt x="38" y="20"/>
                      </a:lnTo>
                      <a:lnTo>
                        <a:pt x="38" y="10"/>
                      </a:lnTo>
                      <a:lnTo>
                        <a:pt x="38" y="10"/>
                      </a:lnTo>
                      <a:lnTo>
                        <a:pt x="38" y="10"/>
                      </a:lnTo>
                      <a:lnTo>
                        <a:pt x="32" y="8"/>
                      </a:lnTo>
                      <a:lnTo>
                        <a:pt x="32" y="8"/>
                      </a:lnTo>
                      <a:lnTo>
                        <a:pt x="28" y="6"/>
                      </a:lnTo>
                      <a:lnTo>
                        <a:pt x="26" y="4"/>
                      </a:lnTo>
                      <a:lnTo>
                        <a:pt x="26" y="4"/>
                      </a:lnTo>
                      <a:lnTo>
                        <a:pt x="18" y="2"/>
                      </a:lnTo>
                      <a:lnTo>
                        <a:pt x="12" y="0"/>
                      </a:lnTo>
                      <a:lnTo>
                        <a:pt x="12" y="0"/>
                      </a:lnTo>
                      <a:lnTo>
                        <a:pt x="10" y="2"/>
                      </a:lnTo>
                      <a:lnTo>
                        <a:pt x="6" y="4"/>
                      </a:lnTo>
                      <a:lnTo>
                        <a:pt x="6" y="8"/>
                      </a:lnTo>
                      <a:lnTo>
                        <a:pt x="6" y="8"/>
                      </a:lnTo>
                      <a:lnTo>
                        <a:pt x="6" y="10"/>
                      </a:lnTo>
                      <a:lnTo>
                        <a:pt x="2" y="10"/>
                      </a:lnTo>
                      <a:lnTo>
                        <a:pt x="0" y="10"/>
                      </a:lnTo>
                      <a:lnTo>
                        <a:pt x="0" y="12"/>
                      </a:lnTo>
                      <a:lnTo>
                        <a:pt x="0" y="1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78" name="Freeform 198"/>
                <p:cNvSpPr>
                  <a:spLocks noChangeAspect="1"/>
                </p:cNvSpPr>
                <p:nvPr/>
              </p:nvSpPr>
              <p:spPr bwMode="gray">
                <a:xfrm>
                  <a:off x="3541" y="2394"/>
                  <a:ext cx="136" cy="149"/>
                </a:xfrm>
                <a:custGeom>
                  <a:avLst/>
                  <a:gdLst/>
                  <a:ahLst/>
                  <a:cxnLst>
                    <a:cxn ang="0">
                      <a:pos x="146" y="146"/>
                    </a:cxn>
                    <a:cxn ang="0">
                      <a:pos x="144" y="136"/>
                    </a:cxn>
                    <a:cxn ang="0">
                      <a:pos x="144" y="130"/>
                    </a:cxn>
                    <a:cxn ang="0">
                      <a:pos x="144" y="126"/>
                    </a:cxn>
                    <a:cxn ang="0">
                      <a:pos x="132" y="108"/>
                    </a:cxn>
                    <a:cxn ang="0">
                      <a:pos x="128" y="102"/>
                    </a:cxn>
                    <a:cxn ang="0">
                      <a:pos x="124" y="88"/>
                    </a:cxn>
                    <a:cxn ang="0">
                      <a:pos x="122" y="80"/>
                    </a:cxn>
                    <a:cxn ang="0">
                      <a:pos x="118" y="78"/>
                    </a:cxn>
                    <a:cxn ang="0">
                      <a:pos x="118" y="68"/>
                    </a:cxn>
                    <a:cxn ang="0">
                      <a:pos x="110" y="58"/>
                    </a:cxn>
                    <a:cxn ang="0">
                      <a:pos x="108" y="46"/>
                    </a:cxn>
                    <a:cxn ang="0">
                      <a:pos x="114" y="52"/>
                    </a:cxn>
                    <a:cxn ang="0">
                      <a:pos x="116" y="62"/>
                    </a:cxn>
                    <a:cxn ang="0">
                      <a:pos x="124" y="70"/>
                    </a:cxn>
                    <a:cxn ang="0">
                      <a:pos x="136" y="58"/>
                    </a:cxn>
                    <a:cxn ang="0">
                      <a:pos x="138" y="50"/>
                    </a:cxn>
                    <a:cxn ang="0">
                      <a:pos x="132" y="14"/>
                    </a:cxn>
                    <a:cxn ang="0">
                      <a:pos x="126" y="12"/>
                    </a:cxn>
                    <a:cxn ang="0">
                      <a:pos x="118" y="14"/>
                    </a:cxn>
                    <a:cxn ang="0">
                      <a:pos x="112" y="14"/>
                    </a:cxn>
                    <a:cxn ang="0">
                      <a:pos x="108" y="12"/>
                    </a:cxn>
                    <a:cxn ang="0">
                      <a:pos x="100" y="14"/>
                    </a:cxn>
                    <a:cxn ang="0">
                      <a:pos x="96" y="14"/>
                    </a:cxn>
                    <a:cxn ang="0">
                      <a:pos x="96" y="10"/>
                    </a:cxn>
                    <a:cxn ang="0">
                      <a:pos x="92" y="10"/>
                    </a:cxn>
                    <a:cxn ang="0">
                      <a:pos x="90" y="12"/>
                    </a:cxn>
                    <a:cxn ang="0">
                      <a:pos x="90" y="16"/>
                    </a:cxn>
                    <a:cxn ang="0">
                      <a:pos x="86" y="16"/>
                    </a:cxn>
                    <a:cxn ang="0">
                      <a:pos x="88" y="12"/>
                    </a:cxn>
                    <a:cxn ang="0">
                      <a:pos x="76" y="12"/>
                    </a:cxn>
                    <a:cxn ang="0">
                      <a:pos x="72" y="18"/>
                    </a:cxn>
                    <a:cxn ang="0">
                      <a:pos x="64" y="18"/>
                    </a:cxn>
                    <a:cxn ang="0">
                      <a:pos x="54" y="14"/>
                    </a:cxn>
                    <a:cxn ang="0">
                      <a:pos x="38" y="16"/>
                    </a:cxn>
                    <a:cxn ang="0">
                      <a:pos x="30" y="12"/>
                    </a:cxn>
                    <a:cxn ang="0">
                      <a:pos x="28" y="8"/>
                    </a:cxn>
                    <a:cxn ang="0">
                      <a:pos x="10" y="8"/>
                    </a:cxn>
                    <a:cxn ang="0">
                      <a:pos x="4" y="0"/>
                    </a:cxn>
                    <a:cxn ang="0">
                      <a:pos x="0" y="6"/>
                    </a:cxn>
                    <a:cxn ang="0">
                      <a:pos x="4" y="18"/>
                    </a:cxn>
                    <a:cxn ang="0">
                      <a:pos x="2" y="24"/>
                    </a:cxn>
                    <a:cxn ang="0">
                      <a:pos x="0" y="34"/>
                    </a:cxn>
                    <a:cxn ang="0">
                      <a:pos x="2" y="42"/>
                    </a:cxn>
                    <a:cxn ang="0">
                      <a:pos x="102" y="168"/>
                    </a:cxn>
                    <a:cxn ang="0">
                      <a:pos x="118" y="168"/>
                    </a:cxn>
                    <a:cxn ang="0">
                      <a:pos x="126" y="162"/>
                    </a:cxn>
                    <a:cxn ang="0">
                      <a:pos x="140" y="152"/>
                    </a:cxn>
                  </a:cxnLst>
                  <a:rect l="0" t="0" r="r" b="b"/>
                  <a:pathLst>
                    <a:path w="148" h="172">
                      <a:moveTo>
                        <a:pt x="148" y="148"/>
                      </a:moveTo>
                      <a:lnTo>
                        <a:pt x="148" y="148"/>
                      </a:lnTo>
                      <a:lnTo>
                        <a:pt x="146" y="146"/>
                      </a:lnTo>
                      <a:lnTo>
                        <a:pt x="146" y="146"/>
                      </a:lnTo>
                      <a:lnTo>
                        <a:pt x="144" y="136"/>
                      </a:lnTo>
                      <a:lnTo>
                        <a:pt x="144" y="136"/>
                      </a:lnTo>
                      <a:lnTo>
                        <a:pt x="148" y="134"/>
                      </a:lnTo>
                      <a:lnTo>
                        <a:pt x="148" y="134"/>
                      </a:lnTo>
                      <a:lnTo>
                        <a:pt x="144" y="130"/>
                      </a:lnTo>
                      <a:lnTo>
                        <a:pt x="144" y="130"/>
                      </a:lnTo>
                      <a:lnTo>
                        <a:pt x="144" y="126"/>
                      </a:lnTo>
                      <a:lnTo>
                        <a:pt x="144" y="126"/>
                      </a:lnTo>
                      <a:lnTo>
                        <a:pt x="136" y="110"/>
                      </a:lnTo>
                      <a:lnTo>
                        <a:pt x="136" y="110"/>
                      </a:lnTo>
                      <a:lnTo>
                        <a:pt x="132" y="108"/>
                      </a:lnTo>
                      <a:lnTo>
                        <a:pt x="132" y="108"/>
                      </a:lnTo>
                      <a:lnTo>
                        <a:pt x="128" y="102"/>
                      </a:lnTo>
                      <a:lnTo>
                        <a:pt x="128" y="102"/>
                      </a:lnTo>
                      <a:lnTo>
                        <a:pt x="126" y="94"/>
                      </a:lnTo>
                      <a:lnTo>
                        <a:pt x="124" y="88"/>
                      </a:lnTo>
                      <a:lnTo>
                        <a:pt x="124" y="88"/>
                      </a:lnTo>
                      <a:lnTo>
                        <a:pt x="122" y="82"/>
                      </a:lnTo>
                      <a:lnTo>
                        <a:pt x="122" y="82"/>
                      </a:lnTo>
                      <a:lnTo>
                        <a:pt x="122" y="80"/>
                      </a:lnTo>
                      <a:lnTo>
                        <a:pt x="122" y="80"/>
                      </a:lnTo>
                      <a:lnTo>
                        <a:pt x="118" y="78"/>
                      </a:lnTo>
                      <a:lnTo>
                        <a:pt x="118" y="78"/>
                      </a:lnTo>
                      <a:lnTo>
                        <a:pt x="118" y="72"/>
                      </a:lnTo>
                      <a:lnTo>
                        <a:pt x="118" y="68"/>
                      </a:lnTo>
                      <a:lnTo>
                        <a:pt x="118" y="68"/>
                      </a:lnTo>
                      <a:lnTo>
                        <a:pt x="114" y="64"/>
                      </a:lnTo>
                      <a:lnTo>
                        <a:pt x="114" y="64"/>
                      </a:lnTo>
                      <a:lnTo>
                        <a:pt x="110" y="58"/>
                      </a:lnTo>
                      <a:lnTo>
                        <a:pt x="106" y="50"/>
                      </a:lnTo>
                      <a:lnTo>
                        <a:pt x="106" y="50"/>
                      </a:lnTo>
                      <a:lnTo>
                        <a:pt x="108" y="46"/>
                      </a:lnTo>
                      <a:lnTo>
                        <a:pt x="108" y="46"/>
                      </a:lnTo>
                      <a:lnTo>
                        <a:pt x="112" y="48"/>
                      </a:lnTo>
                      <a:lnTo>
                        <a:pt x="114" y="52"/>
                      </a:lnTo>
                      <a:lnTo>
                        <a:pt x="114" y="52"/>
                      </a:lnTo>
                      <a:lnTo>
                        <a:pt x="116" y="58"/>
                      </a:lnTo>
                      <a:lnTo>
                        <a:pt x="116" y="62"/>
                      </a:lnTo>
                      <a:lnTo>
                        <a:pt x="116" y="62"/>
                      </a:lnTo>
                      <a:lnTo>
                        <a:pt x="124" y="70"/>
                      </a:lnTo>
                      <a:lnTo>
                        <a:pt x="124" y="70"/>
                      </a:lnTo>
                      <a:lnTo>
                        <a:pt x="130" y="70"/>
                      </a:lnTo>
                      <a:lnTo>
                        <a:pt x="130" y="70"/>
                      </a:lnTo>
                      <a:lnTo>
                        <a:pt x="136" y="58"/>
                      </a:lnTo>
                      <a:lnTo>
                        <a:pt x="136" y="58"/>
                      </a:lnTo>
                      <a:lnTo>
                        <a:pt x="138" y="50"/>
                      </a:lnTo>
                      <a:lnTo>
                        <a:pt x="138" y="50"/>
                      </a:lnTo>
                      <a:lnTo>
                        <a:pt x="136" y="44"/>
                      </a:lnTo>
                      <a:lnTo>
                        <a:pt x="134" y="22"/>
                      </a:lnTo>
                      <a:lnTo>
                        <a:pt x="132" y="14"/>
                      </a:lnTo>
                      <a:lnTo>
                        <a:pt x="130" y="12"/>
                      </a:lnTo>
                      <a:lnTo>
                        <a:pt x="130" y="12"/>
                      </a:lnTo>
                      <a:lnTo>
                        <a:pt x="126" y="12"/>
                      </a:lnTo>
                      <a:lnTo>
                        <a:pt x="122" y="12"/>
                      </a:lnTo>
                      <a:lnTo>
                        <a:pt x="122" y="12"/>
                      </a:lnTo>
                      <a:lnTo>
                        <a:pt x="118" y="14"/>
                      </a:lnTo>
                      <a:lnTo>
                        <a:pt x="112" y="16"/>
                      </a:lnTo>
                      <a:lnTo>
                        <a:pt x="112" y="16"/>
                      </a:lnTo>
                      <a:lnTo>
                        <a:pt x="112" y="14"/>
                      </a:lnTo>
                      <a:lnTo>
                        <a:pt x="112" y="12"/>
                      </a:lnTo>
                      <a:lnTo>
                        <a:pt x="108" y="12"/>
                      </a:lnTo>
                      <a:lnTo>
                        <a:pt x="108" y="12"/>
                      </a:lnTo>
                      <a:lnTo>
                        <a:pt x="104" y="14"/>
                      </a:lnTo>
                      <a:lnTo>
                        <a:pt x="102" y="16"/>
                      </a:lnTo>
                      <a:lnTo>
                        <a:pt x="100" y="14"/>
                      </a:lnTo>
                      <a:lnTo>
                        <a:pt x="100" y="14"/>
                      </a:lnTo>
                      <a:lnTo>
                        <a:pt x="96" y="14"/>
                      </a:lnTo>
                      <a:lnTo>
                        <a:pt x="96" y="14"/>
                      </a:lnTo>
                      <a:lnTo>
                        <a:pt x="94" y="12"/>
                      </a:lnTo>
                      <a:lnTo>
                        <a:pt x="96" y="12"/>
                      </a:lnTo>
                      <a:lnTo>
                        <a:pt x="96" y="10"/>
                      </a:lnTo>
                      <a:lnTo>
                        <a:pt x="96" y="10"/>
                      </a:lnTo>
                      <a:lnTo>
                        <a:pt x="92" y="10"/>
                      </a:lnTo>
                      <a:lnTo>
                        <a:pt x="92" y="10"/>
                      </a:lnTo>
                      <a:lnTo>
                        <a:pt x="90" y="10"/>
                      </a:lnTo>
                      <a:lnTo>
                        <a:pt x="88" y="12"/>
                      </a:lnTo>
                      <a:lnTo>
                        <a:pt x="90" y="12"/>
                      </a:lnTo>
                      <a:lnTo>
                        <a:pt x="90" y="12"/>
                      </a:lnTo>
                      <a:lnTo>
                        <a:pt x="90" y="14"/>
                      </a:lnTo>
                      <a:lnTo>
                        <a:pt x="90" y="16"/>
                      </a:lnTo>
                      <a:lnTo>
                        <a:pt x="90" y="18"/>
                      </a:lnTo>
                      <a:lnTo>
                        <a:pt x="86" y="16"/>
                      </a:lnTo>
                      <a:lnTo>
                        <a:pt x="86" y="16"/>
                      </a:lnTo>
                      <a:lnTo>
                        <a:pt x="86" y="14"/>
                      </a:lnTo>
                      <a:lnTo>
                        <a:pt x="88" y="12"/>
                      </a:lnTo>
                      <a:lnTo>
                        <a:pt x="88" y="12"/>
                      </a:lnTo>
                      <a:lnTo>
                        <a:pt x="82" y="14"/>
                      </a:lnTo>
                      <a:lnTo>
                        <a:pt x="76" y="12"/>
                      </a:lnTo>
                      <a:lnTo>
                        <a:pt x="76" y="12"/>
                      </a:lnTo>
                      <a:lnTo>
                        <a:pt x="74" y="18"/>
                      </a:lnTo>
                      <a:lnTo>
                        <a:pt x="74" y="18"/>
                      </a:lnTo>
                      <a:lnTo>
                        <a:pt x="72" y="18"/>
                      </a:lnTo>
                      <a:lnTo>
                        <a:pt x="68" y="16"/>
                      </a:lnTo>
                      <a:lnTo>
                        <a:pt x="68" y="16"/>
                      </a:lnTo>
                      <a:lnTo>
                        <a:pt x="64" y="18"/>
                      </a:lnTo>
                      <a:lnTo>
                        <a:pt x="58" y="18"/>
                      </a:lnTo>
                      <a:lnTo>
                        <a:pt x="58" y="18"/>
                      </a:lnTo>
                      <a:lnTo>
                        <a:pt x="54" y="14"/>
                      </a:lnTo>
                      <a:lnTo>
                        <a:pt x="54" y="14"/>
                      </a:lnTo>
                      <a:lnTo>
                        <a:pt x="46" y="16"/>
                      </a:lnTo>
                      <a:lnTo>
                        <a:pt x="38" y="16"/>
                      </a:lnTo>
                      <a:lnTo>
                        <a:pt x="38" y="14"/>
                      </a:lnTo>
                      <a:lnTo>
                        <a:pt x="38" y="14"/>
                      </a:lnTo>
                      <a:lnTo>
                        <a:pt x="30" y="12"/>
                      </a:lnTo>
                      <a:lnTo>
                        <a:pt x="30" y="12"/>
                      </a:lnTo>
                      <a:lnTo>
                        <a:pt x="28" y="8"/>
                      </a:lnTo>
                      <a:lnTo>
                        <a:pt x="28" y="8"/>
                      </a:lnTo>
                      <a:lnTo>
                        <a:pt x="22" y="6"/>
                      </a:lnTo>
                      <a:lnTo>
                        <a:pt x="18" y="6"/>
                      </a:lnTo>
                      <a:lnTo>
                        <a:pt x="10" y="8"/>
                      </a:lnTo>
                      <a:lnTo>
                        <a:pt x="6" y="2"/>
                      </a:lnTo>
                      <a:lnTo>
                        <a:pt x="6" y="2"/>
                      </a:lnTo>
                      <a:lnTo>
                        <a:pt x="4" y="0"/>
                      </a:lnTo>
                      <a:lnTo>
                        <a:pt x="0" y="2"/>
                      </a:lnTo>
                      <a:lnTo>
                        <a:pt x="0" y="2"/>
                      </a:lnTo>
                      <a:lnTo>
                        <a:pt x="0" y="6"/>
                      </a:lnTo>
                      <a:lnTo>
                        <a:pt x="0" y="12"/>
                      </a:lnTo>
                      <a:lnTo>
                        <a:pt x="0" y="12"/>
                      </a:lnTo>
                      <a:lnTo>
                        <a:pt x="4" y="18"/>
                      </a:lnTo>
                      <a:lnTo>
                        <a:pt x="4" y="22"/>
                      </a:lnTo>
                      <a:lnTo>
                        <a:pt x="2" y="24"/>
                      </a:lnTo>
                      <a:lnTo>
                        <a:pt x="2" y="24"/>
                      </a:lnTo>
                      <a:lnTo>
                        <a:pt x="0" y="28"/>
                      </a:lnTo>
                      <a:lnTo>
                        <a:pt x="0" y="34"/>
                      </a:lnTo>
                      <a:lnTo>
                        <a:pt x="0" y="34"/>
                      </a:lnTo>
                      <a:lnTo>
                        <a:pt x="0" y="40"/>
                      </a:lnTo>
                      <a:lnTo>
                        <a:pt x="2" y="42"/>
                      </a:lnTo>
                      <a:lnTo>
                        <a:pt x="2" y="42"/>
                      </a:lnTo>
                      <a:lnTo>
                        <a:pt x="6" y="48"/>
                      </a:lnTo>
                      <a:lnTo>
                        <a:pt x="6" y="168"/>
                      </a:lnTo>
                      <a:lnTo>
                        <a:pt x="102" y="168"/>
                      </a:lnTo>
                      <a:lnTo>
                        <a:pt x="106" y="166"/>
                      </a:lnTo>
                      <a:lnTo>
                        <a:pt x="106" y="168"/>
                      </a:lnTo>
                      <a:lnTo>
                        <a:pt x="118" y="168"/>
                      </a:lnTo>
                      <a:lnTo>
                        <a:pt x="120" y="172"/>
                      </a:lnTo>
                      <a:lnTo>
                        <a:pt x="126" y="170"/>
                      </a:lnTo>
                      <a:lnTo>
                        <a:pt x="126" y="162"/>
                      </a:lnTo>
                      <a:lnTo>
                        <a:pt x="132" y="160"/>
                      </a:lnTo>
                      <a:lnTo>
                        <a:pt x="136" y="152"/>
                      </a:lnTo>
                      <a:lnTo>
                        <a:pt x="140" y="152"/>
                      </a:lnTo>
                      <a:lnTo>
                        <a:pt x="148" y="14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79" name="Freeform 199"/>
                <p:cNvSpPr>
                  <a:spLocks noChangeAspect="1"/>
                </p:cNvSpPr>
                <p:nvPr/>
              </p:nvSpPr>
              <p:spPr bwMode="gray">
                <a:xfrm>
                  <a:off x="2237" y="2843"/>
                  <a:ext cx="68" cy="95"/>
                </a:xfrm>
                <a:custGeom>
                  <a:avLst/>
                  <a:gdLst/>
                  <a:ahLst/>
                  <a:cxnLst>
                    <a:cxn ang="0">
                      <a:pos x="26" y="0"/>
                    </a:cxn>
                    <a:cxn ang="0">
                      <a:pos x="14" y="8"/>
                    </a:cxn>
                    <a:cxn ang="0">
                      <a:pos x="14" y="12"/>
                    </a:cxn>
                    <a:cxn ang="0">
                      <a:pos x="16" y="20"/>
                    </a:cxn>
                    <a:cxn ang="0">
                      <a:pos x="12" y="24"/>
                    </a:cxn>
                    <a:cxn ang="0">
                      <a:pos x="10" y="34"/>
                    </a:cxn>
                    <a:cxn ang="0">
                      <a:pos x="12" y="40"/>
                    </a:cxn>
                    <a:cxn ang="0">
                      <a:pos x="8" y="42"/>
                    </a:cxn>
                    <a:cxn ang="0">
                      <a:pos x="6" y="44"/>
                    </a:cxn>
                    <a:cxn ang="0">
                      <a:pos x="4" y="44"/>
                    </a:cxn>
                    <a:cxn ang="0">
                      <a:pos x="4" y="48"/>
                    </a:cxn>
                    <a:cxn ang="0">
                      <a:pos x="6" y="50"/>
                    </a:cxn>
                    <a:cxn ang="0">
                      <a:pos x="6" y="54"/>
                    </a:cxn>
                    <a:cxn ang="0">
                      <a:pos x="6" y="52"/>
                    </a:cxn>
                    <a:cxn ang="0">
                      <a:pos x="4" y="62"/>
                    </a:cxn>
                    <a:cxn ang="0">
                      <a:pos x="6" y="62"/>
                    </a:cxn>
                    <a:cxn ang="0">
                      <a:pos x="6" y="66"/>
                    </a:cxn>
                    <a:cxn ang="0">
                      <a:pos x="4" y="66"/>
                    </a:cxn>
                    <a:cxn ang="0">
                      <a:pos x="0" y="70"/>
                    </a:cxn>
                    <a:cxn ang="0">
                      <a:pos x="8" y="72"/>
                    </a:cxn>
                    <a:cxn ang="0">
                      <a:pos x="14" y="72"/>
                    </a:cxn>
                    <a:cxn ang="0">
                      <a:pos x="16" y="72"/>
                    </a:cxn>
                    <a:cxn ang="0">
                      <a:pos x="16" y="70"/>
                    </a:cxn>
                    <a:cxn ang="0">
                      <a:pos x="18" y="70"/>
                    </a:cxn>
                    <a:cxn ang="0">
                      <a:pos x="18" y="74"/>
                    </a:cxn>
                    <a:cxn ang="0">
                      <a:pos x="14" y="74"/>
                    </a:cxn>
                    <a:cxn ang="0">
                      <a:pos x="12" y="78"/>
                    </a:cxn>
                    <a:cxn ang="0">
                      <a:pos x="14" y="78"/>
                    </a:cxn>
                    <a:cxn ang="0">
                      <a:pos x="14" y="80"/>
                    </a:cxn>
                    <a:cxn ang="0">
                      <a:pos x="6" y="88"/>
                    </a:cxn>
                    <a:cxn ang="0">
                      <a:pos x="10" y="94"/>
                    </a:cxn>
                    <a:cxn ang="0">
                      <a:pos x="4" y="98"/>
                    </a:cxn>
                    <a:cxn ang="0">
                      <a:pos x="10" y="104"/>
                    </a:cxn>
                    <a:cxn ang="0">
                      <a:pos x="14" y="102"/>
                    </a:cxn>
                    <a:cxn ang="0">
                      <a:pos x="14" y="100"/>
                    </a:cxn>
                    <a:cxn ang="0">
                      <a:pos x="18" y="108"/>
                    </a:cxn>
                    <a:cxn ang="0">
                      <a:pos x="20" y="110"/>
                    </a:cxn>
                    <a:cxn ang="0">
                      <a:pos x="22" y="110"/>
                    </a:cxn>
                    <a:cxn ang="0">
                      <a:pos x="26" y="108"/>
                    </a:cxn>
                    <a:cxn ang="0">
                      <a:pos x="30" y="104"/>
                    </a:cxn>
                    <a:cxn ang="0">
                      <a:pos x="34" y="94"/>
                    </a:cxn>
                    <a:cxn ang="0">
                      <a:pos x="38" y="88"/>
                    </a:cxn>
                    <a:cxn ang="0">
                      <a:pos x="44" y="80"/>
                    </a:cxn>
                    <a:cxn ang="0">
                      <a:pos x="62" y="70"/>
                    </a:cxn>
                    <a:cxn ang="0">
                      <a:pos x="68" y="64"/>
                    </a:cxn>
                    <a:cxn ang="0">
                      <a:pos x="70" y="52"/>
                    </a:cxn>
                    <a:cxn ang="0">
                      <a:pos x="74" y="52"/>
                    </a:cxn>
                    <a:cxn ang="0">
                      <a:pos x="72" y="44"/>
                    </a:cxn>
                    <a:cxn ang="0">
                      <a:pos x="72" y="34"/>
                    </a:cxn>
                    <a:cxn ang="0">
                      <a:pos x="72" y="28"/>
                    </a:cxn>
                    <a:cxn ang="0">
                      <a:pos x="68" y="26"/>
                    </a:cxn>
                    <a:cxn ang="0">
                      <a:pos x="62" y="22"/>
                    </a:cxn>
                    <a:cxn ang="0">
                      <a:pos x="60" y="22"/>
                    </a:cxn>
                    <a:cxn ang="0">
                      <a:pos x="46" y="20"/>
                    </a:cxn>
                    <a:cxn ang="0">
                      <a:pos x="44" y="20"/>
                    </a:cxn>
                    <a:cxn ang="0">
                      <a:pos x="42" y="16"/>
                    </a:cxn>
                    <a:cxn ang="0">
                      <a:pos x="40" y="10"/>
                    </a:cxn>
                    <a:cxn ang="0">
                      <a:pos x="32" y="6"/>
                    </a:cxn>
                    <a:cxn ang="0">
                      <a:pos x="28" y="2"/>
                    </a:cxn>
                    <a:cxn ang="0">
                      <a:pos x="26" y="0"/>
                    </a:cxn>
                  </a:cxnLst>
                  <a:rect l="0" t="0" r="r" b="b"/>
                  <a:pathLst>
                    <a:path w="74" h="110">
                      <a:moveTo>
                        <a:pt x="26" y="0"/>
                      </a:moveTo>
                      <a:lnTo>
                        <a:pt x="26" y="0"/>
                      </a:lnTo>
                      <a:lnTo>
                        <a:pt x="14" y="8"/>
                      </a:lnTo>
                      <a:lnTo>
                        <a:pt x="14" y="8"/>
                      </a:lnTo>
                      <a:lnTo>
                        <a:pt x="14" y="10"/>
                      </a:lnTo>
                      <a:lnTo>
                        <a:pt x="14" y="12"/>
                      </a:lnTo>
                      <a:lnTo>
                        <a:pt x="14" y="12"/>
                      </a:lnTo>
                      <a:lnTo>
                        <a:pt x="16" y="20"/>
                      </a:lnTo>
                      <a:lnTo>
                        <a:pt x="16" y="20"/>
                      </a:lnTo>
                      <a:lnTo>
                        <a:pt x="12" y="24"/>
                      </a:lnTo>
                      <a:lnTo>
                        <a:pt x="10" y="28"/>
                      </a:lnTo>
                      <a:lnTo>
                        <a:pt x="10" y="34"/>
                      </a:lnTo>
                      <a:lnTo>
                        <a:pt x="12" y="40"/>
                      </a:lnTo>
                      <a:lnTo>
                        <a:pt x="12" y="40"/>
                      </a:lnTo>
                      <a:lnTo>
                        <a:pt x="8" y="40"/>
                      </a:lnTo>
                      <a:lnTo>
                        <a:pt x="8" y="42"/>
                      </a:lnTo>
                      <a:lnTo>
                        <a:pt x="8" y="42"/>
                      </a:lnTo>
                      <a:lnTo>
                        <a:pt x="6" y="44"/>
                      </a:lnTo>
                      <a:lnTo>
                        <a:pt x="4" y="44"/>
                      </a:lnTo>
                      <a:lnTo>
                        <a:pt x="4" y="44"/>
                      </a:lnTo>
                      <a:lnTo>
                        <a:pt x="4" y="48"/>
                      </a:lnTo>
                      <a:lnTo>
                        <a:pt x="4" y="48"/>
                      </a:lnTo>
                      <a:lnTo>
                        <a:pt x="6" y="50"/>
                      </a:lnTo>
                      <a:lnTo>
                        <a:pt x="6" y="50"/>
                      </a:lnTo>
                      <a:lnTo>
                        <a:pt x="6" y="52"/>
                      </a:lnTo>
                      <a:lnTo>
                        <a:pt x="6" y="54"/>
                      </a:lnTo>
                      <a:lnTo>
                        <a:pt x="6" y="52"/>
                      </a:lnTo>
                      <a:lnTo>
                        <a:pt x="6" y="52"/>
                      </a:lnTo>
                      <a:lnTo>
                        <a:pt x="2" y="56"/>
                      </a:lnTo>
                      <a:lnTo>
                        <a:pt x="4" y="62"/>
                      </a:lnTo>
                      <a:lnTo>
                        <a:pt x="6" y="62"/>
                      </a:lnTo>
                      <a:lnTo>
                        <a:pt x="6" y="62"/>
                      </a:lnTo>
                      <a:lnTo>
                        <a:pt x="6" y="66"/>
                      </a:lnTo>
                      <a:lnTo>
                        <a:pt x="6" y="66"/>
                      </a:lnTo>
                      <a:lnTo>
                        <a:pt x="4" y="66"/>
                      </a:lnTo>
                      <a:lnTo>
                        <a:pt x="4" y="66"/>
                      </a:lnTo>
                      <a:lnTo>
                        <a:pt x="0" y="70"/>
                      </a:lnTo>
                      <a:lnTo>
                        <a:pt x="0" y="70"/>
                      </a:lnTo>
                      <a:lnTo>
                        <a:pt x="8" y="72"/>
                      </a:lnTo>
                      <a:lnTo>
                        <a:pt x="8" y="72"/>
                      </a:lnTo>
                      <a:lnTo>
                        <a:pt x="10" y="74"/>
                      </a:lnTo>
                      <a:lnTo>
                        <a:pt x="14" y="72"/>
                      </a:lnTo>
                      <a:lnTo>
                        <a:pt x="14" y="72"/>
                      </a:lnTo>
                      <a:lnTo>
                        <a:pt x="16" y="72"/>
                      </a:lnTo>
                      <a:lnTo>
                        <a:pt x="16" y="70"/>
                      </a:lnTo>
                      <a:lnTo>
                        <a:pt x="16" y="70"/>
                      </a:lnTo>
                      <a:lnTo>
                        <a:pt x="18" y="70"/>
                      </a:lnTo>
                      <a:lnTo>
                        <a:pt x="18" y="70"/>
                      </a:lnTo>
                      <a:lnTo>
                        <a:pt x="18" y="74"/>
                      </a:lnTo>
                      <a:lnTo>
                        <a:pt x="18" y="74"/>
                      </a:lnTo>
                      <a:lnTo>
                        <a:pt x="14" y="74"/>
                      </a:lnTo>
                      <a:lnTo>
                        <a:pt x="14" y="74"/>
                      </a:lnTo>
                      <a:lnTo>
                        <a:pt x="12" y="76"/>
                      </a:lnTo>
                      <a:lnTo>
                        <a:pt x="12" y="78"/>
                      </a:lnTo>
                      <a:lnTo>
                        <a:pt x="12" y="78"/>
                      </a:lnTo>
                      <a:lnTo>
                        <a:pt x="14" y="78"/>
                      </a:lnTo>
                      <a:lnTo>
                        <a:pt x="14" y="78"/>
                      </a:lnTo>
                      <a:lnTo>
                        <a:pt x="14" y="80"/>
                      </a:lnTo>
                      <a:lnTo>
                        <a:pt x="14" y="80"/>
                      </a:lnTo>
                      <a:lnTo>
                        <a:pt x="6" y="88"/>
                      </a:lnTo>
                      <a:lnTo>
                        <a:pt x="8" y="92"/>
                      </a:lnTo>
                      <a:lnTo>
                        <a:pt x="10" y="94"/>
                      </a:lnTo>
                      <a:lnTo>
                        <a:pt x="4" y="98"/>
                      </a:lnTo>
                      <a:lnTo>
                        <a:pt x="4" y="98"/>
                      </a:lnTo>
                      <a:lnTo>
                        <a:pt x="6" y="100"/>
                      </a:lnTo>
                      <a:lnTo>
                        <a:pt x="10" y="104"/>
                      </a:lnTo>
                      <a:lnTo>
                        <a:pt x="10" y="104"/>
                      </a:lnTo>
                      <a:lnTo>
                        <a:pt x="14" y="102"/>
                      </a:lnTo>
                      <a:lnTo>
                        <a:pt x="14" y="100"/>
                      </a:lnTo>
                      <a:lnTo>
                        <a:pt x="14" y="100"/>
                      </a:lnTo>
                      <a:lnTo>
                        <a:pt x="16" y="102"/>
                      </a:lnTo>
                      <a:lnTo>
                        <a:pt x="18" y="108"/>
                      </a:lnTo>
                      <a:lnTo>
                        <a:pt x="18" y="108"/>
                      </a:lnTo>
                      <a:lnTo>
                        <a:pt x="20" y="110"/>
                      </a:lnTo>
                      <a:lnTo>
                        <a:pt x="22" y="110"/>
                      </a:lnTo>
                      <a:lnTo>
                        <a:pt x="22" y="110"/>
                      </a:lnTo>
                      <a:lnTo>
                        <a:pt x="22" y="110"/>
                      </a:lnTo>
                      <a:lnTo>
                        <a:pt x="26" y="108"/>
                      </a:lnTo>
                      <a:lnTo>
                        <a:pt x="28" y="106"/>
                      </a:lnTo>
                      <a:lnTo>
                        <a:pt x="30" y="104"/>
                      </a:lnTo>
                      <a:lnTo>
                        <a:pt x="30" y="104"/>
                      </a:lnTo>
                      <a:lnTo>
                        <a:pt x="34" y="94"/>
                      </a:lnTo>
                      <a:lnTo>
                        <a:pt x="38" y="88"/>
                      </a:lnTo>
                      <a:lnTo>
                        <a:pt x="38" y="88"/>
                      </a:lnTo>
                      <a:lnTo>
                        <a:pt x="44" y="80"/>
                      </a:lnTo>
                      <a:lnTo>
                        <a:pt x="44" y="80"/>
                      </a:lnTo>
                      <a:lnTo>
                        <a:pt x="50" y="76"/>
                      </a:lnTo>
                      <a:lnTo>
                        <a:pt x="62" y="70"/>
                      </a:lnTo>
                      <a:lnTo>
                        <a:pt x="62" y="70"/>
                      </a:lnTo>
                      <a:lnTo>
                        <a:pt x="68" y="64"/>
                      </a:lnTo>
                      <a:lnTo>
                        <a:pt x="70" y="58"/>
                      </a:lnTo>
                      <a:lnTo>
                        <a:pt x="70" y="52"/>
                      </a:lnTo>
                      <a:lnTo>
                        <a:pt x="74" y="52"/>
                      </a:lnTo>
                      <a:lnTo>
                        <a:pt x="74" y="52"/>
                      </a:lnTo>
                      <a:lnTo>
                        <a:pt x="74" y="50"/>
                      </a:lnTo>
                      <a:lnTo>
                        <a:pt x="72" y="44"/>
                      </a:lnTo>
                      <a:lnTo>
                        <a:pt x="72" y="44"/>
                      </a:lnTo>
                      <a:lnTo>
                        <a:pt x="72" y="34"/>
                      </a:lnTo>
                      <a:lnTo>
                        <a:pt x="68" y="32"/>
                      </a:lnTo>
                      <a:lnTo>
                        <a:pt x="72" y="28"/>
                      </a:lnTo>
                      <a:lnTo>
                        <a:pt x="72" y="28"/>
                      </a:lnTo>
                      <a:lnTo>
                        <a:pt x="68" y="26"/>
                      </a:lnTo>
                      <a:lnTo>
                        <a:pt x="62" y="22"/>
                      </a:lnTo>
                      <a:lnTo>
                        <a:pt x="62" y="22"/>
                      </a:lnTo>
                      <a:lnTo>
                        <a:pt x="62" y="20"/>
                      </a:lnTo>
                      <a:lnTo>
                        <a:pt x="60" y="22"/>
                      </a:lnTo>
                      <a:lnTo>
                        <a:pt x="60" y="24"/>
                      </a:lnTo>
                      <a:lnTo>
                        <a:pt x="46" y="20"/>
                      </a:lnTo>
                      <a:lnTo>
                        <a:pt x="46" y="20"/>
                      </a:lnTo>
                      <a:lnTo>
                        <a:pt x="44" y="20"/>
                      </a:lnTo>
                      <a:lnTo>
                        <a:pt x="42" y="16"/>
                      </a:lnTo>
                      <a:lnTo>
                        <a:pt x="42" y="16"/>
                      </a:lnTo>
                      <a:lnTo>
                        <a:pt x="42" y="12"/>
                      </a:lnTo>
                      <a:lnTo>
                        <a:pt x="40" y="10"/>
                      </a:lnTo>
                      <a:lnTo>
                        <a:pt x="40" y="10"/>
                      </a:lnTo>
                      <a:lnTo>
                        <a:pt x="32" y="6"/>
                      </a:lnTo>
                      <a:lnTo>
                        <a:pt x="32" y="6"/>
                      </a:lnTo>
                      <a:lnTo>
                        <a:pt x="28" y="2"/>
                      </a:lnTo>
                      <a:lnTo>
                        <a:pt x="28" y="0"/>
                      </a:lnTo>
                      <a:lnTo>
                        <a:pt x="26"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80" name="Freeform 200"/>
                <p:cNvSpPr>
                  <a:spLocks noChangeAspect="1"/>
                </p:cNvSpPr>
                <p:nvPr/>
              </p:nvSpPr>
              <p:spPr bwMode="gray">
                <a:xfrm>
                  <a:off x="2354" y="2573"/>
                  <a:ext cx="45" cy="27"/>
                </a:xfrm>
                <a:custGeom>
                  <a:avLst/>
                  <a:gdLst/>
                  <a:ahLst/>
                  <a:cxnLst>
                    <a:cxn ang="0">
                      <a:pos x="2" y="26"/>
                    </a:cxn>
                    <a:cxn ang="0">
                      <a:pos x="2" y="26"/>
                    </a:cxn>
                    <a:cxn ang="0">
                      <a:pos x="6" y="32"/>
                    </a:cxn>
                    <a:cxn ang="0">
                      <a:pos x="6" y="32"/>
                    </a:cxn>
                    <a:cxn ang="0">
                      <a:pos x="8" y="32"/>
                    </a:cxn>
                    <a:cxn ang="0">
                      <a:pos x="8" y="32"/>
                    </a:cxn>
                    <a:cxn ang="0">
                      <a:pos x="12" y="26"/>
                    </a:cxn>
                    <a:cxn ang="0">
                      <a:pos x="12" y="26"/>
                    </a:cxn>
                    <a:cxn ang="0">
                      <a:pos x="10" y="20"/>
                    </a:cxn>
                    <a:cxn ang="0">
                      <a:pos x="10" y="20"/>
                    </a:cxn>
                    <a:cxn ang="0">
                      <a:pos x="18" y="22"/>
                    </a:cxn>
                    <a:cxn ang="0">
                      <a:pos x="18" y="22"/>
                    </a:cxn>
                    <a:cxn ang="0">
                      <a:pos x="20" y="26"/>
                    </a:cxn>
                    <a:cxn ang="0">
                      <a:pos x="20" y="26"/>
                    </a:cxn>
                    <a:cxn ang="0">
                      <a:pos x="24" y="26"/>
                    </a:cxn>
                    <a:cxn ang="0">
                      <a:pos x="28" y="24"/>
                    </a:cxn>
                    <a:cxn ang="0">
                      <a:pos x="28" y="20"/>
                    </a:cxn>
                    <a:cxn ang="0">
                      <a:pos x="28" y="20"/>
                    </a:cxn>
                    <a:cxn ang="0">
                      <a:pos x="34" y="20"/>
                    </a:cxn>
                    <a:cxn ang="0">
                      <a:pos x="42" y="22"/>
                    </a:cxn>
                    <a:cxn ang="0">
                      <a:pos x="46" y="22"/>
                    </a:cxn>
                    <a:cxn ang="0">
                      <a:pos x="48" y="20"/>
                    </a:cxn>
                    <a:cxn ang="0">
                      <a:pos x="48" y="18"/>
                    </a:cxn>
                    <a:cxn ang="0">
                      <a:pos x="46" y="14"/>
                    </a:cxn>
                    <a:cxn ang="0">
                      <a:pos x="46" y="14"/>
                    </a:cxn>
                    <a:cxn ang="0">
                      <a:pos x="42" y="12"/>
                    </a:cxn>
                    <a:cxn ang="0">
                      <a:pos x="38" y="10"/>
                    </a:cxn>
                    <a:cxn ang="0">
                      <a:pos x="38" y="10"/>
                    </a:cxn>
                    <a:cxn ang="0">
                      <a:pos x="36" y="10"/>
                    </a:cxn>
                    <a:cxn ang="0">
                      <a:pos x="28" y="8"/>
                    </a:cxn>
                    <a:cxn ang="0">
                      <a:pos x="28" y="8"/>
                    </a:cxn>
                    <a:cxn ang="0">
                      <a:pos x="26" y="6"/>
                    </a:cxn>
                    <a:cxn ang="0">
                      <a:pos x="22" y="2"/>
                    </a:cxn>
                    <a:cxn ang="0">
                      <a:pos x="22" y="2"/>
                    </a:cxn>
                    <a:cxn ang="0">
                      <a:pos x="18" y="2"/>
                    </a:cxn>
                    <a:cxn ang="0">
                      <a:pos x="18" y="2"/>
                    </a:cxn>
                    <a:cxn ang="0">
                      <a:pos x="16" y="0"/>
                    </a:cxn>
                    <a:cxn ang="0">
                      <a:pos x="16" y="0"/>
                    </a:cxn>
                    <a:cxn ang="0">
                      <a:pos x="6" y="0"/>
                    </a:cxn>
                    <a:cxn ang="0">
                      <a:pos x="6" y="0"/>
                    </a:cxn>
                    <a:cxn ang="0">
                      <a:pos x="2" y="2"/>
                    </a:cxn>
                    <a:cxn ang="0">
                      <a:pos x="2" y="2"/>
                    </a:cxn>
                    <a:cxn ang="0">
                      <a:pos x="0" y="2"/>
                    </a:cxn>
                    <a:cxn ang="0">
                      <a:pos x="2" y="12"/>
                    </a:cxn>
                    <a:cxn ang="0">
                      <a:pos x="0" y="16"/>
                    </a:cxn>
                    <a:cxn ang="0">
                      <a:pos x="0" y="18"/>
                    </a:cxn>
                    <a:cxn ang="0">
                      <a:pos x="0" y="18"/>
                    </a:cxn>
                    <a:cxn ang="0">
                      <a:pos x="2" y="22"/>
                    </a:cxn>
                    <a:cxn ang="0">
                      <a:pos x="2" y="22"/>
                    </a:cxn>
                    <a:cxn ang="0">
                      <a:pos x="2" y="26"/>
                    </a:cxn>
                    <a:cxn ang="0">
                      <a:pos x="2" y="26"/>
                    </a:cxn>
                  </a:cxnLst>
                  <a:rect l="0" t="0" r="r" b="b"/>
                  <a:pathLst>
                    <a:path w="48" h="32">
                      <a:moveTo>
                        <a:pt x="2" y="26"/>
                      </a:moveTo>
                      <a:lnTo>
                        <a:pt x="2" y="26"/>
                      </a:lnTo>
                      <a:lnTo>
                        <a:pt x="6" y="32"/>
                      </a:lnTo>
                      <a:lnTo>
                        <a:pt x="6" y="32"/>
                      </a:lnTo>
                      <a:lnTo>
                        <a:pt x="8" y="32"/>
                      </a:lnTo>
                      <a:lnTo>
                        <a:pt x="8" y="32"/>
                      </a:lnTo>
                      <a:lnTo>
                        <a:pt x="12" y="26"/>
                      </a:lnTo>
                      <a:lnTo>
                        <a:pt x="12" y="26"/>
                      </a:lnTo>
                      <a:lnTo>
                        <a:pt x="10" y="20"/>
                      </a:lnTo>
                      <a:lnTo>
                        <a:pt x="10" y="20"/>
                      </a:lnTo>
                      <a:lnTo>
                        <a:pt x="18" y="22"/>
                      </a:lnTo>
                      <a:lnTo>
                        <a:pt x="18" y="22"/>
                      </a:lnTo>
                      <a:lnTo>
                        <a:pt x="20" y="26"/>
                      </a:lnTo>
                      <a:lnTo>
                        <a:pt x="20" y="26"/>
                      </a:lnTo>
                      <a:lnTo>
                        <a:pt x="24" y="26"/>
                      </a:lnTo>
                      <a:lnTo>
                        <a:pt x="28" y="24"/>
                      </a:lnTo>
                      <a:lnTo>
                        <a:pt x="28" y="20"/>
                      </a:lnTo>
                      <a:lnTo>
                        <a:pt x="28" y="20"/>
                      </a:lnTo>
                      <a:lnTo>
                        <a:pt x="34" y="20"/>
                      </a:lnTo>
                      <a:lnTo>
                        <a:pt x="42" y="22"/>
                      </a:lnTo>
                      <a:lnTo>
                        <a:pt x="46" y="22"/>
                      </a:lnTo>
                      <a:lnTo>
                        <a:pt x="48" y="20"/>
                      </a:lnTo>
                      <a:lnTo>
                        <a:pt x="48" y="18"/>
                      </a:lnTo>
                      <a:lnTo>
                        <a:pt x="46" y="14"/>
                      </a:lnTo>
                      <a:lnTo>
                        <a:pt x="46" y="14"/>
                      </a:lnTo>
                      <a:lnTo>
                        <a:pt x="42" y="12"/>
                      </a:lnTo>
                      <a:lnTo>
                        <a:pt x="38" y="10"/>
                      </a:lnTo>
                      <a:lnTo>
                        <a:pt x="38" y="10"/>
                      </a:lnTo>
                      <a:lnTo>
                        <a:pt x="36" y="10"/>
                      </a:lnTo>
                      <a:lnTo>
                        <a:pt x="28" y="8"/>
                      </a:lnTo>
                      <a:lnTo>
                        <a:pt x="28" y="8"/>
                      </a:lnTo>
                      <a:lnTo>
                        <a:pt x="26" y="6"/>
                      </a:lnTo>
                      <a:lnTo>
                        <a:pt x="22" y="2"/>
                      </a:lnTo>
                      <a:lnTo>
                        <a:pt x="22" y="2"/>
                      </a:lnTo>
                      <a:lnTo>
                        <a:pt x="18" y="2"/>
                      </a:lnTo>
                      <a:lnTo>
                        <a:pt x="18" y="2"/>
                      </a:lnTo>
                      <a:lnTo>
                        <a:pt x="16" y="0"/>
                      </a:lnTo>
                      <a:lnTo>
                        <a:pt x="16" y="0"/>
                      </a:lnTo>
                      <a:lnTo>
                        <a:pt x="6" y="0"/>
                      </a:lnTo>
                      <a:lnTo>
                        <a:pt x="6" y="0"/>
                      </a:lnTo>
                      <a:lnTo>
                        <a:pt x="2" y="2"/>
                      </a:lnTo>
                      <a:lnTo>
                        <a:pt x="2" y="2"/>
                      </a:lnTo>
                      <a:lnTo>
                        <a:pt x="0" y="2"/>
                      </a:lnTo>
                      <a:lnTo>
                        <a:pt x="2" y="12"/>
                      </a:lnTo>
                      <a:lnTo>
                        <a:pt x="0" y="16"/>
                      </a:lnTo>
                      <a:lnTo>
                        <a:pt x="0" y="18"/>
                      </a:lnTo>
                      <a:lnTo>
                        <a:pt x="0" y="18"/>
                      </a:lnTo>
                      <a:lnTo>
                        <a:pt x="2" y="22"/>
                      </a:lnTo>
                      <a:lnTo>
                        <a:pt x="2" y="22"/>
                      </a:lnTo>
                      <a:lnTo>
                        <a:pt x="2" y="26"/>
                      </a:lnTo>
                      <a:lnTo>
                        <a:pt x="2" y="2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81" name="Freeform 201"/>
                <p:cNvSpPr>
                  <a:spLocks noChangeAspect="1"/>
                </p:cNvSpPr>
                <p:nvPr/>
              </p:nvSpPr>
              <p:spPr bwMode="gray">
                <a:xfrm>
                  <a:off x="3747" y="2678"/>
                  <a:ext cx="24" cy="30"/>
                </a:xfrm>
                <a:custGeom>
                  <a:avLst/>
                  <a:gdLst/>
                  <a:ahLst/>
                  <a:cxnLst>
                    <a:cxn ang="0">
                      <a:pos x="24" y="26"/>
                    </a:cxn>
                    <a:cxn ang="0">
                      <a:pos x="24" y="26"/>
                    </a:cxn>
                    <a:cxn ang="0">
                      <a:pos x="22" y="22"/>
                    </a:cxn>
                    <a:cxn ang="0">
                      <a:pos x="22" y="22"/>
                    </a:cxn>
                    <a:cxn ang="0">
                      <a:pos x="20" y="22"/>
                    </a:cxn>
                    <a:cxn ang="0">
                      <a:pos x="20" y="20"/>
                    </a:cxn>
                    <a:cxn ang="0">
                      <a:pos x="20" y="20"/>
                    </a:cxn>
                    <a:cxn ang="0">
                      <a:pos x="26" y="14"/>
                    </a:cxn>
                    <a:cxn ang="0">
                      <a:pos x="26" y="8"/>
                    </a:cxn>
                    <a:cxn ang="0">
                      <a:pos x="26" y="4"/>
                    </a:cxn>
                    <a:cxn ang="0">
                      <a:pos x="22" y="0"/>
                    </a:cxn>
                    <a:cxn ang="0">
                      <a:pos x="16" y="6"/>
                    </a:cxn>
                    <a:cxn ang="0">
                      <a:pos x="12" y="2"/>
                    </a:cxn>
                    <a:cxn ang="0">
                      <a:pos x="10" y="4"/>
                    </a:cxn>
                    <a:cxn ang="0">
                      <a:pos x="10" y="4"/>
                    </a:cxn>
                    <a:cxn ang="0">
                      <a:pos x="6" y="10"/>
                    </a:cxn>
                    <a:cxn ang="0">
                      <a:pos x="4" y="14"/>
                    </a:cxn>
                    <a:cxn ang="0">
                      <a:pos x="4" y="18"/>
                    </a:cxn>
                    <a:cxn ang="0">
                      <a:pos x="4" y="18"/>
                    </a:cxn>
                    <a:cxn ang="0">
                      <a:pos x="2" y="22"/>
                    </a:cxn>
                    <a:cxn ang="0">
                      <a:pos x="2" y="24"/>
                    </a:cxn>
                    <a:cxn ang="0">
                      <a:pos x="0" y="28"/>
                    </a:cxn>
                    <a:cxn ang="0">
                      <a:pos x="0" y="30"/>
                    </a:cxn>
                    <a:cxn ang="0">
                      <a:pos x="0" y="30"/>
                    </a:cxn>
                    <a:cxn ang="0">
                      <a:pos x="4" y="34"/>
                    </a:cxn>
                    <a:cxn ang="0">
                      <a:pos x="8" y="34"/>
                    </a:cxn>
                    <a:cxn ang="0">
                      <a:pos x="8" y="34"/>
                    </a:cxn>
                    <a:cxn ang="0">
                      <a:pos x="12" y="32"/>
                    </a:cxn>
                    <a:cxn ang="0">
                      <a:pos x="18" y="34"/>
                    </a:cxn>
                    <a:cxn ang="0">
                      <a:pos x="24" y="26"/>
                    </a:cxn>
                  </a:cxnLst>
                  <a:rect l="0" t="0" r="r" b="b"/>
                  <a:pathLst>
                    <a:path w="26" h="34">
                      <a:moveTo>
                        <a:pt x="24" y="26"/>
                      </a:moveTo>
                      <a:lnTo>
                        <a:pt x="24" y="26"/>
                      </a:lnTo>
                      <a:lnTo>
                        <a:pt x="22" y="22"/>
                      </a:lnTo>
                      <a:lnTo>
                        <a:pt x="22" y="22"/>
                      </a:lnTo>
                      <a:lnTo>
                        <a:pt x="20" y="22"/>
                      </a:lnTo>
                      <a:lnTo>
                        <a:pt x="20" y="20"/>
                      </a:lnTo>
                      <a:lnTo>
                        <a:pt x="20" y="20"/>
                      </a:lnTo>
                      <a:lnTo>
                        <a:pt x="26" y="14"/>
                      </a:lnTo>
                      <a:lnTo>
                        <a:pt x="26" y="8"/>
                      </a:lnTo>
                      <a:lnTo>
                        <a:pt x="26" y="4"/>
                      </a:lnTo>
                      <a:lnTo>
                        <a:pt x="22" y="0"/>
                      </a:lnTo>
                      <a:lnTo>
                        <a:pt x="16" y="6"/>
                      </a:lnTo>
                      <a:lnTo>
                        <a:pt x="12" y="2"/>
                      </a:lnTo>
                      <a:lnTo>
                        <a:pt x="10" y="4"/>
                      </a:lnTo>
                      <a:lnTo>
                        <a:pt x="10" y="4"/>
                      </a:lnTo>
                      <a:lnTo>
                        <a:pt x="6" y="10"/>
                      </a:lnTo>
                      <a:lnTo>
                        <a:pt x="4" y="14"/>
                      </a:lnTo>
                      <a:lnTo>
                        <a:pt x="4" y="18"/>
                      </a:lnTo>
                      <a:lnTo>
                        <a:pt x="4" y="18"/>
                      </a:lnTo>
                      <a:lnTo>
                        <a:pt x="2" y="22"/>
                      </a:lnTo>
                      <a:lnTo>
                        <a:pt x="2" y="24"/>
                      </a:lnTo>
                      <a:lnTo>
                        <a:pt x="0" y="28"/>
                      </a:lnTo>
                      <a:lnTo>
                        <a:pt x="0" y="30"/>
                      </a:lnTo>
                      <a:lnTo>
                        <a:pt x="0" y="30"/>
                      </a:lnTo>
                      <a:lnTo>
                        <a:pt x="4" y="34"/>
                      </a:lnTo>
                      <a:lnTo>
                        <a:pt x="8" y="34"/>
                      </a:lnTo>
                      <a:lnTo>
                        <a:pt x="8" y="34"/>
                      </a:lnTo>
                      <a:lnTo>
                        <a:pt x="12" y="32"/>
                      </a:lnTo>
                      <a:lnTo>
                        <a:pt x="18" y="34"/>
                      </a:lnTo>
                      <a:lnTo>
                        <a:pt x="24" y="26"/>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82" name="Freeform 202"/>
                <p:cNvSpPr>
                  <a:spLocks noChangeAspect="1" noEditPoints="1"/>
                </p:cNvSpPr>
                <p:nvPr/>
              </p:nvSpPr>
              <p:spPr bwMode="gray">
                <a:xfrm>
                  <a:off x="3336" y="1954"/>
                  <a:ext cx="58" cy="67"/>
                </a:xfrm>
                <a:custGeom>
                  <a:avLst/>
                  <a:gdLst/>
                  <a:ahLst/>
                  <a:cxnLst>
                    <a:cxn ang="0">
                      <a:pos x="24" y="54"/>
                    </a:cxn>
                    <a:cxn ang="0">
                      <a:pos x="30" y="60"/>
                    </a:cxn>
                    <a:cxn ang="0">
                      <a:pos x="32" y="64"/>
                    </a:cxn>
                    <a:cxn ang="0">
                      <a:pos x="37" y="64"/>
                    </a:cxn>
                    <a:cxn ang="0">
                      <a:pos x="37" y="54"/>
                    </a:cxn>
                    <a:cxn ang="0">
                      <a:pos x="30" y="46"/>
                    </a:cxn>
                    <a:cxn ang="0">
                      <a:pos x="37" y="38"/>
                    </a:cxn>
                    <a:cxn ang="0">
                      <a:pos x="39" y="32"/>
                    </a:cxn>
                    <a:cxn ang="0">
                      <a:pos x="32" y="26"/>
                    </a:cxn>
                    <a:cxn ang="0">
                      <a:pos x="26" y="16"/>
                    </a:cxn>
                    <a:cxn ang="0">
                      <a:pos x="32" y="16"/>
                    </a:cxn>
                    <a:cxn ang="0">
                      <a:pos x="37" y="12"/>
                    </a:cxn>
                    <a:cxn ang="0">
                      <a:pos x="34" y="6"/>
                    </a:cxn>
                    <a:cxn ang="0">
                      <a:pos x="37" y="0"/>
                    </a:cxn>
                    <a:cxn ang="0">
                      <a:pos x="26" y="4"/>
                    </a:cxn>
                    <a:cxn ang="0">
                      <a:pos x="22" y="10"/>
                    </a:cxn>
                    <a:cxn ang="0">
                      <a:pos x="16" y="14"/>
                    </a:cxn>
                    <a:cxn ang="0">
                      <a:pos x="8" y="16"/>
                    </a:cxn>
                    <a:cxn ang="0">
                      <a:pos x="2" y="22"/>
                    </a:cxn>
                    <a:cxn ang="0">
                      <a:pos x="2" y="24"/>
                    </a:cxn>
                    <a:cxn ang="0">
                      <a:pos x="8" y="20"/>
                    </a:cxn>
                    <a:cxn ang="0">
                      <a:pos x="12" y="18"/>
                    </a:cxn>
                    <a:cxn ang="0">
                      <a:pos x="22" y="28"/>
                    </a:cxn>
                    <a:cxn ang="0">
                      <a:pos x="16" y="24"/>
                    </a:cxn>
                    <a:cxn ang="0">
                      <a:pos x="0" y="30"/>
                    </a:cxn>
                    <a:cxn ang="0">
                      <a:pos x="2" y="42"/>
                    </a:cxn>
                    <a:cxn ang="0">
                      <a:pos x="2" y="48"/>
                    </a:cxn>
                    <a:cxn ang="0">
                      <a:pos x="4" y="56"/>
                    </a:cxn>
                    <a:cxn ang="0">
                      <a:pos x="10" y="64"/>
                    </a:cxn>
                    <a:cxn ang="0">
                      <a:pos x="61" y="66"/>
                    </a:cxn>
                    <a:cxn ang="0">
                      <a:pos x="51" y="70"/>
                    </a:cxn>
                    <a:cxn ang="0">
                      <a:pos x="45" y="68"/>
                    </a:cxn>
                    <a:cxn ang="0">
                      <a:pos x="43" y="68"/>
                    </a:cxn>
                    <a:cxn ang="0">
                      <a:pos x="43" y="72"/>
                    </a:cxn>
                    <a:cxn ang="0">
                      <a:pos x="45" y="76"/>
                    </a:cxn>
                    <a:cxn ang="0">
                      <a:pos x="49" y="78"/>
                    </a:cxn>
                    <a:cxn ang="0">
                      <a:pos x="53" y="76"/>
                    </a:cxn>
                    <a:cxn ang="0">
                      <a:pos x="57" y="72"/>
                    </a:cxn>
                    <a:cxn ang="0">
                      <a:pos x="63" y="66"/>
                    </a:cxn>
                    <a:cxn ang="0">
                      <a:pos x="39" y="66"/>
                    </a:cxn>
                    <a:cxn ang="0">
                      <a:pos x="37" y="74"/>
                    </a:cxn>
                    <a:cxn ang="0">
                      <a:pos x="39" y="68"/>
                    </a:cxn>
                    <a:cxn ang="0">
                      <a:pos x="39" y="66"/>
                    </a:cxn>
                    <a:cxn ang="0">
                      <a:pos x="55" y="38"/>
                    </a:cxn>
                    <a:cxn ang="0">
                      <a:pos x="53" y="46"/>
                    </a:cxn>
                    <a:cxn ang="0">
                      <a:pos x="49" y="50"/>
                    </a:cxn>
                    <a:cxn ang="0">
                      <a:pos x="49" y="46"/>
                    </a:cxn>
                    <a:cxn ang="0">
                      <a:pos x="43" y="50"/>
                    </a:cxn>
                    <a:cxn ang="0">
                      <a:pos x="39" y="50"/>
                    </a:cxn>
                    <a:cxn ang="0">
                      <a:pos x="41" y="54"/>
                    </a:cxn>
                    <a:cxn ang="0">
                      <a:pos x="43" y="62"/>
                    </a:cxn>
                    <a:cxn ang="0">
                      <a:pos x="49" y="62"/>
                    </a:cxn>
                    <a:cxn ang="0">
                      <a:pos x="51" y="60"/>
                    </a:cxn>
                    <a:cxn ang="0">
                      <a:pos x="55" y="66"/>
                    </a:cxn>
                    <a:cxn ang="0">
                      <a:pos x="55" y="62"/>
                    </a:cxn>
                    <a:cxn ang="0">
                      <a:pos x="61" y="58"/>
                    </a:cxn>
                    <a:cxn ang="0">
                      <a:pos x="57" y="52"/>
                    </a:cxn>
                    <a:cxn ang="0">
                      <a:pos x="61" y="50"/>
                    </a:cxn>
                    <a:cxn ang="0">
                      <a:pos x="59" y="38"/>
                    </a:cxn>
                    <a:cxn ang="0">
                      <a:pos x="12" y="20"/>
                    </a:cxn>
                    <a:cxn ang="0">
                      <a:pos x="10" y="26"/>
                    </a:cxn>
                    <a:cxn ang="0">
                      <a:pos x="14" y="22"/>
                    </a:cxn>
                    <a:cxn ang="0">
                      <a:pos x="12" y="20"/>
                    </a:cxn>
                  </a:cxnLst>
                  <a:rect l="0" t="0" r="r" b="b"/>
                  <a:pathLst>
                    <a:path w="63" h="78">
                      <a:moveTo>
                        <a:pt x="22" y="64"/>
                      </a:moveTo>
                      <a:lnTo>
                        <a:pt x="22" y="64"/>
                      </a:lnTo>
                      <a:lnTo>
                        <a:pt x="24" y="54"/>
                      </a:lnTo>
                      <a:lnTo>
                        <a:pt x="24" y="54"/>
                      </a:lnTo>
                      <a:lnTo>
                        <a:pt x="30" y="60"/>
                      </a:lnTo>
                      <a:lnTo>
                        <a:pt x="30" y="60"/>
                      </a:lnTo>
                      <a:lnTo>
                        <a:pt x="30" y="64"/>
                      </a:lnTo>
                      <a:lnTo>
                        <a:pt x="32" y="64"/>
                      </a:lnTo>
                      <a:lnTo>
                        <a:pt x="32" y="64"/>
                      </a:lnTo>
                      <a:lnTo>
                        <a:pt x="32" y="64"/>
                      </a:lnTo>
                      <a:lnTo>
                        <a:pt x="34" y="64"/>
                      </a:lnTo>
                      <a:lnTo>
                        <a:pt x="37" y="64"/>
                      </a:lnTo>
                      <a:lnTo>
                        <a:pt x="37" y="64"/>
                      </a:lnTo>
                      <a:lnTo>
                        <a:pt x="37" y="54"/>
                      </a:lnTo>
                      <a:lnTo>
                        <a:pt x="37" y="54"/>
                      </a:lnTo>
                      <a:lnTo>
                        <a:pt x="26" y="54"/>
                      </a:lnTo>
                      <a:lnTo>
                        <a:pt x="26" y="54"/>
                      </a:lnTo>
                      <a:lnTo>
                        <a:pt x="30" y="46"/>
                      </a:lnTo>
                      <a:lnTo>
                        <a:pt x="32" y="36"/>
                      </a:lnTo>
                      <a:lnTo>
                        <a:pt x="32" y="36"/>
                      </a:lnTo>
                      <a:lnTo>
                        <a:pt x="37" y="38"/>
                      </a:lnTo>
                      <a:lnTo>
                        <a:pt x="41" y="34"/>
                      </a:lnTo>
                      <a:lnTo>
                        <a:pt x="39" y="32"/>
                      </a:lnTo>
                      <a:lnTo>
                        <a:pt x="39" y="32"/>
                      </a:lnTo>
                      <a:lnTo>
                        <a:pt x="34" y="32"/>
                      </a:lnTo>
                      <a:lnTo>
                        <a:pt x="34" y="32"/>
                      </a:lnTo>
                      <a:lnTo>
                        <a:pt x="32" y="26"/>
                      </a:lnTo>
                      <a:lnTo>
                        <a:pt x="32" y="18"/>
                      </a:lnTo>
                      <a:lnTo>
                        <a:pt x="32" y="18"/>
                      </a:lnTo>
                      <a:lnTo>
                        <a:pt x="26" y="16"/>
                      </a:lnTo>
                      <a:lnTo>
                        <a:pt x="26" y="16"/>
                      </a:lnTo>
                      <a:lnTo>
                        <a:pt x="32" y="16"/>
                      </a:lnTo>
                      <a:lnTo>
                        <a:pt x="32" y="16"/>
                      </a:lnTo>
                      <a:lnTo>
                        <a:pt x="34" y="12"/>
                      </a:lnTo>
                      <a:lnTo>
                        <a:pt x="34" y="12"/>
                      </a:lnTo>
                      <a:lnTo>
                        <a:pt x="37" y="12"/>
                      </a:lnTo>
                      <a:lnTo>
                        <a:pt x="37" y="12"/>
                      </a:lnTo>
                      <a:lnTo>
                        <a:pt x="34" y="6"/>
                      </a:lnTo>
                      <a:lnTo>
                        <a:pt x="34" y="6"/>
                      </a:lnTo>
                      <a:lnTo>
                        <a:pt x="37" y="2"/>
                      </a:lnTo>
                      <a:lnTo>
                        <a:pt x="37" y="2"/>
                      </a:lnTo>
                      <a:lnTo>
                        <a:pt x="37" y="0"/>
                      </a:lnTo>
                      <a:lnTo>
                        <a:pt x="37" y="0"/>
                      </a:lnTo>
                      <a:lnTo>
                        <a:pt x="30" y="2"/>
                      </a:lnTo>
                      <a:lnTo>
                        <a:pt x="26" y="4"/>
                      </a:lnTo>
                      <a:lnTo>
                        <a:pt x="26" y="4"/>
                      </a:lnTo>
                      <a:lnTo>
                        <a:pt x="24" y="8"/>
                      </a:lnTo>
                      <a:lnTo>
                        <a:pt x="22" y="10"/>
                      </a:lnTo>
                      <a:lnTo>
                        <a:pt x="22" y="12"/>
                      </a:lnTo>
                      <a:lnTo>
                        <a:pt x="22" y="12"/>
                      </a:lnTo>
                      <a:lnTo>
                        <a:pt x="16" y="14"/>
                      </a:lnTo>
                      <a:lnTo>
                        <a:pt x="14" y="14"/>
                      </a:lnTo>
                      <a:lnTo>
                        <a:pt x="12" y="14"/>
                      </a:lnTo>
                      <a:lnTo>
                        <a:pt x="8" y="16"/>
                      </a:lnTo>
                      <a:lnTo>
                        <a:pt x="8" y="16"/>
                      </a:lnTo>
                      <a:lnTo>
                        <a:pt x="2" y="22"/>
                      </a:lnTo>
                      <a:lnTo>
                        <a:pt x="2" y="22"/>
                      </a:lnTo>
                      <a:lnTo>
                        <a:pt x="2" y="24"/>
                      </a:lnTo>
                      <a:lnTo>
                        <a:pt x="2" y="24"/>
                      </a:lnTo>
                      <a:lnTo>
                        <a:pt x="2" y="24"/>
                      </a:lnTo>
                      <a:lnTo>
                        <a:pt x="6" y="24"/>
                      </a:lnTo>
                      <a:lnTo>
                        <a:pt x="6" y="24"/>
                      </a:lnTo>
                      <a:lnTo>
                        <a:pt x="8" y="20"/>
                      </a:lnTo>
                      <a:lnTo>
                        <a:pt x="8" y="20"/>
                      </a:lnTo>
                      <a:lnTo>
                        <a:pt x="10" y="18"/>
                      </a:lnTo>
                      <a:lnTo>
                        <a:pt x="12" y="18"/>
                      </a:lnTo>
                      <a:lnTo>
                        <a:pt x="20" y="18"/>
                      </a:lnTo>
                      <a:lnTo>
                        <a:pt x="20" y="18"/>
                      </a:lnTo>
                      <a:lnTo>
                        <a:pt x="22" y="28"/>
                      </a:lnTo>
                      <a:lnTo>
                        <a:pt x="22" y="28"/>
                      </a:lnTo>
                      <a:lnTo>
                        <a:pt x="18" y="24"/>
                      </a:lnTo>
                      <a:lnTo>
                        <a:pt x="16" y="24"/>
                      </a:lnTo>
                      <a:lnTo>
                        <a:pt x="12" y="32"/>
                      </a:lnTo>
                      <a:lnTo>
                        <a:pt x="12" y="32"/>
                      </a:lnTo>
                      <a:lnTo>
                        <a:pt x="0" y="30"/>
                      </a:lnTo>
                      <a:lnTo>
                        <a:pt x="0" y="30"/>
                      </a:lnTo>
                      <a:lnTo>
                        <a:pt x="2" y="40"/>
                      </a:lnTo>
                      <a:lnTo>
                        <a:pt x="2" y="42"/>
                      </a:lnTo>
                      <a:lnTo>
                        <a:pt x="6" y="44"/>
                      </a:lnTo>
                      <a:lnTo>
                        <a:pt x="6" y="46"/>
                      </a:lnTo>
                      <a:lnTo>
                        <a:pt x="2" y="48"/>
                      </a:lnTo>
                      <a:lnTo>
                        <a:pt x="2" y="48"/>
                      </a:lnTo>
                      <a:lnTo>
                        <a:pt x="2" y="52"/>
                      </a:lnTo>
                      <a:lnTo>
                        <a:pt x="4" y="56"/>
                      </a:lnTo>
                      <a:lnTo>
                        <a:pt x="10" y="62"/>
                      </a:lnTo>
                      <a:lnTo>
                        <a:pt x="10" y="62"/>
                      </a:lnTo>
                      <a:lnTo>
                        <a:pt x="10" y="64"/>
                      </a:lnTo>
                      <a:lnTo>
                        <a:pt x="22" y="64"/>
                      </a:lnTo>
                      <a:close/>
                      <a:moveTo>
                        <a:pt x="61" y="66"/>
                      </a:moveTo>
                      <a:lnTo>
                        <a:pt x="61" y="66"/>
                      </a:lnTo>
                      <a:lnTo>
                        <a:pt x="55" y="68"/>
                      </a:lnTo>
                      <a:lnTo>
                        <a:pt x="51" y="70"/>
                      </a:lnTo>
                      <a:lnTo>
                        <a:pt x="51" y="70"/>
                      </a:lnTo>
                      <a:lnTo>
                        <a:pt x="49" y="70"/>
                      </a:lnTo>
                      <a:lnTo>
                        <a:pt x="49" y="70"/>
                      </a:lnTo>
                      <a:lnTo>
                        <a:pt x="45" y="68"/>
                      </a:lnTo>
                      <a:lnTo>
                        <a:pt x="45" y="68"/>
                      </a:lnTo>
                      <a:lnTo>
                        <a:pt x="43" y="68"/>
                      </a:lnTo>
                      <a:lnTo>
                        <a:pt x="43" y="68"/>
                      </a:lnTo>
                      <a:lnTo>
                        <a:pt x="43" y="68"/>
                      </a:lnTo>
                      <a:lnTo>
                        <a:pt x="43" y="70"/>
                      </a:lnTo>
                      <a:lnTo>
                        <a:pt x="43" y="72"/>
                      </a:lnTo>
                      <a:lnTo>
                        <a:pt x="43" y="72"/>
                      </a:lnTo>
                      <a:lnTo>
                        <a:pt x="45" y="76"/>
                      </a:lnTo>
                      <a:lnTo>
                        <a:pt x="45" y="76"/>
                      </a:lnTo>
                      <a:lnTo>
                        <a:pt x="45" y="76"/>
                      </a:lnTo>
                      <a:lnTo>
                        <a:pt x="47" y="78"/>
                      </a:lnTo>
                      <a:lnTo>
                        <a:pt x="49" y="78"/>
                      </a:lnTo>
                      <a:lnTo>
                        <a:pt x="51" y="76"/>
                      </a:lnTo>
                      <a:lnTo>
                        <a:pt x="51" y="76"/>
                      </a:lnTo>
                      <a:lnTo>
                        <a:pt x="53" y="76"/>
                      </a:lnTo>
                      <a:lnTo>
                        <a:pt x="55" y="76"/>
                      </a:lnTo>
                      <a:lnTo>
                        <a:pt x="55" y="76"/>
                      </a:lnTo>
                      <a:lnTo>
                        <a:pt x="57" y="72"/>
                      </a:lnTo>
                      <a:lnTo>
                        <a:pt x="57" y="72"/>
                      </a:lnTo>
                      <a:lnTo>
                        <a:pt x="61" y="68"/>
                      </a:lnTo>
                      <a:lnTo>
                        <a:pt x="63" y="66"/>
                      </a:lnTo>
                      <a:lnTo>
                        <a:pt x="61" y="66"/>
                      </a:lnTo>
                      <a:lnTo>
                        <a:pt x="61" y="66"/>
                      </a:lnTo>
                      <a:close/>
                      <a:moveTo>
                        <a:pt x="39" y="66"/>
                      </a:moveTo>
                      <a:lnTo>
                        <a:pt x="39" y="66"/>
                      </a:lnTo>
                      <a:lnTo>
                        <a:pt x="37" y="72"/>
                      </a:lnTo>
                      <a:lnTo>
                        <a:pt x="37" y="74"/>
                      </a:lnTo>
                      <a:lnTo>
                        <a:pt x="37" y="74"/>
                      </a:lnTo>
                      <a:lnTo>
                        <a:pt x="37" y="74"/>
                      </a:lnTo>
                      <a:lnTo>
                        <a:pt x="39" y="68"/>
                      </a:lnTo>
                      <a:lnTo>
                        <a:pt x="41" y="66"/>
                      </a:lnTo>
                      <a:lnTo>
                        <a:pt x="39" y="64"/>
                      </a:lnTo>
                      <a:lnTo>
                        <a:pt x="39" y="66"/>
                      </a:lnTo>
                      <a:lnTo>
                        <a:pt x="39" y="66"/>
                      </a:lnTo>
                      <a:close/>
                      <a:moveTo>
                        <a:pt x="55" y="38"/>
                      </a:moveTo>
                      <a:lnTo>
                        <a:pt x="55" y="38"/>
                      </a:lnTo>
                      <a:lnTo>
                        <a:pt x="51" y="40"/>
                      </a:lnTo>
                      <a:lnTo>
                        <a:pt x="53" y="46"/>
                      </a:lnTo>
                      <a:lnTo>
                        <a:pt x="53" y="46"/>
                      </a:lnTo>
                      <a:lnTo>
                        <a:pt x="51" y="48"/>
                      </a:lnTo>
                      <a:lnTo>
                        <a:pt x="51" y="50"/>
                      </a:lnTo>
                      <a:lnTo>
                        <a:pt x="49" y="50"/>
                      </a:lnTo>
                      <a:lnTo>
                        <a:pt x="49" y="50"/>
                      </a:lnTo>
                      <a:lnTo>
                        <a:pt x="49" y="46"/>
                      </a:lnTo>
                      <a:lnTo>
                        <a:pt x="49" y="46"/>
                      </a:lnTo>
                      <a:lnTo>
                        <a:pt x="45" y="46"/>
                      </a:lnTo>
                      <a:lnTo>
                        <a:pt x="43" y="46"/>
                      </a:lnTo>
                      <a:lnTo>
                        <a:pt x="43" y="50"/>
                      </a:lnTo>
                      <a:lnTo>
                        <a:pt x="43" y="50"/>
                      </a:lnTo>
                      <a:lnTo>
                        <a:pt x="39" y="50"/>
                      </a:lnTo>
                      <a:lnTo>
                        <a:pt x="39" y="50"/>
                      </a:lnTo>
                      <a:lnTo>
                        <a:pt x="39" y="52"/>
                      </a:lnTo>
                      <a:lnTo>
                        <a:pt x="39" y="52"/>
                      </a:lnTo>
                      <a:lnTo>
                        <a:pt x="41" y="54"/>
                      </a:lnTo>
                      <a:lnTo>
                        <a:pt x="43" y="54"/>
                      </a:lnTo>
                      <a:lnTo>
                        <a:pt x="43" y="54"/>
                      </a:lnTo>
                      <a:lnTo>
                        <a:pt x="43" y="62"/>
                      </a:lnTo>
                      <a:lnTo>
                        <a:pt x="43" y="62"/>
                      </a:lnTo>
                      <a:lnTo>
                        <a:pt x="49" y="62"/>
                      </a:lnTo>
                      <a:lnTo>
                        <a:pt x="49" y="62"/>
                      </a:lnTo>
                      <a:lnTo>
                        <a:pt x="47" y="60"/>
                      </a:lnTo>
                      <a:lnTo>
                        <a:pt x="49" y="60"/>
                      </a:lnTo>
                      <a:lnTo>
                        <a:pt x="51" y="60"/>
                      </a:lnTo>
                      <a:lnTo>
                        <a:pt x="51" y="66"/>
                      </a:lnTo>
                      <a:lnTo>
                        <a:pt x="51" y="66"/>
                      </a:lnTo>
                      <a:lnTo>
                        <a:pt x="55" y="66"/>
                      </a:lnTo>
                      <a:lnTo>
                        <a:pt x="55" y="66"/>
                      </a:lnTo>
                      <a:lnTo>
                        <a:pt x="55" y="62"/>
                      </a:lnTo>
                      <a:lnTo>
                        <a:pt x="55" y="62"/>
                      </a:lnTo>
                      <a:lnTo>
                        <a:pt x="59" y="60"/>
                      </a:lnTo>
                      <a:lnTo>
                        <a:pt x="61" y="58"/>
                      </a:lnTo>
                      <a:lnTo>
                        <a:pt x="61" y="58"/>
                      </a:lnTo>
                      <a:lnTo>
                        <a:pt x="61" y="54"/>
                      </a:lnTo>
                      <a:lnTo>
                        <a:pt x="61" y="54"/>
                      </a:lnTo>
                      <a:lnTo>
                        <a:pt x="57" y="52"/>
                      </a:lnTo>
                      <a:lnTo>
                        <a:pt x="57" y="52"/>
                      </a:lnTo>
                      <a:lnTo>
                        <a:pt x="61" y="50"/>
                      </a:lnTo>
                      <a:lnTo>
                        <a:pt x="61" y="50"/>
                      </a:lnTo>
                      <a:lnTo>
                        <a:pt x="61" y="44"/>
                      </a:lnTo>
                      <a:lnTo>
                        <a:pt x="59" y="38"/>
                      </a:lnTo>
                      <a:lnTo>
                        <a:pt x="59" y="38"/>
                      </a:lnTo>
                      <a:lnTo>
                        <a:pt x="55" y="38"/>
                      </a:lnTo>
                      <a:lnTo>
                        <a:pt x="55" y="38"/>
                      </a:lnTo>
                      <a:close/>
                      <a:moveTo>
                        <a:pt x="12" y="20"/>
                      </a:moveTo>
                      <a:lnTo>
                        <a:pt x="12" y="20"/>
                      </a:lnTo>
                      <a:lnTo>
                        <a:pt x="10" y="24"/>
                      </a:lnTo>
                      <a:lnTo>
                        <a:pt x="10" y="26"/>
                      </a:lnTo>
                      <a:lnTo>
                        <a:pt x="12" y="24"/>
                      </a:lnTo>
                      <a:lnTo>
                        <a:pt x="12" y="24"/>
                      </a:lnTo>
                      <a:lnTo>
                        <a:pt x="14" y="22"/>
                      </a:lnTo>
                      <a:lnTo>
                        <a:pt x="14" y="20"/>
                      </a:lnTo>
                      <a:lnTo>
                        <a:pt x="12" y="20"/>
                      </a:lnTo>
                      <a:lnTo>
                        <a:pt x="12" y="2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83" name="Freeform 203"/>
                <p:cNvSpPr>
                  <a:spLocks noChangeAspect="1"/>
                </p:cNvSpPr>
                <p:nvPr/>
              </p:nvSpPr>
              <p:spPr bwMode="gray">
                <a:xfrm>
                  <a:off x="3386" y="2077"/>
                  <a:ext cx="74" cy="45"/>
                </a:xfrm>
                <a:custGeom>
                  <a:avLst/>
                  <a:gdLst/>
                  <a:ahLst/>
                  <a:cxnLst>
                    <a:cxn ang="0">
                      <a:pos x="64" y="46"/>
                    </a:cxn>
                    <a:cxn ang="0">
                      <a:pos x="66" y="42"/>
                    </a:cxn>
                    <a:cxn ang="0">
                      <a:pos x="70" y="40"/>
                    </a:cxn>
                    <a:cxn ang="0">
                      <a:pos x="72" y="38"/>
                    </a:cxn>
                    <a:cxn ang="0">
                      <a:pos x="72" y="34"/>
                    </a:cxn>
                    <a:cxn ang="0">
                      <a:pos x="80" y="32"/>
                    </a:cxn>
                    <a:cxn ang="0">
                      <a:pos x="78" y="26"/>
                    </a:cxn>
                    <a:cxn ang="0">
                      <a:pos x="74" y="24"/>
                    </a:cxn>
                    <a:cxn ang="0">
                      <a:pos x="74" y="22"/>
                    </a:cxn>
                    <a:cxn ang="0">
                      <a:pos x="70" y="18"/>
                    </a:cxn>
                    <a:cxn ang="0">
                      <a:pos x="68" y="18"/>
                    </a:cxn>
                    <a:cxn ang="0">
                      <a:pos x="58" y="16"/>
                    </a:cxn>
                    <a:cxn ang="0">
                      <a:pos x="54" y="12"/>
                    </a:cxn>
                    <a:cxn ang="0">
                      <a:pos x="50" y="10"/>
                    </a:cxn>
                    <a:cxn ang="0">
                      <a:pos x="48" y="10"/>
                    </a:cxn>
                    <a:cxn ang="0">
                      <a:pos x="46" y="8"/>
                    </a:cxn>
                    <a:cxn ang="0">
                      <a:pos x="44" y="6"/>
                    </a:cxn>
                    <a:cxn ang="0">
                      <a:pos x="32" y="4"/>
                    </a:cxn>
                    <a:cxn ang="0">
                      <a:pos x="26" y="0"/>
                    </a:cxn>
                    <a:cxn ang="0">
                      <a:pos x="18" y="6"/>
                    </a:cxn>
                    <a:cxn ang="0">
                      <a:pos x="10" y="12"/>
                    </a:cxn>
                    <a:cxn ang="0">
                      <a:pos x="6" y="14"/>
                    </a:cxn>
                    <a:cxn ang="0">
                      <a:pos x="2" y="14"/>
                    </a:cxn>
                    <a:cxn ang="0">
                      <a:pos x="0" y="20"/>
                    </a:cxn>
                    <a:cxn ang="0">
                      <a:pos x="4" y="24"/>
                    </a:cxn>
                    <a:cxn ang="0">
                      <a:pos x="6" y="28"/>
                    </a:cxn>
                    <a:cxn ang="0">
                      <a:pos x="8" y="36"/>
                    </a:cxn>
                    <a:cxn ang="0">
                      <a:pos x="10" y="40"/>
                    </a:cxn>
                    <a:cxn ang="0">
                      <a:pos x="14" y="40"/>
                    </a:cxn>
                    <a:cxn ang="0">
                      <a:pos x="16" y="42"/>
                    </a:cxn>
                    <a:cxn ang="0">
                      <a:pos x="20" y="46"/>
                    </a:cxn>
                    <a:cxn ang="0">
                      <a:pos x="28" y="52"/>
                    </a:cxn>
                    <a:cxn ang="0">
                      <a:pos x="30" y="50"/>
                    </a:cxn>
                    <a:cxn ang="0">
                      <a:pos x="34" y="44"/>
                    </a:cxn>
                    <a:cxn ang="0">
                      <a:pos x="36" y="42"/>
                    </a:cxn>
                    <a:cxn ang="0">
                      <a:pos x="42" y="42"/>
                    </a:cxn>
                    <a:cxn ang="0">
                      <a:pos x="44" y="44"/>
                    </a:cxn>
                    <a:cxn ang="0">
                      <a:pos x="54" y="48"/>
                    </a:cxn>
                    <a:cxn ang="0">
                      <a:pos x="64" y="46"/>
                    </a:cxn>
                  </a:cxnLst>
                  <a:rect l="0" t="0" r="r" b="b"/>
                  <a:pathLst>
                    <a:path w="80" h="52">
                      <a:moveTo>
                        <a:pt x="64" y="46"/>
                      </a:moveTo>
                      <a:lnTo>
                        <a:pt x="64" y="46"/>
                      </a:lnTo>
                      <a:lnTo>
                        <a:pt x="64" y="44"/>
                      </a:lnTo>
                      <a:lnTo>
                        <a:pt x="66" y="42"/>
                      </a:lnTo>
                      <a:lnTo>
                        <a:pt x="70" y="40"/>
                      </a:lnTo>
                      <a:lnTo>
                        <a:pt x="70" y="40"/>
                      </a:lnTo>
                      <a:lnTo>
                        <a:pt x="70" y="40"/>
                      </a:lnTo>
                      <a:lnTo>
                        <a:pt x="72" y="38"/>
                      </a:lnTo>
                      <a:lnTo>
                        <a:pt x="72" y="36"/>
                      </a:lnTo>
                      <a:lnTo>
                        <a:pt x="72" y="34"/>
                      </a:lnTo>
                      <a:lnTo>
                        <a:pt x="72" y="34"/>
                      </a:lnTo>
                      <a:lnTo>
                        <a:pt x="80" y="32"/>
                      </a:lnTo>
                      <a:lnTo>
                        <a:pt x="80" y="32"/>
                      </a:lnTo>
                      <a:lnTo>
                        <a:pt x="78" y="26"/>
                      </a:lnTo>
                      <a:lnTo>
                        <a:pt x="76" y="24"/>
                      </a:lnTo>
                      <a:lnTo>
                        <a:pt x="74" y="24"/>
                      </a:lnTo>
                      <a:lnTo>
                        <a:pt x="74" y="24"/>
                      </a:lnTo>
                      <a:lnTo>
                        <a:pt x="74" y="22"/>
                      </a:lnTo>
                      <a:lnTo>
                        <a:pt x="72" y="20"/>
                      </a:lnTo>
                      <a:lnTo>
                        <a:pt x="70" y="18"/>
                      </a:lnTo>
                      <a:lnTo>
                        <a:pt x="68" y="18"/>
                      </a:lnTo>
                      <a:lnTo>
                        <a:pt x="68" y="18"/>
                      </a:lnTo>
                      <a:lnTo>
                        <a:pt x="64" y="18"/>
                      </a:lnTo>
                      <a:lnTo>
                        <a:pt x="58" y="16"/>
                      </a:lnTo>
                      <a:lnTo>
                        <a:pt x="58" y="16"/>
                      </a:lnTo>
                      <a:lnTo>
                        <a:pt x="54" y="12"/>
                      </a:lnTo>
                      <a:lnTo>
                        <a:pt x="52" y="10"/>
                      </a:lnTo>
                      <a:lnTo>
                        <a:pt x="50" y="10"/>
                      </a:lnTo>
                      <a:lnTo>
                        <a:pt x="50" y="10"/>
                      </a:lnTo>
                      <a:lnTo>
                        <a:pt x="48" y="10"/>
                      </a:lnTo>
                      <a:lnTo>
                        <a:pt x="46" y="10"/>
                      </a:lnTo>
                      <a:lnTo>
                        <a:pt x="46" y="8"/>
                      </a:lnTo>
                      <a:lnTo>
                        <a:pt x="44" y="6"/>
                      </a:lnTo>
                      <a:lnTo>
                        <a:pt x="44" y="6"/>
                      </a:lnTo>
                      <a:lnTo>
                        <a:pt x="36" y="6"/>
                      </a:lnTo>
                      <a:lnTo>
                        <a:pt x="32" y="4"/>
                      </a:lnTo>
                      <a:lnTo>
                        <a:pt x="26" y="0"/>
                      </a:lnTo>
                      <a:lnTo>
                        <a:pt x="26" y="0"/>
                      </a:lnTo>
                      <a:lnTo>
                        <a:pt x="18" y="6"/>
                      </a:lnTo>
                      <a:lnTo>
                        <a:pt x="18" y="6"/>
                      </a:lnTo>
                      <a:lnTo>
                        <a:pt x="12" y="8"/>
                      </a:lnTo>
                      <a:lnTo>
                        <a:pt x="10" y="12"/>
                      </a:lnTo>
                      <a:lnTo>
                        <a:pt x="10" y="12"/>
                      </a:lnTo>
                      <a:lnTo>
                        <a:pt x="6" y="14"/>
                      </a:lnTo>
                      <a:lnTo>
                        <a:pt x="2" y="14"/>
                      </a:lnTo>
                      <a:lnTo>
                        <a:pt x="2" y="14"/>
                      </a:lnTo>
                      <a:lnTo>
                        <a:pt x="0" y="16"/>
                      </a:lnTo>
                      <a:lnTo>
                        <a:pt x="0" y="20"/>
                      </a:lnTo>
                      <a:lnTo>
                        <a:pt x="0" y="20"/>
                      </a:lnTo>
                      <a:lnTo>
                        <a:pt x="4" y="24"/>
                      </a:lnTo>
                      <a:lnTo>
                        <a:pt x="6" y="28"/>
                      </a:lnTo>
                      <a:lnTo>
                        <a:pt x="6" y="28"/>
                      </a:lnTo>
                      <a:lnTo>
                        <a:pt x="8" y="32"/>
                      </a:lnTo>
                      <a:lnTo>
                        <a:pt x="8" y="36"/>
                      </a:lnTo>
                      <a:lnTo>
                        <a:pt x="8" y="36"/>
                      </a:lnTo>
                      <a:lnTo>
                        <a:pt x="10" y="40"/>
                      </a:lnTo>
                      <a:lnTo>
                        <a:pt x="12" y="40"/>
                      </a:lnTo>
                      <a:lnTo>
                        <a:pt x="14" y="40"/>
                      </a:lnTo>
                      <a:lnTo>
                        <a:pt x="16" y="42"/>
                      </a:lnTo>
                      <a:lnTo>
                        <a:pt x="16" y="42"/>
                      </a:lnTo>
                      <a:lnTo>
                        <a:pt x="20" y="46"/>
                      </a:lnTo>
                      <a:lnTo>
                        <a:pt x="20" y="46"/>
                      </a:lnTo>
                      <a:lnTo>
                        <a:pt x="24" y="50"/>
                      </a:lnTo>
                      <a:lnTo>
                        <a:pt x="28" y="52"/>
                      </a:lnTo>
                      <a:lnTo>
                        <a:pt x="30" y="50"/>
                      </a:lnTo>
                      <a:lnTo>
                        <a:pt x="30" y="50"/>
                      </a:lnTo>
                      <a:lnTo>
                        <a:pt x="30" y="50"/>
                      </a:lnTo>
                      <a:lnTo>
                        <a:pt x="34" y="44"/>
                      </a:lnTo>
                      <a:lnTo>
                        <a:pt x="36" y="42"/>
                      </a:lnTo>
                      <a:lnTo>
                        <a:pt x="36" y="42"/>
                      </a:lnTo>
                      <a:lnTo>
                        <a:pt x="38" y="42"/>
                      </a:lnTo>
                      <a:lnTo>
                        <a:pt x="42" y="42"/>
                      </a:lnTo>
                      <a:lnTo>
                        <a:pt x="44" y="44"/>
                      </a:lnTo>
                      <a:lnTo>
                        <a:pt x="44" y="44"/>
                      </a:lnTo>
                      <a:lnTo>
                        <a:pt x="48" y="46"/>
                      </a:lnTo>
                      <a:lnTo>
                        <a:pt x="54" y="48"/>
                      </a:lnTo>
                      <a:lnTo>
                        <a:pt x="54" y="48"/>
                      </a:lnTo>
                      <a:lnTo>
                        <a:pt x="64" y="46"/>
                      </a:lnTo>
                      <a:lnTo>
                        <a:pt x="64" y="4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84" name="Freeform 204"/>
                <p:cNvSpPr>
                  <a:spLocks noChangeAspect="1" noEditPoints="1"/>
                </p:cNvSpPr>
                <p:nvPr/>
              </p:nvSpPr>
              <p:spPr bwMode="gray">
                <a:xfrm>
                  <a:off x="3635" y="2337"/>
                  <a:ext cx="29" cy="17"/>
                </a:xfrm>
                <a:custGeom>
                  <a:avLst/>
                  <a:gdLst/>
                  <a:ahLst/>
                  <a:cxnLst>
                    <a:cxn ang="0">
                      <a:pos x="26" y="12"/>
                    </a:cxn>
                    <a:cxn ang="0">
                      <a:pos x="26" y="12"/>
                    </a:cxn>
                    <a:cxn ang="0">
                      <a:pos x="24" y="6"/>
                    </a:cxn>
                    <a:cxn ang="0">
                      <a:pos x="28" y="6"/>
                    </a:cxn>
                    <a:cxn ang="0">
                      <a:pos x="28" y="6"/>
                    </a:cxn>
                    <a:cxn ang="0">
                      <a:pos x="30" y="2"/>
                    </a:cxn>
                    <a:cxn ang="0">
                      <a:pos x="32" y="0"/>
                    </a:cxn>
                    <a:cxn ang="0">
                      <a:pos x="32" y="0"/>
                    </a:cxn>
                    <a:cxn ang="0">
                      <a:pos x="32" y="0"/>
                    </a:cxn>
                    <a:cxn ang="0">
                      <a:pos x="26" y="4"/>
                    </a:cxn>
                    <a:cxn ang="0">
                      <a:pos x="22" y="6"/>
                    </a:cxn>
                    <a:cxn ang="0">
                      <a:pos x="22" y="6"/>
                    </a:cxn>
                    <a:cxn ang="0">
                      <a:pos x="16" y="6"/>
                    </a:cxn>
                    <a:cxn ang="0">
                      <a:pos x="10" y="6"/>
                    </a:cxn>
                    <a:cxn ang="0">
                      <a:pos x="10" y="6"/>
                    </a:cxn>
                    <a:cxn ang="0">
                      <a:pos x="12" y="10"/>
                    </a:cxn>
                    <a:cxn ang="0">
                      <a:pos x="12" y="10"/>
                    </a:cxn>
                    <a:cxn ang="0">
                      <a:pos x="8" y="10"/>
                    </a:cxn>
                    <a:cxn ang="0">
                      <a:pos x="8" y="10"/>
                    </a:cxn>
                    <a:cxn ang="0">
                      <a:pos x="10" y="12"/>
                    </a:cxn>
                    <a:cxn ang="0">
                      <a:pos x="14" y="12"/>
                    </a:cxn>
                    <a:cxn ang="0">
                      <a:pos x="14" y="12"/>
                    </a:cxn>
                    <a:cxn ang="0">
                      <a:pos x="18" y="10"/>
                    </a:cxn>
                    <a:cxn ang="0">
                      <a:pos x="18" y="10"/>
                    </a:cxn>
                    <a:cxn ang="0">
                      <a:pos x="20" y="10"/>
                    </a:cxn>
                    <a:cxn ang="0">
                      <a:pos x="20" y="10"/>
                    </a:cxn>
                    <a:cxn ang="0">
                      <a:pos x="26" y="12"/>
                    </a:cxn>
                    <a:cxn ang="0">
                      <a:pos x="26" y="12"/>
                    </a:cxn>
                    <a:cxn ang="0">
                      <a:pos x="26" y="12"/>
                    </a:cxn>
                    <a:cxn ang="0">
                      <a:pos x="26" y="12"/>
                    </a:cxn>
                    <a:cxn ang="0">
                      <a:pos x="24" y="12"/>
                    </a:cxn>
                    <a:cxn ang="0">
                      <a:pos x="24" y="12"/>
                    </a:cxn>
                    <a:cxn ang="0">
                      <a:pos x="22" y="14"/>
                    </a:cxn>
                    <a:cxn ang="0">
                      <a:pos x="18" y="16"/>
                    </a:cxn>
                    <a:cxn ang="0">
                      <a:pos x="18" y="16"/>
                    </a:cxn>
                    <a:cxn ang="0">
                      <a:pos x="12" y="20"/>
                    </a:cxn>
                    <a:cxn ang="0">
                      <a:pos x="8" y="20"/>
                    </a:cxn>
                    <a:cxn ang="0">
                      <a:pos x="2" y="16"/>
                    </a:cxn>
                    <a:cxn ang="0">
                      <a:pos x="2" y="16"/>
                    </a:cxn>
                    <a:cxn ang="0">
                      <a:pos x="0" y="12"/>
                    </a:cxn>
                    <a:cxn ang="0">
                      <a:pos x="0" y="12"/>
                    </a:cxn>
                    <a:cxn ang="0">
                      <a:pos x="8" y="10"/>
                    </a:cxn>
                    <a:cxn ang="0">
                      <a:pos x="8" y="10"/>
                    </a:cxn>
                    <a:cxn ang="0">
                      <a:pos x="10" y="12"/>
                    </a:cxn>
                    <a:cxn ang="0">
                      <a:pos x="14" y="12"/>
                    </a:cxn>
                    <a:cxn ang="0">
                      <a:pos x="14" y="12"/>
                    </a:cxn>
                    <a:cxn ang="0">
                      <a:pos x="18" y="10"/>
                    </a:cxn>
                    <a:cxn ang="0">
                      <a:pos x="18" y="10"/>
                    </a:cxn>
                    <a:cxn ang="0">
                      <a:pos x="20" y="10"/>
                    </a:cxn>
                    <a:cxn ang="0">
                      <a:pos x="20" y="10"/>
                    </a:cxn>
                    <a:cxn ang="0">
                      <a:pos x="26" y="12"/>
                    </a:cxn>
                    <a:cxn ang="0">
                      <a:pos x="26" y="12"/>
                    </a:cxn>
                  </a:cxnLst>
                  <a:rect l="0" t="0" r="r" b="b"/>
                  <a:pathLst>
                    <a:path w="32" h="20">
                      <a:moveTo>
                        <a:pt x="26" y="12"/>
                      </a:moveTo>
                      <a:lnTo>
                        <a:pt x="26" y="12"/>
                      </a:lnTo>
                      <a:lnTo>
                        <a:pt x="24" y="6"/>
                      </a:lnTo>
                      <a:lnTo>
                        <a:pt x="28" y="6"/>
                      </a:lnTo>
                      <a:lnTo>
                        <a:pt x="28" y="6"/>
                      </a:lnTo>
                      <a:lnTo>
                        <a:pt x="30" y="2"/>
                      </a:lnTo>
                      <a:lnTo>
                        <a:pt x="32" y="0"/>
                      </a:lnTo>
                      <a:lnTo>
                        <a:pt x="32" y="0"/>
                      </a:lnTo>
                      <a:lnTo>
                        <a:pt x="32" y="0"/>
                      </a:lnTo>
                      <a:lnTo>
                        <a:pt x="26" y="4"/>
                      </a:lnTo>
                      <a:lnTo>
                        <a:pt x="22" y="6"/>
                      </a:lnTo>
                      <a:lnTo>
                        <a:pt x="22" y="6"/>
                      </a:lnTo>
                      <a:lnTo>
                        <a:pt x="16" y="6"/>
                      </a:lnTo>
                      <a:lnTo>
                        <a:pt x="10" y="6"/>
                      </a:lnTo>
                      <a:lnTo>
                        <a:pt x="10" y="6"/>
                      </a:lnTo>
                      <a:lnTo>
                        <a:pt x="12" y="10"/>
                      </a:lnTo>
                      <a:lnTo>
                        <a:pt x="12" y="10"/>
                      </a:lnTo>
                      <a:lnTo>
                        <a:pt x="8" y="10"/>
                      </a:lnTo>
                      <a:lnTo>
                        <a:pt x="8" y="10"/>
                      </a:lnTo>
                      <a:lnTo>
                        <a:pt x="10" y="12"/>
                      </a:lnTo>
                      <a:lnTo>
                        <a:pt x="14" y="12"/>
                      </a:lnTo>
                      <a:lnTo>
                        <a:pt x="14" y="12"/>
                      </a:lnTo>
                      <a:lnTo>
                        <a:pt x="18" y="10"/>
                      </a:lnTo>
                      <a:lnTo>
                        <a:pt x="18" y="10"/>
                      </a:lnTo>
                      <a:lnTo>
                        <a:pt x="20" y="10"/>
                      </a:lnTo>
                      <a:lnTo>
                        <a:pt x="20" y="10"/>
                      </a:lnTo>
                      <a:lnTo>
                        <a:pt x="26" y="12"/>
                      </a:lnTo>
                      <a:lnTo>
                        <a:pt x="26" y="12"/>
                      </a:lnTo>
                      <a:close/>
                      <a:moveTo>
                        <a:pt x="26" y="12"/>
                      </a:moveTo>
                      <a:lnTo>
                        <a:pt x="26" y="12"/>
                      </a:lnTo>
                      <a:lnTo>
                        <a:pt x="24" y="12"/>
                      </a:lnTo>
                      <a:lnTo>
                        <a:pt x="24" y="12"/>
                      </a:lnTo>
                      <a:lnTo>
                        <a:pt x="22" y="14"/>
                      </a:lnTo>
                      <a:lnTo>
                        <a:pt x="18" y="16"/>
                      </a:lnTo>
                      <a:lnTo>
                        <a:pt x="18" y="16"/>
                      </a:lnTo>
                      <a:lnTo>
                        <a:pt x="12" y="20"/>
                      </a:lnTo>
                      <a:lnTo>
                        <a:pt x="8" y="20"/>
                      </a:lnTo>
                      <a:lnTo>
                        <a:pt x="2" y="16"/>
                      </a:lnTo>
                      <a:lnTo>
                        <a:pt x="2" y="16"/>
                      </a:lnTo>
                      <a:lnTo>
                        <a:pt x="0" y="12"/>
                      </a:lnTo>
                      <a:lnTo>
                        <a:pt x="0" y="12"/>
                      </a:lnTo>
                      <a:lnTo>
                        <a:pt x="8" y="10"/>
                      </a:lnTo>
                      <a:lnTo>
                        <a:pt x="8" y="10"/>
                      </a:lnTo>
                      <a:lnTo>
                        <a:pt x="10" y="12"/>
                      </a:lnTo>
                      <a:lnTo>
                        <a:pt x="14" y="12"/>
                      </a:lnTo>
                      <a:lnTo>
                        <a:pt x="14" y="12"/>
                      </a:lnTo>
                      <a:lnTo>
                        <a:pt x="18" y="10"/>
                      </a:lnTo>
                      <a:lnTo>
                        <a:pt x="18" y="10"/>
                      </a:lnTo>
                      <a:lnTo>
                        <a:pt x="20" y="10"/>
                      </a:lnTo>
                      <a:lnTo>
                        <a:pt x="20" y="10"/>
                      </a:lnTo>
                      <a:lnTo>
                        <a:pt x="26" y="12"/>
                      </a:lnTo>
                      <a:lnTo>
                        <a:pt x="26" y="1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grpSp>
          <p:sp>
            <p:nvSpPr>
              <p:cNvPr id="2094285" name="Freeform 205"/>
              <p:cNvSpPr>
                <a:spLocks noChangeAspect="1" noEditPoints="1"/>
              </p:cNvSpPr>
              <p:nvPr/>
            </p:nvSpPr>
            <p:spPr bwMode="gray">
              <a:xfrm>
                <a:off x="2198" y="2521"/>
                <a:ext cx="125" cy="52"/>
              </a:xfrm>
              <a:custGeom>
                <a:avLst/>
                <a:gdLst/>
                <a:ahLst/>
                <a:cxnLst>
                  <a:cxn ang="0">
                    <a:pos x="22" y="24"/>
                  </a:cxn>
                  <a:cxn ang="0">
                    <a:pos x="24" y="24"/>
                  </a:cxn>
                  <a:cxn ang="0">
                    <a:pos x="20" y="30"/>
                  </a:cxn>
                  <a:cxn ang="0">
                    <a:pos x="22" y="30"/>
                  </a:cxn>
                  <a:cxn ang="0">
                    <a:pos x="28" y="20"/>
                  </a:cxn>
                  <a:cxn ang="0">
                    <a:pos x="22" y="18"/>
                  </a:cxn>
                  <a:cxn ang="0">
                    <a:pos x="12" y="6"/>
                  </a:cxn>
                  <a:cxn ang="0">
                    <a:pos x="4" y="18"/>
                  </a:cxn>
                  <a:cxn ang="0">
                    <a:pos x="0" y="20"/>
                  </a:cxn>
                  <a:cxn ang="0">
                    <a:pos x="12" y="20"/>
                  </a:cxn>
                  <a:cxn ang="0">
                    <a:pos x="16" y="16"/>
                  </a:cxn>
                  <a:cxn ang="0">
                    <a:pos x="18" y="12"/>
                  </a:cxn>
                  <a:cxn ang="0">
                    <a:pos x="26" y="8"/>
                  </a:cxn>
                  <a:cxn ang="0">
                    <a:pos x="38" y="8"/>
                  </a:cxn>
                  <a:cxn ang="0">
                    <a:pos x="38" y="12"/>
                  </a:cxn>
                  <a:cxn ang="0">
                    <a:pos x="48" y="14"/>
                  </a:cxn>
                  <a:cxn ang="0">
                    <a:pos x="56" y="18"/>
                  </a:cxn>
                  <a:cxn ang="0">
                    <a:pos x="58" y="24"/>
                  </a:cxn>
                  <a:cxn ang="0">
                    <a:pos x="64" y="26"/>
                  </a:cxn>
                  <a:cxn ang="0">
                    <a:pos x="66" y="30"/>
                  </a:cxn>
                  <a:cxn ang="0">
                    <a:pos x="80" y="28"/>
                  </a:cxn>
                  <a:cxn ang="0">
                    <a:pos x="82" y="38"/>
                  </a:cxn>
                  <a:cxn ang="0">
                    <a:pos x="98" y="46"/>
                  </a:cxn>
                  <a:cxn ang="0">
                    <a:pos x="94" y="54"/>
                  </a:cxn>
                  <a:cxn ang="0">
                    <a:pos x="92" y="60"/>
                  </a:cxn>
                  <a:cxn ang="0">
                    <a:pos x="126" y="54"/>
                  </a:cxn>
                  <a:cxn ang="0">
                    <a:pos x="130" y="56"/>
                  </a:cxn>
                  <a:cxn ang="0">
                    <a:pos x="136" y="52"/>
                  </a:cxn>
                  <a:cxn ang="0">
                    <a:pos x="136" y="48"/>
                  </a:cxn>
                  <a:cxn ang="0">
                    <a:pos x="124" y="46"/>
                  </a:cxn>
                  <a:cxn ang="0">
                    <a:pos x="118" y="44"/>
                  </a:cxn>
                  <a:cxn ang="0">
                    <a:pos x="108" y="36"/>
                  </a:cxn>
                  <a:cxn ang="0">
                    <a:pos x="102" y="30"/>
                  </a:cxn>
                  <a:cxn ang="0">
                    <a:pos x="98" y="30"/>
                  </a:cxn>
                  <a:cxn ang="0">
                    <a:pos x="96" y="24"/>
                  </a:cxn>
                  <a:cxn ang="0">
                    <a:pos x="90" y="20"/>
                  </a:cxn>
                  <a:cxn ang="0">
                    <a:pos x="86" y="20"/>
                  </a:cxn>
                  <a:cxn ang="0">
                    <a:pos x="78" y="18"/>
                  </a:cxn>
                  <a:cxn ang="0">
                    <a:pos x="70" y="14"/>
                  </a:cxn>
                  <a:cxn ang="0">
                    <a:pos x="66" y="6"/>
                  </a:cxn>
                  <a:cxn ang="0">
                    <a:pos x="42" y="2"/>
                  </a:cxn>
                  <a:cxn ang="0">
                    <a:pos x="38" y="4"/>
                  </a:cxn>
                  <a:cxn ang="0">
                    <a:pos x="38" y="0"/>
                  </a:cxn>
                  <a:cxn ang="0">
                    <a:pos x="22" y="0"/>
                  </a:cxn>
                </a:cxnLst>
                <a:rect l="0" t="0" r="r" b="b"/>
                <a:pathLst>
                  <a:path w="136" h="60">
                    <a:moveTo>
                      <a:pt x="22" y="18"/>
                    </a:moveTo>
                    <a:lnTo>
                      <a:pt x="22" y="18"/>
                    </a:lnTo>
                    <a:lnTo>
                      <a:pt x="22" y="24"/>
                    </a:lnTo>
                    <a:lnTo>
                      <a:pt x="22" y="24"/>
                    </a:lnTo>
                    <a:lnTo>
                      <a:pt x="24" y="22"/>
                    </a:lnTo>
                    <a:lnTo>
                      <a:pt x="24" y="24"/>
                    </a:lnTo>
                    <a:lnTo>
                      <a:pt x="24" y="26"/>
                    </a:lnTo>
                    <a:lnTo>
                      <a:pt x="20" y="30"/>
                    </a:lnTo>
                    <a:lnTo>
                      <a:pt x="20" y="30"/>
                    </a:lnTo>
                    <a:lnTo>
                      <a:pt x="18" y="30"/>
                    </a:lnTo>
                    <a:lnTo>
                      <a:pt x="20" y="30"/>
                    </a:lnTo>
                    <a:lnTo>
                      <a:pt x="22" y="30"/>
                    </a:lnTo>
                    <a:lnTo>
                      <a:pt x="22" y="30"/>
                    </a:lnTo>
                    <a:lnTo>
                      <a:pt x="28" y="26"/>
                    </a:lnTo>
                    <a:lnTo>
                      <a:pt x="28" y="20"/>
                    </a:lnTo>
                    <a:lnTo>
                      <a:pt x="28" y="20"/>
                    </a:lnTo>
                    <a:lnTo>
                      <a:pt x="22" y="18"/>
                    </a:lnTo>
                    <a:lnTo>
                      <a:pt x="22" y="18"/>
                    </a:lnTo>
                    <a:close/>
                    <a:moveTo>
                      <a:pt x="22" y="0"/>
                    </a:moveTo>
                    <a:lnTo>
                      <a:pt x="22" y="0"/>
                    </a:lnTo>
                    <a:lnTo>
                      <a:pt x="12" y="6"/>
                    </a:lnTo>
                    <a:lnTo>
                      <a:pt x="4" y="14"/>
                    </a:lnTo>
                    <a:lnTo>
                      <a:pt x="4" y="14"/>
                    </a:lnTo>
                    <a:lnTo>
                      <a:pt x="4" y="18"/>
                    </a:lnTo>
                    <a:lnTo>
                      <a:pt x="4" y="18"/>
                    </a:lnTo>
                    <a:lnTo>
                      <a:pt x="0" y="20"/>
                    </a:lnTo>
                    <a:lnTo>
                      <a:pt x="0" y="20"/>
                    </a:lnTo>
                    <a:lnTo>
                      <a:pt x="6" y="22"/>
                    </a:lnTo>
                    <a:lnTo>
                      <a:pt x="12" y="20"/>
                    </a:lnTo>
                    <a:lnTo>
                      <a:pt x="12" y="20"/>
                    </a:lnTo>
                    <a:lnTo>
                      <a:pt x="12" y="16"/>
                    </a:lnTo>
                    <a:lnTo>
                      <a:pt x="12" y="16"/>
                    </a:lnTo>
                    <a:lnTo>
                      <a:pt x="16" y="16"/>
                    </a:lnTo>
                    <a:lnTo>
                      <a:pt x="16" y="16"/>
                    </a:lnTo>
                    <a:lnTo>
                      <a:pt x="16" y="16"/>
                    </a:lnTo>
                    <a:lnTo>
                      <a:pt x="18" y="12"/>
                    </a:lnTo>
                    <a:lnTo>
                      <a:pt x="18" y="12"/>
                    </a:lnTo>
                    <a:lnTo>
                      <a:pt x="22" y="8"/>
                    </a:lnTo>
                    <a:lnTo>
                      <a:pt x="26" y="8"/>
                    </a:lnTo>
                    <a:lnTo>
                      <a:pt x="30" y="6"/>
                    </a:lnTo>
                    <a:lnTo>
                      <a:pt x="30" y="6"/>
                    </a:lnTo>
                    <a:lnTo>
                      <a:pt x="38" y="8"/>
                    </a:lnTo>
                    <a:lnTo>
                      <a:pt x="38" y="8"/>
                    </a:lnTo>
                    <a:lnTo>
                      <a:pt x="38" y="12"/>
                    </a:lnTo>
                    <a:lnTo>
                      <a:pt x="38" y="12"/>
                    </a:lnTo>
                    <a:lnTo>
                      <a:pt x="42" y="14"/>
                    </a:lnTo>
                    <a:lnTo>
                      <a:pt x="48" y="14"/>
                    </a:lnTo>
                    <a:lnTo>
                      <a:pt x="48" y="14"/>
                    </a:lnTo>
                    <a:lnTo>
                      <a:pt x="52" y="18"/>
                    </a:lnTo>
                    <a:lnTo>
                      <a:pt x="52" y="18"/>
                    </a:lnTo>
                    <a:lnTo>
                      <a:pt x="56" y="18"/>
                    </a:lnTo>
                    <a:lnTo>
                      <a:pt x="56" y="18"/>
                    </a:lnTo>
                    <a:lnTo>
                      <a:pt x="56" y="20"/>
                    </a:lnTo>
                    <a:lnTo>
                      <a:pt x="58" y="24"/>
                    </a:lnTo>
                    <a:lnTo>
                      <a:pt x="58" y="24"/>
                    </a:lnTo>
                    <a:lnTo>
                      <a:pt x="60" y="24"/>
                    </a:lnTo>
                    <a:lnTo>
                      <a:pt x="64" y="26"/>
                    </a:lnTo>
                    <a:lnTo>
                      <a:pt x="64" y="26"/>
                    </a:lnTo>
                    <a:lnTo>
                      <a:pt x="66" y="30"/>
                    </a:lnTo>
                    <a:lnTo>
                      <a:pt x="66" y="30"/>
                    </a:lnTo>
                    <a:lnTo>
                      <a:pt x="74" y="30"/>
                    </a:lnTo>
                    <a:lnTo>
                      <a:pt x="80" y="28"/>
                    </a:lnTo>
                    <a:lnTo>
                      <a:pt x="80" y="28"/>
                    </a:lnTo>
                    <a:lnTo>
                      <a:pt x="80" y="34"/>
                    </a:lnTo>
                    <a:lnTo>
                      <a:pt x="80" y="34"/>
                    </a:lnTo>
                    <a:lnTo>
                      <a:pt x="82" y="38"/>
                    </a:lnTo>
                    <a:lnTo>
                      <a:pt x="86" y="42"/>
                    </a:lnTo>
                    <a:lnTo>
                      <a:pt x="98" y="46"/>
                    </a:lnTo>
                    <a:lnTo>
                      <a:pt x="98" y="46"/>
                    </a:lnTo>
                    <a:lnTo>
                      <a:pt x="98" y="50"/>
                    </a:lnTo>
                    <a:lnTo>
                      <a:pt x="98" y="50"/>
                    </a:lnTo>
                    <a:lnTo>
                      <a:pt x="94" y="54"/>
                    </a:lnTo>
                    <a:lnTo>
                      <a:pt x="92" y="56"/>
                    </a:lnTo>
                    <a:lnTo>
                      <a:pt x="92" y="56"/>
                    </a:lnTo>
                    <a:lnTo>
                      <a:pt x="92" y="60"/>
                    </a:lnTo>
                    <a:lnTo>
                      <a:pt x="92" y="60"/>
                    </a:lnTo>
                    <a:lnTo>
                      <a:pt x="110" y="56"/>
                    </a:lnTo>
                    <a:lnTo>
                      <a:pt x="126" y="54"/>
                    </a:lnTo>
                    <a:lnTo>
                      <a:pt x="126" y="54"/>
                    </a:lnTo>
                    <a:lnTo>
                      <a:pt x="128" y="56"/>
                    </a:lnTo>
                    <a:lnTo>
                      <a:pt x="130" y="56"/>
                    </a:lnTo>
                    <a:lnTo>
                      <a:pt x="130" y="56"/>
                    </a:lnTo>
                    <a:lnTo>
                      <a:pt x="136" y="52"/>
                    </a:lnTo>
                    <a:lnTo>
                      <a:pt x="136" y="52"/>
                    </a:lnTo>
                    <a:lnTo>
                      <a:pt x="136" y="50"/>
                    </a:lnTo>
                    <a:lnTo>
                      <a:pt x="136" y="48"/>
                    </a:lnTo>
                    <a:lnTo>
                      <a:pt x="136" y="48"/>
                    </a:lnTo>
                    <a:lnTo>
                      <a:pt x="130" y="44"/>
                    </a:lnTo>
                    <a:lnTo>
                      <a:pt x="130" y="44"/>
                    </a:lnTo>
                    <a:lnTo>
                      <a:pt x="124" y="46"/>
                    </a:lnTo>
                    <a:lnTo>
                      <a:pt x="120" y="46"/>
                    </a:lnTo>
                    <a:lnTo>
                      <a:pt x="118" y="44"/>
                    </a:lnTo>
                    <a:lnTo>
                      <a:pt x="118" y="44"/>
                    </a:lnTo>
                    <a:lnTo>
                      <a:pt x="120" y="36"/>
                    </a:lnTo>
                    <a:lnTo>
                      <a:pt x="120" y="36"/>
                    </a:lnTo>
                    <a:lnTo>
                      <a:pt x="108" y="36"/>
                    </a:lnTo>
                    <a:lnTo>
                      <a:pt x="106" y="34"/>
                    </a:lnTo>
                    <a:lnTo>
                      <a:pt x="102" y="30"/>
                    </a:lnTo>
                    <a:lnTo>
                      <a:pt x="102" y="30"/>
                    </a:lnTo>
                    <a:lnTo>
                      <a:pt x="100" y="30"/>
                    </a:lnTo>
                    <a:lnTo>
                      <a:pt x="98" y="30"/>
                    </a:lnTo>
                    <a:lnTo>
                      <a:pt x="98" y="30"/>
                    </a:lnTo>
                    <a:lnTo>
                      <a:pt x="98" y="26"/>
                    </a:lnTo>
                    <a:lnTo>
                      <a:pt x="96" y="24"/>
                    </a:lnTo>
                    <a:lnTo>
                      <a:pt x="96" y="24"/>
                    </a:lnTo>
                    <a:lnTo>
                      <a:pt x="92" y="22"/>
                    </a:lnTo>
                    <a:lnTo>
                      <a:pt x="90" y="24"/>
                    </a:lnTo>
                    <a:lnTo>
                      <a:pt x="90" y="20"/>
                    </a:lnTo>
                    <a:lnTo>
                      <a:pt x="90" y="20"/>
                    </a:lnTo>
                    <a:lnTo>
                      <a:pt x="86" y="20"/>
                    </a:lnTo>
                    <a:lnTo>
                      <a:pt x="86" y="20"/>
                    </a:lnTo>
                    <a:lnTo>
                      <a:pt x="84" y="18"/>
                    </a:lnTo>
                    <a:lnTo>
                      <a:pt x="84" y="18"/>
                    </a:lnTo>
                    <a:lnTo>
                      <a:pt x="78" y="18"/>
                    </a:lnTo>
                    <a:lnTo>
                      <a:pt x="72" y="16"/>
                    </a:lnTo>
                    <a:lnTo>
                      <a:pt x="72" y="16"/>
                    </a:lnTo>
                    <a:lnTo>
                      <a:pt x="70" y="14"/>
                    </a:lnTo>
                    <a:lnTo>
                      <a:pt x="68" y="12"/>
                    </a:lnTo>
                    <a:lnTo>
                      <a:pt x="66" y="6"/>
                    </a:lnTo>
                    <a:lnTo>
                      <a:pt x="66" y="6"/>
                    </a:lnTo>
                    <a:lnTo>
                      <a:pt x="54" y="4"/>
                    </a:lnTo>
                    <a:lnTo>
                      <a:pt x="42" y="2"/>
                    </a:lnTo>
                    <a:lnTo>
                      <a:pt x="42" y="2"/>
                    </a:lnTo>
                    <a:lnTo>
                      <a:pt x="42" y="4"/>
                    </a:lnTo>
                    <a:lnTo>
                      <a:pt x="40" y="4"/>
                    </a:lnTo>
                    <a:lnTo>
                      <a:pt x="38" y="4"/>
                    </a:lnTo>
                    <a:lnTo>
                      <a:pt x="38" y="4"/>
                    </a:lnTo>
                    <a:lnTo>
                      <a:pt x="38" y="0"/>
                    </a:lnTo>
                    <a:lnTo>
                      <a:pt x="38" y="0"/>
                    </a:lnTo>
                    <a:lnTo>
                      <a:pt x="30" y="0"/>
                    </a:lnTo>
                    <a:lnTo>
                      <a:pt x="22" y="0"/>
                    </a:lnTo>
                    <a:lnTo>
                      <a:pt x="22" y="0"/>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86" name="Freeform 206"/>
              <p:cNvSpPr>
                <a:spLocks noChangeAspect="1"/>
              </p:cNvSpPr>
              <p:nvPr/>
            </p:nvSpPr>
            <p:spPr bwMode="gray">
              <a:xfrm>
                <a:off x="3401" y="2153"/>
                <a:ext cx="75" cy="76"/>
              </a:xfrm>
              <a:custGeom>
                <a:avLst/>
                <a:gdLst/>
                <a:ahLst/>
                <a:cxnLst>
                  <a:cxn ang="0">
                    <a:pos x="66" y="84"/>
                  </a:cxn>
                  <a:cxn ang="0">
                    <a:pos x="62" y="80"/>
                  </a:cxn>
                  <a:cxn ang="0">
                    <a:pos x="56" y="76"/>
                  </a:cxn>
                  <a:cxn ang="0">
                    <a:pos x="46" y="64"/>
                  </a:cxn>
                  <a:cxn ang="0">
                    <a:pos x="38" y="54"/>
                  </a:cxn>
                  <a:cxn ang="0">
                    <a:pos x="40" y="52"/>
                  </a:cxn>
                  <a:cxn ang="0">
                    <a:pos x="32" y="40"/>
                  </a:cxn>
                  <a:cxn ang="0">
                    <a:pos x="32" y="34"/>
                  </a:cxn>
                  <a:cxn ang="0">
                    <a:pos x="36" y="34"/>
                  </a:cxn>
                  <a:cxn ang="0">
                    <a:pos x="42" y="38"/>
                  </a:cxn>
                  <a:cxn ang="0">
                    <a:pos x="44" y="38"/>
                  </a:cxn>
                  <a:cxn ang="0">
                    <a:pos x="50" y="40"/>
                  </a:cxn>
                  <a:cxn ang="0">
                    <a:pos x="60" y="38"/>
                  </a:cxn>
                  <a:cxn ang="0">
                    <a:pos x="66" y="40"/>
                  </a:cxn>
                  <a:cxn ang="0">
                    <a:pos x="68" y="42"/>
                  </a:cxn>
                  <a:cxn ang="0">
                    <a:pos x="80" y="44"/>
                  </a:cxn>
                  <a:cxn ang="0">
                    <a:pos x="82" y="40"/>
                  </a:cxn>
                  <a:cxn ang="0">
                    <a:pos x="80" y="34"/>
                  </a:cxn>
                  <a:cxn ang="0">
                    <a:pos x="80" y="30"/>
                  </a:cxn>
                  <a:cxn ang="0">
                    <a:pos x="74" y="30"/>
                  </a:cxn>
                  <a:cxn ang="0">
                    <a:pos x="66" y="26"/>
                  </a:cxn>
                  <a:cxn ang="0">
                    <a:pos x="54" y="16"/>
                  </a:cxn>
                  <a:cxn ang="0">
                    <a:pos x="48" y="6"/>
                  </a:cxn>
                  <a:cxn ang="0">
                    <a:pos x="42" y="0"/>
                  </a:cxn>
                  <a:cxn ang="0">
                    <a:pos x="38" y="4"/>
                  </a:cxn>
                  <a:cxn ang="0">
                    <a:pos x="32" y="8"/>
                  </a:cxn>
                  <a:cxn ang="0">
                    <a:pos x="28" y="10"/>
                  </a:cxn>
                  <a:cxn ang="0">
                    <a:pos x="22" y="22"/>
                  </a:cxn>
                  <a:cxn ang="0">
                    <a:pos x="18" y="20"/>
                  </a:cxn>
                  <a:cxn ang="0">
                    <a:pos x="16" y="20"/>
                  </a:cxn>
                  <a:cxn ang="0">
                    <a:pos x="16" y="28"/>
                  </a:cxn>
                  <a:cxn ang="0">
                    <a:pos x="0" y="34"/>
                  </a:cxn>
                  <a:cxn ang="0">
                    <a:pos x="2" y="40"/>
                  </a:cxn>
                  <a:cxn ang="0">
                    <a:pos x="6" y="44"/>
                  </a:cxn>
                  <a:cxn ang="0">
                    <a:pos x="6" y="42"/>
                  </a:cxn>
                  <a:cxn ang="0">
                    <a:pos x="10" y="40"/>
                  </a:cxn>
                  <a:cxn ang="0">
                    <a:pos x="16" y="34"/>
                  </a:cxn>
                  <a:cxn ang="0">
                    <a:pos x="16" y="46"/>
                  </a:cxn>
                  <a:cxn ang="0">
                    <a:pos x="24" y="56"/>
                  </a:cxn>
                  <a:cxn ang="0">
                    <a:pos x="22" y="60"/>
                  </a:cxn>
                  <a:cxn ang="0">
                    <a:pos x="28" y="64"/>
                  </a:cxn>
                  <a:cxn ang="0">
                    <a:pos x="34" y="66"/>
                  </a:cxn>
                  <a:cxn ang="0">
                    <a:pos x="38" y="68"/>
                  </a:cxn>
                  <a:cxn ang="0">
                    <a:pos x="54" y="80"/>
                  </a:cxn>
                  <a:cxn ang="0">
                    <a:pos x="60" y="80"/>
                  </a:cxn>
                  <a:cxn ang="0">
                    <a:pos x="66" y="88"/>
                  </a:cxn>
                  <a:cxn ang="0">
                    <a:pos x="70" y="88"/>
                  </a:cxn>
                </a:cxnLst>
                <a:rect l="0" t="0" r="r" b="b"/>
                <a:pathLst>
                  <a:path w="82" h="88">
                    <a:moveTo>
                      <a:pt x="70" y="88"/>
                    </a:moveTo>
                    <a:lnTo>
                      <a:pt x="70" y="88"/>
                    </a:lnTo>
                    <a:lnTo>
                      <a:pt x="66" y="84"/>
                    </a:lnTo>
                    <a:lnTo>
                      <a:pt x="66" y="84"/>
                    </a:lnTo>
                    <a:lnTo>
                      <a:pt x="62" y="80"/>
                    </a:lnTo>
                    <a:lnTo>
                      <a:pt x="62" y="80"/>
                    </a:lnTo>
                    <a:lnTo>
                      <a:pt x="60" y="78"/>
                    </a:lnTo>
                    <a:lnTo>
                      <a:pt x="56" y="76"/>
                    </a:lnTo>
                    <a:lnTo>
                      <a:pt x="56" y="76"/>
                    </a:lnTo>
                    <a:lnTo>
                      <a:pt x="52" y="70"/>
                    </a:lnTo>
                    <a:lnTo>
                      <a:pt x="52" y="70"/>
                    </a:lnTo>
                    <a:lnTo>
                      <a:pt x="46" y="64"/>
                    </a:lnTo>
                    <a:lnTo>
                      <a:pt x="40" y="56"/>
                    </a:lnTo>
                    <a:lnTo>
                      <a:pt x="40" y="56"/>
                    </a:lnTo>
                    <a:lnTo>
                      <a:pt x="38" y="54"/>
                    </a:lnTo>
                    <a:lnTo>
                      <a:pt x="40" y="54"/>
                    </a:lnTo>
                    <a:lnTo>
                      <a:pt x="40" y="52"/>
                    </a:lnTo>
                    <a:lnTo>
                      <a:pt x="40" y="52"/>
                    </a:lnTo>
                    <a:lnTo>
                      <a:pt x="36" y="44"/>
                    </a:lnTo>
                    <a:lnTo>
                      <a:pt x="32" y="40"/>
                    </a:lnTo>
                    <a:lnTo>
                      <a:pt x="32" y="40"/>
                    </a:lnTo>
                    <a:lnTo>
                      <a:pt x="32" y="36"/>
                    </a:lnTo>
                    <a:lnTo>
                      <a:pt x="32" y="36"/>
                    </a:lnTo>
                    <a:lnTo>
                      <a:pt x="32" y="34"/>
                    </a:lnTo>
                    <a:lnTo>
                      <a:pt x="34" y="34"/>
                    </a:lnTo>
                    <a:lnTo>
                      <a:pt x="36" y="34"/>
                    </a:lnTo>
                    <a:lnTo>
                      <a:pt x="36" y="34"/>
                    </a:lnTo>
                    <a:lnTo>
                      <a:pt x="38" y="38"/>
                    </a:lnTo>
                    <a:lnTo>
                      <a:pt x="40" y="38"/>
                    </a:lnTo>
                    <a:lnTo>
                      <a:pt x="42" y="38"/>
                    </a:lnTo>
                    <a:lnTo>
                      <a:pt x="42" y="38"/>
                    </a:lnTo>
                    <a:lnTo>
                      <a:pt x="42" y="36"/>
                    </a:lnTo>
                    <a:lnTo>
                      <a:pt x="44" y="38"/>
                    </a:lnTo>
                    <a:lnTo>
                      <a:pt x="48" y="40"/>
                    </a:lnTo>
                    <a:lnTo>
                      <a:pt x="48" y="40"/>
                    </a:lnTo>
                    <a:lnTo>
                      <a:pt x="50" y="40"/>
                    </a:lnTo>
                    <a:lnTo>
                      <a:pt x="52" y="38"/>
                    </a:lnTo>
                    <a:lnTo>
                      <a:pt x="56" y="38"/>
                    </a:lnTo>
                    <a:lnTo>
                      <a:pt x="60" y="38"/>
                    </a:lnTo>
                    <a:lnTo>
                      <a:pt x="60" y="38"/>
                    </a:lnTo>
                    <a:lnTo>
                      <a:pt x="66" y="40"/>
                    </a:lnTo>
                    <a:lnTo>
                      <a:pt x="66" y="40"/>
                    </a:lnTo>
                    <a:lnTo>
                      <a:pt x="66" y="40"/>
                    </a:lnTo>
                    <a:lnTo>
                      <a:pt x="68" y="42"/>
                    </a:lnTo>
                    <a:lnTo>
                      <a:pt x="68" y="42"/>
                    </a:lnTo>
                    <a:lnTo>
                      <a:pt x="70" y="44"/>
                    </a:lnTo>
                    <a:lnTo>
                      <a:pt x="74" y="44"/>
                    </a:lnTo>
                    <a:lnTo>
                      <a:pt x="80" y="44"/>
                    </a:lnTo>
                    <a:lnTo>
                      <a:pt x="80" y="44"/>
                    </a:lnTo>
                    <a:lnTo>
                      <a:pt x="82" y="42"/>
                    </a:lnTo>
                    <a:lnTo>
                      <a:pt x="82" y="40"/>
                    </a:lnTo>
                    <a:lnTo>
                      <a:pt x="80" y="36"/>
                    </a:lnTo>
                    <a:lnTo>
                      <a:pt x="80" y="36"/>
                    </a:lnTo>
                    <a:lnTo>
                      <a:pt x="80" y="34"/>
                    </a:lnTo>
                    <a:lnTo>
                      <a:pt x="80" y="32"/>
                    </a:lnTo>
                    <a:lnTo>
                      <a:pt x="82" y="30"/>
                    </a:lnTo>
                    <a:lnTo>
                      <a:pt x="80" y="30"/>
                    </a:lnTo>
                    <a:lnTo>
                      <a:pt x="80" y="30"/>
                    </a:lnTo>
                    <a:lnTo>
                      <a:pt x="76" y="30"/>
                    </a:lnTo>
                    <a:lnTo>
                      <a:pt x="74" y="30"/>
                    </a:lnTo>
                    <a:lnTo>
                      <a:pt x="70" y="28"/>
                    </a:lnTo>
                    <a:lnTo>
                      <a:pt x="70" y="28"/>
                    </a:lnTo>
                    <a:lnTo>
                      <a:pt x="66" y="26"/>
                    </a:lnTo>
                    <a:lnTo>
                      <a:pt x="60" y="22"/>
                    </a:lnTo>
                    <a:lnTo>
                      <a:pt x="60" y="22"/>
                    </a:lnTo>
                    <a:lnTo>
                      <a:pt x="54" y="16"/>
                    </a:lnTo>
                    <a:lnTo>
                      <a:pt x="50" y="10"/>
                    </a:lnTo>
                    <a:lnTo>
                      <a:pt x="50" y="10"/>
                    </a:lnTo>
                    <a:lnTo>
                      <a:pt x="48" y="6"/>
                    </a:lnTo>
                    <a:lnTo>
                      <a:pt x="46" y="4"/>
                    </a:lnTo>
                    <a:lnTo>
                      <a:pt x="42" y="0"/>
                    </a:lnTo>
                    <a:lnTo>
                      <a:pt x="42" y="0"/>
                    </a:lnTo>
                    <a:lnTo>
                      <a:pt x="40" y="2"/>
                    </a:lnTo>
                    <a:lnTo>
                      <a:pt x="38" y="4"/>
                    </a:lnTo>
                    <a:lnTo>
                      <a:pt x="38" y="4"/>
                    </a:lnTo>
                    <a:lnTo>
                      <a:pt x="36" y="8"/>
                    </a:lnTo>
                    <a:lnTo>
                      <a:pt x="32" y="8"/>
                    </a:lnTo>
                    <a:lnTo>
                      <a:pt x="32" y="8"/>
                    </a:lnTo>
                    <a:lnTo>
                      <a:pt x="30" y="8"/>
                    </a:lnTo>
                    <a:lnTo>
                      <a:pt x="28" y="10"/>
                    </a:lnTo>
                    <a:lnTo>
                      <a:pt x="28" y="10"/>
                    </a:lnTo>
                    <a:lnTo>
                      <a:pt x="26" y="18"/>
                    </a:lnTo>
                    <a:lnTo>
                      <a:pt x="24" y="22"/>
                    </a:lnTo>
                    <a:lnTo>
                      <a:pt x="22" y="22"/>
                    </a:lnTo>
                    <a:lnTo>
                      <a:pt x="22" y="22"/>
                    </a:lnTo>
                    <a:lnTo>
                      <a:pt x="20" y="22"/>
                    </a:lnTo>
                    <a:lnTo>
                      <a:pt x="18" y="20"/>
                    </a:lnTo>
                    <a:lnTo>
                      <a:pt x="18" y="18"/>
                    </a:lnTo>
                    <a:lnTo>
                      <a:pt x="16" y="20"/>
                    </a:lnTo>
                    <a:lnTo>
                      <a:pt x="16" y="20"/>
                    </a:lnTo>
                    <a:lnTo>
                      <a:pt x="18" y="24"/>
                    </a:lnTo>
                    <a:lnTo>
                      <a:pt x="16" y="28"/>
                    </a:lnTo>
                    <a:lnTo>
                      <a:pt x="16" y="28"/>
                    </a:lnTo>
                    <a:lnTo>
                      <a:pt x="12" y="30"/>
                    </a:lnTo>
                    <a:lnTo>
                      <a:pt x="8" y="32"/>
                    </a:lnTo>
                    <a:lnTo>
                      <a:pt x="0" y="34"/>
                    </a:lnTo>
                    <a:lnTo>
                      <a:pt x="0" y="34"/>
                    </a:lnTo>
                    <a:lnTo>
                      <a:pt x="0" y="34"/>
                    </a:lnTo>
                    <a:lnTo>
                      <a:pt x="2" y="40"/>
                    </a:lnTo>
                    <a:lnTo>
                      <a:pt x="2" y="46"/>
                    </a:lnTo>
                    <a:lnTo>
                      <a:pt x="2" y="46"/>
                    </a:lnTo>
                    <a:lnTo>
                      <a:pt x="6" y="44"/>
                    </a:lnTo>
                    <a:lnTo>
                      <a:pt x="6" y="44"/>
                    </a:lnTo>
                    <a:lnTo>
                      <a:pt x="6" y="42"/>
                    </a:lnTo>
                    <a:lnTo>
                      <a:pt x="6" y="42"/>
                    </a:lnTo>
                    <a:lnTo>
                      <a:pt x="8" y="40"/>
                    </a:lnTo>
                    <a:lnTo>
                      <a:pt x="10" y="40"/>
                    </a:lnTo>
                    <a:lnTo>
                      <a:pt x="10" y="40"/>
                    </a:lnTo>
                    <a:lnTo>
                      <a:pt x="14" y="30"/>
                    </a:lnTo>
                    <a:lnTo>
                      <a:pt x="14" y="30"/>
                    </a:lnTo>
                    <a:lnTo>
                      <a:pt x="16" y="34"/>
                    </a:lnTo>
                    <a:lnTo>
                      <a:pt x="18" y="38"/>
                    </a:lnTo>
                    <a:lnTo>
                      <a:pt x="16" y="46"/>
                    </a:lnTo>
                    <a:lnTo>
                      <a:pt x="16" y="46"/>
                    </a:lnTo>
                    <a:lnTo>
                      <a:pt x="24" y="52"/>
                    </a:lnTo>
                    <a:lnTo>
                      <a:pt x="26" y="54"/>
                    </a:lnTo>
                    <a:lnTo>
                      <a:pt x="24" y="56"/>
                    </a:lnTo>
                    <a:lnTo>
                      <a:pt x="22" y="56"/>
                    </a:lnTo>
                    <a:lnTo>
                      <a:pt x="22" y="56"/>
                    </a:lnTo>
                    <a:lnTo>
                      <a:pt x="22" y="60"/>
                    </a:lnTo>
                    <a:lnTo>
                      <a:pt x="22" y="60"/>
                    </a:lnTo>
                    <a:lnTo>
                      <a:pt x="28" y="64"/>
                    </a:lnTo>
                    <a:lnTo>
                      <a:pt x="28" y="64"/>
                    </a:lnTo>
                    <a:lnTo>
                      <a:pt x="32" y="64"/>
                    </a:lnTo>
                    <a:lnTo>
                      <a:pt x="32" y="64"/>
                    </a:lnTo>
                    <a:lnTo>
                      <a:pt x="34" y="66"/>
                    </a:lnTo>
                    <a:lnTo>
                      <a:pt x="34" y="68"/>
                    </a:lnTo>
                    <a:lnTo>
                      <a:pt x="34" y="68"/>
                    </a:lnTo>
                    <a:lnTo>
                      <a:pt x="38" y="68"/>
                    </a:lnTo>
                    <a:lnTo>
                      <a:pt x="42" y="66"/>
                    </a:lnTo>
                    <a:lnTo>
                      <a:pt x="42" y="66"/>
                    </a:lnTo>
                    <a:lnTo>
                      <a:pt x="54" y="80"/>
                    </a:lnTo>
                    <a:lnTo>
                      <a:pt x="54" y="80"/>
                    </a:lnTo>
                    <a:lnTo>
                      <a:pt x="58" y="80"/>
                    </a:lnTo>
                    <a:lnTo>
                      <a:pt x="60" y="80"/>
                    </a:lnTo>
                    <a:lnTo>
                      <a:pt x="60" y="80"/>
                    </a:lnTo>
                    <a:lnTo>
                      <a:pt x="62" y="84"/>
                    </a:lnTo>
                    <a:lnTo>
                      <a:pt x="66" y="88"/>
                    </a:lnTo>
                    <a:lnTo>
                      <a:pt x="66" y="88"/>
                    </a:lnTo>
                    <a:lnTo>
                      <a:pt x="70" y="88"/>
                    </a:lnTo>
                    <a:lnTo>
                      <a:pt x="70" y="8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87" name="Freeform 207"/>
              <p:cNvSpPr>
                <a:spLocks noChangeAspect="1"/>
              </p:cNvSpPr>
              <p:nvPr/>
            </p:nvSpPr>
            <p:spPr bwMode="gray">
              <a:xfrm>
                <a:off x="2177" y="2696"/>
                <a:ext cx="45" cy="47"/>
              </a:xfrm>
              <a:custGeom>
                <a:avLst/>
                <a:gdLst/>
                <a:ahLst/>
                <a:cxnLst>
                  <a:cxn ang="0">
                    <a:pos x="16" y="6"/>
                  </a:cxn>
                  <a:cxn ang="0">
                    <a:pos x="22" y="6"/>
                  </a:cxn>
                  <a:cxn ang="0">
                    <a:pos x="24" y="6"/>
                  </a:cxn>
                  <a:cxn ang="0">
                    <a:pos x="26" y="8"/>
                  </a:cxn>
                  <a:cxn ang="0">
                    <a:pos x="32" y="8"/>
                  </a:cxn>
                  <a:cxn ang="0">
                    <a:pos x="34" y="18"/>
                  </a:cxn>
                  <a:cxn ang="0">
                    <a:pos x="40" y="24"/>
                  </a:cxn>
                  <a:cxn ang="0">
                    <a:pos x="42" y="32"/>
                  </a:cxn>
                  <a:cxn ang="0">
                    <a:pos x="40" y="32"/>
                  </a:cxn>
                  <a:cxn ang="0">
                    <a:pos x="40" y="38"/>
                  </a:cxn>
                  <a:cxn ang="0">
                    <a:pos x="38" y="42"/>
                  </a:cxn>
                  <a:cxn ang="0">
                    <a:pos x="42" y="46"/>
                  </a:cxn>
                  <a:cxn ang="0">
                    <a:pos x="42" y="48"/>
                  </a:cxn>
                  <a:cxn ang="0">
                    <a:pos x="38" y="46"/>
                  </a:cxn>
                  <a:cxn ang="0">
                    <a:pos x="34" y="46"/>
                  </a:cxn>
                  <a:cxn ang="0">
                    <a:pos x="34" y="52"/>
                  </a:cxn>
                  <a:cxn ang="0">
                    <a:pos x="30" y="46"/>
                  </a:cxn>
                  <a:cxn ang="0">
                    <a:pos x="32" y="38"/>
                  </a:cxn>
                  <a:cxn ang="0">
                    <a:pos x="24" y="34"/>
                  </a:cxn>
                  <a:cxn ang="0">
                    <a:pos x="24" y="34"/>
                  </a:cxn>
                  <a:cxn ang="0">
                    <a:pos x="20" y="34"/>
                  </a:cxn>
                  <a:cxn ang="0">
                    <a:pos x="18" y="26"/>
                  </a:cxn>
                  <a:cxn ang="0">
                    <a:pos x="14" y="24"/>
                  </a:cxn>
                  <a:cxn ang="0">
                    <a:pos x="12" y="24"/>
                  </a:cxn>
                  <a:cxn ang="0">
                    <a:pos x="14" y="28"/>
                  </a:cxn>
                  <a:cxn ang="0">
                    <a:pos x="12" y="32"/>
                  </a:cxn>
                  <a:cxn ang="0">
                    <a:pos x="8" y="32"/>
                  </a:cxn>
                  <a:cxn ang="0">
                    <a:pos x="6" y="28"/>
                  </a:cxn>
                  <a:cxn ang="0">
                    <a:pos x="2" y="26"/>
                  </a:cxn>
                  <a:cxn ang="0">
                    <a:pos x="2" y="18"/>
                  </a:cxn>
                  <a:cxn ang="0">
                    <a:pos x="6" y="16"/>
                  </a:cxn>
                  <a:cxn ang="0">
                    <a:pos x="4" y="14"/>
                  </a:cxn>
                  <a:cxn ang="0">
                    <a:pos x="4" y="14"/>
                  </a:cxn>
                  <a:cxn ang="0">
                    <a:pos x="2" y="4"/>
                  </a:cxn>
                  <a:cxn ang="0">
                    <a:pos x="0" y="2"/>
                  </a:cxn>
                  <a:cxn ang="0">
                    <a:pos x="2" y="0"/>
                  </a:cxn>
                  <a:cxn ang="0">
                    <a:pos x="6" y="2"/>
                  </a:cxn>
                  <a:cxn ang="0">
                    <a:pos x="16" y="6"/>
                  </a:cxn>
                  <a:cxn ang="0">
                    <a:pos x="16" y="6"/>
                  </a:cxn>
                </a:cxnLst>
                <a:rect l="0" t="0" r="r" b="b"/>
                <a:pathLst>
                  <a:path w="48" h="54">
                    <a:moveTo>
                      <a:pt x="16" y="6"/>
                    </a:moveTo>
                    <a:lnTo>
                      <a:pt x="16" y="6"/>
                    </a:lnTo>
                    <a:lnTo>
                      <a:pt x="20" y="6"/>
                    </a:lnTo>
                    <a:lnTo>
                      <a:pt x="22" y="6"/>
                    </a:lnTo>
                    <a:lnTo>
                      <a:pt x="22" y="6"/>
                    </a:lnTo>
                    <a:lnTo>
                      <a:pt x="24" y="6"/>
                    </a:lnTo>
                    <a:lnTo>
                      <a:pt x="26" y="8"/>
                    </a:lnTo>
                    <a:lnTo>
                      <a:pt x="26" y="8"/>
                    </a:lnTo>
                    <a:lnTo>
                      <a:pt x="32" y="8"/>
                    </a:lnTo>
                    <a:lnTo>
                      <a:pt x="32" y="8"/>
                    </a:lnTo>
                    <a:lnTo>
                      <a:pt x="32" y="14"/>
                    </a:lnTo>
                    <a:lnTo>
                      <a:pt x="34" y="18"/>
                    </a:lnTo>
                    <a:lnTo>
                      <a:pt x="34" y="18"/>
                    </a:lnTo>
                    <a:lnTo>
                      <a:pt x="40" y="24"/>
                    </a:lnTo>
                    <a:lnTo>
                      <a:pt x="48" y="30"/>
                    </a:lnTo>
                    <a:lnTo>
                      <a:pt x="42" y="32"/>
                    </a:lnTo>
                    <a:lnTo>
                      <a:pt x="40" y="32"/>
                    </a:lnTo>
                    <a:lnTo>
                      <a:pt x="40" y="32"/>
                    </a:lnTo>
                    <a:lnTo>
                      <a:pt x="40" y="34"/>
                    </a:lnTo>
                    <a:lnTo>
                      <a:pt x="40" y="38"/>
                    </a:lnTo>
                    <a:lnTo>
                      <a:pt x="40" y="38"/>
                    </a:lnTo>
                    <a:lnTo>
                      <a:pt x="38" y="42"/>
                    </a:lnTo>
                    <a:lnTo>
                      <a:pt x="40" y="44"/>
                    </a:lnTo>
                    <a:lnTo>
                      <a:pt x="42" y="46"/>
                    </a:lnTo>
                    <a:lnTo>
                      <a:pt x="42" y="48"/>
                    </a:lnTo>
                    <a:lnTo>
                      <a:pt x="42" y="48"/>
                    </a:lnTo>
                    <a:lnTo>
                      <a:pt x="40" y="54"/>
                    </a:lnTo>
                    <a:lnTo>
                      <a:pt x="38" y="46"/>
                    </a:lnTo>
                    <a:lnTo>
                      <a:pt x="38" y="46"/>
                    </a:lnTo>
                    <a:lnTo>
                      <a:pt x="34" y="46"/>
                    </a:lnTo>
                    <a:lnTo>
                      <a:pt x="34" y="46"/>
                    </a:lnTo>
                    <a:lnTo>
                      <a:pt x="34" y="52"/>
                    </a:lnTo>
                    <a:lnTo>
                      <a:pt x="34" y="52"/>
                    </a:lnTo>
                    <a:lnTo>
                      <a:pt x="30" y="46"/>
                    </a:lnTo>
                    <a:lnTo>
                      <a:pt x="32" y="38"/>
                    </a:lnTo>
                    <a:lnTo>
                      <a:pt x="32" y="38"/>
                    </a:lnTo>
                    <a:lnTo>
                      <a:pt x="24" y="34"/>
                    </a:lnTo>
                    <a:lnTo>
                      <a:pt x="24" y="34"/>
                    </a:lnTo>
                    <a:lnTo>
                      <a:pt x="24" y="34"/>
                    </a:lnTo>
                    <a:lnTo>
                      <a:pt x="24" y="34"/>
                    </a:lnTo>
                    <a:lnTo>
                      <a:pt x="20" y="34"/>
                    </a:lnTo>
                    <a:lnTo>
                      <a:pt x="20" y="34"/>
                    </a:lnTo>
                    <a:lnTo>
                      <a:pt x="20" y="30"/>
                    </a:lnTo>
                    <a:lnTo>
                      <a:pt x="18" y="26"/>
                    </a:lnTo>
                    <a:lnTo>
                      <a:pt x="18" y="26"/>
                    </a:lnTo>
                    <a:lnTo>
                      <a:pt x="14" y="24"/>
                    </a:lnTo>
                    <a:lnTo>
                      <a:pt x="12" y="24"/>
                    </a:lnTo>
                    <a:lnTo>
                      <a:pt x="12" y="24"/>
                    </a:lnTo>
                    <a:lnTo>
                      <a:pt x="14" y="28"/>
                    </a:lnTo>
                    <a:lnTo>
                      <a:pt x="14" y="28"/>
                    </a:lnTo>
                    <a:lnTo>
                      <a:pt x="12" y="30"/>
                    </a:lnTo>
                    <a:lnTo>
                      <a:pt x="12" y="32"/>
                    </a:lnTo>
                    <a:lnTo>
                      <a:pt x="12" y="32"/>
                    </a:lnTo>
                    <a:lnTo>
                      <a:pt x="8" y="32"/>
                    </a:lnTo>
                    <a:lnTo>
                      <a:pt x="8" y="32"/>
                    </a:lnTo>
                    <a:lnTo>
                      <a:pt x="6" y="28"/>
                    </a:lnTo>
                    <a:lnTo>
                      <a:pt x="6" y="28"/>
                    </a:lnTo>
                    <a:lnTo>
                      <a:pt x="2" y="26"/>
                    </a:lnTo>
                    <a:lnTo>
                      <a:pt x="2" y="26"/>
                    </a:lnTo>
                    <a:lnTo>
                      <a:pt x="2" y="18"/>
                    </a:lnTo>
                    <a:lnTo>
                      <a:pt x="2" y="18"/>
                    </a:lnTo>
                    <a:lnTo>
                      <a:pt x="6" y="16"/>
                    </a:lnTo>
                    <a:lnTo>
                      <a:pt x="6" y="16"/>
                    </a:lnTo>
                    <a:lnTo>
                      <a:pt x="4" y="14"/>
                    </a:lnTo>
                    <a:lnTo>
                      <a:pt x="4" y="14"/>
                    </a:lnTo>
                    <a:lnTo>
                      <a:pt x="4" y="14"/>
                    </a:lnTo>
                    <a:lnTo>
                      <a:pt x="4" y="10"/>
                    </a:lnTo>
                    <a:lnTo>
                      <a:pt x="2" y="4"/>
                    </a:lnTo>
                    <a:lnTo>
                      <a:pt x="2" y="4"/>
                    </a:lnTo>
                    <a:lnTo>
                      <a:pt x="0" y="2"/>
                    </a:lnTo>
                    <a:lnTo>
                      <a:pt x="0" y="2"/>
                    </a:lnTo>
                    <a:lnTo>
                      <a:pt x="2" y="0"/>
                    </a:lnTo>
                    <a:lnTo>
                      <a:pt x="6" y="2"/>
                    </a:lnTo>
                    <a:lnTo>
                      <a:pt x="6" y="2"/>
                    </a:lnTo>
                    <a:lnTo>
                      <a:pt x="8" y="4"/>
                    </a:lnTo>
                    <a:lnTo>
                      <a:pt x="16" y="6"/>
                    </a:lnTo>
                    <a:lnTo>
                      <a:pt x="16" y="6"/>
                    </a:lnTo>
                    <a:lnTo>
                      <a:pt x="16" y="6"/>
                    </a:lnTo>
                    <a:lnTo>
                      <a:pt x="16" y="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88" name="Freeform 208"/>
              <p:cNvSpPr>
                <a:spLocks noChangeAspect="1"/>
              </p:cNvSpPr>
              <p:nvPr/>
            </p:nvSpPr>
            <p:spPr bwMode="gray">
              <a:xfrm>
                <a:off x="3371" y="2807"/>
                <a:ext cx="92" cy="121"/>
              </a:xfrm>
              <a:custGeom>
                <a:avLst/>
                <a:gdLst/>
                <a:ahLst/>
                <a:cxnLst>
                  <a:cxn ang="0">
                    <a:pos x="12" y="136"/>
                  </a:cxn>
                  <a:cxn ang="0">
                    <a:pos x="20" y="136"/>
                  </a:cxn>
                  <a:cxn ang="0">
                    <a:pos x="20" y="132"/>
                  </a:cxn>
                  <a:cxn ang="0">
                    <a:pos x="26" y="134"/>
                  </a:cxn>
                  <a:cxn ang="0">
                    <a:pos x="30" y="134"/>
                  </a:cxn>
                  <a:cxn ang="0">
                    <a:pos x="34" y="132"/>
                  </a:cxn>
                  <a:cxn ang="0">
                    <a:pos x="40" y="132"/>
                  </a:cxn>
                  <a:cxn ang="0">
                    <a:pos x="40" y="126"/>
                  </a:cxn>
                  <a:cxn ang="0">
                    <a:pos x="48" y="128"/>
                  </a:cxn>
                  <a:cxn ang="0">
                    <a:pos x="52" y="140"/>
                  </a:cxn>
                  <a:cxn ang="0">
                    <a:pos x="70" y="130"/>
                  </a:cxn>
                  <a:cxn ang="0">
                    <a:pos x="74" y="114"/>
                  </a:cxn>
                  <a:cxn ang="0">
                    <a:pos x="76" y="100"/>
                  </a:cxn>
                  <a:cxn ang="0">
                    <a:pos x="80" y="84"/>
                  </a:cxn>
                  <a:cxn ang="0">
                    <a:pos x="86" y="74"/>
                  </a:cxn>
                  <a:cxn ang="0">
                    <a:pos x="92" y="56"/>
                  </a:cxn>
                  <a:cxn ang="0">
                    <a:pos x="92" y="36"/>
                  </a:cxn>
                  <a:cxn ang="0">
                    <a:pos x="94" y="20"/>
                  </a:cxn>
                  <a:cxn ang="0">
                    <a:pos x="100" y="0"/>
                  </a:cxn>
                  <a:cxn ang="0">
                    <a:pos x="90" y="4"/>
                  </a:cxn>
                  <a:cxn ang="0">
                    <a:pos x="84" y="2"/>
                  </a:cxn>
                  <a:cxn ang="0">
                    <a:pos x="80" y="8"/>
                  </a:cxn>
                  <a:cxn ang="0">
                    <a:pos x="74" y="12"/>
                  </a:cxn>
                  <a:cxn ang="0">
                    <a:pos x="70" y="20"/>
                  </a:cxn>
                  <a:cxn ang="0">
                    <a:pos x="72" y="26"/>
                  </a:cxn>
                  <a:cxn ang="0">
                    <a:pos x="58" y="24"/>
                  </a:cxn>
                  <a:cxn ang="0">
                    <a:pos x="52" y="22"/>
                  </a:cxn>
                  <a:cxn ang="0">
                    <a:pos x="42" y="20"/>
                  </a:cxn>
                  <a:cxn ang="0">
                    <a:pos x="32" y="30"/>
                  </a:cxn>
                  <a:cxn ang="0">
                    <a:pos x="32" y="36"/>
                  </a:cxn>
                  <a:cxn ang="0">
                    <a:pos x="38" y="34"/>
                  </a:cxn>
                  <a:cxn ang="0">
                    <a:pos x="50" y="36"/>
                  </a:cxn>
                  <a:cxn ang="0">
                    <a:pos x="46" y="46"/>
                  </a:cxn>
                  <a:cxn ang="0">
                    <a:pos x="38" y="48"/>
                  </a:cxn>
                  <a:cxn ang="0">
                    <a:pos x="38" y="58"/>
                  </a:cxn>
                  <a:cxn ang="0">
                    <a:pos x="36" y="60"/>
                  </a:cxn>
                  <a:cxn ang="0">
                    <a:pos x="40" y="62"/>
                  </a:cxn>
                  <a:cxn ang="0">
                    <a:pos x="42" y="70"/>
                  </a:cxn>
                  <a:cxn ang="0">
                    <a:pos x="42" y="78"/>
                  </a:cxn>
                  <a:cxn ang="0">
                    <a:pos x="44" y="84"/>
                  </a:cxn>
                  <a:cxn ang="0">
                    <a:pos x="42" y="88"/>
                  </a:cxn>
                  <a:cxn ang="0">
                    <a:pos x="46" y="96"/>
                  </a:cxn>
                  <a:cxn ang="0">
                    <a:pos x="44" y="104"/>
                  </a:cxn>
                  <a:cxn ang="0">
                    <a:pos x="38" y="98"/>
                  </a:cxn>
                  <a:cxn ang="0">
                    <a:pos x="36" y="96"/>
                  </a:cxn>
                  <a:cxn ang="0">
                    <a:pos x="26" y="98"/>
                  </a:cxn>
                  <a:cxn ang="0">
                    <a:pos x="22" y="94"/>
                  </a:cxn>
                  <a:cxn ang="0">
                    <a:pos x="22" y="98"/>
                  </a:cxn>
                  <a:cxn ang="0">
                    <a:pos x="14" y="98"/>
                  </a:cxn>
                  <a:cxn ang="0">
                    <a:pos x="12" y="102"/>
                  </a:cxn>
                  <a:cxn ang="0">
                    <a:pos x="12" y="106"/>
                  </a:cxn>
                  <a:cxn ang="0">
                    <a:pos x="14" y="116"/>
                  </a:cxn>
                  <a:cxn ang="0">
                    <a:pos x="14" y="122"/>
                  </a:cxn>
                  <a:cxn ang="0">
                    <a:pos x="8" y="120"/>
                  </a:cxn>
                  <a:cxn ang="0">
                    <a:pos x="2" y="120"/>
                  </a:cxn>
                  <a:cxn ang="0">
                    <a:pos x="0" y="128"/>
                  </a:cxn>
                  <a:cxn ang="0">
                    <a:pos x="6" y="134"/>
                  </a:cxn>
                  <a:cxn ang="0">
                    <a:pos x="8" y="138"/>
                  </a:cxn>
                </a:cxnLst>
                <a:rect l="0" t="0" r="r" b="b"/>
                <a:pathLst>
                  <a:path w="100" h="140">
                    <a:moveTo>
                      <a:pt x="12" y="138"/>
                    </a:moveTo>
                    <a:lnTo>
                      <a:pt x="12" y="138"/>
                    </a:lnTo>
                    <a:lnTo>
                      <a:pt x="12" y="136"/>
                    </a:lnTo>
                    <a:lnTo>
                      <a:pt x="16" y="136"/>
                    </a:lnTo>
                    <a:lnTo>
                      <a:pt x="16" y="136"/>
                    </a:lnTo>
                    <a:lnTo>
                      <a:pt x="20" y="136"/>
                    </a:lnTo>
                    <a:lnTo>
                      <a:pt x="18" y="134"/>
                    </a:lnTo>
                    <a:lnTo>
                      <a:pt x="20" y="132"/>
                    </a:lnTo>
                    <a:lnTo>
                      <a:pt x="20" y="132"/>
                    </a:lnTo>
                    <a:lnTo>
                      <a:pt x="22" y="132"/>
                    </a:lnTo>
                    <a:lnTo>
                      <a:pt x="24" y="132"/>
                    </a:lnTo>
                    <a:lnTo>
                      <a:pt x="26" y="134"/>
                    </a:lnTo>
                    <a:lnTo>
                      <a:pt x="26" y="134"/>
                    </a:lnTo>
                    <a:lnTo>
                      <a:pt x="28" y="134"/>
                    </a:lnTo>
                    <a:lnTo>
                      <a:pt x="30" y="134"/>
                    </a:lnTo>
                    <a:lnTo>
                      <a:pt x="30" y="134"/>
                    </a:lnTo>
                    <a:lnTo>
                      <a:pt x="32" y="132"/>
                    </a:lnTo>
                    <a:lnTo>
                      <a:pt x="34" y="132"/>
                    </a:lnTo>
                    <a:lnTo>
                      <a:pt x="38" y="134"/>
                    </a:lnTo>
                    <a:lnTo>
                      <a:pt x="38" y="134"/>
                    </a:lnTo>
                    <a:lnTo>
                      <a:pt x="40" y="132"/>
                    </a:lnTo>
                    <a:lnTo>
                      <a:pt x="40" y="130"/>
                    </a:lnTo>
                    <a:lnTo>
                      <a:pt x="40" y="126"/>
                    </a:lnTo>
                    <a:lnTo>
                      <a:pt x="40" y="126"/>
                    </a:lnTo>
                    <a:lnTo>
                      <a:pt x="44" y="128"/>
                    </a:lnTo>
                    <a:lnTo>
                      <a:pt x="44" y="128"/>
                    </a:lnTo>
                    <a:lnTo>
                      <a:pt x="48" y="128"/>
                    </a:lnTo>
                    <a:lnTo>
                      <a:pt x="50" y="126"/>
                    </a:lnTo>
                    <a:lnTo>
                      <a:pt x="50" y="136"/>
                    </a:lnTo>
                    <a:lnTo>
                      <a:pt x="52" y="140"/>
                    </a:lnTo>
                    <a:lnTo>
                      <a:pt x="56" y="138"/>
                    </a:lnTo>
                    <a:lnTo>
                      <a:pt x="64" y="136"/>
                    </a:lnTo>
                    <a:lnTo>
                      <a:pt x="70" y="130"/>
                    </a:lnTo>
                    <a:lnTo>
                      <a:pt x="70" y="126"/>
                    </a:lnTo>
                    <a:lnTo>
                      <a:pt x="74" y="120"/>
                    </a:lnTo>
                    <a:lnTo>
                      <a:pt x="74" y="114"/>
                    </a:lnTo>
                    <a:lnTo>
                      <a:pt x="76" y="110"/>
                    </a:lnTo>
                    <a:lnTo>
                      <a:pt x="76" y="106"/>
                    </a:lnTo>
                    <a:lnTo>
                      <a:pt x="76" y="100"/>
                    </a:lnTo>
                    <a:lnTo>
                      <a:pt x="78" y="96"/>
                    </a:lnTo>
                    <a:lnTo>
                      <a:pt x="80" y="90"/>
                    </a:lnTo>
                    <a:lnTo>
                      <a:pt x="80" y="84"/>
                    </a:lnTo>
                    <a:lnTo>
                      <a:pt x="84" y="80"/>
                    </a:lnTo>
                    <a:lnTo>
                      <a:pt x="84" y="82"/>
                    </a:lnTo>
                    <a:lnTo>
                      <a:pt x="86" y="74"/>
                    </a:lnTo>
                    <a:lnTo>
                      <a:pt x="86" y="68"/>
                    </a:lnTo>
                    <a:lnTo>
                      <a:pt x="90" y="62"/>
                    </a:lnTo>
                    <a:lnTo>
                      <a:pt x="92" y="56"/>
                    </a:lnTo>
                    <a:lnTo>
                      <a:pt x="92" y="48"/>
                    </a:lnTo>
                    <a:lnTo>
                      <a:pt x="92" y="42"/>
                    </a:lnTo>
                    <a:lnTo>
                      <a:pt x="92" y="36"/>
                    </a:lnTo>
                    <a:lnTo>
                      <a:pt x="92" y="30"/>
                    </a:lnTo>
                    <a:lnTo>
                      <a:pt x="94" y="24"/>
                    </a:lnTo>
                    <a:lnTo>
                      <a:pt x="94" y="20"/>
                    </a:lnTo>
                    <a:lnTo>
                      <a:pt x="98" y="16"/>
                    </a:lnTo>
                    <a:lnTo>
                      <a:pt x="100" y="10"/>
                    </a:lnTo>
                    <a:lnTo>
                      <a:pt x="100" y="0"/>
                    </a:lnTo>
                    <a:lnTo>
                      <a:pt x="100" y="0"/>
                    </a:lnTo>
                    <a:lnTo>
                      <a:pt x="90" y="4"/>
                    </a:lnTo>
                    <a:lnTo>
                      <a:pt x="90" y="4"/>
                    </a:lnTo>
                    <a:lnTo>
                      <a:pt x="88" y="4"/>
                    </a:lnTo>
                    <a:lnTo>
                      <a:pt x="84" y="2"/>
                    </a:lnTo>
                    <a:lnTo>
                      <a:pt x="84" y="2"/>
                    </a:lnTo>
                    <a:lnTo>
                      <a:pt x="80" y="4"/>
                    </a:lnTo>
                    <a:lnTo>
                      <a:pt x="80" y="8"/>
                    </a:lnTo>
                    <a:lnTo>
                      <a:pt x="80" y="8"/>
                    </a:lnTo>
                    <a:lnTo>
                      <a:pt x="78" y="10"/>
                    </a:lnTo>
                    <a:lnTo>
                      <a:pt x="76" y="12"/>
                    </a:lnTo>
                    <a:lnTo>
                      <a:pt x="74" y="12"/>
                    </a:lnTo>
                    <a:lnTo>
                      <a:pt x="74" y="12"/>
                    </a:lnTo>
                    <a:lnTo>
                      <a:pt x="72" y="14"/>
                    </a:lnTo>
                    <a:lnTo>
                      <a:pt x="70" y="20"/>
                    </a:lnTo>
                    <a:lnTo>
                      <a:pt x="70" y="20"/>
                    </a:lnTo>
                    <a:lnTo>
                      <a:pt x="72" y="26"/>
                    </a:lnTo>
                    <a:lnTo>
                      <a:pt x="72" y="26"/>
                    </a:lnTo>
                    <a:lnTo>
                      <a:pt x="66" y="24"/>
                    </a:lnTo>
                    <a:lnTo>
                      <a:pt x="66" y="24"/>
                    </a:lnTo>
                    <a:lnTo>
                      <a:pt x="58" y="24"/>
                    </a:lnTo>
                    <a:lnTo>
                      <a:pt x="58" y="24"/>
                    </a:lnTo>
                    <a:lnTo>
                      <a:pt x="54" y="24"/>
                    </a:lnTo>
                    <a:lnTo>
                      <a:pt x="52" y="22"/>
                    </a:lnTo>
                    <a:lnTo>
                      <a:pt x="52" y="22"/>
                    </a:lnTo>
                    <a:lnTo>
                      <a:pt x="48" y="20"/>
                    </a:lnTo>
                    <a:lnTo>
                      <a:pt x="42" y="20"/>
                    </a:lnTo>
                    <a:lnTo>
                      <a:pt x="32" y="20"/>
                    </a:lnTo>
                    <a:lnTo>
                      <a:pt x="32" y="20"/>
                    </a:lnTo>
                    <a:lnTo>
                      <a:pt x="32" y="30"/>
                    </a:lnTo>
                    <a:lnTo>
                      <a:pt x="32" y="30"/>
                    </a:lnTo>
                    <a:lnTo>
                      <a:pt x="32" y="34"/>
                    </a:lnTo>
                    <a:lnTo>
                      <a:pt x="32" y="36"/>
                    </a:lnTo>
                    <a:lnTo>
                      <a:pt x="34" y="36"/>
                    </a:lnTo>
                    <a:lnTo>
                      <a:pt x="34" y="36"/>
                    </a:lnTo>
                    <a:lnTo>
                      <a:pt x="38" y="34"/>
                    </a:lnTo>
                    <a:lnTo>
                      <a:pt x="42" y="34"/>
                    </a:lnTo>
                    <a:lnTo>
                      <a:pt x="42" y="34"/>
                    </a:lnTo>
                    <a:lnTo>
                      <a:pt x="50" y="36"/>
                    </a:lnTo>
                    <a:lnTo>
                      <a:pt x="48" y="46"/>
                    </a:lnTo>
                    <a:lnTo>
                      <a:pt x="48" y="46"/>
                    </a:lnTo>
                    <a:lnTo>
                      <a:pt x="46" y="46"/>
                    </a:lnTo>
                    <a:lnTo>
                      <a:pt x="42" y="46"/>
                    </a:lnTo>
                    <a:lnTo>
                      <a:pt x="42" y="46"/>
                    </a:lnTo>
                    <a:lnTo>
                      <a:pt x="38" y="48"/>
                    </a:lnTo>
                    <a:lnTo>
                      <a:pt x="36" y="52"/>
                    </a:lnTo>
                    <a:lnTo>
                      <a:pt x="36" y="52"/>
                    </a:lnTo>
                    <a:lnTo>
                      <a:pt x="38" y="58"/>
                    </a:lnTo>
                    <a:lnTo>
                      <a:pt x="38" y="58"/>
                    </a:lnTo>
                    <a:lnTo>
                      <a:pt x="36" y="58"/>
                    </a:lnTo>
                    <a:lnTo>
                      <a:pt x="36" y="60"/>
                    </a:lnTo>
                    <a:lnTo>
                      <a:pt x="36" y="60"/>
                    </a:lnTo>
                    <a:lnTo>
                      <a:pt x="36" y="60"/>
                    </a:lnTo>
                    <a:lnTo>
                      <a:pt x="40" y="62"/>
                    </a:lnTo>
                    <a:lnTo>
                      <a:pt x="42" y="66"/>
                    </a:lnTo>
                    <a:lnTo>
                      <a:pt x="42" y="66"/>
                    </a:lnTo>
                    <a:lnTo>
                      <a:pt x="42" y="70"/>
                    </a:lnTo>
                    <a:lnTo>
                      <a:pt x="42" y="74"/>
                    </a:lnTo>
                    <a:lnTo>
                      <a:pt x="42" y="74"/>
                    </a:lnTo>
                    <a:lnTo>
                      <a:pt x="42" y="78"/>
                    </a:lnTo>
                    <a:lnTo>
                      <a:pt x="44" y="80"/>
                    </a:lnTo>
                    <a:lnTo>
                      <a:pt x="44" y="80"/>
                    </a:lnTo>
                    <a:lnTo>
                      <a:pt x="44" y="84"/>
                    </a:lnTo>
                    <a:lnTo>
                      <a:pt x="42" y="86"/>
                    </a:lnTo>
                    <a:lnTo>
                      <a:pt x="42" y="86"/>
                    </a:lnTo>
                    <a:lnTo>
                      <a:pt x="42" y="88"/>
                    </a:lnTo>
                    <a:lnTo>
                      <a:pt x="42" y="88"/>
                    </a:lnTo>
                    <a:lnTo>
                      <a:pt x="46" y="90"/>
                    </a:lnTo>
                    <a:lnTo>
                      <a:pt x="46" y="96"/>
                    </a:lnTo>
                    <a:lnTo>
                      <a:pt x="46" y="96"/>
                    </a:lnTo>
                    <a:lnTo>
                      <a:pt x="44" y="102"/>
                    </a:lnTo>
                    <a:lnTo>
                      <a:pt x="44" y="104"/>
                    </a:lnTo>
                    <a:lnTo>
                      <a:pt x="42" y="102"/>
                    </a:lnTo>
                    <a:lnTo>
                      <a:pt x="42" y="102"/>
                    </a:lnTo>
                    <a:lnTo>
                      <a:pt x="38" y="98"/>
                    </a:lnTo>
                    <a:lnTo>
                      <a:pt x="38" y="96"/>
                    </a:lnTo>
                    <a:lnTo>
                      <a:pt x="36" y="96"/>
                    </a:lnTo>
                    <a:lnTo>
                      <a:pt x="36" y="96"/>
                    </a:lnTo>
                    <a:lnTo>
                      <a:pt x="30" y="96"/>
                    </a:lnTo>
                    <a:lnTo>
                      <a:pt x="26" y="98"/>
                    </a:lnTo>
                    <a:lnTo>
                      <a:pt x="26" y="98"/>
                    </a:lnTo>
                    <a:lnTo>
                      <a:pt x="26" y="96"/>
                    </a:lnTo>
                    <a:lnTo>
                      <a:pt x="22" y="94"/>
                    </a:lnTo>
                    <a:lnTo>
                      <a:pt x="22" y="94"/>
                    </a:lnTo>
                    <a:lnTo>
                      <a:pt x="20" y="94"/>
                    </a:lnTo>
                    <a:lnTo>
                      <a:pt x="20" y="94"/>
                    </a:lnTo>
                    <a:lnTo>
                      <a:pt x="22" y="98"/>
                    </a:lnTo>
                    <a:lnTo>
                      <a:pt x="20" y="98"/>
                    </a:lnTo>
                    <a:lnTo>
                      <a:pt x="20" y="98"/>
                    </a:lnTo>
                    <a:lnTo>
                      <a:pt x="14" y="98"/>
                    </a:lnTo>
                    <a:lnTo>
                      <a:pt x="12" y="98"/>
                    </a:lnTo>
                    <a:lnTo>
                      <a:pt x="12" y="102"/>
                    </a:lnTo>
                    <a:lnTo>
                      <a:pt x="12" y="102"/>
                    </a:lnTo>
                    <a:lnTo>
                      <a:pt x="14" y="104"/>
                    </a:lnTo>
                    <a:lnTo>
                      <a:pt x="12" y="106"/>
                    </a:lnTo>
                    <a:lnTo>
                      <a:pt x="12" y="106"/>
                    </a:lnTo>
                    <a:lnTo>
                      <a:pt x="12" y="108"/>
                    </a:lnTo>
                    <a:lnTo>
                      <a:pt x="12" y="110"/>
                    </a:lnTo>
                    <a:lnTo>
                      <a:pt x="14" y="116"/>
                    </a:lnTo>
                    <a:lnTo>
                      <a:pt x="14" y="116"/>
                    </a:lnTo>
                    <a:lnTo>
                      <a:pt x="16" y="120"/>
                    </a:lnTo>
                    <a:lnTo>
                      <a:pt x="14" y="122"/>
                    </a:lnTo>
                    <a:lnTo>
                      <a:pt x="12" y="122"/>
                    </a:lnTo>
                    <a:lnTo>
                      <a:pt x="12" y="122"/>
                    </a:lnTo>
                    <a:lnTo>
                      <a:pt x="8" y="120"/>
                    </a:lnTo>
                    <a:lnTo>
                      <a:pt x="4" y="118"/>
                    </a:lnTo>
                    <a:lnTo>
                      <a:pt x="4" y="118"/>
                    </a:lnTo>
                    <a:lnTo>
                      <a:pt x="2" y="120"/>
                    </a:lnTo>
                    <a:lnTo>
                      <a:pt x="0" y="124"/>
                    </a:lnTo>
                    <a:lnTo>
                      <a:pt x="0" y="128"/>
                    </a:lnTo>
                    <a:lnTo>
                      <a:pt x="0" y="128"/>
                    </a:lnTo>
                    <a:lnTo>
                      <a:pt x="2" y="130"/>
                    </a:lnTo>
                    <a:lnTo>
                      <a:pt x="6" y="132"/>
                    </a:lnTo>
                    <a:lnTo>
                      <a:pt x="6" y="134"/>
                    </a:lnTo>
                    <a:lnTo>
                      <a:pt x="8" y="134"/>
                    </a:lnTo>
                    <a:lnTo>
                      <a:pt x="8" y="134"/>
                    </a:lnTo>
                    <a:lnTo>
                      <a:pt x="8" y="138"/>
                    </a:lnTo>
                    <a:lnTo>
                      <a:pt x="12" y="13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89" name="Freeform 209"/>
              <p:cNvSpPr>
                <a:spLocks noChangeAspect="1"/>
              </p:cNvSpPr>
              <p:nvPr/>
            </p:nvSpPr>
            <p:spPr bwMode="gray">
              <a:xfrm>
                <a:off x="2260" y="2685"/>
                <a:ext cx="157" cy="240"/>
              </a:xfrm>
              <a:custGeom>
                <a:avLst/>
                <a:gdLst/>
                <a:ahLst/>
                <a:cxnLst>
                  <a:cxn ang="0">
                    <a:pos x="108" y="8"/>
                  </a:cxn>
                  <a:cxn ang="0">
                    <a:pos x="102" y="0"/>
                  </a:cxn>
                  <a:cxn ang="0">
                    <a:pos x="94" y="4"/>
                  </a:cxn>
                  <a:cxn ang="0">
                    <a:pos x="86" y="14"/>
                  </a:cxn>
                  <a:cxn ang="0">
                    <a:pos x="78" y="20"/>
                  </a:cxn>
                  <a:cxn ang="0">
                    <a:pos x="64" y="22"/>
                  </a:cxn>
                  <a:cxn ang="0">
                    <a:pos x="62" y="30"/>
                  </a:cxn>
                  <a:cxn ang="0">
                    <a:pos x="56" y="26"/>
                  </a:cxn>
                  <a:cxn ang="0">
                    <a:pos x="50" y="38"/>
                  </a:cxn>
                  <a:cxn ang="0">
                    <a:pos x="46" y="46"/>
                  </a:cxn>
                  <a:cxn ang="0">
                    <a:pos x="38" y="64"/>
                  </a:cxn>
                  <a:cxn ang="0">
                    <a:pos x="32" y="74"/>
                  </a:cxn>
                  <a:cxn ang="0">
                    <a:pos x="24" y="70"/>
                  </a:cxn>
                  <a:cxn ang="0">
                    <a:pos x="26" y="82"/>
                  </a:cxn>
                  <a:cxn ang="0">
                    <a:pos x="24" y="88"/>
                  </a:cxn>
                  <a:cxn ang="0">
                    <a:pos x="20" y="114"/>
                  </a:cxn>
                  <a:cxn ang="0">
                    <a:pos x="22" y="130"/>
                  </a:cxn>
                  <a:cxn ang="0">
                    <a:pos x="18" y="138"/>
                  </a:cxn>
                  <a:cxn ang="0">
                    <a:pos x="26" y="144"/>
                  </a:cxn>
                  <a:cxn ang="0">
                    <a:pos x="20" y="150"/>
                  </a:cxn>
                  <a:cxn ang="0">
                    <a:pos x="8" y="160"/>
                  </a:cxn>
                  <a:cxn ang="0">
                    <a:pos x="4" y="164"/>
                  </a:cxn>
                  <a:cxn ang="0">
                    <a:pos x="4" y="170"/>
                  </a:cxn>
                  <a:cxn ang="0">
                    <a:pos x="0" y="176"/>
                  </a:cxn>
                  <a:cxn ang="0">
                    <a:pos x="2" y="184"/>
                  </a:cxn>
                  <a:cxn ang="0">
                    <a:pos x="16" y="194"/>
                  </a:cxn>
                  <a:cxn ang="0">
                    <a:pos x="34" y="206"/>
                  </a:cxn>
                  <a:cxn ang="0">
                    <a:pos x="36" y="204"/>
                  </a:cxn>
                  <a:cxn ang="0">
                    <a:pos x="54" y="210"/>
                  </a:cxn>
                  <a:cxn ang="0">
                    <a:pos x="62" y="220"/>
                  </a:cxn>
                  <a:cxn ang="0">
                    <a:pos x="70" y="230"/>
                  </a:cxn>
                  <a:cxn ang="0">
                    <a:pos x="80" y="240"/>
                  </a:cxn>
                  <a:cxn ang="0">
                    <a:pos x="90" y="238"/>
                  </a:cxn>
                  <a:cxn ang="0">
                    <a:pos x="104" y="242"/>
                  </a:cxn>
                  <a:cxn ang="0">
                    <a:pos x="104" y="274"/>
                  </a:cxn>
                  <a:cxn ang="0">
                    <a:pos x="128" y="238"/>
                  </a:cxn>
                  <a:cxn ang="0">
                    <a:pos x="126" y="212"/>
                  </a:cxn>
                  <a:cxn ang="0">
                    <a:pos x="124" y="200"/>
                  </a:cxn>
                  <a:cxn ang="0">
                    <a:pos x="134" y="196"/>
                  </a:cxn>
                  <a:cxn ang="0">
                    <a:pos x="158" y="186"/>
                  </a:cxn>
                  <a:cxn ang="0">
                    <a:pos x="170" y="186"/>
                  </a:cxn>
                  <a:cxn ang="0">
                    <a:pos x="164" y="178"/>
                  </a:cxn>
                  <a:cxn ang="0">
                    <a:pos x="162" y="172"/>
                  </a:cxn>
                  <a:cxn ang="0">
                    <a:pos x="170" y="154"/>
                  </a:cxn>
                  <a:cxn ang="0">
                    <a:pos x="150" y="138"/>
                  </a:cxn>
                  <a:cxn ang="0">
                    <a:pos x="144" y="128"/>
                  </a:cxn>
                  <a:cxn ang="0">
                    <a:pos x="146" y="112"/>
                  </a:cxn>
                  <a:cxn ang="0">
                    <a:pos x="122" y="100"/>
                  </a:cxn>
                  <a:cxn ang="0">
                    <a:pos x="106" y="98"/>
                  </a:cxn>
                  <a:cxn ang="0">
                    <a:pos x="90" y="88"/>
                  </a:cxn>
                  <a:cxn ang="0">
                    <a:pos x="84" y="76"/>
                  </a:cxn>
                  <a:cxn ang="0">
                    <a:pos x="76" y="64"/>
                  </a:cxn>
                  <a:cxn ang="0">
                    <a:pos x="76" y="54"/>
                  </a:cxn>
                  <a:cxn ang="0">
                    <a:pos x="76" y="38"/>
                  </a:cxn>
                  <a:cxn ang="0">
                    <a:pos x="102" y="10"/>
                  </a:cxn>
                </a:cxnLst>
                <a:rect l="0" t="0" r="r" b="b"/>
                <a:pathLst>
                  <a:path w="170" h="276">
                    <a:moveTo>
                      <a:pt x="102" y="10"/>
                    </a:moveTo>
                    <a:lnTo>
                      <a:pt x="102" y="10"/>
                    </a:lnTo>
                    <a:lnTo>
                      <a:pt x="106" y="10"/>
                    </a:lnTo>
                    <a:lnTo>
                      <a:pt x="106" y="10"/>
                    </a:lnTo>
                    <a:lnTo>
                      <a:pt x="108" y="8"/>
                    </a:lnTo>
                    <a:lnTo>
                      <a:pt x="108" y="6"/>
                    </a:lnTo>
                    <a:lnTo>
                      <a:pt x="108" y="6"/>
                    </a:lnTo>
                    <a:lnTo>
                      <a:pt x="104" y="4"/>
                    </a:lnTo>
                    <a:lnTo>
                      <a:pt x="104" y="4"/>
                    </a:lnTo>
                    <a:lnTo>
                      <a:pt x="102" y="0"/>
                    </a:lnTo>
                    <a:lnTo>
                      <a:pt x="102" y="0"/>
                    </a:lnTo>
                    <a:lnTo>
                      <a:pt x="100" y="2"/>
                    </a:lnTo>
                    <a:lnTo>
                      <a:pt x="98" y="2"/>
                    </a:lnTo>
                    <a:lnTo>
                      <a:pt x="98" y="2"/>
                    </a:lnTo>
                    <a:lnTo>
                      <a:pt x="94" y="4"/>
                    </a:lnTo>
                    <a:lnTo>
                      <a:pt x="94" y="4"/>
                    </a:lnTo>
                    <a:lnTo>
                      <a:pt x="94" y="8"/>
                    </a:lnTo>
                    <a:lnTo>
                      <a:pt x="94" y="8"/>
                    </a:lnTo>
                    <a:lnTo>
                      <a:pt x="90" y="12"/>
                    </a:lnTo>
                    <a:lnTo>
                      <a:pt x="86" y="14"/>
                    </a:lnTo>
                    <a:lnTo>
                      <a:pt x="86" y="14"/>
                    </a:lnTo>
                    <a:lnTo>
                      <a:pt x="84" y="14"/>
                    </a:lnTo>
                    <a:lnTo>
                      <a:pt x="82" y="16"/>
                    </a:lnTo>
                    <a:lnTo>
                      <a:pt x="82" y="16"/>
                    </a:lnTo>
                    <a:lnTo>
                      <a:pt x="78" y="20"/>
                    </a:lnTo>
                    <a:lnTo>
                      <a:pt x="72" y="22"/>
                    </a:lnTo>
                    <a:lnTo>
                      <a:pt x="72" y="22"/>
                    </a:lnTo>
                    <a:lnTo>
                      <a:pt x="68" y="22"/>
                    </a:lnTo>
                    <a:lnTo>
                      <a:pt x="64" y="22"/>
                    </a:lnTo>
                    <a:lnTo>
                      <a:pt x="64" y="22"/>
                    </a:lnTo>
                    <a:lnTo>
                      <a:pt x="64" y="24"/>
                    </a:lnTo>
                    <a:lnTo>
                      <a:pt x="62" y="26"/>
                    </a:lnTo>
                    <a:lnTo>
                      <a:pt x="62" y="26"/>
                    </a:lnTo>
                    <a:lnTo>
                      <a:pt x="62" y="30"/>
                    </a:lnTo>
                    <a:lnTo>
                      <a:pt x="62" y="30"/>
                    </a:lnTo>
                    <a:lnTo>
                      <a:pt x="62" y="28"/>
                    </a:lnTo>
                    <a:lnTo>
                      <a:pt x="62" y="28"/>
                    </a:lnTo>
                    <a:lnTo>
                      <a:pt x="60" y="28"/>
                    </a:lnTo>
                    <a:lnTo>
                      <a:pt x="56" y="26"/>
                    </a:lnTo>
                    <a:lnTo>
                      <a:pt x="56" y="26"/>
                    </a:lnTo>
                    <a:lnTo>
                      <a:pt x="54" y="28"/>
                    </a:lnTo>
                    <a:lnTo>
                      <a:pt x="54" y="30"/>
                    </a:lnTo>
                    <a:lnTo>
                      <a:pt x="52" y="32"/>
                    </a:lnTo>
                    <a:lnTo>
                      <a:pt x="52" y="32"/>
                    </a:lnTo>
                    <a:lnTo>
                      <a:pt x="50" y="38"/>
                    </a:lnTo>
                    <a:lnTo>
                      <a:pt x="52" y="44"/>
                    </a:lnTo>
                    <a:lnTo>
                      <a:pt x="52" y="44"/>
                    </a:lnTo>
                    <a:lnTo>
                      <a:pt x="48" y="44"/>
                    </a:lnTo>
                    <a:lnTo>
                      <a:pt x="46" y="46"/>
                    </a:lnTo>
                    <a:lnTo>
                      <a:pt x="46" y="46"/>
                    </a:lnTo>
                    <a:lnTo>
                      <a:pt x="48" y="52"/>
                    </a:lnTo>
                    <a:lnTo>
                      <a:pt x="48" y="52"/>
                    </a:lnTo>
                    <a:lnTo>
                      <a:pt x="42" y="52"/>
                    </a:lnTo>
                    <a:lnTo>
                      <a:pt x="42" y="52"/>
                    </a:lnTo>
                    <a:lnTo>
                      <a:pt x="38" y="64"/>
                    </a:lnTo>
                    <a:lnTo>
                      <a:pt x="36" y="76"/>
                    </a:lnTo>
                    <a:lnTo>
                      <a:pt x="36" y="76"/>
                    </a:lnTo>
                    <a:lnTo>
                      <a:pt x="32" y="76"/>
                    </a:lnTo>
                    <a:lnTo>
                      <a:pt x="32" y="76"/>
                    </a:lnTo>
                    <a:lnTo>
                      <a:pt x="32" y="74"/>
                    </a:lnTo>
                    <a:lnTo>
                      <a:pt x="30" y="72"/>
                    </a:lnTo>
                    <a:lnTo>
                      <a:pt x="28" y="66"/>
                    </a:lnTo>
                    <a:lnTo>
                      <a:pt x="28" y="66"/>
                    </a:lnTo>
                    <a:lnTo>
                      <a:pt x="26" y="66"/>
                    </a:lnTo>
                    <a:lnTo>
                      <a:pt x="24" y="70"/>
                    </a:lnTo>
                    <a:lnTo>
                      <a:pt x="24" y="70"/>
                    </a:lnTo>
                    <a:lnTo>
                      <a:pt x="26" y="72"/>
                    </a:lnTo>
                    <a:lnTo>
                      <a:pt x="28" y="76"/>
                    </a:lnTo>
                    <a:lnTo>
                      <a:pt x="28" y="76"/>
                    </a:lnTo>
                    <a:lnTo>
                      <a:pt x="26" y="82"/>
                    </a:lnTo>
                    <a:lnTo>
                      <a:pt x="24" y="84"/>
                    </a:lnTo>
                    <a:lnTo>
                      <a:pt x="22" y="88"/>
                    </a:lnTo>
                    <a:lnTo>
                      <a:pt x="22" y="88"/>
                    </a:lnTo>
                    <a:lnTo>
                      <a:pt x="24" y="88"/>
                    </a:lnTo>
                    <a:lnTo>
                      <a:pt x="24" y="88"/>
                    </a:lnTo>
                    <a:lnTo>
                      <a:pt x="24" y="100"/>
                    </a:lnTo>
                    <a:lnTo>
                      <a:pt x="24" y="106"/>
                    </a:lnTo>
                    <a:lnTo>
                      <a:pt x="26" y="112"/>
                    </a:lnTo>
                    <a:lnTo>
                      <a:pt x="20" y="114"/>
                    </a:lnTo>
                    <a:lnTo>
                      <a:pt x="20" y="114"/>
                    </a:lnTo>
                    <a:lnTo>
                      <a:pt x="24" y="116"/>
                    </a:lnTo>
                    <a:lnTo>
                      <a:pt x="24" y="116"/>
                    </a:lnTo>
                    <a:lnTo>
                      <a:pt x="22" y="124"/>
                    </a:lnTo>
                    <a:lnTo>
                      <a:pt x="22" y="130"/>
                    </a:lnTo>
                    <a:lnTo>
                      <a:pt x="22" y="130"/>
                    </a:lnTo>
                    <a:lnTo>
                      <a:pt x="18" y="136"/>
                    </a:lnTo>
                    <a:lnTo>
                      <a:pt x="18" y="136"/>
                    </a:lnTo>
                    <a:lnTo>
                      <a:pt x="18" y="136"/>
                    </a:lnTo>
                    <a:lnTo>
                      <a:pt x="18" y="138"/>
                    </a:lnTo>
                    <a:lnTo>
                      <a:pt x="18" y="138"/>
                    </a:lnTo>
                    <a:lnTo>
                      <a:pt x="18" y="140"/>
                    </a:lnTo>
                    <a:lnTo>
                      <a:pt x="22" y="144"/>
                    </a:lnTo>
                    <a:lnTo>
                      <a:pt x="22" y="144"/>
                    </a:lnTo>
                    <a:lnTo>
                      <a:pt x="24" y="144"/>
                    </a:lnTo>
                    <a:lnTo>
                      <a:pt x="26" y="144"/>
                    </a:lnTo>
                    <a:lnTo>
                      <a:pt x="26" y="146"/>
                    </a:lnTo>
                    <a:lnTo>
                      <a:pt x="26" y="146"/>
                    </a:lnTo>
                    <a:lnTo>
                      <a:pt x="22" y="148"/>
                    </a:lnTo>
                    <a:lnTo>
                      <a:pt x="20" y="150"/>
                    </a:lnTo>
                    <a:lnTo>
                      <a:pt x="20" y="150"/>
                    </a:lnTo>
                    <a:lnTo>
                      <a:pt x="18" y="154"/>
                    </a:lnTo>
                    <a:lnTo>
                      <a:pt x="18" y="158"/>
                    </a:lnTo>
                    <a:lnTo>
                      <a:pt x="18" y="158"/>
                    </a:lnTo>
                    <a:lnTo>
                      <a:pt x="14" y="158"/>
                    </a:lnTo>
                    <a:lnTo>
                      <a:pt x="8" y="160"/>
                    </a:lnTo>
                    <a:lnTo>
                      <a:pt x="8" y="160"/>
                    </a:lnTo>
                    <a:lnTo>
                      <a:pt x="6" y="164"/>
                    </a:lnTo>
                    <a:lnTo>
                      <a:pt x="6" y="164"/>
                    </a:lnTo>
                    <a:lnTo>
                      <a:pt x="4" y="164"/>
                    </a:lnTo>
                    <a:lnTo>
                      <a:pt x="4" y="164"/>
                    </a:lnTo>
                    <a:lnTo>
                      <a:pt x="4" y="168"/>
                    </a:lnTo>
                    <a:lnTo>
                      <a:pt x="4" y="168"/>
                    </a:lnTo>
                    <a:lnTo>
                      <a:pt x="4" y="168"/>
                    </a:lnTo>
                    <a:lnTo>
                      <a:pt x="4" y="170"/>
                    </a:lnTo>
                    <a:lnTo>
                      <a:pt x="4" y="170"/>
                    </a:lnTo>
                    <a:lnTo>
                      <a:pt x="6" y="172"/>
                    </a:lnTo>
                    <a:lnTo>
                      <a:pt x="6" y="176"/>
                    </a:lnTo>
                    <a:lnTo>
                      <a:pt x="6" y="176"/>
                    </a:lnTo>
                    <a:lnTo>
                      <a:pt x="4" y="174"/>
                    </a:lnTo>
                    <a:lnTo>
                      <a:pt x="0" y="176"/>
                    </a:lnTo>
                    <a:lnTo>
                      <a:pt x="0" y="176"/>
                    </a:lnTo>
                    <a:lnTo>
                      <a:pt x="0" y="182"/>
                    </a:lnTo>
                    <a:lnTo>
                      <a:pt x="2" y="182"/>
                    </a:lnTo>
                    <a:lnTo>
                      <a:pt x="2" y="182"/>
                    </a:lnTo>
                    <a:lnTo>
                      <a:pt x="2" y="184"/>
                    </a:lnTo>
                    <a:lnTo>
                      <a:pt x="6" y="188"/>
                    </a:lnTo>
                    <a:lnTo>
                      <a:pt x="6" y="188"/>
                    </a:lnTo>
                    <a:lnTo>
                      <a:pt x="14" y="192"/>
                    </a:lnTo>
                    <a:lnTo>
                      <a:pt x="14" y="192"/>
                    </a:lnTo>
                    <a:lnTo>
                      <a:pt x="16" y="194"/>
                    </a:lnTo>
                    <a:lnTo>
                      <a:pt x="16" y="198"/>
                    </a:lnTo>
                    <a:lnTo>
                      <a:pt x="16" y="198"/>
                    </a:lnTo>
                    <a:lnTo>
                      <a:pt x="18" y="202"/>
                    </a:lnTo>
                    <a:lnTo>
                      <a:pt x="20" y="202"/>
                    </a:lnTo>
                    <a:lnTo>
                      <a:pt x="34" y="206"/>
                    </a:lnTo>
                    <a:lnTo>
                      <a:pt x="34" y="206"/>
                    </a:lnTo>
                    <a:lnTo>
                      <a:pt x="34" y="204"/>
                    </a:lnTo>
                    <a:lnTo>
                      <a:pt x="36" y="202"/>
                    </a:lnTo>
                    <a:lnTo>
                      <a:pt x="36" y="204"/>
                    </a:lnTo>
                    <a:lnTo>
                      <a:pt x="36" y="204"/>
                    </a:lnTo>
                    <a:lnTo>
                      <a:pt x="40" y="206"/>
                    </a:lnTo>
                    <a:lnTo>
                      <a:pt x="42" y="208"/>
                    </a:lnTo>
                    <a:lnTo>
                      <a:pt x="48" y="210"/>
                    </a:lnTo>
                    <a:lnTo>
                      <a:pt x="54" y="210"/>
                    </a:lnTo>
                    <a:lnTo>
                      <a:pt x="54" y="210"/>
                    </a:lnTo>
                    <a:lnTo>
                      <a:pt x="54" y="214"/>
                    </a:lnTo>
                    <a:lnTo>
                      <a:pt x="56" y="216"/>
                    </a:lnTo>
                    <a:lnTo>
                      <a:pt x="58" y="216"/>
                    </a:lnTo>
                    <a:lnTo>
                      <a:pt x="58" y="216"/>
                    </a:lnTo>
                    <a:lnTo>
                      <a:pt x="62" y="220"/>
                    </a:lnTo>
                    <a:lnTo>
                      <a:pt x="64" y="224"/>
                    </a:lnTo>
                    <a:lnTo>
                      <a:pt x="64" y="224"/>
                    </a:lnTo>
                    <a:lnTo>
                      <a:pt x="64" y="226"/>
                    </a:lnTo>
                    <a:lnTo>
                      <a:pt x="66" y="228"/>
                    </a:lnTo>
                    <a:lnTo>
                      <a:pt x="70" y="230"/>
                    </a:lnTo>
                    <a:lnTo>
                      <a:pt x="78" y="230"/>
                    </a:lnTo>
                    <a:lnTo>
                      <a:pt x="78" y="236"/>
                    </a:lnTo>
                    <a:lnTo>
                      <a:pt x="78" y="236"/>
                    </a:lnTo>
                    <a:lnTo>
                      <a:pt x="78" y="238"/>
                    </a:lnTo>
                    <a:lnTo>
                      <a:pt x="80" y="240"/>
                    </a:lnTo>
                    <a:lnTo>
                      <a:pt x="82" y="240"/>
                    </a:lnTo>
                    <a:lnTo>
                      <a:pt x="82" y="240"/>
                    </a:lnTo>
                    <a:lnTo>
                      <a:pt x="90" y="242"/>
                    </a:lnTo>
                    <a:lnTo>
                      <a:pt x="90" y="238"/>
                    </a:lnTo>
                    <a:lnTo>
                      <a:pt x="90" y="238"/>
                    </a:lnTo>
                    <a:lnTo>
                      <a:pt x="94" y="238"/>
                    </a:lnTo>
                    <a:lnTo>
                      <a:pt x="98" y="238"/>
                    </a:lnTo>
                    <a:lnTo>
                      <a:pt x="100" y="240"/>
                    </a:lnTo>
                    <a:lnTo>
                      <a:pt x="100" y="240"/>
                    </a:lnTo>
                    <a:lnTo>
                      <a:pt x="104" y="242"/>
                    </a:lnTo>
                    <a:lnTo>
                      <a:pt x="110" y="244"/>
                    </a:lnTo>
                    <a:lnTo>
                      <a:pt x="110" y="244"/>
                    </a:lnTo>
                    <a:lnTo>
                      <a:pt x="114" y="246"/>
                    </a:lnTo>
                    <a:lnTo>
                      <a:pt x="116" y="248"/>
                    </a:lnTo>
                    <a:lnTo>
                      <a:pt x="104" y="274"/>
                    </a:lnTo>
                    <a:lnTo>
                      <a:pt x="110" y="274"/>
                    </a:lnTo>
                    <a:lnTo>
                      <a:pt x="114" y="276"/>
                    </a:lnTo>
                    <a:lnTo>
                      <a:pt x="114" y="276"/>
                    </a:lnTo>
                    <a:lnTo>
                      <a:pt x="128" y="238"/>
                    </a:lnTo>
                    <a:lnTo>
                      <a:pt x="128" y="238"/>
                    </a:lnTo>
                    <a:lnTo>
                      <a:pt x="130" y="232"/>
                    </a:lnTo>
                    <a:lnTo>
                      <a:pt x="132" y="228"/>
                    </a:lnTo>
                    <a:lnTo>
                      <a:pt x="132" y="226"/>
                    </a:lnTo>
                    <a:lnTo>
                      <a:pt x="132" y="226"/>
                    </a:lnTo>
                    <a:lnTo>
                      <a:pt x="126" y="212"/>
                    </a:lnTo>
                    <a:lnTo>
                      <a:pt x="122" y="210"/>
                    </a:lnTo>
                    <a:lnTo>
                      <a:pt x="122" y="204"/>
                    </a:lnTo>
                    <a:lnTo>
                      <a:pt x="130" y="204"/>
                    </a:lnTo>
                    <a:lnTo>
                      <a:pt x="132" y="202"/>
                    </a:lnTo>
                    <a:lnTo>
                      <a:pt x="124" y="200"/>
                    </a:lnTo>
                    <a:lnTo>
                      <a:pt x="126" y="194"/>
                    </a:lnTo>
                    <a:lnTo>
                      <a:pt x="126" y="194"/>
                    </a:lnTo>
                    <a:lnTo>
                      <a:pt x="128" y="196"/>
                    </a:lnTo>
                    <a:lnTo>
                      <a:pt x="134" y="196"/>
                    </a:lnTo>
                    <a:lnTo>
                      <a:pt x="134" y="196"/>
                    </a:lnTo>
                    <a:lnTo>
                      <a:pt x="148" y="196"/>
                    </a:lnTo>
                    <a:lnTo>
                      <a:pt x="148" y="192"/>
                    </a:lnTo>
                    <a:lnTo>
                      <a:pt x="152" y="194"/>
                    </a:lnTo>
                    <a:lnTo>
                      <a:pt x="156" y="194"/>
                    </a:lnTo>
                    <a:lnTo>
                      <a:pt x="158" y="186"/>
                    </a:lnTo>
                    <a:lnTo>
                      <a:pt x="164" y="188"/>
                    </a:lnTo>
                    <a:lnTo>
                      <a:pt x="164" y="194"/>
                    </a:lnTo>
                    <a:lnTo>
                      <a:pt x="168" y="194"/>
                    </a:lnTo>
                    <a:lnTo>
                      <a:pt x="170" y="186"/>
                    </a:lnTo>
                    <a:lnTo>
                      <a:pt x="170" y="186"/>
                    </a:lnTo>
                    <a:lnTo>
                      <a:pt x="166" y="182"/>
                    </a:lnTo>
                    <a:lnTo>
                      <a:pt x="166" y="182"/>
                    </a:lnTo>
                    <a:lnTo>
                      <a:pt x="166" y="176"/>
                    </a:lnTo>
                    <a:lnTo>
                      <a:pt x="166" y="176"/>
                    </a:lnTo>
                    <a:lnTo>
                      <a:pt x="164" y="178"/>
                    </a:lnTo>
                    <a:lnTo>
                      <a:pt x="164" y="178"/>
                    </a:lnTo>
                    <a:lnTo>
                      <a:pt x="162" y="178"/>
                    </a:lnTo>
                    <a:lnTo>
                      <a:pt x="160" y="176"/>
                    </a:lnTo>
                    <a:lnTo>
                      <a:pt x="162" y="172"/>
                    </a:lnTo>
                    <a:lnTo>
                      <a:pt x="162" y="172"/>
                    </a:lnTo>
                    <a:lnTo>
                      <a:pt x="164" y="170"/>
                    </a:lnTo>
                    <a:lnTo>
                      <a:pt x="168" y="164"/>
                    </a:lnTo>
                    <a:lnTo>
                      <a:pt x="168" y="164"/>
                    </a:lnTo>
                    <a:lnTo>
                      <a:pt x="170" y="154"/>
                    </a:lnTo>
                    <a:lnTo>
                      <a:pt x="170" y="154"/>
                    </a:lnTo>
                    <a:lnTo>
                      <a:pt x="164" y="152"/>
                    </a:lnTo>
                    <a:lnTo>
                      <a:pt x="158" y="146"/>
                    </a:lnTo>
                    <a:lnTo>
                      <a:pt x="158" y="146"/>
                    </a:lnTo>
                    <a:lnTo>
                      <a:pt x="154" y="142"/>
                    </a:lnTo>
                    <a:lnTo>
                      <a:pt x="150" y="138"/>
                    </a:lnTo>
                    <a:lnTo>
                      <a:pt x="150" y="138"/>
                    </a:lnTo>
                    <a:lnTo>
                      <a:pt x="146" y="134"/>
                    </a:lnTo>
                    <a:lnTo>
                      <a:pt x="144" y="132"/>
                    </a:lnTo>
                    <a:lnTo>
                      <a:pt x="144" y="128"/>
                    </a:lnTo>
                    <a:lnTo>
                      <a:pt x="144" y="128"/>
                    </a:lnTo>
                    <a:lnTo>
                      <a:pt x="142" y="124"/>
                    </a:lnTo>
                    <a:lnTo>
                      <a:pt x="144" y="122"/>
                    </a:lnTo>
                    <a:lnTo>
                      <a:pt x="146" y="120"/>
                    </a:lnTo>
                    <a:lnTo>
                      <a:pt x="146" y="112"/>
                    </a:lnTo>
                    <a:lnTo>
                      <a:pt x="146" y="112"/>
                    </a:lnTo>
                    <a:lnTo>
                      <a:pt x="138" y="110"/>
                    </a:lnTo>
                    <a:lnTo>
                      <a:pt x="138" y="110"/>
                    </a:lnTo>
                    <a:lnTo>
                      <a:pt x="128" y="112"/>
                    </a:lnTo>
                    <a:lnTo>
                      <a:pt x="128" y="112"/>
                    </a:lnTo>
                    <a:lnTo>
                      <a:pt x="122" y="100"/>
                    </a:lnTo>
                    <a:lnTo>
                      <a:pt x="122" y="100"/>
                    </a:lnTo>
                    <a:lnTo>
                      <a:pt x="118" y="98"/>
                    </a:lnTo>
                    <a:lnTo>
                      <a:pt x="112" y="98"/>
                    </a:lnTo>
                    <a:lnTo>
                      <a:pt x="112" y="98"/>
                    </a:lnTo>
                    <a:lnTo>
                      <a:pt x="106" y="98"/>
                    </a:lnTo>
                    <a:lnTo>
                      <a:pt x="102" y="98"/>
                    </a:lnTo>
                    <a:lnTo>
                      <a:pt x="92" y="96"/>
                    </a:lnTo>
                    <a:lnTo>
                      <a:pt x="92" y="96"/>
                    </a:lnTo>
                    <a:lnTo>
                      <a:pt x="92" y="94"/>
                    </a:lnTo>
                    <a:lnTo>
                      <a:pt x="90" y="88"/>
                    </a:lnTo>
                    <a:lnTo>
                      <a:pt x="90" y="88"/>
                    </a:lnTo>
                    <a:lnTo>
                      <a:pt x="86" y="82"/>
                    </a:lnTo>
                    <a:lnTo>
                      <a:pt x="84" y="78"/>
                    </a:lnTo>
                    <a:lnTo>
                      <a:pt x="84" y="78"/>
                    </a:lnTo>
                    <a:lnTo>
                      <a:pt x="84" y="76"/>
                    </a:lnTo>
                    <a:lnTo>
                      <a:pt x="86" y="76"/>
                    </a:lnTo>
                    <a:lnTo>
                      <a:pt x="88" y="74"/>
                    </a:lnTo>
                    <a:lnTo>
                      <a:pt x="82" y="62"/>
                    </a:lnTo>
                    <a:lnTo>
                      <a:pt x="76" y="64"/>
                    </a:lnTo>
                    <a:lnTo>
                      <a:pt x="76" y="64"/>
                    </a:lnTo>
                    <a:lnTo>
                      <a:pt x="74" y="64"/>
                    </a:lnTo>
                    <a:lnTo>
                      <a:pt x="74" y="62"/>
                    </a:lnTo>
                    <a:lnTo>
                      <a:pt x="74" y="58"/>
                    </a:lnTo>
                    <a:lnTo>
                      <a:pt x="74" y="58"/>
                    </a:lnTo>
                    <a:lnTo>
                      <a:pt x="76" y="54"/>
                    </a:lnTo>
                    <a:lnTo>
                      <a:pt x="76" y="52"/>
                    </a:lnTo>
                    <a:lnTo>
                      <a:pt x="76" y="46"/>
                    </a:lnTo>
                    <a:lnTo>
                      <a:pt x="76" y="46"/>
                    </a:lnTo>
                    <a:lnTo>
                      <a:pt x="78" y="40"/>
                    </a:lnTo>
                    <a:lnTo>
                      <a:pt x="76" y="38"/>
                    </a:lnTo>
                    <a:lnTo>
                      <a:pt x="82" y="36"/>
                    </a:lnTo>
                    <a:lnTo>
                      <a:pt x="88" y="22"/>
                    </a:lnTo>
                    <a:lnTo>
                      <a:pt x="94" y="12"/>
                    </a:lnTo>
                    <a:lnTo>
                      <a:pt x="94" y="12"/>
                    </a:lnTo>
                    <a:lnTo>
                      <a:pt x="102" y="10"/>
                    </a:lnTo>
                    <a:lnTo>
                      <a:pt x="102" y="1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90" name="Freeform 210"/>
              <p:cNvSpPr>
                <a:spLocks noChangeAspect="1"/>
              </p:cNvSpPr>
              <p:nvPr/>
            </p:nvSpPr>
            <p:spPr bwMode="gray">
              <a:xfrm>
                <a:off x="4710" y="2403"/>
                <a:ext cx="5" cy="7"/>
              </a:xfrm>
              <a:custGeom>
                <a:avLst/>
                <a:gdLst/>
                <a:ahLst/>
                <a:cxnLst>
                  <a:cxn ang="0">
                    <a:pos x="4" y="0"/>
                  </a:cxn>
                  <a:cxn ang="0">
                    <a:pos x="6" y="0"/>
                  </a:cxn>
                  <a:cxn ang="0">
                    <a:pos x="6" y="0"/>
                  </a:cxn>
                  <a:cxn ang="0">
                    <a:pos x="6" y="4"/>
                  </a:cxn>
                  <a:cxn ang="0">
                    <a:pos x="6" y="8"/>
                  </a:cxn>
                  <a:cxn ang="0">
                    <a:pos x="6" y="8"/>
                  </a:cxn>
                  <a:cxn ang="0">
                    <a:pos x="4" y="8"/>
                  </a:cxn>
                  <a:cxn ang="0">
                    <a:pos x="2" y="8"/>
                  </a:cxn>
                  <a:cxn ang="0">
                    <a:pos x="2" y="6"/>
                  </a:cxn>
                  <a:cxn ang="0">
                    <a:pos x="2" y="6"/>
                  </a:cxn>
                  <a:cxn ang="0">
                    <a:pos x="2" y="6"/>
                  </a:cxn>
                  <a:cxn ang="0">
                    <a:pos x="0" y="6"/>
                  </a:cxn>
                  <a:cxn ang="0">
                    <a:pos x="0" y="6"/>
                  </a:cxn>
                  <a:cxn ang="0">
                    <a:pos x="0" y="2"/>
                  </a:cxn>
                  <a:cxn ang="0">
                    <a:pos x="0" y="2"/>
                  </a:cxn>
                  <a:cxn ang="0">
                    <a:pos x="4" y="0"/>
                  </a:cxn>
                  <a:cxn ang="0">
                    <a:pos x="4" y="0"/>
                  </a:cxn>
                </a:cxnLst>
                <a:rect l="0" t="0" r="r" b="b"/>
                <a:pathLst>
                  <a:path w="6" h="8">
                    <a:moveTo>
                      <a:pt x="4" y="0"/>
                    </a:moveTo>
                    <a:lnTo>
                      <a:pt x="6" y="0"/>
                    </a:lnTo>
                    <a:lnTo>
                      <a:pt x="6" y="0"/>
                    </a:lnTo>
                    <a:lnTo>
                      <a:pt x="6" y="4"/>
                    </a:lnTo>
                    <a:lnTo>
                      <a:pt x="6" y="8"/>
                    </a:lnTo>
                    <a:lnTo>
                      <a:pt x="6" y="8"/>
                    </a:lnTo>
                    <a:lnTo>
                      <a:pt x="4" y="8"/>
                    </a:lnTo>
                    <a:lnTo>
                      <a:pt x="2" y="8"/>
                    </a:lnTo>
                    <a:lnTo>
                      <a:pt x="2" y="6"/>
                    </a:lnTo>
                    <a:lnTo>
                      <a:pt x="2" y="6"/>
                    </a:lnTo>
                    <a:lnTo>
                      <a:pt x="2" y="6"/>
                    </a:lnTo>
                    <a:lnTo>
                      <a:pt x="0" y="6"/>
                    </a:lnTo>
                    <a:lnTo>
                      <a:pt x="0" y="6"/>
                    </a:lnTo>
                    <a:lnTo>
                      <a:pt x="0" y="2"/>
                    </a:lnTo>
                    <a:lnTo>
                      <a:pt x="0" y="2"/>
                    </a:lnTo>
                    <a:lnTo>
                      <a:pt x="4" y="0"/>
                    </a:lnTo>
                    <a:lnTo>
                      <a:pt x="4"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91" name="Freeform 211"/>
              <p:cNvSpPr>
                <a:spLocks noChangeAspect="1" noEditPoints="1"/>
              </p:cNvSpPr>
              <p:nvPr/>
            </p:nvSpPr>
            <p:spPr bwMode="gray">
              <a:xfrm>
                <a:off x="4132" y="2037"/>
                <a:ext cx="757" cy="570"/>
              </a:xfrm>
              <a:custGeom>
                <a:avLst/>
                <a:gdLst/>
                <a:ahLst/>
                <a:cxnLst>
                  <a:cxn ang="0">
                    <a:pos x="480" y="634"/>
                  </a:cxn>
                  <a:cxn ang="0">
                    <a:pos x="498" y="654"/>
                  </a:cxn>
                  <a:cxn ang="0">
                    <a:pos x="510" y="630"/>
                  </a:cxn>
                  <a:cxn ang="0">
                    <a:pos x="646" y="412"/>
                  </a:cxn>
                  <a:cxn ang="0">
                    <a:pos x="620" y="354"/>
                  </a:cxn>
                  <a:cxn ang="0">
                    <a:pos x="644" y="330"/>
                  </a:cxn>
                  <a:cxn ang="0">
                    <a:pos x="662" y="322"/>
                  </a:cxn>
                  <a:cxn ang="0">
                    <a:pos x="644" y="308"/>
                  </a:cxn>
                  <a:cxn ang="0">
                    <a:pos x="614" y="320"/>
                  </a:cxn>
                  <a:cxn ang="0">
                    <a:pos x="596" y="292"/>
                  </a:cxn>
                  <a:cxn ang="0">
                    <a:pos x="628" y="268"/>
                  </a:cxn>
                  <a:cxn ang="0">
                    <a:pos x="662" y="252"/>
                  </a:cxn>
                  <a:cxn ang="0">
                    <a:pos x="648" y="288"/>
                  </a:cxn>
                  <a:cxn ang="0">
                    <a:pos x="680" y="268"/>
                  </a:cxn>
                  <a:cxn ang="0">
                    <a:pos x="708" y="246"/>
                  </a:cxn>
                  <a:cxn ang="0">
                    <a:pos x="756" y="212"/>
                  </a:cxn>
                  <a:cxn ang="0">
                    <a:pos x="786" y="166"/>
                  </a:cxn>
                  <a:cxn ang="0">
                    <a:pos x="814" y="148"/>
                  </a:cxn>
                  <a:cxn ang="0">
                    <a:pos x="798" y="112"/>
                  </a:cxn>
                  <a:cxn ang="0">
                    <a:pos x="746" y="72"/>
                  </a:cxn>
                  <a:cxn ang="0">
                    <a:pos x="682" y="6"/>
                  </a:cxn>
                  <a:cxn ang="0">
                    <a:pos x="636" y="38"/>
                  </a:cxn>
                  <a:cxn ang="0">
                    <a:pos x="610" y="78"/>
                  </a:cxn>
                  <a:cxn ang="0">
                    <a:pos x="582" y="120"/>
                  </a:cxn>
                  <a:cxn ang="0">
                    <a:pos x="614" y="138"/>
                  </a:cxn>
                  <a:cxn ang="0">
                    <a:pos x="530" y="176"/>
                  </a:cxn>
                  <a:cxn ang="0">
                    <a:pos x="458" y="220"/>
                  </a:cxn>
                  <a:cxn ang="0">
                    <a:pos x="334" y="218"/>
                  </a:cxn>
                  <a:cxn ang="0">
                    <a:pos x="254" y="162"/>
                  </a:cxn>
                  <a:cxn ang="0">
                    <a:pos x="208" y="86"/>
                  </a:cxn>
                  <a:cxn ang="0">
                    <a:pos x="124" y="150"/>
                  </a:cxn>
                  <a:cxn ang="0">
                    <a:pos x="96" y="218"/>
                  </a:cxn>
                  <a:cxn ang="0">
                    <a:pos x="68" y="240"/>
                  </a:cxn>
                  <a:cxn ang="0">
                    <a:pos x="34" y="262"/>
                  </a:cxn>
                  <a:cxn ang="0">
                    <a:pos x="10" y="268"/>
                  </a:cxn>
                  <a:cxn ang="0">
                    <a:pos x="14" y="298"/>
                  </a:cxn>
                  <a:cxn ang="0">
                    <a:pos x="64" y="338"/>
                  </a:cxn>
                  <a:cxn ang="0">
                    <a:pos x="72" y="390"/>
                  </a:cxn>
                  <a:cxn ang="0">
                    <a:pos x="104" y="444"/>
                  </a:cxn>
                  <a:cxn ang="0">
                    <a:pos x="170" y="482"/>
                  </a:cxn>
                  <a:cxn ang="0">
                    <a:pos x="258" y="484"/>
                  </a:cxn>
                  <a:cxn ang="0">
                    <a:pos x="322" y="488"/>
                  </a:cxn>
                  <a:cxn ang="0">
                    <a:pos x="332" y="546"/>
                  </a:cxn>
                  <a:cxn ang="0">
                    <a:pos x="358" y="574"/>
                  </a:cxn>
                  <a:cxn ang="0">
                    <a:pos x="388" y="578"/>
                  </a:cxn>
                  <a:cxn ang="0">
                    <a:pos x="460" y="596"/>
                  </a:cxn>
                  <a:cxn ang="0">
                    <a:pos x="488" y="598"/>
                  </a:cxn>
                  <a:cxn ang="0">
                    <a:pos x="496" y="608"/>
                  </a:cxn>
                  <a:cxn ang="0">
                    <a:pos x="516" y="594"/>
                  </a:cxn>
                  <a:cxn ang="0">
                    <a:pos x="544" y="578"/>
                  </a:cxn>
                  <a:cxn ang="0">
                    <a:pos x="556" y="578"/>
                  </a:cxn>
                  <a:cxn ang="0">
                    <a:pos x="580" y="572"/>
                  </a:cxn>
                  <a:cxn ang="0">
                    <a:pos x="594" y="556"/>
                  </a:cxn>
                  <a:cxn ang="0">
                    <a:pos x="616" y="538"/>
                  </a:cxn>
                  <a:cxn ang="0">
                    <a:pos x="624" y="528"/>
                  </a:cxn>
                  <a:cxn ang="0">
                    <a:pos x="628" y="502"/>
                  </a:cxn>
                  <a:cxn ang="0">
                    <a:pos x="640" y="484"/>
                  </a:cxn>
                  <a:cxn ang="0">
                    <a:pos x="646" y="472"/>
                  </a:cxn>
                  <a:cxn ang="0">
                    <a:pos x="660" y="450"/>
                  </a:cxn>
                  <a:cxn ang="0">
                    <a:pos x="640" y="440"/>
                  </a:cxn>
                </a:cxnLst>
                <a:rect l="0" t="0" r="r" b="b"/>
                <a:pathLst>
                  <a:path w="824" h="658">
                    <a:moveTo>
                      <a:pt x="506" y="624"/>
                    </a:moveTo>
                    <a:lnTo>
                      <a:pt x="506" y="624"/>
                    </a:lnTo>
                    <a:lnTo>
                      <a:pt x="498" y="626"/>
                    </a:lnTo>
                    <a:lnTo>
                      <a:pt x="492" y="628"/>
                    </a:lnTo>
                    <a:lnTo>
                      <a:pt x="492" y="628"/>
                    </a:lnTo>
                    <a:lnTo>
                      <a:pt x="488" y="628"/>
                    </a:lnTo>
                    <a:lnTo>
                      <a:pt x="484" y="630"/>
                    </a:lnTo>
                    <a:lnTo>
                      <a:pt x="484" y="630"/>
                    </a:lnTo>
                    <a:lnTo>
                      <a:pt x="484" y="632"/>
                    </a:lnTo>
                    <a:lnTo>
                      <a:pt x="484" y="634"/>
                    </a:lnTo>
                    <a:lnTo>
                      <a:pt x="484" y="634"/>
                    </a:lnTo>
                    <a:lnTo>
                      <a:pt x="482" y="634"/>
                    </a:lnTo>
                    <a:lnTo>
                      <a:pt x="480" y="634"/>
                    </a:lnTo>
                    <a:lnTo>
                      <a:pt x="480" y="634"/>
                    </a:lnTo>
                    <a:lnTo>
                      <a:pt x="474" y="638"/>
                    </a:lnTo>
                    <a:lnTo>
                      <a:pt x="474" y="638"/>
                    </a:lnTo>
                    <a:lnTo>
                      <a:pt x="474" y="646"/>
                    </a:lnTo>
                    <a:lnTo>
                      <a:pt x="476" y="652"/>
                    </a:lnTo>
                    <a:lnTo>
                      <a:pt x="476" y="652"/>
                    </a:lnTo>
                    <a:lnTo>
                      <a:pt x="478" y="652"/>
                    </a:lnTo>
                    <a:lnTo>
                      <a:pt x="482" y="654"/>
                    </a:lnTo>
                    <a:lnTo>
                      <a:pt x="482" y="654"/>
                    </a:lnTo>
                    <a:lnTo>
                      <a:pt x="488" y="658"/>
                    </a:lnTo>
                    <a:lnTo>
                      <a:pt x="488" y="658"/>
                    </a:lnTo>
                    <a:lnTo>
                      <a:pt x="498" y="654"/>
                    </a:lnTo>
                    <a:lnTo>
                      <a:pt x="498" y="654"/>
                    </a:lnTo>
                    <a:lnTo>
                      <a:pt x="498" y="650"/>
                    </a:lnTo>
                    <a:lnTo>
                      <a:pt x="498" y="650"/>
                    </a:lnTo>
                    <a:lnTo>
                      <a:pt x="502" y="650"/>
                    </a:lnTo>
                    <a:lnTo>
                      <a:pt x="504" y="648"/>
                    </a:lnTo>
                    <a:lnTo>
                      <a:pt x="504" y="648"/>
                    </a:lnTo>
                    <a:lnTo>
                      <a:pt x="504" y="646"/>
                    </a:lnTo>
                    <a:lnTo>
                      <a:pt x="504" y="642"/>
                    </a:lnTo>
                    <a:lnTo>
                      <a:pt x="506" y="640"/>
                    </a:lnTo>
                    <a:lnTo>
                      <a:pt x="506" y="640"/>
                    </a:lnTo>
                    <a:lnTo>
                      <a:pt x="508" y="634"/>
                    </a:lnTo>
                    <a:lnTo>
                      <a:pt x="510" y="632"/>
                    </a:lnTo>
                    <a:lnTo>
                      <a:pt x="510" y="632"/>
                    </a:lnTo>
                    <a:lnTo>
                      <a:pt x="510" y="630"/>
                    </a:lnTo>
                    <a:lnTo>
                      <a:pt x="510" y="630"/>
                    </a:lnTo>
                    <a:lnTo>
                      <a:pt x="510" y="630"/>
                    </a:lnTo>
                    <a:lnTo>
                      <a:pt x="510" y="630"/>
                    </a:lnTo>
                    <a:lnTo>
                      <a:pt x="510" y="626"/>
                    </a:lnTo>
                    <a:lnTo>
                      <a:pt x="510" y="626"/>
                    </a:lnTo>
                    <a:lnTo>
                      <a:pt x="506" y="624"/>
                    </a:lnTo>
                    <a:lnTo>
                      <a:pt x="506" y="624"/>
                    </a:lnTo>
                    <a:close/>
                    <a:moveTo>
                      <a:pt x="630" y="416"/>
                    </a:moveTo>
                    <a:lnTo>
                      <a:pt x="630" y="416"/>
                    </a:lnTo>
                    <a:lnTo>
                      <a:pt x="638" y="414"/>
                    </a:lnTo>
                    <a:lnTo>
                      <a:pt x="646" y="416"/>
                    </a:lnTo>
                    <a:lnTo>
                      <a:pt x="646" y="416"/>
                    </a:lnTo>
                    <a:lnTo>
                      <a:pt x="646" y="412"/>
                    </a:lnTo>
                    <a:lnTo>
                      <a:pt x="646" y="412"/>
                    </a:lnTo>
                    <a:lnTo>
                      <a:pt x="636" y="400"/>
                    </a:lnTo>
                    <a:lnTo>
                      <a:pt x="632" y="392"/>
                    </a:lnTo>
                    <a:lnTo>
                      <a:pt x="630" y="384"/>
                    </a:lnTo>
                    <a:lnTo>
                      <a:pt x="630" y="384"/>
                    </a:lnTo>
                    <a:lnTo>
                      <a:pt x="624" y="386"/>
                    </a:lnTo>
                    <a:lnTo>
                      <a:pt x="624" y="386"/>
                    </a:lnTo>
                    <a:lnTo>
                      <a:pt x="626" y="382"/>
                    </a:lnTo>
                    <a:lnTo>
                      <a:pt x="626" y="382"/>
                    </a:lnTo>
                    <a:lnTo>
                      <a:pt x="620" y="370"/>
                    </a:lnTo>
                    <a:lnTo>
                      <a:pt x="618" y="362"/>
                    </a:lnTo>
                    <a:lnTo>
                      <a:pt x="620" y="354"/>
                    </a:lnTo>
                    <a:lnTo>
                      <a:pt x="620" y="354"/>
                    </a:lnTo>
                    <a:lnTo>
                      <a:pt x="622" y="352"/>
                    </a:lnTo>
                    <a:lnTo>
                      <a:pt x="624" y="350"/>
                    </a:lnTo>
                    <a:lnTo>
                      <a:pt x="628" y="348"/>
                    </a:lnTo>
                    <a:lnTo>
                      <a:pt x="628" y="348"/>
                    </a:lnTo>
                    <a:lnTo>
                      <a:pt x="628" y="342"/>
                    </a:lnTo>
                    <a:lnTo>
                      <a:pt x="628" y="342"/>
                    </a:lnTo>
                    <a:lnTo>
                      <a:pt x="632" y="338"/>
                    </a:lnTo>
                    <a:lnTo>
                      <a:pt x="636" y="334"/>
                    </a:lnTo>
                    <a:lnTo>
                      <a:pt x="636" y="334"/>
                    </a:lnTo>
                    <a:lnTo>
                      <a:pt x="638" y="332"/>
                    </a:lnTo>
                    <a:lnTo>
                      <a:pt x="638" y="332"/>
                    </a:lnTo>
                    <a:lnTo>
                      <a:pt x="644" y="330"/>
                    </a:lnTo>
                    <a:lnTo>
                      <a:pt x="644" y="330"/>
                    </a:lnTo>
                    <a:lnTo>
                      <a:pt x="646" y="326"/>
                    </a:lnTo>
                    <a:lnTo>
                      <a:pt x="646" y="326"/>
                    </a:lnTo>
                    <a:lnTo>
                      <a:pt x="650" y="326"/>
                    </a:lnTo>
                    <a:lnTo>
                      <a:pt x="650" y="326"/>
                    </a:lnTo>
                    <a:lnTo>
                      <a:pt x="652" y="324"/>
                    </a:lnTo>
                    <a:lnTo>
                      <a:pt x="652" y="324"/>
                    </a:lnTo>
                    <a:lnTo>
                      <a:pt x="654" y="322"/>
                    </a:lnTo>
                    <a:lnTo>
                      <a:pt x="654" y="322"/>
                    </a:lnTo>
                    <a:lnTo>
                      <a:pt x="654" y="322"/>
                    </a:lnTo>
                    <a:lnTo>
                      <a:pt x="658" y="324"/>
                    </a:lnTo>
                    <a:lnTo>
                      <a:pt x="658" y="324"/>
                    </a:lnTo>
                    <a:lnTo>
                      <a:pt x="660" y="322"/>
                    </a:lnTo>
                    <a:lnTo>
                      <a:pt x="662" y="322"/>
                    </a:lnTo>
                    <a:lnTo>
                      <a:pt x="662" y="322"/>
                    </a:lnTo>
                    <a:lnTo>
                      <a:pt x="666" y="314"/>
                    </a:lnTo>
                    <a:lnTo>
                      <a:pt x="666" y="312"/>
                    </a:lnTo>
                    <a:lnTo>
                      <a:pt x="666" y="312"/>
                    </a:lnTo>
                    <a:lnTo>
                      <a:pt x="660" y="310"/>
                    </a:lnTo>
                    <a:lnTo>
                      <a:pt x="660" y="310"/>
                    </a:lnTo>
                    <a:lnTo>
                      <a:pt x="656" y="310"/>
                    </a:lnTo>
                    <a:lnTo>
                      <a:pt x="654" y="312"/>
                    </a:lnTo>
                    <a:lnTo>
                      <a:pt x="650" y="312"/>
                    </a:lnTo>
                    <a:lnTo>
                      <a:pt x="646" y="312"/>
                    </a:lnTo>
                    <a:lnTo>
                      <a:pt x="646" y="312"/>
                    </a:lnTo>
                    <a:lnTo>
                      <a:pt x="644" y="308"/>
                    </a:lnTo>
                    <a:lnTo>
                      <a:pt x="644" y="308"/>
                    </a:lnTo>
                    <a:lnTo>
                      <a:pt x="638" y="308"/>
                    </a:lnTo>
                    <a:lnTo>
                      <a:pt x="630" y="308"/>
                    </a:lnTo>
                    <a:lnTo>
                      <a:pt x="630" y="308"/>
                    </a:lnTo>
                    <a:lnTo>
                      <a:pt x="630" y="312"/>
                    </a:lnTo>
                    <a:lnTo>
                      <a:pt x="630" y="312"/>
                    </a:lnTo>
                    <a:lnTo>
                      <a:pt x="624" y="314"/>
                    </a:lnTo>
                    <a:lnTo>
                      <a:pt x="624" y="314"/>
                    </a:lnTo>
                    <a:lnTo>
                      <a:pt x="622" y="316"/>
                    </a:lnTo>
                    <a:lnTo>
                      <a:pt x="622" y="318"/>
                    </a:lnTo>
                    <a:lnTo>
                      <a:pt x="622" y="318"/>
                    </a:lnTo>
                    <a:lnTo>
                      <a:pt x="616" y="318"/>
                    </a:lnTo>
                    <a:lnTo>
                      <a:pt x="616" y="318"/>
                    </a:lnTo>
                    <a:lnTo>
                      <a:pt x="614" y="320"/>
                    </a:lnTo>
                    <a:lnTo>
                      <a:pt x="614" y="320"/>
                    </a:lnTo>
                    <a:lnTo>
                      <a:pt x="610" y="320"/>
                    </a:lnTo>
                    <a:lnTo>
                      <a:pt x="610" y="320"/>
                    </a:lnTo>
                    <a:lnTo>
                      <a:pt x="608" y="316"/>
                    </a:lnTo>
                    <a:lnTo>
                      <a:pt x="608" y="312"/>
                    </a:lnTo>
                    <a:lnTo>
                      <a:pt x="608" y="312"/>
                    </a:lnTo>
                    <a:lnTo>
                      <a:pt x="606" y="308"/>
                    </a:lnTo>
                    <a:lnTo>
                      <a:pt x="604" y="304"/>
                    </a:lnTo>
                    <a:lnTo>
                      <a:pt x="602" y="304"/>
                    </a:lnTo>
                    <a:lnTo>
                      <a:pt x="602" y="304"/>
                    </a:lnTo>
                    <a:lnTo>
                      <a:pt x="598" y="298"/>
                    </a:lnTo>
                    <a:lnTo>
                      <a:pt x="596" y="292"/>
                    </a:lnTo>
                    <a:lnTo>
                      <a:pt x="596" y="292"/>
                    </a:lnTo>
                    <a:lnTo>
                      <a:pt x="596" y="286"/>
                    </a:lnTo>
                    <a:lnTo>
                      <a:pt x="596" y="286"/>
                    </a:lnTo>
                    <a:lnTo>
                      <a:pt x="598" y="284"/>
                    </a:lnTo>
                    <a:lnTo>
                      <a:pt x="598" y="284"/>
                    </a:lnTo>
                    <a:lnTo>
                      <a:pt x="606" y="284"/>
                    </a:lnTo>
                    <a:lnTo>
                      <a:pt x="612" y="284"/>
                    </a:lnTo>
                    <a:lnTo>
                      <a:pt x="612" y="284"/>
                    </a:lnTo>
                    <a:lnTo>
                      <a:pt x="614" y="280"/>
                    </a:lnTo>
                    <a:lnTo>
                      <a:pt x="618" y="274"/>
                    </a:lnTo>
                    <a:lnTo>
                      <a:pt x="618" y="274"/>
                    </a:lnTo>
                    <a:lnTo>
                      <a:pt x="626" y="268"/>
                    </a:lnTo>
                    <a:lnTo>
                      <a:pt x="626" y="268"/>
                    </a:lnTo>
                    <a:lnTo>
                      <a:pt x="628" y="268"/>
                    </a:lnTo>
                    <a:lnTo>
                      <a:pt x="628" y="268"/>
                    </a:lnTo>
                    <a:lnTo>
                      <a:pt x="630" y="266"/>
                    </a:lnTo>
                    <a:lnTo>
                      <a:pt x="632" y="262"/>
                    </a:lnTo>
                    <a:lnTo>
                      <a:pt x="634" y="262"/>
                    </a:lnTo>
                    <a:lnTo>
                      <a:pt x="634" y="262"/>
                    </a:lnTo>
                    <a:lnTo>
                      <a:pt x="636" y="260"/>
                    </a:lnTo>
                    <a:lnTo>
                      <a:pt x="636" y="256"/>
                    </a:lnTo>
                    <a:lnTo>
                      <a:pt x="636" y="256"/>
                    </a:lnTo>
                    <a:lnTo>
                      <a:pt x="640" y="250"/>
                    </a:lnTo>
                    <a:lnTo>
                      <a:pt x="644" y="246"/>
                    </a:lnTo>
                    <a:lnTo>
                      <a:pt x="644" y="246"/>
                    </a:lnTo>
                    <a:lnTo>
                      <a:pt x="662" y="252"/>
                    </a:lnTo>
                    <a:lnTo>
                      <a:pt x="662" y="252"/>
                    </a:lnTo>
                    <a:lnTo>
                      <a:pt x="656" y="260"/>
                    </a:lnTo>
                    <a:lnTo>
                      <a:pt x="650" y="268"/>
                    </a:lnTo>
                    <a:lnTo>
                      <a:pt x="650" y="268"/>
                    </a:lnTo>
                    <a:lnTo>
                      <a:pt x="648" y="270"/>
                    </a:lnTo>
                    <a:lnTo>
                      <a:pt x="648" y="270"/>
                    </a:lnTo>
                    <a:lnTo>
                      <a:pt x="648" y="274"/>
                    </a:lnTo>
                    <a:lnTo>
                      <a:pt x="648" y="278"/>
                    </a:lnTo>
                    <a:lnTo>
                      <a:pt x="648" y="278"/>
                    </a:lnTo>
                    <a:lnTo>
                      <a:pt x="654" y="278"/>
                    </a:lnTo>
                    <a:lnTo>
                      <a:pt x="654" y="278"/>
                    </a:lnTo>
                    <a:lnTo>
                      <a:pt x="650" y="282"/>
                    </a:lnTo>
                    <a:lnTo>
                      <a:pt x="648" y="286"/>
                    </a:lnTo>
                    <a:lnTo>
                      <a:pt x="648" y="288"/>
                    </a:lnTo>
                    <a:lnTo>
                      <a:pt x="648" y="288"/>
                    </a:lnTo>
                    <a:lnTo>
                      <a:pt x="650" y="288"/>
                    </a:lnTo>
                    <a:lnTo>
                      <a:pt x="650" y="288"/>
                    </a:lnTo>
                    <a:lnTo>
                      <a:pt x="650" y="288"/>
                    </a:lnTo>
                    <a:lnTo>
                      <a:pt x="650" y="288"/>
                    </a:lnTo>
                    <a:lnTo>
                      <a:pt x="654" y="288"/>
                    </a:lnTo>
                    <a:lnTo>
                      <a:pt x="654" y="288"/>
                    </a:lnTo>
                    <a:lnTo>
                      <a:pt x="654" y="286"/>
                    </a:lnTo>
                    <a:lnTo>
                      <a:pt x="654" y="284"/>
                    </a:lnTo>
                    <a:lnTo>
                      <a:pt x="654" y="284"/>
                    </a:lnTo>
                    <a:lnTo>
                      <a:pt x="666" y="274"/>
                    </a:lnTo>
                    <a:lnTo>
                      <a:pt x="676" y="268"/>
                    </a:lnTo>
                    <a:lnTo>
                      <a:pt x="680" y="268"/>
                    </a:lnTo>
                    <a:lnTo>
                      <a:pt x="684" y="268"/>
                    </a:lnTo>
                    <a:lnTo>
                      <a:pt x="684" y="268"/>
                    </a:lnTo>
                    <a:lnTo>
                      <a:pt x="688" y="270"/>
                    </a:lnTo>
                    <a:lnTo>
                      <a:pt x="688" y="270"/>
                    </a:lnTo>
                    <a:lnTo>
                      <a:pt x="688" y="270"/>
                    </a:lnTo>
                    <a:lnTo>
                      <a:pt x="690" y="270"/>
                    </a:lnTo>
                    <a:lnTo>
                      <a:pt x="690" y="268"/>
                    </a:lnTo>
                    <a:lnTo>
                      <a:pt x="692" y="268"/>
                    </a:lnTo>
                    <a:lnTo>
                      <a:pt x="692" y="268"/>
                    </a:lnTo>
                    <a:lnTo>
                      <a:pt x="692" y="270"/>
                    </a:lnTo>
                    <a:lnTo>
                      <a:pt x="698" y="260"/>
                    </a:lnTo>
                    <a:lnTo>
                      <a:pt x="702" y="254"/>
                    </a:lnTo>
                    <a:lnTo>
                      <a:pt x="708" y="246"/>
                    </a:lnTo>
                    <a:lnTo>
                      <a:pt x="712" y="240"/>
                    </a:lnTo>
                    <a:lnTo>
                      <a:pt x="720" y="232"/>
                    </a:lnTo>
                    <a:lnTo>
                      <a:pt x="720" y="224"/>
                    </a:lnTo>
                    <a:lnTo>
                      <a:pt x="726" y="222"/>
                    </a:lnTo>
                    <a:lnTo>
                      <a:pt x="730" y="228"/>
                    </a:lnTo>
                    <a:lnTo>
                      <a:pt x="734" y="230"/>
                    </a:lnTo>
                    <a:lnTo>
                      <a:pt x="742" y="232"/>
                    </a:lnTo>
                    <a:lnTo>
                      <a:pt x="742" y="226"/>
                    </a:lnTo>
                    <a:lnTo>
                      <a:pt x="742" y="222"/>
                    </a:lnTo>
                    <a:lnTo>
                      <a:pt x="746" y="218"/>
                    </a:lnTo>
                    <a:lnTo>
                      <a:pt x="752" y="218"/>
                    </a:lnTo>
                    <a:lnTo>
                      <a:pt x="756" y="216"/>
                    </a:lnTo>
                    <a:lnTo>
                      <a:pt x="756" y="212"/>
                    </a:lnTo>
                    <a:lnTo>
                      <a:pt x="762" y="210"/>
                    </a:lnTo>
                    <a:lnTo>
                      <a:pt x="762" y="200"/>
                    </a:lnTo>
                    <a:lnTo>
                      <a:pt x="772" y="212"/>
                    </a:lnTo>
                    <a:lnTo>
                      <a:pt x="774" y="208"/>
                    </a:lnTo>
                    <a:lnTo>
                      <a:pt x="774" y="202"/>
                    </a:lnTo>
                    <a:lnTo>
                      <a:pt x="776" y="200"/>
                    </a:lnTo>
                    <a:lnTo>
                      <a:pt x="778" y="194"/>
                    </a:lnTo>
                    <a:lnTo>
                      <a:pt x="776" y="184"/>
                    </a:lnTo>
                    <a:lnTo>
                      <a:pt x="778" y="178"/>
                    </a:lnTo>
                    <a:lnTo>
                      <a:pt x="778" y="172"/>
                    </a:lnTo>
                    <a:lnTo>
                      <a:pt x="782" y="168"/>
                    </a:lnTo>
                    <a:lnTo>
                      <a:pt x="786" y="166"/>
                    </a:lnTo>
                    <a:lnTo>
                      <a:pt x="786" y="166"/>
                    </a:lnTo>
                    <a:lnTo>
                      <a:pt x="786" y="164"/>
                    </a:lnTo>
                    <a:lnTo>
                      <a:pt x="786" y="164"/>
                    </a:lnTo>
                    <a:lnTo>
                      <a:pt x="786" y="164"/>
                    </a:lnTo>
                    <a:lnTo>
                      <a:pt x="786" y="162"/>
                    </a:lnTo>
                    <a:lnTo>
                      <a:pt x="786" y="162"/>
                    </a:lnTo>
                    <a:lnTo>
                      <a:pt x="792" y="164"/>
                    </a:lnTo>
                    <a:lnTo>
                      <a:pt x="794" y="168"/>
                    </a:lnTo>
                    <a:lnTo>
                      <a:pt x="794" y="168"/>
                    </a:lnTo>
                    <a:lnTo>
                      <a:pt x="798" y="164"/>
                    </a:lnTo>
                    <a:lnTo>
                      <a:pt x="804" y="160"/>
                    </a:lnTo>
                    <a:lnTo>
                      <a:pt x="806" y="156"/>
                    </a:lnTo>
                    <a:lnTo>
                      <a:pt x="810" y="154"/>
                    </a:lnTo>
                    <a:lnTo>
                      <a:pt x="814" y="148"/>
                    </a:lnTo>
                    <a:lnTo>
                      <a:pt x="818" y="142"/>
                    </a:lnTo>
                    <a:lnTo>
                      <a:pt x="820" y="132"/>
                    </a:lnTo>
                    <a:lnTo>
                      <a:pt x="820" y="126"/>
                    </a:lnTo>
                    <a:lnTo>
                      <a:pt x="824" y="124"/>
                    </a:lnTo>
                    <a:lnTo>
                      <a:pt x="824" y="116"/>
                    </a:lnTo>
                    <a:lnTo>
                      <a:pt x="820" y="112"/>
                    </a:lnTo>
                    <a:lnTo>
                      <a:pt x="820" y="108"/>
                    </a:lnTo>
                    <a:lnTo>
                      <a:pt x="824" y="100"/>
                    </a:lnTo>
                    <a:lnTo>
                      <a:pt x="816" y="102"/>
                    </a:lnTo>
                    <a:lnTo>
                      <a:pt x="814" y="106"/>
                    </a:lnTo>
                    <a:lnTo>
                      <a:pt x="808" y="108"/>
                    </a:lnTo>
                    <a:lnTo>
                      <a:pt x="804" y="108"/>
                    </a:lnTo>
                    <a:lnTo>
                      <a:pt x="798" y="112"/>
                    </a:lnTo>
                    <a:lnTo>
                      <a:pt x="794" y="116"/>
                    </a:lnTo>
                    <a:lnTo>
                      <a:pt x="788" y="118"/>
                    </a:lnTo>
                    <a:lnTo>
                      <a:pt x="784" y="120"/>
                    </a:lnTo>
                    <a:lnTo>
                      <a:pt x="778" y="116"/>
                    </a:lnTo>
                    <a:lnTo>
                      <a:pt x="772" y="114"/>
                    </a:lnTo>
                    <a:lnTo>
                      <a:pt x="770" y="108"/>
                    </a:lnTo>
                    <a:lnTo>
                      <a:pt x="770" y="102"/>
                    </a:lnTo>
                    <a:lnTo>
                      <a:pt x="768" y="96"/>
                    </a:lnTo>
                    <a:lnTo>
                      <a:pt x="762" y="90"/>
                    </a:lnTo>
                    <a:lnTo>
                      <a:pt x="760" y="84"/>
                    </a:lnTo>
                    <a:lnTo>
                      <a:pt x="758" y="78"/>
                    </a:lnTo>
                    <a:lnTo>
                      <a:pt x="754" y="74"/>
                    </a:lnTo>
                    <a:lnTo>
                      <a:pt x="746" y="72"/>
                    </a:lnTo>
                    <a:lnTo>
                      <a:pt x="740" y="70"/>
                    </a:lnTo>
                    <a:lnTo>
                      <a:pt x="734" y="70"/>
                    </a:lnTo>
                    <a:lnTo>
                      <a:pt x="730" y="66"/>
                    </a:lnTo>
                    <a:lnTo>
                      <a:pt x="726" y="58"/>
                    </a:lnTo>
                    <a:lnTo>
                      <a:pt x="720" y="48"/>
                    </a:lnTo>
                    <a:lnTo>
                      <a:pt x="718" y="40"/>
                    </a:lnTo>
                    <a:lnTo>
                      <a:pt x="718" y="34"/>
                    </a:lnTo>
                    <a:lnTo>
                      <a:pt x="712" y="28"/>
                    </a:lnTo>
                    <a:lnTo>
                      <a:pt x="710" y="22"/>
                    </a:lnTo>
                    <a:lnTo>
                      <a:pt x="702" y="16"/>
                    </a:lnTo>
                    <a:lnTo>
                      <a:pt x="692" y="16"/>
                    </a:lnTo>
                    <a:lnTo>
                      <a:pt x="688" y="10"/>
                    </a:lnTo>
                    <a:lnTo>
                      <a:pt x="682" y="6"/>
                    </a:lnTo>
                    <a:lnTo>
                      <a:pt x="676" y="2"/>
                    </a:lnTo>
                    <a:lnTo>
                      <a:pt x="668" y="0"/>
                    </a:lnTo>
                    <a:lnTo>
                      <a:pt x="664" y="2"/>
                    </a:lnTo>
                    <a:lnTo>
                      <a:pt x="658" y="4"/>
                    </a:lnTo>
                    <a:lnTo>
                      <a:pt x="650" y="4"/>
                    </a:lnTo>
                    <a:lnTo>
                      <a:pt x="644" y="8"/>
                    </a:lnTo>
                    <a:lnTo>
                      <a:pt x="638" y="14"/>
                    </a:lnTo>
                    <a:lnTo>
                      <a:pt x="634" y="20"/>
                    </a:lnTo>
                    <a:lnTo>
                      <a:pt x="632" y="22"/>
                    </a:lnTo>
                    <a:lnTo>
                      <a:pt x="630" y="26"/>
                    </a:lnTo>
                    <a:lnTo>
                      <a:pt x="636" y="24"/>
                    </a:lnTo>
                    <a:lnTo>
                      <a:pt x="636" y="32"/>
                    </a:lnTo>
                    <a:lnTo>
                      <a:pt x="636" y="38"/>
                    </a:lnTo>
                    <a:lnTo>
                      <a:pt x="632" y="42"/>
                    </a:lnTo>
                    <a:lnTo>
                      <a:pt x="634" y="48"/>
                    </a:lnTo>
                    <a:lnTo>
                      <a:pt x="628" y="56"/>
                    </a:lnTo>
                    <a:lnTo>
                      <a:pt x="624" y="62"/>
                    </a:lnTo>
                    <a:lnTo>
                      <a:pt x="624" y="62"/>
                    </a:lnTo>
                    <a:lnTo>
                      <a:pt x="620" y="66"/>
                    </a:lnTo>
                    <a:lnTo>
                      <a:pt x="618" y="68"/>
                    </a:lnTo>
                    <a:lnTo>
                      <a:pt x="618" y="70"/>
                    </a:lnTo>
                    <a:lnTo>
                      <a:pt x="620" y="72"/>
                    </a:lnTo>
                    <a:lnTo>
                      <a:pt x="620" y="72"/>
                    </a:lnTo>
                    <a:lnTo>
                      <a:pt x="618" y="74"/>
                    </a:lnTo>
                    <a:lnTo>
                      <a:pt x="614" y="76"/>
                    </a:lnTo>
                    <a:lnTo>
                      <a:pt x="610" y="78"/>
                    </a:lnTo>
                    <a:lnTo>
                      <a:pt x="600" y="84"/>
                    </a:lnTo>
                    <a:lnTo>
                      <a:pt x="594" y="80"/>
                    </a:lnTo>
                    <a:lnTo>
                      <a:pt x="586" y="76"/>
                    </a:lnTo>
                    <a:lnTo>
                      <a:pt x="580" y="78"/>
                    </a:lnTo>
                    <a:lnTo>
                      <a:pt x="574" y="94"/>
                    </a:lnTo>
                    <a:lnTo>
                      <a:pt x="574" y="94"/>
                    </a:lnTo>
                    <a:lnTo>
                      <a:pt x="576" y="100"/>
                    </a:lnTo>
                    <a:lnTo>
                      <a:pt x="576" y="100"/>
                    </a:lnTo>
                    <a:lnTo>
                      <a:pt x="576" y="104"/>
                    </a:lnTo>
                    <a:lnTo>
                      <a:pt x="574" y="106"/>
                    </a:lnTo>
                    <a:lnTo>
                      <a:pt x="572" y="110"/>
                    </a:lnTo>
                    <a:lnTo>
                      <a:pt x="572" y="116"/>
                    </a:lnTo>
                    <a:lnTo>
                      <a:pt x="582" y="120"/>
                    </a:lnTo>
                    <a:lnTo>
                      <a:pt x="592" y="118"/>
                    </a:lnTo>
                    <a:lnTo>
                      <a:pt x="598" y="112"/>
                    </a:lnTo>
                    <a:lnTo>
                      <a:pt x="602" y="112"/>
                    </a:lnTo>
                    <a:lnTo>
                      <a:pt x="606" y="116"/>
                    </a:lnTo>
                    <a:lnTo>
                      <a:pt x="612" y="122"/>
                    </a:lnTo>
                    <a:lnTo>
                      <a:pt x="622" y="126"/>
                    </a:lnTo>
                    <a:lnTo>
                      <a:pt x="628" y="132"/>
                    </a:lnTo>
                    <a:lnTo>
                      <a:pt x="624" y="138"/>
                    </a:lnTo>
                    <a:lnTo>
                      <a:pt x="624" y="138"/>
                    </a:lnTo>
                    <a:lnTo>
                      <a:pt x="620" y="136"/>
                    </a:lnTo>
                    <a:lnTo>
                      <a:pt x="616" y="136"/>
                    </a:lnTo>
                    <a:lnTo>
                      <a:pt x="614" y="138"/>
                    </a:lnTo>
                    <a:lnTo>
                      <a:pt x="614" y="138"/>
                    </a:lnTo>
                    <a:lnTo>
                      <a:pt x="610" y="140"/>
                    </a:lnTo>
                    <a:lnTo>
                      <a:pt x="606" y="142"/>
                    </a:lnTo>
                    <a:lnTo>
                      <a:pt x="604" y="146"/>
                    </a:lnTo>
                    <a:lnTo>
                      <a:pt x="596" y="144"/>
                    </a:lnTo>
                    <a:lnTo>
                      <a:pt x="586" y="152"/>
                    </a:lnTo>
                    <a:lnTo>
                      <a:pt x="580" y="148"/>
                    </a:lnTo>
                    <a:lnTo>
                      <a:pt x="576" y="148"/>
                    </a:lnTo>
                    <a:lnTo>
                      <a:pt x="574" y="156"/>
                    </a:lnTo>
                    <a:lnTo>
                      <a:pt x="570" y="160"/>
                    </a:lnTo>
                    <a:lnTo>
                      <a:pt x="552" y="164"/>
                    </a:lnTo>
                    <a:lnTo>
                      <a:pt x="550" y="174"/>
                    </a:lnTo>
                    <a:lnTo>
                      <a:pt x="538" y="180"/>
                    </a:lnTo>
                    <a:lnTo>
                      <a:pt x="530" y="176"/>
                    </a:lnTo>
                    <a:lnTo>
                      <a:pt x="524" y="170"/>
                    </a:lnTo>
                    <a:lnTo>
                      <a:pt x="518" y="168"/>
                    </a:lnTo>
                    <a:lnTo>
                      <a:pt x="512" y="172"/>
                    </a:lnTo>
                    <a:lnTo>
                      <a:pt x="510" y="180"/>
                    </a:lnTo>
                    <a:lnTo>
                      <a:pt x="508" y="186"/>
                    </a:lnTo>
                    <a:lnTo>
                      <a:pt x="510" y="196"/>
                    </a:lnTo>
                    <a:lnTo>
                      <a:pt x="512" y="202"/>
                    </a:lnTo>
                    <a:lnTo>
                      <a:pt x="508" y="208"/>
                    </a:lnTo>
                    <a:lnTo>
                      <a:pt x="502" y="212"/>
                    </a:lnTo>
                    <a:lnTo>
                      <a:pt x="492" y="214"/>
                    </a:lnTo>
                    <a:lnTo>
                      <a:pt x="478" y="218"/>
                    </a:lnTo>
                    <a:lnTo>
                      <a:pt x="466" y="218"/>
                    </a:lnTo>
                    <a:lnTo>
                      <a:pt x="458" y="220"/>
                    </a:lnTo>
                    <a:lnTo>
                      <a:pt x="454" y="220"/>
                    </a:lnTo>
                    <a:lnTo>
                      <a:pt x="446" y="228"/>
                    </a:lnTo>
                    <a:lnTo>
                      <a:pt x="438" y="232"/>
                    </a:lnTo>
                    <a:lnTo>
                      <a:pt x="428" y="232"/>
                    </a:lnTo>
                    <a:lnTo>
                      <a:pt x="418" y="234"/>
                    </a:lnTo>
                    <a:lnTo>
                      <a:pt x="406" y="234"/>
                    </a:lnTo>
                    <a:lnTo>
                      <a:pt x="398" y="230"/>
                    </a:lnTo>
                    <a:lnTo>
                      <a:pt x="392" y="222"/>
                    </a:lnTo>
                    <a:lnTo>
                      <a:pt x="388" y="220"/>
                    </a:lnTo>
                    <a:lnTo>
                      <a:pt x="368" y="220"/>
                    </a:lnTo>
                    <a:lnTo>
                      <a:pt x="356" y="218"/>
                    </a:lnTo>
                    <a:lnTo>
                      <a:pt x="344" y="218"/>
                    </a:lnTo>
                    <a:lnTo>
                      <a:pt x="334" y="218"/>
                    </a:lnTo>
                    <a:lnTo>
                      <a:pt x="326" y="218"/>
                    </a:lnTo>
                    <a:lnTo>
                      <a:pt x="320" y="212"/>
                    </a:lnTo>
                    <a:lnTo>
                      <a:pt x="312" y="206"/>
                    </a:lnTo>
                    <a:lnTo>
                      <a:pt x="304" y="200"/>
                    </a:lnTo>
                    <a:lnTo>
                      <a:pt x="300" y="196"/>
                    </a:lnTo>
                    <a:lnTo>
                      <a:pt x="298" y="188"/>
                    </a:lnTo>
                    <a:lnTo>
                      <a:pt x="292" y="182"/>
                    </a:lnTo>
                    <a:lnTo>
                      <a:pt x="284" y="180"/>
                    </a:lnTo>
                    <a:lnTo>
                      <a:pt x="280" y="176"/>
                    </a:lnTo>
                    <a:lnTo>
                      <a:pt x="272" y="172"/>
                    </a:lnTo>
                    <a:lnTo>
                      <a:pt x="264" y="170"/>
                    </a:lnTo>
                    <a:lnTo>
                      <a:pt x="256" y="168"/>
                    </a:lnTo>
                    <a:lnTo>
                      <a:pt x="254" y="162"/>
                    </a:lnTo>
                    <a:lnTo>
                      <a:pt x="256" y="154"/>
                    </a:lnTo>
                    <a:lnTo>
                      <a:pt x="258" y="148"/>
                    </a:lnTo>
                    <a:lnTo>
                      <a:pt x="254" y="140"/>
                    </a:lnTo>
                    <a:lnTo>
                      <a:pt x="246" y="138"/>
                    </a:lnTo>
                    <a:lnTo>
                      <a:pt x="246" y="132"/>
                    </a:lnTo>
                    <a:lnTo>
                      <a:pt x="238" y="124"/>
                    </a:lnTo>
                    <a:lnTo>
                      <a:pt x="230" y="118"/>
                    </a:lnTo>
                    <a:lnTo>
                      <a:pt x="222" y="120"/>
                    </a:lnTo>
                    <a:lnTo>
                      <a:pt x="214" y="118"/>
                    </a:lnTo>
                    <a:lnTo>
                      <a:pt x="210" y="114"/>
                    </a:lnTo>
                    <a:lnTo>
                      <a:pt x="208" y="110"/>
                    </a:lnTo>
                    <a:lnTo>
                      <a:pt x="206" y="100"/>
                    </a:lnTo>
                    <a:lnTo>
                      <a:pt x="208" y="86"/>
                    </a:lnTo>
                    <a:lnTo>
                      <a:pt x="200" y="92"/>
                    </a:lnTo>
                    <a:lnTo>
                      <a:pt x="182" y="94"/>
                    </a:lnTo>
                    <a:lnTo>
                      <a:pt x="176" y="100"/>
                    </a:lnTo>
                    <a:lnTo>
                      <a:pt x="172" y="106"/>
                    </a:lnTo>
                    <a:lnTo>
                      <a:pt x="164" y="108"/>
                    </a:lnTo>
                    <a:lnTo>
                      <a:pt x="162" y="112"/>
                    </a:lnTo>
                    <a:lnTo>
                      <a:pt x="160" y="120"/>
                    </a:lnTo>
                    <a:lnTo>
                      <a:pt x="150" y="124"/>
                    </a:lnTo>
                    <a:lnTo>
                      <a:pt x="142" y="124"/>
                    </a:lnTo>
                    <a:lnTo>
                      <a:pt x="136" y="128"/>
                    </a:lnTo>
                    <a:lnTo>
                      <a:pt x="132" y="136"/>
                    </a:lnTo>
                    <a:lnTo>
                      <a:pt x="126" y="140"/>
                    </a:lnTo>
                    <a:lnTo>
                      <a:pt x="124" y="150"/>
                    </a:lnTo>
                    <a:lnTo>
                      <a:pt x="126" y="160"/>
                    </a:lnTo>
                    <a:lnTo>
                      <a:pt x="130" y="164"/>
                    </a:lnTo>
                    <a:lnTo>
                      <a:pt x="128" y="168"/>
                    </a:lnTo>
                    <a:lnTo>
                      <a:pt x="114" y="168"/>
                    </a:lnTo>
                    <a:lnTo>
                      <a:pt x="104" y="174"/>
                    </a:lnTo>
                    <a:lnTo>
                      <a:pt x="94" y="176"/>
                    </a:lnTo>
                    <a:lnTo>
                      <a:pt x="90" y="178"/>
                    </a:lnTo>
                    <a:lnTo>
                      <a:pt x="92" y="184"/>
                    </a:lnTo>
                    <a:lnTo>
                      <a:pt x="100" y="190"/>
                    </a:lnTo>
                    <a:lnTo>
                      <a:pt x="102" y="196"/>
                    </a:lnTo>
                    <a:lnTo>
                      <a:pt x="100" y="202"/>
                    </a:lnTo>
                    <a:lnTo>
                      <a:pt x="96" y="208"/>
                    </a:lnTo>
                    <a:lnTo>
                      <a:pt x="96" y="218"/>
                    </a:lnTo>
                    <a:lnTo>
                      <a:pt x="96" y="218"/>
                    </a:lnTo>
                    <a:lnTo>
                      <a:pt x="86" y="224"/>
                    </a:lnTo>
                    <a:lnTo>
                      <a:pt x="86" y="224"/>
                    </a:lnTo>
                    <a:lnTo>
                      <a:pt x="80" y="230"/>
                    </a:lnTo>
                    <a:lnTo>
                      <a:pt x="80" y="230"/>
                    </a:lnTo>
                    <a:lnTo>
                      <a:pt x="76" y="230"/>
                    </a:lnTo>
                    <a:lnTo>
                      <a:pt x="72" y="232"/>
                    </a:lnTo>
                    <a:lnTo>
                      <a:pt x="72" y="232"/>
                    </a:lnTo>
                    <a:lnTo>
                      <a:pt x="70" y="236"/>
                    </a:lnTo>
                    <a:lnTo>
                      <a:pt x="70" y="238"/>
                    </a:lnTo>
                    <a:lnTo>
                      <a:pt x="70" y="238"/>
                    </a:lnTo>
                    <a:lnTo>
                      <a:pt x="70" y="240"/>
                    </a:lnTo>
                    <a:lnTo>
                      <a:pt x="68" y="240"/>
                    </a:lnTo>
                    <a:lnTo>
                      <a:pt x="62" y="240"/>
                    </a:lnTo>
                    <a:lnTo>
                      <a:pt x="54" y="242"/>
                    </a:lnTo>
                    <a:lnTo>
                      <a:pt x="50" y="244"/>
                    </a:lnTo>
                    <a:lnTo>
                      <a:pt x="48" y="246"/>
                    </a:lnTo>
                    <a:lnTo>
                      <a:pt x="48" y="246"/>
                    </a:lnTo>
                    <a:lnTo>
                      <a:pt x="48" y="250"/>
                    </a:lnTo>
                    <a:lnTo>
                      <a:pt x="48" y="252"/>
                    </a:lnTo>
                    <a:lnTo>
                      <a:pt x="46" y="256"/>
                    </a:lnTo>
                    <a:lnTo>
                      <a:pt x="46" y="258"/>
                    </a:lnTo>
                    <a:lnTo>
                      <a:pt x="46" y="258"/>
                    </a:lnTo>
                    <a:lnTo>
                      <a:pt x="42" y="260"/>
                    </a:lnTo>
                    <a:lnTo>
                      <a:pt x="40" y="260"/>
                    </a:lnTo>
                    <a:lnTo>
                      <a:pt x="34" y="262"/>
                    </a:lnTo>
                    <a:lnTo>
                      <a:pt x="34" y="262"/>
                    </a:lnTo>
                    <a:lnTo>
                      <a:pt x="30" y="264"/>
                    </a:lnTo>
                    <a:lnTo>
                      <a:pt x="28" y="264"/>
                    </a:lnTo>
                    <a:lnTo>
                      <a:pt x="28" y="264"/>
                    </a:lnTo>
                    <a:lnTo>
                      <a:pt x="26" y="264"/>
                    </a:lnTo>
                    <a:lnTo>
                      <a:pt x="24" y="262"/>
                    </a:lnTo>
                    <a:lnTo>
                      <a:pt x="24" y="260"/>
                    </a:lnTo>
                    <a:lnTo>
                      <a:pt x="22" y="258"/>
                    </a:lnTo>
                    <a:lnTo>
                      <a:pt x="22" y="258"/>
                    </a:lnTo>
                    <a:lnTo>
                      <a:pt x="18" y="258"/>
                    </a:lnTo>
                    <a:lnTo>
                      <a:pt x="14" y="262"/>
                    </a:lnTo>
                    <a:lnTo>
                      <a:pt x="14" y="262"/>
                    </a:lnTo>
                    <a:lnTo>
                      <a:pt x="10" y="268"/>
                    </a:lnTo>
                    <a:lnTo>
                      <a:pt x="10" y="268"/>
                    </a:lnTo>
                    <a:lnTo>
                      <a:pt x="4" y="270"/>
                    </a:lnTo>
                    <a:lnTo>
                      <a:pt x="4" y="270"/>
                    </a:lnTo>
                    <a:lnTo>
                      <a:pt x="0" y="274"/>
                    </a:lnTo>
                    <a:lnTo>
                      <a:pt x="2" y="276"/>
                    </a:lnTo>
                    <a:lnTo>
                      <a:pt x="2" y="276"/>
                    </a:lnTo>
                    <a:lnTo>
                      <a:pt x="2" y="282"/>
                    </a:lnTo>
                    <a:lnTo>
                      <a:pt x="2" y="286"/>
                    </a:lnTo>
                    <a:lnTo>
                      <a:pt x="6" y="290"/>
                    </a:lnTo>
                    <a:lnTo>
                      <a:pt x="14" y="286"/>
                    </a:lnTo>
                    <a:lnTo>
                      <a:pt x="16" y="288"/>
                    </a:lnTo>
                    <a:lnTo>
                      <a:pt x="16" y="292"/>
                    </a:lnTo>
                    <a:lnTo>
                      <a:pt x="14" y="298"/>
                    </a:lnTo>
                    <a:lnTo>
                      <a:pt x="16" y="306"/>
                    </a:lnTo>
                    <a:lnTo>
                      <a:pt x="18" y="312"/>
                    </a:lnTo>
                    <a:lnTo>
                      <a:pt x="20" y="316"/>
                    </a:lnTo>
                    <a:lnTo>
                      <a:pt x="22" y="320"/>
                    </a:lnTo>
                    <a:lnTo>
                      <a:pt x="16" y="322"/>
                    </a:lnTo>
                    <a:lnTo>
                      <a:pt x="16" y="326"/>
                    </a:lnTo>
                    <a:lnTo>
                      <a:pt x="26" y="326"/>
                    </a:lnTo>
                    <a:lnTo>
                      <a:pt x="40" y="336"/>
                    </a:lnTo>
                    <a:lnTo>
                      <a:pt x="44" y="340"/>
                    </a:lnTo>
                    <a:lnTo>
                      <a:pt x="50" y="346"/>
                    </a:lnTo>
                    <a:lnTo>
                      <a:pt x="56" y="340"/>
                    </a:lnTo>
                    <a:lnTo>
                      <a:pt x="58" y="338"/>
                    </a:lnTo>
                    <a:lnTo>
                      <a:pt x="64" y="338"/>
                    </a:lnTo>
                    <a:lnTo>
                      <a:pt x="70" y="340"/>
                    </a:lnTo>
                    <a:lnTo>
                      <a:pt x="76" y="340"/>
                    </a:lnTo>
                    <a:lnTo>
                      <a:pt x="80" y="346"/>
                    </a:lnTo>
                    <a:lnTo>
                      <a:pt x="82" y="350"/>
                    </a:lnTo>
                    <a:lnTo>
                      <a:pt x="86" y="356"/>
                    </a:lnTo>
                    <a:lnTo>
                      <a:pt x="82" y="360"/>
                    </a:lnTo>
                    <a:lnTo>
                      <a:pt x="80" y="364"/>
                    </a:lnTo>
                    <a:lnTo>
                      <a:pt x="78" y="368"/>
                    </a:lnTo>
                    <a:lnTo>
                      <a:pt x="74" y="372"/>
                    </a:lnTo>
                    <a:lnTo>
                      <a:pt x="72" y="378"/>
                    </a:lnTo>
                    <a:lnTo>
                      <a:pt x="68" y="382"/>
                    </a:lnTo>
                    <a:lnTo>
                      <a:pt x="66" y="386"/>
                    </a:lnTo>
                    <a:lnTo>
                      <a:pt x="72" y="390"/>
                    </a:lnTo>
                    <a:lnTo>
                      <a:pt x="74" y="396"/>
                    </a:lnTo>
                    <a:lnTo>
                      <a:pt x="74" y="404"/>
                    </a:lnTo>
                    <a:lnTo>
                      <a:pt x="78" y="406"/>
                    </a:lnTo>
                    <a:lnTo>
                      <a:pt x="82" y="408"/>
                    </a:lnTo>
                    <a:lnTo>
                      <a:pt x="82" y="412"/>
                    </a:lnTo>
                    <a:lnTo>
                      <a:pt x="80" y="420"/>
                    </a:lnTo>
                    <a:lnTo>
                      <a:pt x="80" y="424"/>
                    </a:lnTo>
                    <a:lnTo>
                      <a:pt x="78" y="426"/>
                    </a:lnTo>
                    <a:lnTo>
                      <a:pt x="80" y="432"/>
                    </a:lnTo>
                    <a:lnTo>
                      <a:pt x="86" y="434"/>
                    </a:lnTo>
                    <a:lnTo>
                      <a:pt x="92" y="438"/>
                    </a:lnTo>
                    <a:lnTo>
                      <a:pt x="100" y="440"/>
                    </a:lnTo>
                    <a:lnTo>
                      <a:pt x="104" y="444"/>
                    </a:lnTo>
                    <a:lnTo>
                      <a:pt x="108" y="448"/>
                    </a:lnTo>
                    <a:lnTo>
                      <a:pt x="112" y="448"/>
                    </a:lnTo>
                    <a:lnTo>
                      <a:pt x="118" y="448"/>
                    </a:lnTo>
                    <a:lnTo>
                      <a:pt x="124" y="448"/>
                    </a:lnTo>
                    <a:lnTo>
                      <a:pt x="130" y="450"/>
                    </a:lnTo>
                    <a:lnTo>
                      <a:pt x="136" y="460"/>
                    </a:lnTo>
                    <a:lnTo>
                      <a:pt x="142" y="460"/>
                    </a:lnTo>
                    <a:lnTo>
                      <a:pt x="148" y="458"/>
                    </a:lnTo>
                    <a:lnTo>
                      <a:pt x="154" y="462"/>
                    </a:lnTo>
                    <a:lnTo>
                      <a:pt x="154" y="468"/>
                    </a:lnTo>
                    <a:lnTo>
                      <a:pt x="160" y="472"/>
                    </a:lnTo>
                    <a:lnTo>
                      <a:pt x="166" y="478"/>
                    </a:lnTo>
                    <a:lnTo>
                      <a:pt x="170" y="482"/>
                    </a:lnTo>
                    <a:lnTo>
                      <a:pt x="176" y="482"/>
                    </a:lnTo>
                    <a:lnTo>
                      <a:pt x="182" y="486"/>
                    </a:lnTo>
                    <a:lnTo>
                      <a:pt x="194" y="488"/>
                    </a:lnTo>
                    <a:lnTo>
                      <a:pt x="202" y="490"/>
                    </a:lnTo>
                    <a:lnTo>
                      <a:pt x="208" y="486"/>
                    </a:lnTo>
                    <a:lnTo>
                      <a:pt x="214" y="488"/>
                    </a:lnTo>
                    <a:lnTo>
                      <a:pt x="218" y="494"/>
                    </a:lnTo>
                    <a:lnTo>
                      <a:pt x="224" y="484"/>
                    </a:lnTo>
                    <a:lnTo>
                      <a:pt x="228" y="482"/>
                    </a:lnTo>
                    <a:lnTo>
                      <a:pt x="236" y="480"/>
                    </a:lnTo>
                    <a:lnTo>
                      <a:pt x="242" y="484"/>
                    </a:lnTo>
                    <a:lnTo>
                      <a:pt x="248" y="484"/>
                    </a:lnTo>
                    <a:lnTo>
                      <a:pt x="258" y="484"/>
                    </a:lnTo>
                    <a:lnTo>
                      <a:pt x="264" y="482"/>
                    </a:lnTo>
                    <a:lnTo>
                      <a:pt x="272" y="480"/>
                    </a:lnTo>
                    <a:lnTo>
                      <a:pt x="276" y="476"/>
                    </a:lnTo>
                    <a:lnTo>
                      <a:pt x="284" y="474"/>
                    </a:lnTo>
                    <a:lnTo>
                      <a:pt x="288" y="476"/>
                    </a:lnTo>
                    <a:lnTo>
                      <a:pt x="292" y="472"/>
                    </a:lnTo>
                    <a:lnTo>
                      <a:pt x="298" y="472"/>
                    </a:lnTo>
                    <a:lnTo>
                      <a:pt x="306" y="476"/>
                    </a:lnTo>
                    <a:lnTo>
                      <a:pt x="306" y="482"/>
                    </a:lnTo>
                    <a:lnTo>
                      <a:pt x="308" y="486"/>
                    </a:lnTo>
                    <a:lnTo>
                      <a:pt x="314" y="484"/>
                    </a:lnTo>
                    <a:lnTo>
                      <a:pt x="316" y="486"/>
                    </a:lnTo>
                    <a:lnTo>
                      <a:pt x="322" y="488"/>
                    </a:lnTo>
                    <a:lnTo>
                      <a:pt x="326" y="490"/>
                    </a:lnTo>
                    <a:lnTo>
                      <a:pt x="328" y="494"/>
                    </a:lnTo>
                    <a:lnTo>
                      <a:pt x="330" y="498"/>
                    </a:lnTo>
                    <a:lnTo>
                      <a:pt x="334" y="498"/>
                    </a:lnTo>
                    <a:lnTo>
                      <a:pt x="338" y="498"/>
                    </a:lnTo>
                    <a:lnTo>
                      <a:pt x="340" y="504"/>
                    </a:lnTo>
                    <a:lnTo>
                      <a:pt x="342" y="508"/>
                    </a:lnTo>
                    <a:lnTo>
                      <a:pt x="340" y="516"/>
                    </a:lnTo>
                    <a:lnTo>
                      <a:pt x="342" y="520"/>
                    </a:lnTo>
                    <a:lnTo>
                      <a:pt x="342" y="524"/>
                    </a:lnTo>
                    <a:lnTo>
                      <a:pt x="340" y="534"/>
                    </a:lnTo>
                    <a:lnTo>
                      <a:pt x="336" y="540"/>
                    </a:lnTo>
                    <a:lnTo>
                      <a:pt x="332" y="546"/>
                    </a:lnTo>
                    <a:lnTo>
                      <a:pt x="332" y="550"/>
                    </a:lnTo>
                    <a:lnTo>
                      <a:pt x="334" y="554"/>
                    </a:lnTo>
                    <a:lnTo>
                      <a:pt x="334" y="560"/>
                    </a:lnTo>
                    <a:lnTo>
                      <a:pt x="336" y="562"/>
                    </a:lnTo>
                    <a:lnTo>
                      <a:pt x="338" y="562"/>
                    </a:lnTo>
                    <a:lnTo>
                      <a:pt x="340" y="558"/>
                    </a:lnTo>
                    <a:lnTo>
                      <a:pt x="346" y="556"/>
                    </a:lnTo>
                    <a:lnTo>
                      <a:pt x="350" y="556"/>
                    </a:lnTo>
                    <a:lnTo>
                      <a:pt x="352" y="560"/>
                    </a:lnTo>
                    <a:lnTo>
                      <a:pt x="352" y="564"/>
                    </a:lnTo>
                    <a:lnTo>
                      <a:pt x="354" y="570"/>
                    </a:lnTo>
                    <a:lnTo>
                      <a:pt x="358" y="570"/>
                    </a:lnTo>
                    <a:lnTo>
                      <a:pt x="358" y="574"/>
                    </a:lnTo>
                    <a:lnTo>
                      <a:pt x="354" y="580"/>
                    </a:lnTo>
                    <a:lnTo>
                      <a:pt x="354" y="584"/>
                    </a:lnTo>
                    <a:lnTo>
                      <a:pt x="360" y="586"/>
                    </a:lnTo>
                    <a:lnTo>
                      <a:pt x="364" y="586"/>
                    </a:lnTo>
                    <a:lnTo>
                      <a:pt x="366" y="594"/>
                    </a:lnTo>
                    <a:lnTo>
                      <a:pt x="368" y="600"/>
                    </a:lnTo>
                    <a:lnTo>
                      <a:pt x="378" y="602"/>
                    </a:lnTo>
                    <a:lnTo>
                      <a:pt x="376" y="608"/>
                    </a:lnTo>
                    <a:lnTo>
                      <a:pt x="384" y="608"/>
                    </a:lnTo>
                    <a:lnTo>
                      <a:pt x="388" y="602"/>
                    </a:lnTo>
                    <a:lnTo>
                      <a:pt x="388" y="592"/>
                    </a:lnTo>
                    <a:lnTo>
                      <a:pt x="384" y="584"/>
                    </a:lnTo>
                    <a:lnTo>
                      <a:pt x="388" y="578"/>
                    </a:lnTo>
                    <a:lnTo>
                      <a:pt x="394" y="580"/>
                    </a:lnTo>
                    <a:lnTo>
                      <a:pt x="400" y="576"/>
                    </a:lnTo>
                    <a:lnTo>
                      <a:pt x="408" y="578"/>
                    </a:lnTo>
                    <a:lnTo>
                      <a:pt x="416" y="576"/>
                    </a:lnTo>
                    <a:lnTo>
                      <a:pt x="426" y="576"/>
                    </a:lnTo>
                    <a:lnTo>
                      <a:pt x="432" y="570"/>
                    </a:lnTo>
                    <a:lnTo>
                      <a:pt x="438" y="572"/>
                    </a:lnTo>
                    <a:lnTo>
                      <a:pt x="442" y="574"/>
                    </a:lnTo>
                    <a:lnTo>
                      <a:pt x="448" y="576"/>
                    </a:lnTo>
                    <a:lnTo>
                      <a:pt x="446" y="584"/>
                    </a:lnTo>
                    <a:lnTo>
                      <a:pt x="450" y="590"/>
                    </a:lnTo>
                    <a:lnTo>
                      <a:pt x="454" y="594"/>
                    </a:lnTo>
                    <a:lnTo>
                      <a:pt x="460" y="596"/>
                    </a:lnTo>
                    <a:lnTo>
                      <a:pt x="464" y="596"/>
                    </a:lnTo>
                    <a:lnTo>
                      <a:pt x="470" y="598"/>
                    </a:lnTo>
                    <a:lnTo>
                      <a:pt x="470" y="598"/>
                    </a:lnTo>
                    <a:lnTo>
                      <a:pt x="472" y="594"/>
                    </a:lnTo>
                    <a:lnTo>
                      <a:pt x="472" y="594"/>
                    </a:lnTo>
                    <a:lnTo>
                      <a:pt x="476" y="594"/>
                    </a:lnTo>
                    <a:lnTo>
                      <a:pt x="482" y="594"/>
                    </a:lnTo>
                    <a:lnTo>
                      <a:pt x="484" y="596"/>
                    </a:lnTo>
                    <a:lnTo>
                      <a:pt x="484" y="596"/>
                    </a:lnTo>
                    <a:lnTo>
                      <a:pt x="486" y="596"/>
                    </a:lnTo>
                    <a:lnTo>
                      <a:pt x="488" y="596"/>
                    </a:lnTo>
                    <a:lnTo>
                      <a:pt x="488" y="596"/>
                    </a:lnTo>
                    <a:lnTo>
                      <a:pt x="488" y="598"/>
                    </a:lnTo>
                    <a:lnTo>
                      <a:pt x="490" y="600"/>
                    </a:lnTo>
                    <a:lnTo>
                      <a:pt x="490" y="600"/>
                    </a:lnTo>
                    <a:lnTo>
                      <a:pt x="488" y="604"/>
                    </a:lnTo>
                    <a:lnTo>
                      <a:pt x="488" y="610"/>
                    </a:lnTo>
                    <a:lnTo>
                      <a:pt x="490" y="610"/>
                    </a:lnTo>
                    <a:lnTo>
                      <a:pt x="490" y="610"/>
                    </a:lnTo>
                    <a:lnTo>
                      <a:pt x="492" y="620"/>
                    </a:lnTo>
                    <a:lnTo>
                      <a:pt x="492" y="620"/>
                    </a:lnTo>
                    <a:lnTo>
                      <a:pt x="500" y="618"/>
                    </a:lnTo>
                    <a:lnTo>
                      <a:pt x="500" y="618"/>
                    </a:lnTo>
                    <a:lnTo>
                      <a:pt x="500" y="612"/>
                    </a:lnTo>
                    <a:lnTo>
                      <a:pt x="496" y="608"/>
                    </a:lnTo>
                    <a:lnTo>
                      <a:pt x="496" y="608"/>
                    </a:lnTo>
                    <a:lnTo>
                      <a:pt x="498" y="608"/>
                    </a:lnTo>
                    <a:lnTo>
                      <a:pt x="498" y="608"/>
                    </a:lnTo>
                    <a:lnTo>
                      <a:pt x="500" y="606"/>
                    </a:lnTo>
                    <a:lnTo>
                      <a:pt x="500" y="604"/>
                    </a:lnTo>
                    <a:lnTo>
                      <a:pt x="500" y="604"/>
                    </a:lnTo>
                    <a:lnTo>
                      <a:pt x="504" y="604"/>
                    </a:lnTo>
                    <a:lnTo>
                      <a:pt x="508" y="602"/>
                    </a:lnTo>
                    <a:lnTo>
                      <a:pt x="508" y="602"/>
                    </a:lnTo>
                    <a:lnTo>
                      <a:pt x="512" y="596"/>
                    </a:lnTo>
                    <a:lnTo>
                      <a:pt x="512" y="596"/>
                    </a:lnTo>
                    <a:lnTo>
                      <a:pt x="516" y="596"/>
                    </a:lnTo>
                    <a:lnTo>
                      <a:pt x="516" y="594"/>
                    </a:lnTo>
                    <a:lnTo>
                      <a:pt x="516" y="594"/>
                    </a:lnTo>
                    <a:lnTo>
                      <a:pt x="516" y="594"/>
                    </a:lnTo>
                    <a:lnTo>
                      <a:pt x="518" y="594"/>
                    </a:lnTo>
                    <a:lnTo>
                      <a:pt x="518" y="594"/>
                    </a:lnTo>
                    <a:lnTo>
                      <a:pt x="520" y="590"/>
                    </a:lnTo>
                    <a:lnTo>
                      <a:pt x="520" y="590"/>
                    </a:lnTo>
                    <a:lnTo>
                      <a:pt x="522" y="590"/>
                    </a:lnTo>
                    <a:lnTo>
                      <a:pt x="524" y="592"/>
                    </a:lnTo>
                    <a:lnTo>
                      <a:pt x="526" y="590"/>
                    </a:lnTo>
                    <a:lnTo>
                      <a:pt x="526" y="590"/>
                    </a:lnTo>
                    <a:lnTo>
                      <a:pt x="532" y="590"/>
                    </a:lnTo>
                    <a:lnTo>
                      <a:pt x="538" y="590"/>
                    </a:lnTo>
                    <a:lnTo>
                      <a:pt x="538" y="590"/>
                    </a:lnTo>
                    <a:lnTo>
                      <a:pt x="544" y="578"/>
                    </a:lnTo>
                    <a:lnTo>
                      <a:pt x="546" y="578"/>
                    </a:lnTo>
                    <a:lnTo>
                      <a:pt x="546" y="578"/>
                    </a:lnTo>
                    <a:lnTo>
                      <a:pt x="548" y="576"/>
                    </a:lnTo>
                    <a:lnTo>
                      <a:pt x="548" y="574"/>
                    </a:lnTo>
                    <a:lnTo>
                      <a:pt x="546" y="574"/>
                    </a:lnTo>
                    <a:lnTo>
                      <a:pt x="546" y="572"/>
                    </a:lnTo>
                    <a:lnTo>
                      <a:pt x="546" y="572"/>
                    </a:lnTo>
                    <a:lnTo>
                      <a:pt x="550" y="572"/>
                    </a:lnTo>
                    <a:lnTo>
                      <a:pt x="550" y="572"/>
                    </a:lnTo>
                    <a:lnTo>
                      <a:pt x="552" y="578"/>
                    </a:lnTo>
                    <a:lnTo>
                      <a:pt x="552" y="578"/>
                    </a:lnTo>
                    <a:lnTo>
                      <a:pt x="556" y="578"/>
                    </a:lnTo>
                    <a:lnTo>
                      <a:pt x="556" y="578"/>
                    </a:lnTo>
                    <a:lnTo>
                      <a:pt x="558" y="578"/>
                    </a:lnTo>
                    <a:lnTo>
                      <a:pt x="560" y="580"/>
                    </a:lnTo>
                    <a:lnTo>
                      <a:pt x="560" y="580"/>
                    </a:lnTo>
                    <a:lnTo>
                      <a:pt x="562" y="578"/>
                    </a:lnTo>
                    <a:lnTo>
                      <a:pt x="562" y="576"/>
                    </a:lnTo>
                    <a:lnTo>
                      <a:pt x="562" y="576"/>
                    </a:lnTo>
                    <a:lnTo>
                      <a:pt x="570" y="574"/>
                    </a:lnTo>
                    <a:lnTo>
                      <a:pt x="570" y="574"/>
                    </a:lnTo>
                    <a:lnTo>
                      <a:pt x="574" y="576"/>
                    </a:lnTo>
                    <a:lnTo>
                      <a:pt x="576" y="576"/>
                    </a:lnTo>
                    <a:lnTo>
                      <a:pt x="576" y="574"/>
                    </a:lnTo>
                    <a:lnTo>
                      <a:pt x="576" y="574"/>
                    </a:lnTo>
                    <a:lnTo>
                      <a:pt x="580" y="572"/>
                    </a:lnTo>
                    <a:lnTo>
                      <a:pt x="580" y="572"/>
                    </a:lnTo>
                    <a:lnTo>
                      <a:pt x="582" y="568"/>
                    </a:lnTo>
                    <a:lnTo>
                      <a:pt x="580" y="566"/>
                    </a:lnTo>
                    <a:lnTo>
                      <a:pt x="580" y="564"/>
                    </a:lnTo>
                    <a:lnTo>
                      <a:pt x="580" y="564"/>
                    </a:lnTo>
                    <a:lnTo>
                      <a:pt x="588" y="560"/>
                    </a:lnTo>
                    <a:lnTo>
                      <a:pt x="588" y="560"/>
                    </a:lnTo>
                    <a:lnTo>
                      <a:pt x="588" y="558"/>
                    </a:lnTo>
                    <a:lnTo>
                      <a:pt x="588" y="558"/>
                    </a:lnTo>
                    <a:lnTo>
                      <a:pt x="590" y="558"/>
                    </a:lnTo>
                    <a:lnTo>
                      <a:pt x="592" y="558"/>
                    </a:lnTo>
                    <a:lnTo>
                      <a:pt x="592" y="558"/>
                    </a:lnTo>
                    <a:lnTo>
                      <a:pt x="594" y="556"/>
                    </a:lnTo>
                    <a:lnTo>
                      <a:pt x="594" y="556"/>
                    </a:lnTo>
                    <a:lnTo>
                      <a:pt x="594" y="552"/>
                    </a:lnTo>
                    <a:lnTo>
                      <a:pt x="594" y="552"/>
                    </a:lnTo>
                    <a:lnTo>
                      <a:pt x="598" y="552"/>
                    </a:lnTo>
                    <a:lnTo>
                      <a:pt x="600" y="552"/>
                    </a:lnTo>
                    <a:lnTo>
                      <a:pt x="600" y="552"/>
                    </a:lnTo>
                    <a:lnTo>
                      <a:pt x="602" y="548"/>
                    </a:lnTo>
                    <a:lnTo>
                      <a:pt x="602" y="548"/>
                    </a:lnTo>
                    <a:lnTo>
                      <a:pt x="602" y="542"/>
                    </a:lnTo>
                    <a:lnTo>
                      <a:pt x="602" y="542"/>
                    </a:lnTo>
                    <a:lnTo>
                      <a:pt x="616" y="540"/>
                    </a:lnTo>
                    <a:lnTo>
                      <a:pt x="616" y="540"/>
                    </a:lnTo>
                    <a:lnTo>
                      <a:pt x="616" y="538"/>
                    </a:lnTo>
                    <a:lnTo>
                      <a:pt x="614" y="538"/>
                    </a:lnTo>
                    <a:lnTo>
                      <a:pt x="614" y="538"/>
                    </a:lnTo>
                    <a:lnTo>
                      <a:pt x="614" y="536"/>
                    </a:lnTo>
                    <a:lnTo>
                      <a:pt x="616" y="534"/>
                    </a:lnTo>
                    <a:lnTo>
                      <a:pt x="618" y="534"/>
                    </a:lnTo>
                    <a:lnTo>
                      <a:pt x="618" y="532"/>
                    </a:lnTo>
                    <a:lnTo>
                      <a:pt x="618" y="532"/>
                    </a:lnTo>
                    <a:lnTo>
                      <a:pt x="616" y="532"/>
                    </a:lnTo>
                    <a:lnTo>
                      <a:pt x="616" y="530"/>
                    </a:lnTo>
                    <a:lnTo>
                      <a:pt x="618" y="528"/>
                    </a:lnTo>
                    <a:lnTo>
                      <a:pt x="618" y="528"/>
                    </a:lnTo>
                    <a:lnTo>
                      <a:pt x="624" y="528"/>
                    </a:lnTo>
                    <a:lnTo>
                      <a:pt x="624" y="528"/>
                    </a:lnTo>
                    <a:lnTo>
                      <a:pt x="624" y="526"/>
                    </a:lnTo>
                    <a:lnTo>
                      <a:pt x="626" y="526"/>
                    </a:lnTo>
                    <a:lnTo>
                      <a:pt x="626" y="526"/>
                    </a:lnTo>
                    <a:lnTo>
                      <a:pt x="624" y="516"/>
                    </a:lnTo>
                    <a:lnTo>
                      <a:pt x="624" y="516"/>
                    </a:lnTo>
                    <a:lnTo>
                      <a:pt x="620" y="516"/>
                    </a:lnTo>
                    <a:lnTo>
                      <a:pt x="620" y="512"/>
                    </a:lnTo>
                    <a:lnTo>
                      <a:pt x="620" y="512"/>
                    </a:lnTo>
                    <a:lnTo>
                      <a:pt x="624" y="512"/>
                    </a:lnTo>
                    <a:lnTo>
                      <a:pt x="624" y="512"/>
                    </a:lnTo>
                    <a:lnTo>
                      <a:pt x="624" y="504"/>
                    </a:lnTo>
                    <a:lnTo>
                      <a:pt x="624" y="504"/>
                    </a:lnTo>
                    <a:lnTo>
                      <a:pt x="628" y="502"/>
                    </a:lnTo>
                    <a:lnTo>
                      <a:pt x="632" y="500"/>
                    </a:lnTo>
                    <a:lnTo>
                      <a:pt x="632" y="500"/>
                    </a:lnTo>
                    <a:lnTo>
                      <a:pt x="632" y="498"/>
                    </a:lnTo>
                    <a:lnTo>
                      <a:pt x="632" y="498"/>
                    </a:lnTo>
                    <a:lnTo>
                      <a:pt x="638" y="494"/>
                    </a:lnTo>
                    <a:lnTo>
                      <a:pt x="638" y="494"/>
                    </a:lnTo>
                    <a:lnTo>
                      <a:pt x="638" y="488"/>
                    </a:lnTo>
                    <a:lnTo>
                      <a:pt x="638" y="488"/>
                    </a:lnTo>
                    <a:lnTo>
                      <a:pt x="638" y="486"/>
                    </a:lnTo>
                    <a:lnTo>
                      <a:pt x="640" y="486"/>
                    </a:lnTo>
                    <a:lnTo>
                      <a:pt x="640" y="486"/>
                    </a:lnTo>
                    <a:lnTo>
                      <a:pt x="640" y="484"/>
                    </a:lnTo>
                    <a:lnTo>
                      <a:pt x="640" y="484"/>
                    </a:lnTo>
                    <a:lnTo>
                      <a:pt x="638" y="484"/>
                    </a:lnTo>
                    <a:lnTo>
                      <a:pt x="640" y="484"/>
                    </a:lnTo>
                    <a:lnTo>
                      <a:pt x="644" y="484"/>
                    </a:lnTo>
                    <a:lnTo>
                      <a:pt x="644" y="484"/>
                    </a:lnTo>
                    <a:lnTo>
                      <a:pt x="644" y="480"/>
                    </a:lnTo>
                    <a:lnTo>
                      <a:pt x="646" y="478"/>
                    </a:lnTo>
                    <a:lnTo>
                      <a:pt x="646" y="478"/>
                    </a:lnTo>
                    <a:lnTo>
                      <a:pt x="650" y="478"/>
                    </a:lnTo>
                    <a:lnTo>
                      <a:pt x="650" y="478"/>
                    </a:lnTo>
                    <a:lnTo>
                      <a:pt x="650" y="474"/>
                    </a:lnTo>
                    <a:lnTo>
                      <a:pt x="650" y="474"/>
                    </a:lnTo>
                    <a:lnTo>
                      <a:pt x="646" y="472"/>
                    </a:lnTo>
                    <a:lnTo>
                      <a:pt x="646" y="472"/>
                    </a:lnTo>
                    <a:lnTo>
                      <a:pt x="648" y="470"/>
                    </a:lnTo>
                    <a:lnTo>
                      <a:pt x="648" y="468"/>
                    </a:lnTo>
                    <a:lnTo>
                      <a:pt x="648" y="462"/>
                    </a:lnTo>
                    <a:lnTo>
                      <a:pt x="648" y="462"/>
                    </a:lnTo>
                    <a:lnTo>
                      <a:pt x="656" y="462"/>
                    </a:lnTo>
                    <a:lnTo>
                      <a:pt x="656" y="462"/>
                    </a:lnTo>
                    <a:lnTo>
                      <a:pt x="654" y="460"/>
                    </a:lnTo>
                    <a:lnTo>
                      <a:pt x="654" y="456"/>
                    </a:lnTo>
                    <a:lnTo>
                      <a:pt x="656" y="454"/>
                    </a:lnTo>
                    <a:lnTo>
                      <a:pt x="654" y="452"/>
                    </a:lnTo>
                    <a:lnTo>
                      <a:pt x="654" y="452"/>
                    </a:lnTo>
                    <a:lnTo>
                      <a:pt x="658" y="450"/>
                    </a:lnTo>
                    <a:lnTo>
                      <a:pt x="660" y="450"/>
                    </a:lnTo>
                    <a:lnTo>
                      <a:pt x="660" y="450"/>
                    </a:lnTo>
                    <a:lnTo>
                      <a:pt x="658" y="446"/>
                    </a:lnTo>
                    <a:lnTo>
                      <a:pt x="658" y="446"/>
                    </a:lnTo>
                    <a:lnTo>
                      <a:pt x="654" y="446"/>
                    </a:lnTo>
                    <a:lnTo>
                      <a:pt x="652" y="442"/>
                    </a:lnTo>
                    <a:lnTo>
                      <a:pt x="652" y="442"/>
                    </a:lnTo>
                    <a:lnTo>
                      <a:pt x="646" y="444"/>
                    </a:lnTo>
                    <a:lnTo>
                      <a:pt x="644" y="444"/>
                    </a:lnTo>
                    <a:lnTo>
                      <a:pt x="640" y="444"/>
                    </a:lnTo>
                    <a:lnTo>
                      <a:pt x="640" y="444"/>
                    </a:lnTo>
                    <a:lnTo>
                      <a:pt x="640" y="442"/>
                    </a:lnTo>
                    <a:lnTo>
                      <a:pt x="640" y="440"/>
                    </a:lnTo>
                    <a:lnTo>
                      <a:pt x="640" y="440"/>
                    </a:lnTo>
                    <a:lnTo>
                      <a:pt x="652" y="432"/>
                    </a:lnTo>
                    <a:lnTo>
                      <a:pt x="630" y="416"/>
                    </a:lnTo>
                    <a:close/>
                  </a:path>
                </a:pathLst>
              </a:custGeom>
              <a:solidFill>
                <a:schemeClr val="folHlink"/>
              </a:solidFill>
              <a:ln w="3175" cmpd="sng">
                <a:solidFill>
                  <a:schemeClr val="bg1"/>
                </a:solidFill>
                <a:round/>
                <a:headEnd/>
                <a:tailEnd/>
              </a:ln>
            </p:spPr>
            <p:txBody>
              <a:bodyPr/>
              <a:lstStyle/>
              <a:p>
                <a:endParaRPr lang="en-US">
                  <a:solidFill>
                    <a:schemeClr val="bg2"/>
                  </a:solidFill>
                </a:endParaRPr>
              </a:p>
            </p:txBody>
          </p:sp>
          <p:sp>
            <p:nvSpPr>
              <p:cNvPr id="2094292" name="Freeform 212"/>
              <p:cNvSpPr>
                <a:spLocks noChangeAspect="1"/>
              </p:cNvSpPr>
              <p:nvPr/>
            </p:nvSpPr>
            <p:spPr bwMode="gray">
              <a:xfrm>
                <a:off x="4568" y="2578"/>
                <a:ext cx="33" cy="29"/>
              </a:xfrm>
              <a:custGeom>
                <a:avLst/>
                <a:gdLst/>
                <a:ahLst/>
                <a:cxnLst>
                  <a:cxn ang="0">
                    <a:pos x="32" y="0"/>
                  </a:cxn>
                  <a:cxn ang="0">
                    <a:pos x="32" y="0"/>
                  </a:cxn>
                  <a:cxn ang="0">
                    <a:pos x="24" y="2"/>
                  </a:cxn>
                  <a:cxn ang="0">
                    <a:pos x="18" y="4"/>
                  </a:cxn>
                  <a:cxn ang="0">
                    <a:pos x="18" y="4"/>
                  </a:cxn>
                  <a:cxn ang="0">
                    <a:pos x="14" y="4"/>
                  </a:cxn>
                  <a:cxn ang="0">
                    <a:pos x="10" y="6"/>
                  </a:cxn>
                  <a:cxn ang="0">
                    <a:pos x="10" y="6"/>
                  </a:cxn>
                  <a:cxn ang="0">
                    <a:pos x="10" y="8"/>
                  </a:cxn>
                  <a:cxn ang="0">
                    <a:pos x="10" y="10"/>
                  </a:cxn>
                  <a:cxn ang="0">
                    <a:pos x="10" y="10"/>
                  </a:cxn>
                  <a:cxn ang="0">
                    <a:pos x="8" y="10"/>
                  </a:cxn>
                  <a:cxn ang="0">
                    <a:pos x="6" y="10"/>
                  </a:cxn>
                  <a:cxn ang="0">
                    <a:pos x="6" y="10"/>
                  </a:cxn>
                  <a:cxn ang="0">
                    <a:pos x="0" y="14"/>
                  </a:cxn>
                  <a:cxn ang="0">
                    <a:pos x="0" y="14"/>
                  </a:cxn>
                  <a:cxn ang="0">
                    <a:pos x="0" y="22"/>
                  </a:cxn>
                  <a:cxn ang="0">
                    <a:pos x="2" y="28"/>
                  </a:cxn>
                  <a:cxn ang="0">
                    <a:pos x="2" y="28"/>
                  </a:cxn>
                  <a:cxn ang="0">
                    <a:pos x="4" y="28"/>
                  </a:cxn>
                  <a:cxn ang="0">
                    <a:pos x="8" y="30"/>
                  </a:cxn>
                  <a:cxn ang="0">
                    <a:pos x="8" y="30"/>
                  </a:cxn>
                  <a:cxn ang="0">
                    <a:pos x="14" y="34"/>
                  </a:cxn>
                  <a:cxn ang="0">
                    <a:pos x="14" y="34"/>
                  </a:cxn>
                  <a:cxn ang="0">
                    <a:pos x="24" y="30"/>
                  </a:cxn>
                  <a:cxn ang="0">
                    <a:pos x="24" y="30"/>
                  </a:cxn>
                  <a:cxn ang="0">
                    <a:pos x="24" y="26"/>
                  </a:cxn>
                  <a:cxn ang="0">
                    <a:pos x="24" y="26"/>
                  </a:cxn>
                  <a:cxn ang="0">
                    <a:pos x="28" y="26"/>
                  </a:cxn>
                  <a:cxn ang="0">
                    <a:pos x="30" y="24"/>
                  </a:cxn>
                  <a:cxn ang="0">
                    <a:pos x="30" y="24"/>
                  </a:cxn>
                  <a:cxn ang="0">
                    <a:pos x="30" y="22"/>
                  </a:cxn>
                  <a:cxn ang="0">
                    <a:pos x="30" y="18"/>
                  </a:cxn>
                  <a:cxn ang="0">
                    <a:pos x="32" y="16"/>
                  </a:cxn>
                  <a:cxn ang="0">
                    <a:pos x="32" y="16"/>
                  </a:cxn>
                  <a:cxn ang="0">
                    <a:pos x="34" y="10"/>
                  </a:cxn>
                  <a:cxn ang="0">
                    <a:pos x="36" y="8"/>
                  </a:cxn>
                  <a:cxn ang="0">
                    <a:pos x="36" y="8"/>
                  </a:cxn>
                  <a:cxn ang="0">
                    <a:pos x="36" y="6"/>
                  </a:cxn>
                  <a:cxn ang="0">
                    <a:pos x="36" y="6"/>
                  </a:cxn>
                  <a:cxn ang="0">
                    <a:pos x="36" y="6"/>
                  </a:cxn>
                  <a:cxn ang="0">
                    <a:pos x="36" y="6"/>
                  </a:cxn>
                  <a:cxn ang="0">
                    <a:pos x="36" y="2"/>
                  </a:cxn>
                  <a:cxn ang="0">
                    <a:pos x="36" y="2"/>
                  </a:cxn>
                  <a:cxn ang="0">
                    <a:pos x="32" y="0"/>
                  </a:cxn>
                  <a:cxn ang="0">
                    <a:pos x="32" y="0"/>
                  </a:cxn>
                </a:cxnLst>
                <a:rect l="0" t="0" r="r" b="b"/>
                <a:pathLst>
                  <a:path w="36" h="34">
                    <a:moveTo>
                      <a:pt x="32" y="0"/>
                    </a:moveTo>
                    <a:lnTo>
                      <a:pt x="32" y="0"/>
                    </a:lnTo>
                    <a:lnTo>
                      <a:pt x="24" y="2"/>
                    </a:lnTo>
                    <a:lnTo>
                      <a:pt x="18" y="4"/>
                    </a:lnTo>
                    <a:lnTo>
                      <a:pt x="18" y="4"/>
                    </a:lnTo>
                    <a:lnTo>
                      <a:pt x="14" y="4"/>
                    </a:lnTo>
                    <a:lnTo>
                      <a:pt x="10" y="6"/>
                    </a:lnTo>
                    <a:lnTo>
                      <a:pt x="10" y="6"/>
                    </a:lnTo>
                    <a:lnTo>
                      <a:pt x="10" y="8"/>
                    </a:lnTo>
                    <a:lnTo>
                      <a:pt x="10" y="10"/>
                    </a:lnTo>
                    <a:lnTo>
                      <a:pt x="10" y="10"/>
                    </a:lnTo>
                    <a:lnTo>
                      <a:pt x="8" y="10"/>
                    </a:lnTo>
                    <a:lnTo>
                      <a:pt x="6" y="10"/>
                    </a:lnTo>
                    <a:lnTo>
                      <a:pt x="6" y="10"/>
                    </a:lnTo>
                    <a:lnTo>
                      <a:pt x="0" y="14"/>
                    </a:lnTo>
                    <a:lnTo>
                      <a:pt x="0" y="14"/>
                    </a:lnTo>
                    <a:lnTo>
                      <a:pt x="0" y="22"/>
                    </a:lnTo>
                    <a:lnTo>
                      <a:pt x="2" y="28"/>
                    </a:lnTo>
                    <a:lnTo>
                      <a:pt x="2" y="28"/>
                    </a:lnTo>
                    <a:lnTo>
                      <a:pt x="4" y="28"/>
                    </a:lnTo>
                    <a:lnTo>
                      <a:pt x="8" y="30"/>
                    </a:lnTo>
                    <a:lnTo>
                      <a:pt x="8" y="30"/>
                    </a:lnTo>
                    <a:lnTo>
                      <a:pt x="14" y="34"/>
                    </a:lnTo>
                    <a:lnTo>
                      <a:pt x="14" y="34"/>
                    </a:lnTo>
                    <a:lnTo>
                      <a:pt x="24" y="30"/>
                    </a:lnTo>
                    <a:lnTo>
                      <a:pt x="24" y="30"/>
                    </a:lnTo>
                    <a:lnTo>
                      <a:pt x="24" y="26"/>
                    </a:lnTo>
                    <a:lnTo>
                      <a:pt x="24" y="26"/>
                    </a:lnTo>
                    <a:lnTo>
                      <a:pt x="28" y="26"/>
                    </a:lnTo>
                    <a:lnTo>
                      <a:pt x="30" y="24"/>
                    </a:lnTo>
                    <a:lnTo>
                      <a:pt x="30" y="24"/>
                    </a:lnTo>
                    <a:lnTo>
                      <a:pt x="30" y="22"/>
                    </a:lnTo>
                    <a:lnTo>
                      <a:pt x="30" y="18"/>
                    </a:lnTo>
                    <a:lnTo>
                      <a:pt x="32" y="16"/>
                    </a:lnTo>
                    <a:lnTo>
                      <a:pt x="32" y="16"/>
                    </a:lnTo>
                    <a:lnTo>
                      <a:pt x="34" y="10"/>
                    </a:lnTo>
                    <a:lnTo>
                      <a:pt x="36" y="8"/>
                    </a:lnTo>
                    <a:lnTo>
                      <a:pt x="36" y="8"/>
                    </a:lnTo>
                    <a:lnTo>
                      <a:pt x="36" y="6"/>
                    </a:lnTo>
                    <a:lnTo>
                      <a:pt x="36" y="6"/>
                    </a:lnTo>
                    <a:lnTo>
                      <a:pt x="36" y="6"/>
                    </a:lnTo>
                    <a:lnTo>
                      <a:pt x="36" y="6"/>
                    </a:lnTo>
                    <a:lnTo>
                      <a:pt x="36" y="2"/>
                    </a:lnTo>
                    <a:lnTo>
                      <a:pt x="36" y="2"/>
                    </a:lnTo>
                    <a:lnTo>
                      <a:pt x="32" y="0"/>
                    </a:lnTo>
                    <a:lnTo>
                      <a:pt x="32" y="0"/>
                    </a:lnTo>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93" name="Freeform 213"/>
              <p:cNvSpPr>
                <a:spLocks noChangeAspect="1"/>
              </p:cNvSpPr>
              <p:nvPr/>
            </p:nvSpPr>
            <p:spPr bwMode="gray">
              <a:xfrm>
                <a:off x="4132" y="2037"/>
                <a:ext cx="757" cy="537"/>
              </a:xfrm>
              <a:custGeom>
                <a:avLst/>
                <a:gdLst/>
                <a:ahLst/>
                <a:cxnLst>
                  <a:cxn ang="0">
                    <a:pos x="624" y="386"/>
                  </a:cxn>
                  <a:cxn ang="0">
                    <a:pos x="628" y="342"/>
                  </a:cxn>
                  <a:cxn ang="0">
                    <a:pos x="650" y="326"/>
                  </a:cxn>
                  <a:cxn ang="0">
                    <a:pos x="666" y="312"/>
                  </a:cxn>
                  <a:cxn ang="0">
                    <a:pos x="630" y="308"/>
                  </a:cxn>
                  <a:cxn ang="0">
                    <a:pos x="614" y="320"/>
                  </a:cxn>
                  <a:cxn ang="0">
                    <a:pos x="596" y="292"/>
                  </a:cxn>
                  <a:cxn ang="0">
                    <a:pos x="626" y="268"/>
                  </a:cxn>
                  <a:cxn ang="0">
                    <a:pos x="644" y="246"/>
                  </a:cxn>
                  <a:cxn ang="0">
                    <a:pos x="654" y="278"/>
                  </a:cxn>
                  <a:cxn ang="0">
                    <a:pos x="654" y="284"/>
                  </a:cxn>
                  <a:cxn ang="0">
                    <a:pos x="692" y="268"/>
                  </a:cxn>
                  <a:cxn ang="0">
                    <a:pos x="742" y="232"/>
                  </a:cxn>
                  <a:cxn ang="0">
                    <a:pos x="776" y="200"/>
                  </a:cxn>
                  <a:cxn ang="0">
                    <a:pos x="786" y="162"/>
                  </a:cxn>
                  <a:cxn ang="0">
                    <a:pos x="824" y="124"/>
                  </a:cxn>
                  <a:cxn ang="0">
                    <a:pos x="784" y="120"/>
                  </a:cxn>
                  <a:cxn ang="0">
                    <a:pos x="734" y="70"/>
                  </a:cxn>
                  <a:cxn ang="0">
                    <a:pos x="676" y="2"/>
                  </a:cxn>
                  <a:cxn ang="0">
                    <a:pos x="636" y="38"/>
                  </a:cxn>
                  <a:cxn ang="0">
                    <a:pos x="614" y="76"/>
                  </a:cxn>
                  <a:cxn ang="0">
                    <a:pos x="572" y="110"/>
                  </a:cxn>
                  <a:cxn ang="0">
                    <a:pos x="620" y="136"/>
                  </a:cxn>
                  <a:cxn ang="0">
                    <a:pos x="570" y="160"/>
                  </a:cxn>
                  <a:cxn ang="0">
                    <a:pos x="508" y="208"/>
                  </a:cxn>
                  <a:cxn ang="0">
                    <a:pos x="398" y="230"/>
                  </a:cxn>
                  <a:cxn ang="0">
                    <a:pos x="298" y="188"/>
                  </a:cxn>
                  <a:cxn ang="0">
                    <a:pos x="246" y="132"/>
                  </a:cxn>
                  <a:cxn ang="0">
                    <a:pos x="172" y="106"/>
                  </a:cxn>
                  <a:cxn ang="0">
                    <a:pos x="128" y="168"/>
                  </a:cxn>
                  <a:cxn ang="0">
                    <a:pos x="86" y="224"/>
                  </a:cxn>
                  <a:cxn ang="0">
                    <a:pos x="62" y="240"/>
                  </a:cxn>
                  <a:cxn ang="0">
                    <a:pos x="34" y="262"/>
                  </a:cxn>
                  <a:cxn ang="0">
                    <a:pos x="14" y="262"/>
                  </a:cxn>
                  <a:cxn ang="0">
                    <a:pos x="16" y="288"/>
                  </a:cxn>
                  <a:cxn ang="0">
                    <a:pos x="50" y="346"/>
                  </a:cxn>
                  <a:cxn ang="0">
                    <a:pos x="74" y="372"/>
                  </a:cxn>
                  <a:cxn ang="0">
                    <a:pos x="78" y="426"/>
                  </a:cxn>
                  <a:cxn ang="0">
                    <a:pos x="142" y="460"/>
                  </a:cxn>
                  <a:cxn ang="0">
                    <a:pos x="214" y="488"/>
                  </a:cxn>
                  <a:cxn ang="0">
                    <a:pos x="288" y="476"/>
                  </a:cxn>
                  <a:cxn ang="0">
                    <a:pos x="334" y="498"/>
                  </a:cxn>
                  <a:cxn ang="0">
                    <a:pos x="334" y="560"/>
                  </a:cxn>
                  <a:cxn ang="0">
                    <a:pos x="354" y="584"/>
                  </a:cxn>
                  <a:cxn ang="0">
                    <a:pos x="394" y="580"/>
                  </a:cxn>
                  <a:cxn ang="0">
                    <a:pos x="460" y="596"/>
                  </a:cxn>
                  <a:cxn ang="0">
                    <a:pos x="488" y="596"/>
                  </a:cxn>
                  <a:cxn ang="0">
                    <a:pos x="500" y="612"/>
                  </a:cxn>
                  <a:cxn ang="0">
                    <a:pos x="512" y="596"/>
                  </a:cxn>
                  <a:cxn ang="0">
                    <a:pos x="526" y="590"/>
                  </a:cxn>
                  <a:cxn ang="0">
                    <a:pos x="550" y="572"/>
                  </a:cxn>
                  <a:cxn ang="0">
                    <a:pos x="570" y="574"/>
                  </a:cxn>
                  <a:cxn ang="0">
                    <a:pos x="588" y="560"/>
                  </a:cxn>
                  <a:cxn ang="0">
                    <a:pos x="600" y="552"/>
                  </a:cxn>
                  <a:cxn ang="0">
                    <a:pos x="616" y="534"/>
                  </a:cxn>
                  <a:cxn ang="0">
                    <a:pos x="626" y="526"/>
                  </a:cxn>
                  <a:cxn ang="0">
                    <a:pos x="632" y="500"/>
                  </a:cxn>
                  <a:cxn ang="0">
                    <a:pos x="638" y="484"/>
                  </a:cxn>
                  <a:cxn ang="0">
                    <a:pos x="646" y="472"/>
                  </a:cxn>
                  <a:cxn ang="0">
                    <a:pos x="658" y="450"/>
                  </a:cxn>
                  <a:cxn ang="0">
                    <a:pos x="640" y="442"/>
                  </a:cxn>
                </a:cxnLst>
                <a:rect l="0" t="0" r="r" b="b"/>
                <a:pathLst>
                  <a:path w="824" h="620">
                    <a:moveTo>
                      <a:pt x="630" y="416"/>
                    </a:moveTo>
                    <a:lnTo>
                      <a:pt x="630" y="416"/>
                    </a:lnTo>
                    <a:lnTo>
                      <a:pt x="638" y="414"/>
                    </a:lnTo>
                    <a:lnTo>
                      <a:pt x="646" y="416"/>
                    </a:lnTo>
                    <a:lnTo>
                      <a:pt x="646" y="416"/>
                    </a:lnTo>
                    <a:lnTo>
                      <a:pt x="646" y="412"/>
                    </a:lnTo>
                    <a:lnTo>
                      <a:pt x="646" y="412"/>
                    </a:lnTo>
                    <a:lnTo>
                      <a:pt x="636" y="400"/>
                    </a:lnTo>
                    <a:lnTo>
                      <a:pt x="632" y="392"/>
                    </a:lnTo>
                    <a:lnTo>
                      <a:pt x="630" y="384"/>
                    </a:lnTo>
                    <a:lnTo>
                      <a:pt x="630" y="384"/>
                    </a:lnTo>
                    <a:lnTo>
                      <a:pt x="624" y="386"/>
                    </a:lnTo>
                    <a:lnTo>
                      <a:pt x="624" y="386"/>
                    </a:lnTo>
                    <a:lnTo>
                      <a:pt x="626" y="382"/>
                    </a:lnTo>
                    <a:lnTo>
                      <a:pt x="626" y="382"/>
                    </a:lnTo>
                    <a:lnTo>
                      <a:pt x="620" y="370"/>
                    </a:lnTo>
                    <a:lnTo>
                      <a:pt x="618" y="362"/>
                    </a:lnTo>
                    <a:lnTo>
                      <a:pt x="620" y="354"/>
                    </a:lnTo>
                    <a:lnTo>
                      <a:pt x="620" y="354"/>
                    </a:lnTo>
                    <a:lnTo>
                      <a:pt x="622" y="352"/>
                    </a:lnTo>
                    <a:lnTo>
                      <a:pt x="624" y="350"/>
                    </a:lnTo>
                    <a:lnTo>
                      <a:pt x="628" y="348"/>
                    </a:lnTo>
                    <a:lnTo>
                      <a:pt x="628" y="348"/>
                    </a:lnTo>
                    <a:lnTo>
                      <a:pt x="628" y="342"/>
                    </a:lnTo>
                    <a:lnTo>
                      <a:pt x="628" y="342"/>
                    </a:lnTo>
                    <a:lnTo>
                      <a:pt x="632" y="338"/>
                    </a:lnTo>
                    <a:lnTo>
                      <a:pt x="636" y="334"/>
                    </a:lnTo>
                    <a:lnTo>
                      <a:pt x="636" y="334"/>
                    </a:lnTo>
                    <a:lnTo>
                      <a:pt x="638" y="332"/>
                    </a:lnTo>
                    <a:lnTo>
                      <a:pt x="638" y="332"/>
                    </a:lnTo>
                    <a:lnTo>
                      <a:pt x="644" y="330"/>
                    </a:lnTo>
                    <a:lnTo>
                      <a:pt x="644" y="330"/>
                    </a:lnTo>
                    <a:lnTo>
                      <a:pt x="646" y="326"/>
                    </a:lnTo>
                    <a:lnTo>
                      <a:pt x="646" y="326"/>
                    </a:lnTo>
                    <a:lnTo>
                      <a:pt x="650" y="326"/>
                    </a:lnTo>
                    <a:lnTo>
                      <a:pt x="650" y="326"/>
                    </a:lnTo>
                    <a:lnTo>
                      <a:pt x="652" y="324"/>
                    </a:lnTo>
                    <a:lnTo>
                      <a:pt x="652" y="324"/>
                    </a:lnTo>
                    <a:lnTo>
                      <a:pt x="654" y="322"/>
                    </a:lnTo>
                    <a:lnTo>
                      <a:pt x="654" y="322"/>
                    </a:lnTo>
                    <a:lnTo>
                      <a:pt x="654" y="322"/>
                    </a:lnTo>
                    <a:lnTo>
                      <a:pt x="658" y="324"/>
                    </a:lnTo>
                    <a:lnTo>
                      <a:pt x="658" y="324"/>
                    </a:lnTo>
                    <a:lnTo>
                      <a:pt x="660" y="322"/>
                    </a:lnTo>
                    <a:lnTo>
                      <a:pt x="662" y="322"/>
                    </a:lnTo>
                    <a:lnTo>
                      <a:pt x="662" y="322"/>
                    </a:lnTo>
                    <a:lnTo>
                      <a:pt x="666" y="314"/>
                    </a:lnTo>
                    <a:lnTo>
                      <a:pt x="666" y="312"/>
                    </a:lnTo>
                    <a:lnTo>
                      <a:pt x="666" y="312"/>
                    </a:lnTo>
                    <a:lnTo>
                      <a:pt x="660" y="310"/>
                    </a:lnTo>
                    <a:lnTo>
                      <a:pt x="660" y="310"/>
                    </a:lnTo>
                    <a:lnTo>
                      <a:pt x="656" y="310"/>
                    </a:lnTo>
                    <a:lnTo>
                      <a:pt x="654" y="312"/>
                    </a:lnTo>
                    <a:lnTo>
                      <a:pt x="650" y="312"/>
                    </a:lnTo>
                    <a:lnTo>
                      <a:pt x="646" y="312"/>
                    </a:lnTo>
                    <a:lnTo>
                      <a:pt x="646" y="312"/>
                    </a:lnTo>
                    <a:lnTo>
                      <a:pt x="644" y="308"/>
                    </a:lnTo>
                    <a:lnTo>
                      <a:pt x="644" y="308"/>
                    </a:lnTo>
                    <a:lnTo>
                      <a:pt x="638" y="308"/>
                    </a:lnTo>
                    <a:lnTo>
                      <a:pt x="630" y="308"/>
                    </a:lnTo>
                    <a:lnTo>
                      <a:pt x="630" y="308"/>
                    </a:lnTo>
                    <a:lnTo>
                      <a:pt x="630" y="312"/>
                    </a:lnTo>
                    <a:lnTo>
                      <a:pt x="630" y="312"/>
                    </a:lnTo>
                    <a:lnTo>
                      <a:pt x="624" y="314"/>
                    </a:lnTo>
                    <a:lnTo>
                      <a:pt x="624" y="314"/>
                    </a:lnTo>
                    <a:lnTo>
                      <a:pt x="622" y="316"/>
                    </a:lnTo>
                    <a:lnTo>
                      <a:pt x="622" y="318"/>
                    </a:lnTo>
                    <a:lnTo>
                      <a:pt x="622" y="318"/>
                    </a:lnTo>
                    <a:lnTo>
                      <a:pt x="616" y="318"/>
                    </a:lnTo>
                    <a:lnTo>
                      <a:pt x="616" y="318"/>
                    </a:lnTo>
                    <a:lnTo>
                      <a:pt x="614" y="320"/>
                    </a:lnTo>
                    <a:lnTo>
                      <a:pt x="614" y="320"/>
                    </a:lnTo>
                    <a:lnTo>
                      <a:pt x="610" y="320"/>
                    </a:lnTo>
                    <a:lnTo>
                      <a:pt x="610" y="320"/>
                    </a:lnTo>
                    <a:lnTo>
                      <a:pt x="608" y="316"/>
                    </a:lnTo>
                    <a:lnTo>
                      <a:pt x="608" y="312"/>
                    </a:lnTo>
                    <a:lnTo>
                      <a:pt x="608" y="312"/>
                    </a:lnTo>
                    <a:lnTo>
                      <a:pt x="606" y="308"/>
                    </a:lnTo>
                    <a:lnTo>
                      <a:pt x="604" y="304"/>
                    </a:lnTo>
                    <a:lnTo>
                      <a:pt x="602" y="304"/>
                    </a:lnTo>
                    <a:lnTo>
                      <a:pt x="602" y="304"/>
                    </a:lnTo>
                    <a:lnTo>
                      <a:pt x="598" y="298"/>
                    </a:lnTo>
                    <a:lnTo>
                      <a:pt x="596" y="292"/>
                    </a:lnTo>
                    <a:lnTo>
                      <a:pt x="596" y="292"/>
                    </a:lnTo>
                    <a:lnTo>
                      <a:pt x="596" y="286"/>
                    </a:lnTo>
                    <a:lnTo>
                      <a:pt x="596" y="286"/>
                    </a:lnTo>
                    <a:lnTo>
                      <a:pt x="598" y="284"/>
                    </a:lnTo>
                    <a:lnTo>
                      <a:pt x="598" y="284"/>
                    </a:lnTo>
                    <a:lnTo>
                      <a:pt x="606" y="284"/>
                    </a:lnTo>
                    <a:lnTo>
                      <a:pt x="612" y="284"/>
                    </a:lnTo>
                    <a:lnTo>
                      <a:pt x="612" y="284"/>
                    </a:lnTo>
                    <a:lnTo>
                      <a:pt x="614" y="280"/>
                    </a:lnTo>
                    <a:lnTo>
                      <a:pt x="618" y="274"/>
                    </a:lnTo>
                    <a:lnTo>
                      <a:pt x="618" y="274"/>
                    </a:lnTo>
                    <a:lnTo>
                      <a:pt x="626" y="268"/>
                    </a:lnTo>
                    <a:lnTo>
                      <a:pt x="626" y="268"/>
                    </a:lnTo>
                    <a:lnTo>
                      <a:pt x="628" y="268"/>
                    </a:lnTo>
                    <a:lnTo>
                      <a:pt x="628" y="268"/>
                    </a:lnTo>
                    <a:lnTo>
                      <a:pt x="630" y="266"/>
                    </a:lnTo>
                    <a:lnTo>
                      <a:pt x="632" y="262"/>
                    </a:lnTo>
                    <a:lnTo>
                      <a:pt x="634" y="262"/>
                    </a:lnTo>
                    <a:lnTo>
                      <a:pt x="634" y="262"/>
                    </a:lnTo>
                    <a:lnTo>
                      <a:pt x="636" y="260"/>
                    </a:lnTo>
                    <a:lnTo>
                      <a:pt x="636" y="256"/>
                    </a:lnTo>
                    <a:lnTo>
                      <a:pt x="636" y="256"/>
                    </a:lnTo>
                    <a:lnTo>
                      <a:pt x="640" y="250"/>
                    </a:lnTo>
                    <a:lnTo>
                      <a:pt x="644" y="246"/>
                    </a:lnTo>
                    <a:lnTo>
                      <a:pt x="644" y="246"/>
                    </a:lnTo>
                    <a:lnTo>
                      <a:pt x="662" y="252"/>
                    </a:lnTo>
                    <a:lnTo>
                      <a:pt x="662" y="252"/>
                    </a:lnTo>
                    <a:lnTo>
                      <a:pt x="656" y="260"/>
                    </a:lnTo>
                    <a:lnTo>
                      <a:pt x="650" y="268"/>
                    </a:lnTo>
                    <a:lnTo>
                      <a:pt x="650" y="268"/>
                    </a:lnTo>
                    <a:lnTo>
                      <a:pt x="648" y="270"/>
                    </a:lnTo>
                    <a:lnTo>
                      <a:pt x="648" y="270"/>
                    </a:lnTo>
                    <a:lnTo>
                      <a:pt x="648" y="274"/>
                    </a:lnTo>
                    <a:lnTo>
                      <a:pt x="648" y="278"/>
                    </a:lnTo>
                    <a:lnTo>
                      <a:pt x="648" y="278"/>
                    </a:lnTo>
                    <a:lnTo>
                      <a:pt x="654" y="278"/>
                    </a:lnTo>
                    <a:lnTo>
                      <a:pt x="654" y="278"/>
                    </a:lnTo>
                    <a:lnTo>
                      <a:pt x="650" y="282"/>
                    </a:lnTo>
                    <a:lnTo>
                      <a:pt x="648" y="286"/>
                    </a:lnTo>
                    <a:lnTo>
                      <a:pt x="648" y="288"/>
                    </a:lnTo>
                    <a:lnTo>
                      <a:pt x="648" y="288"/>
                    </a:lnTo>
                    <a:lnTo>
                      <a:pt x="650" y="288"/>
                    </a:lnTo>
                    <a:lnTo>
                      <a:pt x="650" y="288"/>
                    </a:lnTo>
                    <a:lnTo>
                      <a:pt x="650" y="288"/>
                    </a:lnTo>
                    <a:lnTo>
                      <a:pt x="650" y="288"/>
                    </a:lnTo>
                    <a:lnTo>
                      <a:pt x="654" y="288"/>
                    </a:lnTo>
                    <a:lnTo>
                      <a:pt x="654" y="288"/>
                    </a:lnTo>
                    <a:lnTo>
                      <a:pt x="654" y="286"/>
                    </a:lnTo>
                    <a:lnTo>
                      <a:pt x="654" y="284"/>
                    </a:lnTo>
                    <a:lnTo>
                      <a:pt x="654" y="284"/>
                    </a:lnTo>
                    <a:lnTo>
                      <a:pt x="666" y="274"/>
                    </a:lnTo>
                    <a:lnTo>
                      <a:pt x="676" y="268"/>
                    </a:lnTo>
                    <a:lnTo>
                      <a:pt x="680" y="268"/>
                    </a:lnTo>
                    <a:lnTo>
                      <a:pt x="684" y="268"/>
                    </a:lnTo>
                    <a:lnTo>
                      <a:pt x="684" y="268"/>
                    </a:lnTo>
                    <a:lnTo>
                      <a:pt x="688" y="270"/>
                    </a:lnTo>
                    <a:lnTo>
                      <a:pt x="688" y="270"/>
                    </a:lnTo>
                    <a:lnTo>
                      <a:pt x="688" y="270"/>
                    </a:lnTo>
                    <a:lnTo>
                      <a:pt x="690" y="270"/>
                    </a:lnTo>
                    <a:lnTo>
                      <a:pt x="690" y="268"/>
                    </a:lnTo>
                    <a:lnTo>
                      <a:pt x="692" y="268"/>
                    </a:lnTo>
                    <a:lnTo>
                      <a:pt x="692" y="268"/>
                    </a:lnTo>
                    <a:lnTo>
                      <a:pt x="692" y="270"/>
                    </a:lnTo>
                    <a:lnTo>
                      <a:pt x="698" y="260"/>
                    </a:lnTo>
                    <a:lnTo>
                      <a:pt x="702" y="254"/>
                    </a:lnTo>
                    <a:lnTo>
                      <a:pt x="708" y="246"/>
                    </a:lnTo>
                    <a:lnTo>
                      <a:pt x="712" y="240"/>
                    </a:lnTo>
                    <a:lnTo>
                      <a:pt x="720" y="232"/>
                    </a:lnTo>
                    <a:lnTo>
                      <a:pt x="720" y="224"/>
                    </a:lnTo>
                    <a:lnTo>
                      <a:pt x="726" y="222"/>
                    </a:lnTo>
                    <a:lnTo>
                      <a:pt x="730" y="228"/>
                    </a:lnTo>
                    <a:lnTo>
                      <a:pt x="734" y="230"/>
                    </a:lnTo>
                    <a:lnTo>
                      <a:pt x="742" y="232"/>
                    </a:lnTo>
                    <a:lnTo>
                      <a:pt x="742" y="226"/>
                    </a:lnTo>
                    <a:lnTo>
                      <a:pt x="742" y="222"/>
                    </a:lnTo>
                    <a:lnTo>
                      <a:pt x="746" y="218"/>
                    </a:lnTo>
                    <a:lnTo>
                      <a:pt x="752" y="218"/>
                    </a:lnTo>
                    <a:lnTo>
                      <a:pt x="756" y="216"/>
                    </a:lnTo>
                    <a:lnTo>
                      <a:pt x="756" y="212"/>
                    </a:lnTo>
                    <a:lnTo>
                      <a:pt x="762" y="210"/>
                    </a:lnTo>
                    <a:lnTo>
                      <a:pt x="762" y="200"/>
                    </a:lnTo>
                    <a:lnTo>
                      <a:pt x="772" y="212"/>
                    </a:lnTo>
                    <a:lnTo>
                      <a:pt x="774" y="208"/>
                    </a:lnTo>
                    <a:lnTo>
                      <a:pt x="774" y="202"/>
                    </a:lnTo>
                    <a:lnTo>
                      <a:pt x="776" y="200"/>
                    </a:lnTo>
                    <a:lnTo>
                      <a:pt x="778" y="194"/>
                    </a:lnTo>
                    <a:lnTo>
                      <a:pt x="776" y="184"/>
                    </a:lnTo>
                    <a:lnTo>
                      <a:pt x="778" y="178"/>
                    </a:lnTo>
                    <a:lnTo>
                      <a:pt x="778" y="172"/>
                    </a:lnTo>
                    <a:lnTo>
                      <a:pt x="782" y="168"/>
                    </a:lnTo>
                    <a:lnTo>
                      <a:pt x="786" y="166"/>
                    </a:lnTo>
                    <a:lnTo>
                      <a:pt x="786" y="166"/>
                    </a:lnTo>
                    <a:lnTo>
                      <a:pt x="786" y="164"/>
                    </a:lnTo>
                    <a:lnTo>
                      <a:pt x="786" y="164"/>
                    </a:lnTo>
                    <a:lnTo>
                      <a:pt x="786" y="164"/>
                    </a:lnTo>
                    <a:lnTo>
                      <a:pt x="786" y="162"/>
                    </a:lnTo>
                    <a:lnTo>
                      <a:pt x="786" y="162"/>
                    </a:lnTo>
                    <a:lnTo>
                      <a:pt x="792" y="164"/>
                    </a:lnTo>
                    <a:lnTo>
                      <a:pt x="794" y="168"/>
                    </a:lnTo>
                    <a:lnTo>
                      <a:pt x="794" y="168"/>
                    </a:lnTo>
                    <a:lnTo>
                      <a:pt x="798" y="164"/>
                    </a:lnTo>
                    <a:lnTo>
                      <a:pt x="804" y="160"/>
                    </a:lnTo>
                    <a:lnTo>
                      <a:pt x="806" y="156"/>
                    </a:lnTo>
                    <a:lnTo>
                      <a:pt x="810" y="154"/>
                    </a:lnTo>
                    <a:lnTo>
                      <a:pt x="814" y="148"/>
                    </a:lnTo>
                    <a:lnTo>
                      <a:pt x="818" y="142"/>
                    </a:lnTo>
                    <a:lnTo>
                      <a:pt x="820" y="132"/>
                    </a:lnTo>
                    <a:lnTo>
                      <a:pt x="820" y="126"/>
                    </a:lnTo>
                    <a:lnTo>
                      <a:pt x="824" y="124"/>
                    </a:lnTo>
                    <a:lnTo>
                      <a:pt x="824" y="116"/>
                    </a:lnTo>
                    <a:lnTo>
                      <a:pt x="820" y="112"/>
                    </a:lnTo>
                    <a:lnTo>
                      <a:pt x="820" y="108"/>
                    </a:lnTo>
                    <a:lnTo>
                      <a:pt x="824" y="100"/>
                    </a:lnTo>
                    <a:lnTo>
                      <a:pt x="816" y="102"/>
                    </a:lnTo>
                    <a:lnTo>
                      <a:pt x="814" y="106"/>
                    </a:lnTo>
                    <a:lnTo>
                      <a:pt x="808" y="108"/>
                    </a:lnTo>
                    <a:lnTo>
                      <a:pt x="804" y="108"/>
                    </a:lnTo>
                    <a:lnTo>
                      <a:pt x="798" y="112"/>
                    </a:lnTo>
                    <a:lnTo>
                      <a:pt x="794" y="116"/>
                    </a:lnTo>
                    <a:lnTo>
                      <a:pt x="788" y="118"/>
                    </a:lnTo>
                    <a:lnTo>
                      <a:pt x="784" y="120"/>
                    </a:lnTo>
                    <a:lnTo>
                      <a:pt x="778" y="116"/>
                    </a:lnTo>
                    <a:lnTo>
                      <a:pt x="772" y="114"/>
                    </a:lnTo>
                    <a:lnTo>
                      <a:pt x="770" y="108"/>
                    </a:lnTo>
                    <a:lnTo>
                      <a:pt x="770" y="102"/>
                    </a:lnTo>
                    <a:lnTo>
                      <a:pt x="768" y="96"/>
                    </a:lnTo>
                    <a:lnTo>
                      <a:pt x="762" y="90"/>
                    </a:lnTo>
                    <a:lnTo>
                      <a:pt x="760" y="84"/>
                    </a:lnTo>
                    <a:lnTo>
                      <a:pt x="758" y="78"/>
                    </a:lnTo>
                    <a:lnTo>
                      <a:pt x="754" y="74"/>
                    </a:lnTo>
                    <a:lnTo>
                      <a:pt x="746" y="72"/>
                    </a:lnTo>
                    <a:lnTo>
                      <a:pt x="740" y="70"/>
                    </a:lnTo>
                    <a:lnTo>
                      <a:pt x="734" y="70"/>
                    </a:lnTo>
                    <a:lnTo>
                      <a:pt x="730" y="66"/>
                    </a:lnTo>
                    <a:lnTo>
                      <a:pt x="726" y="58"/>
                    </a:lnTo>
                    <a:lnTo>
                      <a:pt x="720" y="48"/>
                    </a:lnTo>
                    <a:lnTo>
                      <a:pt x="718" y="40"/>
                    </a:lnTo>
                    <a:lnTo>
                      <a:pt x="718" y="34"/>
                    </a:lnTo>
                    <a:lnTo>
                      <a:pt x="712" y="28"/>
                    </a:lnTo>
                    <a:lnTo>
                      <a:pt x="710" y="22"/>
                    </a:lnTo>
                    <a:lnTo>
                      <a:pt x="702" y="16"/>
                    </a:lnTo>
                    <a:lnTo>
                      <a:pt x="692" y="16"/>
                    </a:lnTo>
                    <a:lnTo>
                      <a:pt x="688" y="10"/>
                    </a:lnTo>
                    <a:lnTo>
                      <a:pt x="682" y="6"/>
                    </a:lnTo>
                    <a:lnTo>
                      <a:pt x="676" y="2"/>
                    </a:lnTo>
                    <a:lnTo>
                      <a:pt x="668" y="0"/>
                    </a:lnTo>
                    <a:lnTo>
                      <a:pt x="664" y="2"/>
                    </a:lnTo>
                    <a:lnTo>
                      <a:pt x="658" y="4"/>
                    </a:lnTo>
                    <a:lnTo>
                      <a:pt x="650" y="4"/>
                    </a:lnTo>
                    <a:lnTo>
                      <a:pt x="644" y="8"/>
                    </a:lnTo>
                    <a:lnTo>
                      <a:pt x="638" y="14"/>
                    </a:lnTo>
                    <a:lnTo>
                      <a:pt x="634" y="20"/>
                    </a:lnTo>
                    <a:lnTo>
                      <a:pt x="632" y="22"/>
                    </a:lnTo>
                    <a:lnTo>
                      <a:pt x="630" y="26"/>
                    </a:lnTo>
                    <a:lnTo>
                      <a:pt x="636" y="24"/>
                    </a:lnTo>
                    <a:lnTo>
                      <a:pt x="636" y="32"/>
                    </a:lnTo>
                    <a:lnTo>
                      <a:pt x="636" y="38"/>
                    </a:lnTo>
                    <a:lnTo>
                      <a:pt x="632" y="42"/>
                    </a:lnTo>
                    <a:lnTo>
                      <a:pt x="634" y="48"/>
                    </a:lnTo>
                    <a:lnTo>
                      <a:pt x="628" y="56"/>
                    </a:lnTo>
                    <a:lnTo>
                      <a:pt x="624" y="62"/>
                    </a:lnTo>
                    <a:lnTo>
                      <a:pt x="624" y="62"/>
                    </a:lnTo>
                    <a:lnTo>
                      <a:pt x="620" y="66"/>
                    </a:lnTo>
                    <a:lnTo>
                      <a:pt x="618" y="68"/>
                    </a:lnTo>
                    <a:lnTo>
                      <a:pt x="618" y="70"/>
                    </a:lnTo>
                    <a:lnTo>
                      <a:pt x="620" y="72"/>
                    </a:lnTo>
                    <a:lnTo>
                      <a:pt x="620" y="72"/>
                    </a:lnTo>
                    <a:lnTo>
                      <a:pt x="618" y="74"/>
                    </a:lnTo>
                    <a:lnTo>
                      <a:pt x="614" y="76"/>
                    </a:lnTo>
                    <a:lnTo>
                      <a:pt x="610" y="78"/>
                    </a:lnTo>
                    <a:lnTo>
                      <a:pt x="600" y="84"/>
                    </a:lnTo>
                    <a:lnTo>
                      <a:pt x="594" y="80"/>
                    </a:lnTo>
                    <a:lnTo>
                      <a:pt x="586" y="76"/>
                    </a:lnTo>
                    <a:lnTo>
                      <a:pt x="580" y="78"/>
                    </a:lnTo>
                    <a:lnTo>
                      <a:pt x="574" y="94"/>
                    </a:lnTo>
                    <a:lnTo>
                      <a:pt x="574" y="94"/>
                    </a:lnTo>
                    <a:lnTo>
                      <a:pt x="576" y="100"/>
                    </a:lnTo>
                    <a:lnTo>
                      <a:pt x="576" y="100"/>
                    </a:lnTo>
                    <a:lnTo>
                      <a:pt x="576" y="104"/>
                    </a:lnTo>
                    <a:lnTo>
                      <a:pt x="574" y="106"/>
                    </a:lnTo>
                    <a:lnTo>
                      <a:pt x="572" y="110"/>
                    </a:lnTo>
                    <a:lnTo>
                      <a:pt x="572" y="116"/>
                    </a:lnTo>
                    <a:lnTo>
                      <a:pt x="582" y="120"/>
                    </a:lnTo>
                    <a:lnTo>
                      <a:pt x="592" y="118"/>
                    </a:lnTo>
                    <a:lnTo>
                      <a:pt x="598" y="112"/>
                    </a:lnTo>
                    <a:lnTo>
                      <a:pt x="602" y="112"/>
                    </a:lnTo>
                    <a:lnTo>
                      <a:pt x="606" y="116"/>
                    </a:lnTo>
                    <a:lnTo>
                      <a:pt x="612" y="122"/>
                    </a:lnTo>
                    <a:lnTo>
                      <a:pt x="622" y="126"/>
                    </a:lnTo>
                    <a:lnTo>
                      <a:pt x="628" y="132"/>
                    </a:lnTo>
                    <a:lnTo>
                      <a:pt x="624" y="138"/>
                    </a:lnTo>
                    <a:lnTo>
                      <a:pt x="624" y="138"/>
                    </a:lnTo>
                    <a:lnTo>
                      <a:pt x="620" y="136"/>
                    </a:lnTo>
                    <a:lnTo>
                      <a:pt x="616" y="136"/>
                    </a:lnTo>
                    <a:lnTo>
                      <a:pt x="614" y="138"/>
                    </a:lnTo>
                    <a:lnTo>
                      <a:pt x="614" y="138"/>
                    </a:lnTo>
                    <a:lnTo>
                      <a:pt x="610" y="140"/>
                    </a:lnTo>
                    <a:lnTo>
                      <a:pt x="606" y="142"/>
                    </a:lnTo>
                    <a:lnTo>
                      <a:pt x="604" y="146"/>
                    </a:lnTo>
                    <a:lnTo>
                      <a:pt x="596" y="144"/>
                    </a:lnTo>
                    <a:lnTo>
                      <a:pt x="586" y="152"/>
                    </a:lnTo>
                    <a:lnTo>
                      <a:pt x="580" y="148"/>
                    </a:lnTo>
                    <a:lnTo>
                      <a:pt x="576" y="148"/>
                    </a:lnTo>
                    <a:lnTo>
                      <a:pt x="574" y="156"/>
                    </a:lnTo>
                    <a:lnTo>
                      <a:pt x="570" y="160"/>
                    </a:lnTo>
                    <a:lnTo>
                      <a:pt x="552" y="164"/>
                    </a:lnTo>
                    <a:lnTo>
                      <a:pt x="550" y="174"/>
                    </a:lnTo>
                    <a:lnTo>
                      <a:pt x="538" y="180"/>
                    </a:lnTo>
                    <a:lnTo>
                      <a:pt x="530" y="176"/>
                    </a:lnTo>
                    <a:lnTo>
                      <a:pt x="524" y="170"/>
                    </a:lnTo>
                    <a:lnTo>
                      <a:pt x="518" y="168"/>
                    </a:lnTo>
                    <a:lnTo>
                      <a:pt x="512" y="172"/>
                    </a:lnTo>
                    <a:lnTo>
                      <a:pt x="510" y="180"/>
                    </a:lnTo>
                    <a:lnTo>
                      <a:pt x="508" y="186"/>
                    </a:lnTo>
                    <a:lnTo>
                      <a:pt x="510" y="196"/>
                    </a:lnTo>
                    <a:lnTo>
                      <a:pt x="512" y="202"/>
                    </a:lnTo>
                    <a:lnTo>
                      <a:pt x="508" y="208"/>
                    </a:lnTo>
                    <a:lnTo>
                      <a:pt x="502" y="212"/>
                    </a:lnTo>
                    <a:lnTo>
                      <a:pt x="492" y="214"/>
                    </a:lnTo>
                    <a:lnTo>
                      <a:pt x="478" y="218"/>
                    </a:lnTo>
                    <a:lnTo>
                      <a:pt x="466" y="218"/>
                    </a:lnTo>
                    <a:lnTo>
                      <a:pt x="458" y="220"/>
                    </a:lnTo>
                    <a:lnTo>
                      <a:pt x="454" y="220"/>
                    </a:lnTo>
                    <a:lnTo>
                      <a:pt x="446" y="228"/>
                    </a:lnTo>
                    <a:lnTo>
                      <a:pt x="438" y="232"/>
                    </a:lnTo>
                    <a:lnTo>
                      <a:pt x="428" y="232"/>
                    </a:lnTo>
                    <a:lnTo>
                      <a:pt x="418" y="234"/>
                    </a:lnTo>
                    <a:lnTo>
                      <a:pt x="406" y="234"/>
                    </a:lnTo>
                    <a:lnTo>
                      <a:pt x="398" y="230"/>
                    </a:lnTo>
                    <a:lnTo>
                      <a:pt x="392" y="222"/>
                    </a:lnTo>
                    <a:lnTo>
                      <a:pt x="388" y="220"/>
                    </a:lnTo>
                    <a:lnTo>
                      <a:pt x="368" y="220"/>
                    </a:lnTo>
                    <a:lnTo>
                      <a:pt x="356" y="218"/>
                    </a:lnTo>
                    <a:lnTo>
                      <a:pt x="344" y="218"/>
                    </a:lnTo>
                    <a:lnTo>
                      <a:pt x="334" y="218"/>
                    </a:lnTo>
                    <a:lnTo>
                      <a:pt x="326" y="218"/>
                    </a:lnTo>
                    <a:lnTo>
                      <a:pt x="320" y="212"/>
                    </a:lnTo>
                    <a:lnTo>
                      <a:pt x="312" y="206"/>
                    </a:lnTo>
                    <a:lnTo>
                      <a:pt x="304" y="200"/>
                    </a:lnTo>
                    <a:lnTo>
                      <a:pt x="300" y="196"/>
                    </a:lnTo>
                    <a:lnTo>
                      <a:pt x="298" y="188"/>
                    </a:lnTo>
                    <a:lnTo>
                      <a:pt x="292" y="182"/>
                    </a:lnTo>
                    <a:lnTo>
                      <a:pt x="284" y="180"/>
                    </a:lnTo>
                    <a:lnTo>
                      <a:pt x="280" y="176"/>
                    </a:lnTo>
                    <a:lnTo>
                      <a:pt x="272" y="172"/>
                    </a:lnTo>
                    <a:lnTo>
                      <a:pt x="264" y="170"/>
                    </a:lnTo>
                    <a:lnTo>
                      <a:pt x="256" y="168"/>
                    </a:lnTo>
                    <a:lnTo>
                      <a:pt x="254" y="162"/>
                    </a:lnTo>
                    <a:lnTo>
                      <a:pt x="256" y="154"/>
                    </a:lnTo>
                    <a:lnTo>
                      <a:pt x="258" y="148"/>
                    </a:lnTo>
                    <a:lnTo>
                      <a:pt x="254" y="140"/>
                    </a:lnTo>
                    <a:lnTo>
                      <a:pt x="246" y="138"/>
                    </a:lnTo>
                    <a:lnTo>
                      <a:pt x="246" y="132"/>
                    </a:lnTo>
                    <a:lnTo>
                      <a:pt x="238" y="124"/>
                    </a:lnTo>
                    <a:lnTo>
                      <a:pt x="230" y="118"/>
                    </a:lnTo>
                    <a:lnTo>
                      <a:pt x="222" y="120"/>
                    </a:lnTo>
                    <a:lnTo>
                      <a:pt x="214" y="118"/>
                    </a:lnTo>
                    <a:lnTo>
                      <a:pt x="210" y="114"/>
                    </a:lnTo>
                    <a:lnTo>
                      <a:pt x="208" y="110"/>
                    </a:lnTo>
                    <a:lnTo>
                      <a:pt x="206" y="100"/>
                    </a:lnTo>
                    <a:lnTo>
                      <a:pt x="208" y="86"/>
                    </a:lnTo>
                    <a:lnTo>
                      <a:pt x="200" y="92"/>
                    </a:lnTo>
                    <a:lnTo>
                      <a:pt x="182" y="94"/>
                    </a:lnTo>
                    <a:lnTo>
                      <a:pt x="176" y="100"/>
                    </a:lnTo>
                    <a:lnTo>
                      <a:pt x="172" y="106"/>
                    </a:lnTo>
                    <a:lnTo>
                      <a:pt x="164" y="108"/>
                    </a:lnTo>
                    <a:lnTo>
                      <a:pt x="162" y="112"/>
                    </a:lnTo>
                    <a:lnTo>
                      <a:pt x="160" y="120"/>
                    </a:lnTo>
                    <a:lnTo>
                      <a:pt x="150" y="124"/>
                    </a:lnTo>
                    <a:lnTo>
                      <a:pt x="142" y="124"/>
                    </a:lnTo>
                    <a:lnTo>
                      <a:pt x="136" y="128"/>
                    </a:lnTo>
                    <a:lnTo>
                      <a:pt x="132" y="136"/>
                    </a:lnTo>
                    <a:lnTo>
                      <a:pt x="126" y="140"/>
                    </a:lnTo>
                    <a:lnTo>
                      <a:pt x="124" y="150"/>
                    </a:lnTo>
                    <a:lnTo>
                      <a:pt x="126" y="160"/>
                    </a:lnTo>
                    <a:lnTo>
                      <a:pt x="130" y="164"/>
                    </a:lnTo>
                    <a:lnTo>
                      <a:pt x="128" y="168"/>
                    </a:lnTo>
                    <a:lnTo>
                      <a:pt x="114" y="168"/>
                    </a:lnTo>
                    <a:lnTo>
                      <a:pt x="104" y="174"/>
                    </a:lnTo>
                    <a:lnTo>
                      <a:pt x="94" y="176"/>
                    </a:lnTo>
                    <a:lnTo>
                      <a:pt x="90" y="178"/>
                    </a:lnTo>
                    <a:lnTo>
                      <a:pt x="92" y="184"/>
                    </a:lnTo>
                    <a:lnTo>
                      <a:pt x="100" y="190"/>
                    </a:lnTo>
                    <a:lnTo>
                      <a:pt x="102" y="196"/>
                    </a:lnTo>
                    <a:lnTo>
                      <a:pt x="100" y="202"/>
                    </a:lnTo>
                    <a:lnTo>
                      <a:pt x="96" y="208"/>
                    </a:lnTo>
                    <a:lnTo>
                      <a:pt x="96" y="218"/>
                    </a:lnTo>
                    <a:lnTo>
                      <a:pt x="96" y="218"/>
                    </a:lnTo>
                    <a:lnTo>
                      <a:pt x="86" y="224"/>
                    </a:lnTo>
                    <a:lnTo>
                      <a:pt x="86" y="224"/>
                    </a:lnTo>
                    <a:lnTo>
                      <a:pt x="80" y="230"/>
                    </a:lnTo>
                    <a:lnTo>
                      <a:pt x="80" y="230"/>
                    </a:lnTo>
                    <a:lnTo>
                      <a:pt x="76" y="230"/>
                    </a:lnTo>
                    <a:lnTo>
                      <a:pt x="72" y="232"/>
                    </a:lnTo>
                    <a:lnTo>
                      <a:pt x="72" y="232"/>
                    </a:lnTo>
                    <a:lnTo>
                      <a:pt x="70" y="236"/>
                    </a:lnTo>
                    <a:lnTo>
                      <a:pt x="70" y="238"/>
                    </a:lnTo>
                    <a:lnTo>
                      <a:pt x="70" y="238"/>
                    </a:lnTo>
                    <a:lnTo>
                      <a:pt x="70" y="240"/>
                    </a:lnTo>
                    <a:lnTo>
                      <a:pt x="68" y="240"/>
                    </a:lnTo>
                    <a:lnTo>
                      <a:pt x="62" y="240"/>
                    </a:lnTo>
                    <a:lnTo>
                      <a:pt x="54" y="242"/>
                    </a:lnTo>
                    <a:lnTo>
                      <a:pt x="50" y="244"/>
                    </a:lnTo>
                    <a:lnTo>
                      <a:pt x="48" y="246"/>
                    </a:lnTo>
                    <a:lnTo>
                      <a:pt x="48" y="246"/>
                    </a:lnTo>
                    <a:lnTo>
                      <a:pt x="48" y="250"/>
                    </a:lnTo>
                    <a:lnTo>
                      <a:pt x="48" y="252"/>
                    </a:lnTo>
                    <a:lnTo>
                      <a:pt x="46" y="256"/>
                    </a:lnTo>
                    <a:lnTo>
                      <a:pt x="46" y="258"/>
                    </a:lnTo>
                    <a:lnTo>
                      <a:pt x="46" y="258"/>
                    </a:lnTo>
                    <a:lnTo>
                      <a:pt x="42" y="260"/>
                    </a:lnTo>
                    <a:lnTo>
                      <a:pt x="40" y="260"/>
                    </a:lnTo>
                    <a:lnTo>
                      <a:pt x="34" y="262"/>
                    </a:lnTo>
                    <a:lnTo>
                      <a:pt x="34" y="262"/>
                    </a:lnTo>
                    <a:lnTo>
                      <a:pt x="30" y="264"/>
                    </a:lnTo>
                    <a:lnTo>
                      <a:pt x="28" y="264"/>
                    </a:lnTo>
                    <a:lnTo>
                      <a:pt x="28" y="264"/>
                    </a:lnTo>
                    <a:lnTo>
                      <a:pt x="26" y="264"/>
                    </a:lnTo>
                    <a:lnTo>
                      <a:pt x="24" y="262"/>
                    </a:lnTo>
                    <a:lnTo>
                      <a:pt x="24" y="260"/>
                    </a:lnTo>
                    <a:lnTo>
                      <a:pt x="22" y="258"/>
                    </a:lnTo>
                    <a:lnTo>
                      <a:pt x="22" y="258"/>
                    </a:lnTo>
                    <a:lnTo>
                      <a:pt x="18" y="258"/>
                    </a:lnTo>
                    <a:lnTo>
                      <a:pt x="14" y="262"/>
                    </a:lnTo>
                    <a:lnTo>
                      <a:pt x="14" y="262"/>
                    </a:lnTo>
                    <a:lnTo>
                      <a:pt x="10" y="268"/>
                    </a:lnTo>
                    <a:lnTo>
                      <a:pt x="10" y="268"/>
                    </a:lnTo>
                    <a:lnTo>
                      <a:pt x="4" y="270"/>
                    </a:lnTo>
                    <a:lnTo>
                      <a:pt x="4" y="270"/>
                    </a:lnTo>
                    <a:lnTo>
                      <a:pt x="0" y="274"/>
                    </a:lnTo>
                    <a:lnTo>
                      <a:pt x="2" y="276"/>
                    </a:lnTo>
                    <a:lnTo>
                      <a:pt x="2" y="276"/>
                    </a:lnTo>
                    <a:lnTo>
                      <a:pt x="2" y="282"/>
                    </a:lnTo>
                    <a:lnTo>
                      <a:pt x="2" y="286"/>
                    </a:lnTo>
                    <a:lnTo>
                      <a:pt x="6" y="290"/>
                    </a:lnTo>
                    <a:lnTo>
                      <a:pt x="14" y="286"/>
                    </a:lnTo>
                    <a:lnTo>
                      <a:pt x="16" y="288"/>
                    </a:lnTo>
                    <a:lnTo>
                      <a:pt x="16" y="292"/>
                    </a:lnTo>
                    <a:lnTo>
                      <a:pt x="14" y="298"/>
                    </a:lnTo>
                    <a:lnTo>
                      <a:pt x="16" y="306"/>
                    </a:lnTo>
                    <a:lnTo>
                      <a:pt x="18" y="312"/>
                    </a:lnTo>
                    <a:lnTo>
                      <a:pt x="20" y="316"/>
                    </a:lnTo>
                    <a:lnTo>
                      <a:pt x="22" y="320"/>
                    </a:lnTo>
                    <a:lnTo>
                      <a:pt x="16" y="322"/>
                    </a:lnTo>
                    <a:lnTo>
                      <a:pt x="16" y="326"/>
                    </a:lnTo>
                    <a:lnTo>
                      <a:pt x="26" y="326"/>
                    </a:lnTo>
                    <a:lnTo>
                      <a:pt x="40" y="336"/>
                    </a:lnTo>
                    <a:lnTo>
                      <a:pt x="44" y="340"/>
                    </a:lnTo>
                    <a:lnTo>
                      <a:pt x="50" y="346"/>
                    </a:lnTo>
                    <a:lnTo>
                      <a:pt x="56" y="340"/>
                    </a:lnTo>
                    <a:lnTo>
                      <a:pt x="58" y="338"/>
                    </a:lnTo>
                    <a:lnTo>
                      <a:pt x="64" y="338"/>
                    </a:lnTo>
                    <a:lnTo>
                      <a:pt x="70" y="340"/>
                    </a:lnTo>
                    <a:lnTo>
                      <a:pt x="76" y="340"/>
                    </a:lnTo>
                    <a:lnTo>
                      <a:pt x="80" y="346"/>
                    </a:lnTo>
                    <a:lnTo>
                      <a:pt x="82" y="350"/>
                    </a:lnTo>
                    <a:lnTo>
                      <a:pt x="86" y="356"/>
                    </a:lnTo>
                    <a:lnTo>
                      <a:pt x="82" y="360"/>
                    </a:lnTo>
                    <a:lnTo>
                      <a:pt x="80" y="364"/>
                    </a:lnTo>
                    <a:lnTo>
                      <a:pt x="78" y="368"/>
                    </a:lnTo>
                    <a:lnTo>
                      <a:pt x="74" y="372"/>
                    </a:lnTo>
                    <a:lnTo>
                      <a:pt x="72" y="378"/>
                    </a:lnTo>
                    <a:lnTo>
                      <a:pt x="68" y="382"/>
                    </a:lnTo>
                    <a:lnTo>
                      <a:pt x="66" y="386"/>
                    </a:lnTo>
                    <a:lnTo>
                      <a:pt x="72" y="390"/>
                    </a:lnTo>
                    <a:lnTo>
                      <a:pt x="74" y="396"/>
                    </a:lnTo>
                    <a:lnTo>
                      <a:pt x="74" y="404"/>
                    </a:lnTo>
                    <a:lnTo>
                      <a:pt x="78" y="406"/>
                    </a:lnTo>
                    <a:lnTo>
                      <a:pt x="82" y="408"/>
                    </a:lnTo>
                    <a:lnTo>
                      <a:pt x="82" y="412"/>
                    </a:lnTo>
                    <a:lnTo>
                      <a:pt x="80" y="420"/>
                    </a:lnTo>
                    <a:lnTo>
                      <a:pt x="80" y="424"/>
                    </a:lnTo>
                    <a:lnTo>
                      <a:pt x="78" y="426"/>
                    </a:lnTo>
                    <a:lnTo>
                      <a:pt x="80" y="432"/>
                    </a:lnTo>
                    <a:lnTo>
                      <a:pt x="86" y="434"/>
                    </a:lnTo>
                    <a:lnTo>
                      <a:pt x="92" y="438"/>
                    </a:lnTo>
                    <a:lnTo>
                      <a:pt x="100" y="440"/>
                    </a:lnTo>
                    <a:lnTo>
                      <a:pt x="104" y="444"/>
                    </a:lnTo>
                    <a:lnTo>
                      <a:pt x="108" y="448"/>
                    </a:lnTo>
                    <a:lnTo>
                      <a:pt x="112" y="448"/>
                    </a:lnTo>
                    <a:lnTo>
                      <a:pt x="118" y="448"/>
                    </a:lnTo>
                    <a:lnTo>
                      <a:pt x="124" y="448"/>
                    </a:lnTo>
                    <a:lnTo>
                      <a:pt x="130" y="450"/>
                    </a:lnTo>
                    <a:lnTo>
                      <a:pt x="136" y="460"/>
                    </a:lnTo>
                    <a:lnTo>
                      <a:pt x="142" y="460"/>
                    </a:lnTo>
                    <a:lnTo>
                      <a:pt x="148" y="458"/>
                    </a:lnTo>
                    <a:lnTo>
                      <a:pt x="154" y="462"/>
                    </a:lnTo>
                    <a:lnTo>
                      <a:pt x="154" y="468"/>
                    </a:lnTo>
                    <a:lnTo>
                      <a:pt x="160" y="472"/>
                    </a:lnTo>
                    <a:lnTo>
                      <a:pt x="166" y="478"/>
                    </a:lnTo>
                    <a:lnTo>
                      <a:pt x="170" y="482"/>
                    </a:lnTo>
                    <a:lnTo>
                      <a:pt x="176" y="482"/>
                    </a:lnTo>
                    <a:lnTo>
                      <a:pt x="182" y="486"/>
                    </a:lnTo>
                    <a:lnTo>
                      <a:pt x="194" y="488"/>
                    </a:lnTo>
                    <a:lnTo>
                      <a:pt x="202" y="490"/>
                    </a:lnTo>
                    <a:lnTo>
                      <a:pt x="208" y="486"/>
                    </a:lnTo>
                    <a:lnTo>
                      <a:pt x="214" y="488"/>
                    </a:lnTo>
                    <a:lnTo>
                      <a:pt x="218" y="494"/>
                    </a:lnTo>
                    <a:lnTo>
                      <a:pt x="224" y="484"/>
                    </a:lnTo>
                    <a:lnTo>
                      <a:pt x="228" y="482"/>
                    </a:lnTo>
                    <a:lnTo>
                      <a:pt x="236" y="480"/>
                    </a:lnTo>
                    <a:lnTo>
                      <a:pt x="242" y="484"/>
                    </a:lnTo>
                    <a:lnTo>
                      <a:pt x="248" y="484"/>
                    </a:lnTo>
                    <a:lnTo>
                      <a:pt x="258" y="484"/>
                    </a:lnTo>
                    <a:lnTo>
                      <a:pt x="264" y="482"/>
                    </a:lnTo>
                    <a:lnTo>
                      <a:pt x="272" y="480"/>
                    </a:lnTo>
                    <a:lnTo>
                      <a:pt x="276" y="476"/>
                    </a:lnTo>
                    <a:lnTo>
                      <a:pt x="284" y="474"/>
                    </a:lnTo>
                    <a:lnTo>
                      <a:pt x="288" y="476"/>
                    </a:lnTo>
                    <a:lnTo>
                      <a:pt x="292" y="472"/>
                    </a:lnTo>
                    <a:lnTo>
                      <a:pt x="298" y="472"/>
                    </a:lnTo>
                    <a:lnTo>
                      <a:pt x="306" y="476"/>
                    </a:lnTo>
                    <a:lnTo>
                      <a:pt x="306" y="482"/>
                    </a:lnTo>
                    <a:lnTo>
                      <a:pt x="308" y="486"/>
                    </a:lnTo>
                    <a:lnTo>
                      <a:pt x="314" y="484"/>
                    </a:lnTo>
                    <a:lnTo>
                      <a:pt x="316" y="486"/>
                    </a:lnTo>
                    <a:lnTo>
                      <a:pt x="322" y="488"/>
                    </a:lnTo>
                    <a:lnTo>
                      <a:pt x="326" y="490"/>
                    </a:lnTo>
                    <a:lnTo>
                      <a:pt x="328" y="494"/>
                    </a:lnTo>
                    <a:lnTo>
                      <a:pt x="330" y="498"/>
                    </a:lnTo>
                    <a:lnTo>
                      <a:pt x="334" y="498"/>
                    </a:lnTo>
                    <a:lnTo>
                      <a:pt x="338" y="498"/>
                    </a:lnTo>
                    <a:lnTo>
                      <a:pt x="340" y="504"/>
                    </a:lnTo>
                    <a:lnTo>
                      <a:pt x="342" y="508"/>
                    </a:lnTo>
                    <a:lnTo>
                      <a:pt x="340" y="516"/>
                    </a:lnTo>
                    <a:lnTo>
                      <a:pt x="342" y="520"/>
                    </a:lnTo>
                    <a:lnTo>
                      <a:pt x="342" y="524"/>
                    </a:lnTo>
                    <a:lnTo>
                      <a:pt x="340" y="534"/>
                    </a:lnTo>
                    <a:lnTo>
                      <a:pt x="336" y="540"/>
                    </a:lnTo>
                    <a:lnTo>
                      <a:pt x="332" y="546"/>
                    </a:lnTo>
                    <a:lnTo>
                      <a:pt x="332" y="550"/>
                    </a:lnTo>
                    <a:lnTo>
                      <a:pt x="334" y="554"/>
                    </a:lnTo>
                    <a:lnTo>
                      <a:pt x="334" y="560"/>
                    </a:lnTo>
                    <a:lnTo>
                      <a:pt x="336" y="562"/>
                    </a:lnTo>
                    <a:lnTo>
                      <a:pt x="338" y="562"/>
                    </a:lnTo>
                    <a:lnTo>
                      <a:pt x="340" y="558"/>
                    </a:lnTo>
                    <a:lnTo>
                      <a:pt x="346" y="556"/>
                    </a:lnTo>
                    <a:lnTo>
                      <a:pt x="350" y="556"/>
                    </a:lnTo>
                    <a:lnTo>
                      <a:pt x="352" y="560"/>
                    </a:lnTo>
                    <a:lnTo>
                      <a:pt x="352" y="564"/>
                    </a:lnTo>
                    <a:lnTo>
                      <a:pt x="354" y="570"/>
                    </a:lnTo>
                    <a:lnTo>
                      <a:pt x="358" y="570"/>
                    </a:lnTo>
                    <a:lnTo>
                      <a:pt x="358" y="574"/>
                    </a:lnTo>
                    <a:lnTo>
                      <a:pt x="354" y="580"/>
                    </a:lnTo>
                    <a:lnTo>
                      <a:pt x="354" y="584"/>
                    </a:lnTo>
                    <a:lnTo>
                      <a:pt x="360" y="586"/>
                    </a:lnTo>
                    <a:lnTo>
                      <a:pt x="364" y="586"/>
                    </a:lnTo>
                    <a:lnTo>
                      <a:pt x="366" y="594"/>
                    </a:lnTo>
                    <a:lnTo>
                      <a:pt x="368" y="600"/>
                    </a:lnTo>
                    <a:lnTo>
                      <a:pt x="378" y="602"/>
                    </a:lnTo>
                    <a:lnTo>
                      <a:pt x="376" y="608"/>
                    </a:lnTo>
                    <a:lnTo>
                      <a:pt x="384" y="608"/>
                    </a:lnTo>
                    <a:lnTo>
                      <a:pt x="388" y="602"/>
                    </a:lnTo>
                    <a:lnTo>
                      <a:pt x="388" y="592"/>
                    </a:lnTo>
                    <a:lnTo>
                      <a:pt x="384" y="584"/>
                    </a:lnTo>
                    <a:lnTo>
                      <a:pt x="388" y="578"/>
                    </a:lnTo>
                    <a:lnTo>
                      <a:pt x="394" y="580"/>
                    </a:lnTo>
                    <a:lnTo>
                      <a:pt x="400" y="576"/>
                    </a:lnTo>
                    <a:lnTo>
                      <a:pt x="408" y="578"/>
                    </a:lnTo>
                    <a:lnTo>
                      <a:pt x="416" y="576"/>
                    </a:lnTo>
                    <a:lnTo>
                      <a:pt x="426" y="576"/>
                    </a:lnTo>
                    <a:lnTo>
                      <a:pt x="432" y="570"/>
                    </a:lnTo>
                    <a:lnTo>
                      <a:pt x="438" y="572"/>
                    </a:lnTo>
                    <a:lnTo>
                      <a:pt x="442" y="574"/>
                    </a:lnTo>
                    <a:lnTo>
                      <a:pt x="448" y="576"/>
                    </a:lnTo>
                    <a:lnTo>
                      <a:pt x="446" y="584"/>
                    </a:lnTo>
                    <a:lnTo>
                      <a:pt x="450" y="590"/>
                    </a:lnTo>
                    <a:lnTo>
                      <a:pt x="454" y="594"/>
                    </a:lnTo>
                    <a:lnTo>
                      <a:pt x="460" y="596"/>
                    </a:lnTo>
                    <a:lnTo>
                      <a:pt x="464" y="596"/>
                    </a:lnTo>
                    <a:lnTo>
                      <a:pt x="470" y="598"/>
                    </a:lnTo>
                    <a:lnTo>
                      <a:pt x="470" y="598"/>
                    </a:lnTo>
                    <a:lnTo>
                      <a:pt x="472" y="594"/>
                    </a:lnTo>
                    <a:lnTo>
                      <a:pt x="472" y="594"/>
                    </a:lnTo>
                    <a:lnTo>
                      <a:pt x="476" y="594"/>
                    </a:lnTo>
                    <a:lnTo>
                      <a:pt x="482" y="594"/>
                    </a:lnTo>
                    <a:lnTo>
                      <a:pt x="484" y="596"/>
                    </a:lnTo>
                    <a:lnTo>
                      <a:pt x="484" y="596"/>
                    </a:lnTo>
                    <a:lnTo>
                      <a:pt x="486" y="596"/>
                    </a:lnTo>
                    <a:lnTo>
                      <a:pt x="488" y="596"/>
                    </a:lnTo>
                    <a:lnTo>
                      <a:pt x="488" y="596"/>
                    </a:lnTo>
                    <a:lnTo>
                      <a:pt x="488" y="598"/>
                    </a:lnTo>
                    <a:lnTo>
                      <a:pt x="490" y="600"/>
                    </a:lnTo>
                    <a:lnTo>
                      <a:pt x="490" y="600"/>
                    </a:lnTo>
                    <a:lnTo>
                      <a:pt x="488" y="604"/>
                    </a:lnTo>
                    <a:lnTo>
                      <a:pt x="488" y="610"/>
                    </a:lnTo>
                    <a:lnTo>
                      <a:pt x="490" y="610"/>
                    </a:lnTo>
                    <a:lnTo>
                      <a:pt x="490" y="610"/>
                    </a:lnTo>
                    <a:lnTo>
                      <a:pt x="492" y="620"/>
                    </a:lnTo>
                    <a:lnTo>
                      <a:pt x="492" y="620"/>
                    </a:lnTo>
                    <a:lnTo>
                      <a:pt x="500" y="618"/>
                    </a:lnTo>
                    <a:lnTo>
                      <a:pt x="500" y="618"/>
                    </a:lnTo>
                    <a:lnTo>
                      <a:pt x="500" y="612"/>
                    </a:lnTo>
                    <a:lnTo>
                      <a:pt x="496" y="608"/>
                    </a:lnTo>
                    <a:lnTo>
                      <a:pt x="496" y="608"/>
                    </a:lnTo>
                    <a:lnTo>
                      <a:pt x="498" y="608"/>
                    </a:lnTo>
                    <a:lnTo>
                      <a:pt x="498" y="608"/>
                    </a:lnTo>
                    <a:lnTo>
                      <a:pt x="500" y="606"/>
                    </a:lnTo>
                    <a:lnTo>
                      <a:pt x="500" y="604"/>
                    </a:lnTo>
                    <a:lnTo>
                      <a:pt x="500" y="604"/>
                    </a:lnTo>
                    <a:lnTo>
                      <a:pt x="504" y="604"/>
                    </a:lnTo>
                    <a:lnTo>
                      <a:pt x="508" y="602"/>
                    </a:lnTo>
                    <a:lnTo>
                      <a:pt x="508" y="602"/>
                    </a:lnTo>
                    <a:lnTo>
                      <a:pt x="512" y="596"/>
                    </a:lnTo>
                    <a:lnTo>
                      <a:pt x="512" y="596"/>
                    </a:lnTo>
                    <a:lnTo>
                      <a:pt x="516" y="596"/>
                    </a:lnTo>
                    <a:lnTo>
                      <a:pt x="516" y="594"/>
                    </a:lnTo>
                    <a:lnTo>
                      <a:pt x="516" y="594"/>
                    </a:lnTo>
                    <a:lnTo>
                      <a:pt x="516" y="594"/>
                    </a:lnTo>
                    <a:lnTo>
                      <a:pt x="518" y="594"/>
                    </a:lnTo>
                    <a:lnTo>
                      <a:pt x="518" y="594"/>
                    </a:lnTo>
                    <a:lnTo>
                      <a:pt x="520" y="590"/>
                    </a:lnTo>
                    <a:lnTo>
                      <a:pt x="520" y="590"/>
                    </a:lnTo>
                    <a:lnTo>
                      <a:pt x="522" y="590"/>
                    </a:lnTo>
                    <a:lnTo>
                      <a:pt x="524" y="592"/>
                    </a:lnTo>
                    <a:lnTo>
                      <a:pt x="526" y="590"/>
                    </a:lnTo>
                    <a:lnTo>
                      <a:pt x="526" y="590"/>
                    </a:lnTo>
                    <a:lnTo>
                      <a:pt x="532" y="590"/>
                    </a:lnTo>
                    <a:lnTo>
                      <a:pt x="538" y="590"/>
                    </a:lnTo>
                    <a:lnTo>
                      <a:pt x="538" y="590"/>
                    </a:lnTo>
                    <a:lnTo>
                      <a:pt x="544" y="578"/>
                    </a:lnTo>
                    <a:lnTo>
                      <a:pt x="546" y="578"/>
                    </a:lnTo>
                    <a:lnTo>
                      <a:pt x="546" y="578"/>
                    </a:lnTo>
                    <a:lnTo>
                      <a:pt x="548" y="576"/>
                    </a:lnTo>
                    <a:lnTo>
                      <a:pt x="548" y="574"/>
                    </a:lnTo>
                    <a:lnTo>
                      <a:pt x="546" y="574"/>
                    </a:lnTo>
                    <a:lnTo>
                      <a:pt x="546" y="572"/>
                    </a:lnTo>
                    <a:lnTo>
                      <a:pt x="546" y="572"/>
                    </a:lnTo>
                    <a:lnTo>
                      <a:pt x="550" y="572"/>
                    </a:lnTo>
                    <a:lnTo>
                      <a:pt x="550" y="572"/>
                    </a:lnTo>
                    <a:lnTo>
                      <a:pt x="552" y="578"/>
                    </a:lnTo>
                    <a:lnTo>
                      <a:pt x="552" y="578"/>
                    </a:lnTo>
                    <a:lnTo>
                      <a:pt x="556" y="578"/>
                    </a:lnTo>
                    <a:lnTo>
                      <a:pt x="556" y="578"/>
                    </a:lnTo>
                    <a:lnTo>
                      <a:pt x="558" y="578"/>
                    </a:lnTo>
                    <a:lnTo>
                      <a:pt x="560" y="580"/>
                    </a:lnTo>
                    <a:lnTo>
                      <a:pt x="560" y="580"/>
                    </a:lnTo>
                    <a:lnTo>
                      <a:pt x="562" y="578"/>
                    </a:lnTo>
                    <a:lnTo>
                      <a:pt x="562" y="576"/>
                    </a:lnTo>
                    <a:lnTo>
                      <a:pt x="562" y="576"/>
                    </a:lnTo>
                    <a:lnTo>
                      <a:pt x="570" y="574"/>
                    </a:lnTo>
                    <a:lnTo>
                      <a:pt x="570" y="574"/>
                    </a:lnTo>
                    <a:lnTo>
                      <a:pt x="574" y="576"/>
                    </a:lnTo>
                    <a:lnTo>
                      <a:pt x="576" y="576"/>
                    </a:lnTo>
                    <a:lnTo>
                      <a:pt x="576" y="574"/>
                    </a:lnTo>
                    <a:lnTo>
                      <a:pt x="576" y="574"/>
                    </a:lnTo>
                    <a:lnTo>
                      <a:pt x="580" y="572"/>
                    </a:lnTo>
                    <a:lnTo>
                      <a:pt x="580" y="572"/>
                    </a:lnTo>
                    <a:lnTo>
                      <a:pt x="582" y="568"/>
                    </a:lnTo>
                    <a:lnTo>
                      <a:pt x="580" y="566"/>
                    </a:lnTo>
                    <a:lnTo>
                      <a:pt x="580" y="564"/>
                    </a:lnTo>
                    <a:lnTo>
                      <a:pt x="580" y="564"/>
                    </a:lnTo>
                    <a:lnTo>
                      <a:pt x="588" y="560"/>
                    </a:lnTo>
                    <a:lnTo>
                      <a:pt x="588" y="560"/>
                    </a:lnTo>
                    <a:lnTo>
                      <a:pt x="588" y="558"/>
                    </a:lnTo>
                    <a:lnTo>
                      <a:pt x="588" y="558"/>
                    </a:lnTo>
                    <a:lnTo>
                      <a:pt x="590" y="558"/>
                    </a:lnTo>
                    <a:lnTo>
                      <a:pt x="592" y="558"/>
                    </a:lnTo>
                    <a:lnTo>
                      <a:pt x="592" y="558"/>
                    </a:lnTo>
                    <a:lnTo>
                      <a:pt x="594" y="556"/>
                    </a:lnTo>
                    <a:lnTo>
                      <a:pt x="594" y="556"/>
                    </a:lnTo>
                    <a:lnTo>
                      <a:pt x="594" y="552"/>
                    </a:lnTo>
                    <a:lnTo>
                      <a:pt x="594" y="552"/>
                    </a:lnTo>
                    <a:lnTo>
                      <a:pt x="598" y="552"/>
                    </a:lnTo>
                    <a:lnTo>
                      <a:pt x="600" y="552"/>
                    </a:lnTo>
                    <a:lnTo>
                      <a:pt x="600" y="552"/>
                    </a:lnTo>
                    <a:lnTo>
                      <a:pt x="602" y="548"/>
                    </a:lnTo>
                    <a:lnTo>
                      <a:pt x="602" y="548"/>
                    </a:lnTo>
                    <a:lnTo>
                      <a:pt x="602" y="542"/>
                    </a:lnTo>
                    <a:lnTo>
                      <a:pt x="602" y="542"/>
                    </a:lnTo>
                    <a:lnTo>
                      <a:pt x="616" y="540"/>
                    </a:lnTo>
                    <a:lnTo>
                      <a:pt x="616" y="540"/>
                    </a:lnTo>
                    <a:lnTo>
                      <a:pt x="616" y="538"/>
                    </a:lnTo>
                    <a:lnTo>
                      <a:pt x="614" y="538"/>
                    </a:lnTo>
                    <a:lnTo>
                      <a:pt x="614" y="538"/>
                    </a:lnTo>
                    <a:lnTo>
                      <a:pt x="614" y="536"/>
                    </a:lnTo>
                    <a:lnTo>
                      <a:pt x="616" y="534"/>
                    </a:lnTo>
                    <a:lnTo>
                      <a:pt x="618" y="534"/>
                    </a:lnTo>
                    <a:lnTo>
                      <a:pt x="618" y="532"/>
                    </a:lnTo>
                    <a:lnTo>
                      <a:pt x="618" y="532"/>
                    </a:lnTo>
                    <a:lnTo>
                      <a:pt x="616" y="532"/>
                    </a:lnTo>
                    <a:lnTo>
                      <a:pt x="616" y="530"/>
                    </a:lnTo>
                    <a:lnTo>
                      <a:pt x="618" y="528"/>
                    </a:lnTo>
                    <a:lnTo>
                      <a:pt x="618" y="528"/>
                    </a:lnTo>
                    <a:lnTo>
                      <a:pt x="624" y="528"/>
                    </a:lnTo>
                    <a:lnTo>
                      <a:pt x="624" y="528"/>
                    </a:lnTo>
                    <a:lnTo>
                      <a:pt x="624" y="526"/>
                    </a:lnTo>
                    <a:lnTo>
                      <a:pt x="626" y="526"/>
                    </a:lnTo>
                    <a:lnTo>
                      <a:pt x="626" y="526"/>
                    </a:lnTo>
                    <a:lnTo>
                      <a:pt x="624" y="516"/>
                    </a:lnTo>
                    <a:lnTo>
                      <a:pt x="624" y="516"/>
                    </a:lnTo>
                    <a:lnTo>
                      <a:pt x="620" y="516"/>
                    </a:lnTo>
                    <a:lnTo>
                      <a:pt x="620" y="512"/>
                    </a:lnTo>
                    <a:lnTo>
                      <a:pt x="620" y="512"/>
                    </a:lnTo>
                    <a:lnTo>
                      <a:pt x="624" y="512"/>
                    </a:lnTo>
                    <a:lnTo>
                      <a:pt x="624" y="512"/>
                    </a:lnTo>
                    <a:lnTo>
                      <a:pt x="624" y="504"/>
                    </a:lnTo>
                    <a:lnTo>
                      <a:pt x="624" y="504"/>
                    </a:lnTo>
                    <a:lnTo>
                      <a:pt x="628" y="502"/>
                    </a:lnTo>
                    <a:lnTo>
                      <a:pt x="632" y="500"/>
                    </a:lnTo>
                    <a:lnTo>
                      <a:pt x="632" y="500"/>
                    </a:lnTo>
                    <a:lnTo>
                      <a:pt x="632" y="498"/>
                    </a:lnTo>
                    <a:lnTo>
                      <a:pt x="632" y="498"/>
                    </a:lnTo>
                    <a:lnTo>
                      <a:pt x="638" y="494"/>
                    </a:lnTo>
                    <a:lnTo>
                      <a:pt x="638" y="494"/>
                    </a:lnTo>
                    <a:lnTo>
                      <a:pt x="638" y="488"/>
                    </a:lnTo>
                    <a:lnTo>
                      <a:pt x="638" y="488"/>
                    </a:lnTo>
                    <a:lnTo>
                      <a:pt x="638" y="486"/>
                    </a:lnTo>
                    <a:lnTo>
                      <a:pt x="640" y="486"/>
                    </a:lnTo>
                    <a:lnTo>
                      <a:pt x="640" y="486"/>
                    </a:lnTo>
                    <a:lnTo>
                      <a:pt x="640" y="484"/>
                    </a:lnTo>
                    <a:lnTo>
                      <a:pt x="640" y="484"/>
                    </a:lnTo>
                    <a:lnTo>
                      <a:pt x="638" y="484"/>
                    </a:lnTo>
                    <a:lnTo>
                      <a:pt x="640" y="484"/>
                    </a:lnTo>
                    <a:lnTo>
                      <a:pt x="644" y="484"/>
                    </a:lnTo>
                    <a:lnTo>
                      <a:pt x="644" y="484"/>
                    </a:lnTo>
                    <a:lnTo>
                      <a:pt x="644" y="480"/>
                    </a:lnTo>
                    <a:lnTo>
                      <a:pt x="646" y="478"/>
                    </a:lnTo>
                    <a:lnTo>
                      <a:pt x="646" y="478"/>
                    </a:lnTo>
                    <a:lnTo>
                      <a:pt x="650" y="478"/>
                    </a:lnTo>
                    <a:lnTo>
                      <a:pt x="650" y="478"/>
                    </a:lnTo>
                    <a:lnTo>
                      <a:pt x="650" y="474"/>
                    </a:lnTo>
                    <a:lnTo>
                      <a:pt x="650" y="474"/>
                    </a:lnTo>
                    <a:lnTo>
                      <a:pt x="646" y="472"/>
                    </a:lnTo>
                    <a:lnTo>
                      <a:pt x="646" y="472"/>
                    </a:lnTo>
                    <a:lnTo>
                      <a:pt x="648" y="470"/>
                    </a:lnTo>
                    <a:lnTo>
                      <a:pt x="648" y="468"/>
                    </a:lnTo>
                    <a:lnTo>
                      <a:pt x="648" y="462"/>
                    </a:lnTo>
                    <a:lnTo>
                      <a:pt x="648" y="462"/>
                    </a:lnTo>
                    <a:lnTo>
                      <a:pt x="656" y="462"/>
                    </a:lnTo>
                    <a:lnTo>
                      <a:pt x="656" y="462"/>
                    </a:lnTo>
                    <a:lnTo>
                      <a:pt x="654" y="460"/>
                    </a:lnTo>
                    <a:lnTo>
                      <a:pt x="654" y="456"/>
                    </a:lnTo>
                    <a:lnTo>
                      <a:pt x="656" y="454"/>
                    </a:lnTo>
                    <a:lnTo>
                      <a:pt x="654" y="452"/>
                    </a:lnTo>
                    <a:lnTo>
                      <a:pt x="654" y="452"/>
                    </a:lnTo>
                    <a:lnTo>
                      <a:pt x="658" y="450"/>
                    </a:lnTo>
                    <a:lnTo>
                      <a:pt x="660" y="450"/>
                    </a:lnTo>
                    <a:lnTo>
                      <a:pt x="660" y="450"/>
                    </a:lnTo>
                    <a:lnTo>
                      <a:pt x="658" y="446"/>
                    </a:lnTo>
                    <a:lnTo>
                      <a:pt x="658" y="446"/>
                    </a:lnTo>
                    <a:lnTo>
                      <a:pt x="654" y="446"/>
                    </a:lnTo>
                    <a:lnTo>
                      <a:pt x="652" y="442"/>
                    </a:lnTo>
                    <a:lnTo>
                      <a:pt x="652" y="442"/>
                    </a:lnTo>
                    <a:lnTo>
                      <a:pt x="646" y="444"/>
                    </a:lnTo>
                    <a:lnTo>
                      <a:pt x="644" y="444"/>
                    </a:lnTo>
                    <a:lnTo>
                      <a:pt x="640" y="444"/>
                    </a:lnTo>
                    <a:lnTo>
                      <a:pt x="640" y="444"/>
                    </a:lnTo>
                    <a:lnTo>
                      <a:pt x="640" y="442"/>
                    </a:lnTo>
                    <a:lnTo>
                      <a:pt x="640" y="440"/>
                    </a:lnTo>
                    <a:lnTo>
                      <a:pt x="640" y="440"/>
                    </a:lnTo>
                    <a:lnTo>
                      <a:pt x="652" y="432"/>
                    </a:lnTo>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94" name="Freeform 214"/>
              <p:cNvSpPr>
                <a:spLocks noChangeAspect="1" noEditPoints="1"/>
              </p:cNvSpPr>
              <p:nvPr/>
            </p:nvSpPr>
            <p:spPr bwMode="gray">
              <a:xfrm>
                <a:off x="2306" y="3119"/>
                <a:ext cx="105" cy="608"/>
              </a:xfrm>
              <a:custGeom>
                <a:avLst/>
                <a:gdLst/>
                <a:ahLst/>
                <a:cxnLst>
                  <a:cxn ang="0">
                    <a:pos x="92" y="688"/>
                  </a:cxn>
                  <a:cxn ang="0">
                    <a:pos x="62" y="690"/>
                  </a:cxn>
                  <a:cxn ang="0">
                    <a:pos x="42" y="686"/>
                  </a:cxn>
                  <a:cxn ang="0">
                    <a:pos x="52" y="678"/>
                  </a:cxn>
                  <a:cxn ang="0">
                    <a:pos x="56" y="668"/>
                  </a:cxn>
                  <a:cxn ang="0">
                    <a:pos x="74" y="680"/>
                  </a:cxn>
                  <a:cxn ang="0">
                    <a:pos x="62" y="660"/>
                  </a:cxn>
                  <a:cxn ang="0">
                    <a:pos x="82" y="646"/>
                  </a:cxn>
                  <a:cxn ang="0">
                    <a:pos x="112" y="102"/>
                  </a:cxn>
                  <a:cxn ang="0">
                    <a:pos x="98" y="142"/>
                  </a:cxn>
                  <a:cxn ang="0">
                    <a:pos x="88" y="178"/>
                  </a:cxn>
                  <a:cxn ang="0">
                    <a:pos x="74" y="236"/>
                  </a:cxn>
                  <a:cxn ang="0">
                    <a:pos x="70" y="296"/>
                  </a:cxn>
                  <a:cxn ang="0">
                    <a:pos x="58" y="332"/>
                  </a:cxn>
                  <a:cxn ang="0">
                    <a:pos x="54" y="366"/>
                  </a:cxn>
                  <a:cxn ang="0">
                    <a:pos x="44" y="416"/>
                  </a:cxn>
                  <a:cxn ang="0">
                    <a:pos x="48" y="458"/>
                  </a:cxn>
                  <a:cxn ang="0">
                    <a:pos x="50" y="490"/>
                  </a:cxn>
                  <a:cxn ang="0">
                    <a:pos x="48" y="514"/>
                  </a:cxn>
                  <a:cxn ang="0">
                    <a:pos x="40" y="552"/>
                  </a:cxn>
                  <a:cxn ang="0">
                    <a:pos x="28" y="594"/>
                  </a:cxn>
                  <a:cxn ang="0">
                    <a:pos x="36" y="612"/>
                  </a:cxn>
                  <a:cxn ang="0">
                    <a:pos x="78" y="638"/>
                  </a:cxn>
                  <a:cxn ang="0">
                    <a:pos x="54" y="668"/>
                  </a:cxn>
                  <a:cxn ang="0">
                    <a:pos x="36" y="662"/>
                  </a:cxn>
                  <a:cxn ang="0">
                    <a:pos x="34" y="674"/>
                  </a:cxn>
                  <a:cxn ang="0">
                    <a:pos x="26" y="666"/>
                  </a:cxn>
                  <a:cxn ang="0">
                    <a:pos x="26" y="652"/>
                  </a:cxn>
                  <a:cxn ang="0">
                    <a:pos x="36" y="632"/>
                  </a:cxn>
                  <a:cxn ang="0">
                    <a:pos x="24" y="634"/>
                  </a:cxn>
                  <a:cxn ang="0">
                    <a:pos x="14" y="648"/>
                  </a:cxn>
                  <a:cxn ang="0">
                    <a:pos x="10" y="644"/>
                  </a:cxn>
                  <a:cxn ang="0">
                    <a:pos x="14" y="630"/>
                  </a:cxn>
                  <a:cxn ang="0">
                    <a:pos x="20" y="618"/>
                  </a:cxn>
                  <a:cxn ang="0">
                    <a:pos x="18" y="602"/>
                  </a:cxn>
                  <a:cxn ang="0">
                    <a:pos x="16" y="586"/>
                  </a:cxn>
                  <a:cxn ang="0">
                    <a:pos x="16" y="568"/>
                  </a:cxn>
                  <a:cxn ang="0">
                    <a:pos x="18" y="546"/>
                  </a:cxn>
                  <a:cxn ang="0">
                    <a:pos x="6" y="530"/>
                  </a:cxn>
                  <a:cxn ang="0">
                    <a:pos x="0" y="532"/>
                  </a:cxn>
                  <a:cxn ang="0">
                    <a:pos x="16" y="516"/>
                  </a:cxn>
                  <a:cxn ang="0">
                    <a:pos x="22" y="522"/>
                  </a:cxn>
                  <a:cxn ang="0">
                    <a:pos x="26" y="486"/>
                  </a:cxn>
                  <a:cxn ang="0">
                    <a:pos x="38" y="470"/>
                  </a:cxn>
                  <a:cxn ang="0">
                    <a:pos x="38" y="454"/>
                  </a:cxn>
                  <a:cxn ang="0">
                    <a:pos x="32" y="432"/>
                  </a:cxn>
                  <a:cxn ang="0">
                    <a:pos x="32" y="384"/>
                  </a:cxn>
                  <a:cxn ang="0">
                    <a:pos x="28" y="360"/>
                  </a:cxn>
                  <a:cxn ang="0">
                    <a:pos x="36" y="338"/>
                  </a:cxn>
                  <a:cxn ang="0">
                    <a:pos x="44" y="302"/>
                  </a:cxn>
                  <a:cxn ang="0">
                    <a:pos x="58" y="244"/>
                  </a:cxn>
                  <a:cxn ang="0">
                    <a:pos x="54" y="200"/>
                  </a:cxn>
                  <a:cxn ang="0">
                    <a:pos x="64" y="166"/>
                  </a:cxn>
                  <a:cxn ang="0">
                    <a:pos x="66" y="134"/>
                  </a:cxn>
                  <a:cxn ang="0">
                    <a:pos x="66" y="98"/>
                  </a:cxn>
                  <a:cxn ang="0">
                    <a:pos x="72" y="58"/>
                  </a:cxn>
                  <a:cxn ang="0">
                    <a:pos x="74" y="4"/>
                  </a:cxn>
                  <a:cxn ang="0">
                    <a:pos x="94" y="42"/>
                  </a:cxn>
                  <a:cxn ang="0">
                    <a:pos x="114" y="92"/>
                  </a:cxn>
                </a:cxnLst>
                <a:rect l="0" t="0" r="r" b="b"/>
                <a:pathLst>
                  <a:path w="114" h="702">
                    <a:moveTo>
                      <a:pt x="106" y="690"/>
                    </a:moveTo>
                    <a:lnTo>
                      <a:pt x="108" y="690"/>
                    </a:lnTo>
                    <a:lnTo>
                      <a:pt x="108" y="690"/>
                    </a:lnTo>
                    <a:lnTo>
                      <a:pt x="104" y="696"/>
                    </a:lnTo>
                    <a:lnTo>
                      <a:pt x="100" y="702"/>
                    </a:lnTo>
                    <a:lnTo>
                      <a:pt x="100" y="702"/>
                    </a:lnTo>
                    <a:lnTo>
                      <a:pt x="100" y="696"/>
                    </a:lnTo>
                    <a:lnTo>
                      <a:pt x="100" y="696"/>
                    </a:lnTo>
                    <a:lnTo>
                      <a:pt x="94" y="694"/>
                    </a:lnTo>
                    <a:lnTo>
                      <a:pt x="94" y="694"/>
                    </a:lnTo>
                    <a:lnTo>
                      <a:pt x="94" y="692"/>
                    </a:lnTo>
                    <a:lnTo>
                      <a:pt x="92" y="688"/>
                    </a:lnTo>
                    <a:lnTo>
                      <a:pt x="92" y="688"/>
                    </a:lnTo>
                    <a:lnTo>
                      <a:pt x="80" y="692"/>
                    </a:lnTo>
                    <a:lnTo>
                      <a:pt x="78" y="694"/>
                    </a:lnTo>
                    <a:lnTo>
                      <a:pt x="78" y="694"/>
                    </a:lnTo>
                    <a:lnTo>
                      <a:pt x="74" y="694"/>
                    </a:lnTo>
                    <a:lnTo>
                      <a:pt x="68" y="694"/>
                    </a:lnTo>
                    <a:lnTo>
                      <a:pt x="68" y="694"/>
                    </a:lnTo>
                    <a:lnTo>
                      <a:pt x="68" y="692"/>
                    </a:lnTo>
                    <a:lnTo>
                      <a:pt x="68" y="692"/>
                    </a:lnTo>
                    <a:lnTo>
                      <a:pt x="70" y="692"/>
                    </a:lnTo>
                    <a:lnTo>
                      <a:pt x="70" y="690"/>
                    </a:lnTo>
                    <a:lnTo>
                      <a:pt x="66" y="688"/>
                    </a:lnTo>
                    <a:lnTo>
                      <a:pt x="66" y="688"/>
                    </a:lnTo>
                    <a:lnTo>
                      <a:pt x="62" y="690"/>
                    </a:lnTo>
                    <a:lnTo>
                      <a:pt x="58" y="690"/>
                    </a:lnTo>
                    <a:lnTo>
                      <a:pt x="58" y="690"/>
                    </a:lnTo>
                    <a:lnTo>
                      <a:pt x="58" y="686"/>
                    </a:lnTo>
                    <a:lnTo>
                      <a:pt x="58" y="686"/>
                    </a:lnTo>
                    <a:lnTo>
                      <a:pt x="50" y="686"/>
                    </a:lnTo>
                    <a:lnTo>
                      <a:pt x="50" y="684"/>
                    </a:lnTo>
                    <a:lnTo>
                      <a:pt x="50" y="684"/>
                    </a:lnTo>
                    <a:lnTo>
                      <a:pt x="46" y="684"/>
                    </a:lnTo>
                    <a:lnTo>
                      <a:pt x="46" y="686"/>
                    </a:lnTo>
                    <a:lnTo>
                      <a:pt x="46" y="686"/>
                    </a:lnTo>
                    <a:lnTo>
                      <a:pt x="46" y="688"/>
                    </a:lnTo>
                    <a:lnTo>
                      <a:pt x="46" y="688"/>
                    </a:lnTo>
                    <a:lnTo>
                      <a:pt x="42" y="686"/>
                    </a:lnTo>
                    <a:lnTo>
                      <a:pt x="42" y="686"/>
                    </a:lnTo>
                    <a:lnTo>
                      <a:pt x="42" y="684"/>
                    </a:lnTo>
                    <a:lnTo>
                      <a:pt x="42" y="684"/>
                    </a:lnTo>
                    <a:lnTo>
                      <a:pt x="44" y="684"/>
                    </a:lnTo>
                    <a:lnTo>
                      <a:pt x="44" y="682"/>
                    </a:lnTo>
                    <a:lnTo>
                      <a:pt x="44" y="682"/>
                    </a:lnTo>
                    <a:lnTo>
                      <a:pt x="56" y="680"/>
                    </a:lnTo>
                    <a:lnTo>
                      <a:pt x="56" y="680"/>
                    </a:lnTo>
                    <a:lnTo>
                      <a:pt x="56" y="678"/>
                    </a:lnTo>
                    <a:lnTo>
                      <a:pt x="56" y="676"/>
                    </a:lnTo>
                    <a:lnTo>
                      <a:pt x="56" y="676"/>
                    </a:lnTo>
                    <a:lnTo>
                      <a:pt x="52" y="678"/>
                    </a:lnTo>
                    <a:lnTo>
                      <a:pt x="52" y="678"/>
                    </a:lnTo>
                    <a:lnTo>
                      <a:pt x="48" y="678"/>
                    </a:lnTo>
                    <a:lnTo>
                      <a:pt x="46" y="676"/>
                    </a:lnTo>
                    <a:lnTo>
                      <a:pt x="44" y="670"/>
                    </a:lnTo>
                    <a:lnTo>
                      <a:pt x="44" y="670"/>
                    </a:lnTo>
                    <a:lnTo>
                      <a:pt x="50" y="670"/>
                    </a:lnTo>
                    <a:lnTo>
                      <a:pt x="50" y="670"/>
                    </a:lnTo>
                    <a:lnTo>
                      <a:pt x="50" y="674"/>
                    </a:lnTo>
                    <a:lnTo>
                      <a:pt x="50" y="674"/>
                    </a:lnTo>
                    <a:lnTo>
                      <a:pt x="54" y="672"/>
                    </a:lnTo>
                    <a:lnTo>
                      <a:pt x="54" y="674"/>
                    </a:lnTo>
                    <a:lnTo>
                      <a:pt x="54" y="674"/>
                    </a:lnTo>
                    <a:lnTo>
                      <a:pt x="56" y="668"/>
                    </a:lnTo>
                    <a:lnTo>
                      <a:pt x="56" y="668"/>
                    </a:lnTo>
                    <a:lnTo>
                      <a:pt x="60" y="668"/>
                    </a:lnTo>
                    <a:lnTo>
                      <a:pt x="60" y="668"/>
                    </a:lnTo>
                    <a:lnTo>
                      <a:pt x="60" y="676"/>
                    </a:lnTo>
                    <a:lnTo>
                      <a:pt x="64" y="678"/>
                    </a:lnTo>
                    <a:lnTo>
                      <a:pt x="64" y="678"/>
                    </a:lnTo>
                    <a:lnTo>
                      <a:pt x="62" y="682"/>
                    </a:lnTo>
                    <a:lnTo>
                      <a:pt x="66" y="682"/>
                    </a:lnTo>
                    <a:lnTo>
                      <a:pt x="66" y="682"/>
                    </a:lnTo>
                    <a:lnTo>
                      <a:pt x="66" y="678"/>
                    </a:lnTo>
                    <a:lnTo>
                      <a:pt x="72" y="678"/>
                    </a:lnTo>
                    <a:lnTo>
                      <a:pt x="72" y="678"/>
                    </a:lnTo>
                    <a:lnTo>
                      <a:pt x="74" y="680"/>
                    </a:lnTo>
                    <a:lnTo>
                      <a:pt x="74" y="680"/>
                    </a:lnTo>
                    <a:lnTo>
                      <a:pt x="78" y="680"/>
                    </a:lnTo>
                    <a:lnTo>
                      <a:pt x="78" y="680"/>
                    </a:lnTo>
                    <a:lnTo>
                      <a:pt x="72" y="674"/>
                    </a:lnTo>
                    <a:lnTo>
                      <a:pt x="72" y="674"/>
                    </a:lnTo>
                    <a:lnTo>
                      <a:pt x="66" y="674"/>
                    </a:lnTo>
                    <a:lnTo>
                      <a:pt x="66" y="674"/>
                    </a:lnTo>
                    <a:lnTo>
                      <a:pt x="64" y="670"/>
                    </a:lnTo>
                    <a:lnTo>
                      <a:pt x="64" y="666"/>
                    </a:lnTo>
                    <a:lnTo>
                      <a:pt x="64" y="666"/>
                    </a:lnTo>
                    <a:lnTo>
                      <a:pt x="74" y="660"/>
                    </a:lnTo>
                    <a:lnTo>
                      <a:pt x="74" y="660"/>
                    </a:lnTo>
                    <a:lnTo>
                      <a:pt x="64" y="660"/>
                    </a:lnTo>
                    <a:lnTo>
                      <a:pt x="62" y="660"/>
                    </a:lnTo>
                    <a:lnTo>
                      <a:pt x="62" y="658"/>
                    </a:lnTo>
                    <a:lnTo>
                      <a:pt x="62" y="654"/>
                    </a:lnTo>
                    <a:lnTo>
                      <a:pt x="62" y="646"/>
                    </a:lnTo>
                    <a:lnTo>
                      <a:pt x="62" y="646"/>
                    </a:lnTo>
                    <a:lnTo>
                      <a:pt x="64" y="646"/>
                    </a:lnTo>
                    <a:lnTo>
                      <a:pt x="68" y="646"/>
                    </a:lnTo>
                    <a:lnTo>
                      <a:pt x="68" y="646"/>
                    </a:lnTo>
                    <a:lnTo>
                      <a:pt x="68" y="646"/>
                    </a:lnTo>
                    <a:lnTo>
                      <a:pt x="72" y="648"/>
                    </a:lnTo>
                    <a:lnTo>
                      <a:pt x="72" y="648"/>
                    </a:lnTo>
                    <a:lnTo>
                      <a:pt x="78" y="642"/>
                    </a:lnTo>
                    <a:lnTo>
                      <a:pt x="78" y="642"/>
                    </a:lnTo>
                    <a:lnTo>
                      <a:pt x="82" y="646"/>
                    </a:lnTo>
                    <a:lnTo>
                      <a:pt x="82" y="646"/>
                    </a:lnTo>
                    <a:lnTo>
                      <a:pt x="86" y="644"/>
                    </a:lnTo>
                    <a:lnTo>
                      <a:pt x="90" y="690"/>
                    </a:lnTo>
                    <a:lnTo>
                      <a:pt x="90" y="690"/>
                    </a:lnTo>
                    <a:lnTo>
                      <a:pt x="94" y="688"/>
                    </a:lnTo>
                    <a:lnTo>
                      <a:pt x="100" y="688"/>
                    </a:lnTo>
                    <a:lnTo>
                      <a:pt x="100" y="688"/>
                    </a:lnTo>
                    <a:lnTo>
                      <a:pt x="96" y="688"/>
                    </a:lnTo>
                    <a:lnTo>
                      <a:pt x="98" y="688"/>
                    </a:lnTo>
                    <a:lnTo>
                      <a:pt x="106" y="690"/>
                    </a:lnTo>
                    <a:lnTo>
                      <a:pt x="106" y="690"/>
                    </a:lnTo>
                    <a:close/>
                    <a:moveTo>
                      <a:pt x="112" y="102"/>
                    </a:moveTo>
                    <a:lnTo>
                      <a:pt x="112" y="102"/>
                    </a:lnTo>
                    <a:lnTo>
                      <a:pt x="112" y="106"/>
                    </a:lnTo>
                    <a:lnTo>
                      <a:pt x="108" y="106"/>
                    </a:lnTo>
                    <a:lnTo>
                      <a:pt x="106" y="108"/>
                    </a:lnTo>
                    <a:lnTo>
                      <a:pt x="104" y="110"/>
                    </a:lnTo>
                    <a:lnTo>
                      <a:pt x="104" y="110"/>
                    </a:lnTo>
                    <a:lnTo>
                      <a:pt x="102" y="114"/>
                    </a:lnTo>
                    <a:lnTo>
                      <a:pt x="98" y="116"/>
                    </a:lnTo>
                    <a:lnTo>
                      <a:pt x="96" y="116"/>
                    </a:lnTo>
                    <a:lnTo>
                      <a:pt x="94" y="118"/>
                    </a:lnTo>
                    <a:lnTo>
                      <a:pt x="94" y="118"/>
                    </a:lnTo>
                    <a:lnTo>
                      <a:pt x="94" y="134"/>
                    </a:lnTo>
                    <a:lnTo>
                      <a:pt x="94" y="134"/>
                    </a:lnTo>
                    <a:lnTo>
                      <a:pt x="98" y="142"/>
                    </a:lnTo>
                    <a:lnTo>
                      <a:pt x="98" y="144"/>
                    </a:lnTo>
                    <a:lnTo>
                      <a:pt x="96" y="146"/>
                    </a:lnTo>
                    <a:lnTo>
                      <a:pt x="96" y="146"/>
                    </a:lnTo>
                    <a:lnTo>
                      <a:pt x="94" y="148"/>
                    </a:lnTo>
                    <a:lnTo>
                      <a:pt x="94" y="150"/>
                    </a:lnTo>
                    <a:lnTo>
                      <a:pt x="96" y="154"/>
                    </a:lnTo>
                    <a:lnTo>
                      <a:pt x="96" y="154"/>
                    </a:lnTo>
                    <a:lnTo>
                      <a:pt x="96" y="160"/>
                    </a:lnTo>
                    <a:lnTo>
                      <a:pt x="94" y="166"/>
                    </a:lnTo>
                    <a:lnTo>
                      <a:pt x="94" y="166"/>
                    </a:lnTo>
                    <a:lnTo>
                      <a:pt x="90" y="172"/>
                    </a:lnTo>
                    <a:lnTo>
                      <a:pt x="88" y="178"/>
                    </a:lnTo>
                    <a:lnTo>
                      <a:pt x="88" y="178"/>
                    </a:lnTo>
                    <a:lnTo>
                      <a:pt x="86" y="182"/>
                    </a:lnTo>
                    <a:lnTo>
                      <a:pt x="84" y="184"/>
                    </a:lnTo>
                    <a:lnTo>
                      <a:pt x="82" y="186"/>
                    </a:lnTo>
                    <a:lnTo>
                      <a:pt x="80" y="192"/>
                    </a:lnTo>
                    <a:lnTo>
                      <a:pt x="80" y="192"/>
                    </a:lnTo>
                    <a:lnTo>
                      <a:pt x="78" y="210"/>
                    </a:lnTo>
                    <a:lnTo>
                      <a:pt x="78" y="210"/>
                    </a:lnTo>
                    <a:lnTo>
                      <a:pt x="78" y="218"/>
                    </a:lnTo>
                    <a:lnTo>
                      <a:pt x="78" y="224"/>
                    </a:lnTo>
                    <a:lnTo>
                      <a:pt x="78" y="224"/>
                    </a:lnTo>
                    <a:lnTo>
                      <a:pt x="76" y="228"/>
                    </a:lnTo>
                    <a:lnTo>
                      <a:pt x="74" y="236"/>
                    </a:lnTo>
                    <a:lnTo>
                      <a:pt x="74" y="236"/>
                    </a:lnTo>
                    <a:lnTo>
                      <a:pt x="74" y="244"/>
                    </a:lnTo>
                    <a:lnTo>
                      <a:pt x="74" y="250"/>
                    </a:lnTo>
                    <a:lnTo>
                      <a:pt x="74" y="250"/>
                    </a:lnTo>
                    <a:lnTo>
                      <a:pt x="74" y="258"/>
                    </a:lnTo>
                    <a:lnTo>
                      <a:pt x="74" y="262"/>
                    </a:lnTo>
                    <a:lnTo>
                      <a:pt x="74" y="262"/>
                    </a:lnTo>
                    <a:lnTo>
                      <a:pt x="70" y="268"/>
                    </a:lnTo>
                    <a:lnTo>
                      <a:pt x="72" y="274"/>
                    </a:lnTo>
                    <a:lnTo>
                      <a:pt x="72" y="274"/>
                    </a:lnTo>
                    <a:lnTo>
                      <a:pt x="72" y="280"/>
                    </a:lnTo>
                    <a:lnTo>
                      <a:pt x="72" y="286"/>
                    </a:lnTo>
                    <a:lnTo>
                      <a:pt x="72" y="286"/>
                    </a:lnTo>
                    <a:lnTo>
                      <a:pt x="70" y="296"/>
                    </a:lnTo>
                    <a:lnTo>
                      <a:pt x="66" y="306"/>
                    </a:lnTo>
                    <a:lnTo>
                      <a:pt x="66" y="306"/>
                    </a:lnTo>
                    <a:lnTo>
                      <a:pt x="64" y="312"/>
                    </a:lnTo>
                    <a:lnTo>
                      <a:pt x="66" y="316"/>
                    </a:lnTo>
                    <a:lnTo>
                      <a:pt x="66" y="316"/>
                    </a:lnTo>
                    <a:lnTo>
                      <a:pt x="66" y="322"/>
                    </a:lnTo>
                    <a:lnTo>
                      <a:pt x="66" y="326"/>
                    </a:lnTo>
                    <a:lnTo>
                      <a:pt x="66" y="326"/>
                    </a:lnTo>
                    <a:lnTo>
                      <a:pt x="64" y="328"/>
                    </a:lnTo>
                    <a:lnTo>
                      <a:pt x="62" y="328"/>
                    </a:lnTo>
                    <a:lnTo>
                      <a:pt x="60" y="328"/>
                    </a:lnTo>
                    <a:lnTo>
                      <a:pt x="60" y="328"/>
                    </a:lnTo>
                    <a:lnTo>
                      <a:pt x="58" y="332"/>
                    </a:lnTo>
                    <a:lnTo>
                      <a:pt x="56" y="334"/>
                    </a:lnTo>
                    <a:lnTo>
                      <a:pt x="54" y="338"/>
                    </a:lnTo>
                    <a:lnTo>
                      <a:pt x="54" y="338"/>
                    </a:lnTo>
                    <a:lnTo>
                      <a:pt x="54" y="344"/>
                    </a:lnTo>
                    <a:lnTo>
                      <a:pt x="54" y="352"/>
                    </a:lnTo>
                    <a:lnTo>
                      <a:pt x="54" y="352"/>
                    </a:lnTo>
                    <a:lnTo>
                      <a:pt x="54" y="354"/>
                    </a:lnTo>
                    <a:lnTo>
                      <a:pt x="56" y="356"/>
                    </a:lnTo>
                    <a:lnTo>
                      <a:pt x="58" y="362"/>
                    </a:lnTo>
                    <a:lnTo>
                      <a:pt x="58" y="362"/>
                    </a:lnTo>
                    <a:lnTo>
                      <a:pt x="56" y="364"/>
                    </a:lnTo>
                    <a:lnTo>
                      <a:pt x="56" y="364"/>
                    </a:lnTo>
                    <a:lnTo>
                      <a:pt x="54" y="366"/>
                    </a:lnTo>
                    <a:lnTo>
                      <a:pt x="54" y="366"/>
                    </a:lnTo>
                    <a:lnTo>
                      <a:pt x="50" y="376"/>
                    </a:lnTo>
                    <a:lnTo>
                      <a:pt x="48" y="386"/>
                    </a:lnTo>
                    <a:lnTo>
                      <a:pt x="48" y="386"/>
                    </a:lnTo>
                    <a:lnTo>
                      <a:pt x="48" y="392"/>
                    </a:lnTo>
                    <a:lnTo>
                      <a:pt x="44" y="396"/>
                    </a:lnTo>
                    <a:lnTo>
                      <a:pt x="44" y="396"/>
                    </a:lnTo>
                    <a:lnTo>
                      <a:pt x="42" y="400"/>
                    </a:lnTo>
                    <a:lnTo>
                      <a:pt x="44" y="402"/>
                    </a:lnTo>
                    <a:lnTo>
                      <a:pt x="44" y="406"/>
                    </a:lnTo>
                    <a:lnTo>
                      <a:pt x="46" y="410"/>
                    </a:lnTo>
                    <a:lnTo>
                      <a:pt x="46" y="410"/>
                    </a:lnTo>
                    <a:lnTo>
                      <a:pt x="44" y="416"/>
                    </a:lnTo>
                    <a:lnTo>
                      <a:pt x="44" y="420"/>
                    </a:lnTo>
                    <a:lnTo>
                      <a:pt x="46" y="422"/>
                    </a:lnTo>
                    <a:lnTo>
                      <a:pt x="46" y="422"/>
                    </a:lnTo>
                    <a:lnTo>
                      <a:pt x="50" y="422"/>
                    </a:lnTo>
                    <a:lnTo>
                      <a:pt x="50" y="426"/>
                    </a:lnTo>
                    <a:lnTo>
                      <a:pt x="50" y="426"/>
                    </a:lnTo>
                    <a:lnTo>
                      <a:pt x="50" y="438"/>
                    </a:lnTo>
                    <a:lnTo>
                      <a:pt x="50" y="438"/>
                    </a:lnTo>
                    <a:lnTo>
                      <a:pt x="46" y="446"/>
                    </a:lnTo>
                    <a:lnTo>
                      <a:pt x="46" y="450"/>
                    </a:lnTo>
                    <a:lnTo>
                      <a:pt x="46" y="452"/>
                    </a:lnTo>
                    <a:lnTo>
                      <a:pt x="46" y="452"/>
                    </a:lnTo>
                    <a:lnTo>
                      <a:pt x="48" y="458"/>
                    </a:lnTo>
                    <a:lnTo>
                      <a:pt x="50" y="460"/>
                    </a:lnTo>
                    <a:lnTo>
                      <a:pt x="50" y="462"/>
                    </a:lnTo>
                    <a:lnTo>
                      <a:pt x="50" y="462"/>
                    </a:lnTo>
                    <a:lnTo>
                      <a:pt x="50" y="466"/>
                    </a:lnTo>
                    <a:lnTo>
                      <a:pt x="50" y="472"/>
                    </a:lnTo>
                    <a:lnTo>
                      <a:pt x="50" y="472"/>
                    </a:lnTo>
                    <a:lnTo>
                      <a:pt x="52" y="478"/>
                    </a:lnTo>
                    <a:lnTo>
                      <a:pt x="52" y="480"/>
                    </a:lnTo>
                    <a:lnTo>
                      <a:pt x="52" y="482"/>
                    </a:lnTo>
                    <a:lnTo>
                      <a:pt x="52" y="482"/>
                    </a:lnTo>
                    <a:lnTo>
                      <a:pt x="50" y="486"/>
                    </a:lnTo>
                    <a:lnTo>
                      <a:pt x="50" y="490"/>
                    </a:lnTo>
                    <a:lnTo>
                      <a:pt x="50" y="490"/>
                    </a:lnTo>
                    <a:lnTo>
                      <a:pt x="52" y="494"/>
                    </a:lnTo>
                    <a:lnTo>
                      <a:pt x="52" y="494"/>
                    </a:lnTo>
                    <a:lnTo>
                      <a:pt x="50" y="496"/>
                    </a:lnTo>
                    <a:lnTo>
                      <a:pt x="50" y="496"/>
                    </a:lnTo>
                    <a:lnTo>
                      <a:pt x="48" y="496"/>
                    </a:lnTo>
                    <a:lnTo>
                      <a:pt x="48" y="498"/>
                    </a:lnTo>
                    <a:lnTo>
                      <a:pt x="46" y="502"/>
                    </a:lnTo>
                    <a:lnTo>
                      <a:pt x="46" y="502"/>
                    </a:lnTo>
                    <a:lnTo>
                      <a:pt x="46" y="502"/>
                    </a:lnTo>
                    <a:lnTo>
                      <a:pt x="46" y="504"/>
                    </a:lnTo>
                    <a:lnTo>
                      <a:pt x="48" y="510"/>
                    </a:lnTo>
                    <a:lnTo>
                      <a:pt x="48" y="510"/>
                    </a:lnTo>
                    <a:lnTo>
                      <a:pt x="48" y="514"/>
                    </a:lnTo>
                    <a:lnTo>
                      <a:pt x="48" y="520"/>
                    </a:lnTo>
                    <a:lnTo>
                      <a:pt x="48" y="520"/>
                    </a:lnTo>
                    <a:lnTo>
                      <a:pt x="46" y="526"/>
                    </a:lnTo>
                    <a:lnTo>
                      <a:pt x="46" y="532"/>
                    </a:lnTo>
                    <a:lnTo>
                      <a:pt x="46" y="532"/>
                    </a:lnTo>
                    <a:lnTo>
                      <a:pt x="46" y="536"/>
                    </a:lnTo>
                    <a:lnTo>
                      <a:pt x="46" y="538"/>
                    </a:lnTo>
                    <a:lnTo>
                      <a:pt x="46" y="538"/>
                    </a:lnTo>
                    <a:lnTo>
                      <a:pt x="42" y="542"/>
                    </a:lnTo>
                    <a:lnTo>
                      <a:pt x="42" y="542"/>
                    </a:lnTo>
                    <a:lnTo>
                      <a:pt x="40" y="548"/>
                    </a:lnTo>
                    <a:lnTo>
                      <a:pt x="40" y="552"/>
                    </a:lnTo>
                    <a:lnTo>
                      <a:pt x="40" y="552"/>
                    </a:lnTo>
                    <a:lnTo>
                      <a:pt x="42" y="558"/>
                    </a:lnTo>
                    <a:lnTo>
                      <a:pt x="38" y="562"/>
                    </a:lnTo>
                    <a:lnTo>
                      <a:pt x="38" y="562"/>
                    </a:lnTo>
                    <a:lnTo>
                      <a:pt x="32" y="566"/>
                    </a:lnTo>
                    <a:lnTo>
                      <a:pt x="30" y="568"/>
                    </a:lnTo>
                    <a:lnTo>
                      <a:pt x="30" y="570"/>
                    </a:lnTo>
                    <a:lnTo>
                      <a:pt x="30" y="570"/>
                    </a:lnTo>
                    <a:lnTo>
                      <a:pt x="32" y="578"/>
                    </a:lnTo>
                    <a:lnTo>
                      <a:pt x="30" y="582"/>
                    </a:lnTo>
                    <a:lnTo>
                      <a:pt x="30" y="582"/>
                    </a:lnTo>
                    <a:lnTo>
                      <a:pt x="28" y="588"/>
                    </a:lnTo>
                    <a:lnTo>
                      <a:pt x="28" y="594"/>
                    </a:lnTo>
                    <a:lnTo>
                      <a:pt x="28" y="594"/>
                    </a:lnTo>
                    <a:lnTo>
                      <a:pt x="28" y="600"/>
                    </a:lnTo>
                    <a:lnTo>
                      <a:pt x="28" y="602"/>
                    </a:lnTo>
                    <a:lnTo>
                      <a:pt x="30" y="602"/>
                    </a:lnTo>
                    <a:lnTo>
                      <a:pt x="30" y="602"/>
                    </a:lnTo>
                    <a:lnTo>
                      <a:pt x="32" y="602"/>
                    </a:lnTo>
                    <a:lnTo>
                      <a:pt x="34" y="600"/>
                    </a:lnTo>
                    <a:lnTo>
                      <a:pt x="36" y="600"/>
                    </a:lnTo>
                    <a:lnTo>
                      <a:pt x="38" y="600"/>
                    </a:lnTo>
                    <a:lnTo>
                      <a:pt x="38" y="600"/>
                    </a:lnTo>
                    <a:lnTo>
                      <a:pt x="40" y="606"/>
                    </a:lnTo>
                    <a:lnTo>
                      <a:pt x="38" y="610"/>
                    </a:lnTo>
                    <a:lnTo>
                      <a:pt x="38" y="610"/>
                    </a:lnTo>
                    <a:lnTo>
                      <a:pt x="36" y="612"/>
                    </a:lnTo>
                    <a:lnTo>
                      <a:pt x="36" y="614"/>
                    </a:lnTo>
                    <a:lnTo>
                      <a:pt x="38" y="620"/>
                    </a:lnTo>
                    <a:lnTo>
                      <a:pt x="38" y="620"/>
                    </a:lnTo>
                    <a:lnTo>
                      <a:pt x="46" y="628"/>
                    </a:lnTo>
                    <a:lnTo>
                      <a:pt x="50" y="634"/>
                    </a:lnTo>
                    <a:lnTo>
                      <a:pt x="50" y="634"/>
                    </a:lnTo>
                    <a:lnTo>
                      <a:pt x="68" y="632"/>
                    </a:lnTo>
                    <a:lnTo>
                      <a:pt x="68" y="632"/>
                    </a:lnTo>
                    <a:lnTo>
                      <a:pt x="92" y="634"/>
                    </a:lnTo>
                    <a:lnTo>
                      <a:pt x="92" y="636"/>
                    </a:lnTo>
                    <a:lnTo>
                      <a:pt x="92" y="636"/>
                    </a:lnTo>
                    <a:lnTo>
                      <a:pt x="82" y="636"/>
                    </a:lnTo>
                    <a:lnTo>
                      <a:pt x="78" y="638"/>
                    </a:lnTo>
                    <a:lnTo>
                      <a:pt x="76" y="644"/>
                    </a:lnTo>
                    <a:lnTo>
                      <a:pt x="76" y="644"/>
                    </a:lnTo>
                    <a:lnTo>
                      <a:pt x="58" y="644"/>
                    </a:lnTo>
                    <a:lnTo>
                      <a:pt x="58" y="644"/>
                    </a:lnTo>
                    <a:lnTo>
                      <a:pt x="60" y="648"/>
                    </a:lnTo>
                    <a:lnTo>
                      <a:pt x="60" y="648"/>
                    </a:lnTo>
                    <a:lnTo>
                      <a:pt x="56" y="654"/>
                    </a:lnTo>
                    <a:lnTo>
                      <a:pt x="56" y="654"/>
                    </a:lnTo>
                    <a:lnTo>
                      <a:pt x="58" y="660"/>
                    </a:lnTo>
                    <a:lnTo>
                      <a:pt x="56" y="666"/>
                    </a:lnTo>
                    <a:lnTo>
                      <a:pt x="56" y="666"/>
                    </a:lnTo>
                    <a:lnTo>
                      <a:pt x="54" y="668"/>
                    </a:lnTo>
                    <a:lnTo>
                      <a:pt x="54" y="668"/>
                    </a:lnTo>
                    <a:lnTo>
                      <a:pt x="48" y="666"/>
                    </a:lnTo>
                    <a:lnTo>
                      <a:pt x="48" y="666"/>
                    </a:lnTo>
                    <a:lnTo>
                      <a:pt x="44" y="664"/>
                    </a:lnTo>
                    <a:lnTo>
                      <a:pt x="44" y="662"/>
                    </a:lnTo>
                    <a:lnTo>
                      <a:pt x="44" y="656"/>
                    </a:lnTo>
                    <a:lnTo>
                      <a:pt x="44" y="656"/>
                    </a:lnTo>
                    <a:lnTo>
                      <a:pt x="40" y="658"/>
                    </a:lnTo>
                    <a:lnTo>
                      <a:pt x="40" y="658"/>
                    </a:lnTo>
                    <a:lnTo>
                      <a:pt x="40" y="662"/>
                    </a:lnTo>
                    <a:lnTo>
                      <a:pt x="40" y="662"/>
                    </a:lnTo>
                    <a:lnTo>
                      <a:pt x="34" y="658"/>
                    </a:lnTo>
                    <a:lnTo>
                      <a:pt x="32" y="658"/>
                    </a:lnTo>
                    <a:lnTo>
                      <a:pt x="36" y="662"/>
                    </a:lnTo>
                    <a:lnTo>
                      <a:pt x="36" y="662"/>
                    </a:lnTo>
                    <a:lnTo>
                      <a:pt x="42" y="666"/>
                    </a:lnTo>
                    <a:lnTo>
                      <a:pt x="42" y="666"/>
                    </a:lnTo>
                    <a:lnTo>
                      <a:pt x="40" y="670"/>
                    </a:lnTo>
                    <a:lnTo>
                      <a:pt x="42" y="674"/>
                    </a:lnTo>
                    <a:lnTo>
                      <a:pt x="42" y="674"/>
                    </a:lnTo>
                    <a:lnTo>
                      <a:pt x="42" y="674"/>
                    </a:lnTo>
                    <a:lnTo>
                      <a:pt x="38" y="676"/>
                    </a:lnTo>
                    <a:lnTo>
                      <a:pt x="38" y="676"/>
                    </a:lnTo>
                    <a:lnTo>
                      <a:pt x="38" y="674"/>
                    </a:lnTo>
                    <a:lnTo>
                      <a:pt x="38" y="674"/>
                    </a:lnTo>
                    <a:lnTo>
                      <a:pt x="36" y="674"/>
                    </a:lnTo>
                    <a:lnTo>
                      <a:pt x="34" y="674"/>
                    </a:lnTo>
                    <a:lnTo>
                      <a:pt x="34" y="674"/>
                    </a:lnTo>
                    <a:lnTo>
                      <a:pt x="32" y="672"/>
                    </a:lnTo>
                    <a:lnTo>
                      <a:pt x="32" y="672"/>
                    </a:lnTo>
                    <a:lnTo>
                      <a:pt x="32" y="670"/>
                    </a:lnTo>
                    <a:lnTo>
                      <a:pt x="32" y="668"/>
                    </a:lnTo>
                    <a:lnTo>
                      <a:pt x="32" y="668"/>
                    </a:lnTo>
                    <a:lnTo>
                      <a:pt x="30" y="668"/>
                    </a:lnTo>
                    <a:lnTo>
                      <a:pt x="28" y="670"/>
                    </a:lnTo>
                    <a:lnTo>
                      <a:pt x="28" y="668"/>
                    </a:lnTo>
                    <a:lnTo>
                      <a:pt x="28" y="668"/>
                    </a:lnTo>
                    <a:lnTo>
                      <a:pt x="26" y="668"/>
                    </a:lnTo>
                    <a:lnTo>
                      <a:pt x="26" y="666"/>
                    </a:lnTo>
                    <a:lnTo>
                      <a:pt x="26" y="666"/>
                    </a:lnTo>
                    <a:lnTo>
                      <a:pt x="24" y="666"/>
                    </a:lnTo>
                    <a:lnTo>
                      <a:pt x="24" y="666"/>
                    </a:lnTo>
                    <a:lnTo>
                      <a:pt x="24" y="662"/>
                    </a:lnTo>
                    <a:lnTo>
                      <a:pt x="24" y="662"/>
                    </a:lnTo>
                    <a:lnTo>
                      <a:pt x="26" y="654"/>
                    </a:lnTo>
                    <a:lnTo>
                      <a:pt x="30" y="654"/>
                    </a:lnTo>
                    <a:lnTo>
                      <a:pt x="30" y="654"/>
                    </a:lnTo>
                    <a:lnTo>
                      <a:pt x="30" y="656"/>
                    </a:lnTo>
                    <a:lnTo>
                      <a:pt x="32" y="656"/>
                    </a:lnTo>
                    <a:lnTo>
                      <a:pt x="32" y="654"/>
                    </a:lnTo>
                    <a:lnTo>
                      <a:pt x="32" y="654"/>
                    </a:lnTo>
                    <a:lnTo>
                      <a:pt x="30" y="652"/>
                    </a:lnTo>
                    <a:lnTo>
                      <a:pt x="26" y="652"/>
                    </a:lnTo>
                    <a:lnTo>
                      <a:pt x="26" y="652"/>
                    </a:lnTo>
                    <a:lnTo>
                      <a:pt x="24" y="644"/>
                    </a:lnTo>
                    <a:lnTo>
                      <a:pt x="22" y="636"/>
                    </a:lnTo>
                    <a:lnTo>
                      <a:pt x="22" y="636"/>
                    </a:lnTo>
                    <a:lnTo>
                      <a:pt x="26" y="636"/>
                    </a:lnTo>
                    <a:lnTo>
                      <a:pt x="30" y="636"/>
                    </a:lnTo>
                    <a:lnTo>
                      <a:pt x="30" y="636"/>
                    </a:lnTo>
                    <a:lnTo>
                      <a:pt x="30" y="638"/>
                    </a:lnTo>
                    <a:lnTo>
                      <a:pt x="32" y="638"/>
                    </a:lnTo>
                    <a:lnTo>
                      <a:pt x="32" y="638"/>
                    </a:lnTo>
                    <a:lnTo>
                      <a:pt x="34" y="632"/>
                    </a:lnTo>
                    <a:lnTo>
                      <a:pt x="36" y="632"/>
                    </a:lnTo>
                    <a:lnTo>
                      <a:pt x="36" y="632"/>
                    </a:lnTo>
                    <a:lnTo>
                      <a:pt x="40" y="628"/>
                    </a:lnTo>
                    <a:lnTo>
                      <a:pt x="40" y="626"/>
                    </a:lnTo>
                    <a:lnTo>
                      <a:pt x="40" y="626"/>
                    </a:lnTo>
                    <a:lnTo>
                      <a:pt x="38" y="628"/>
                    </a:lnTo>
                    <a:lnTo>
                      <a:pt x="36" y="628"/>
                    </a:lnTo>
                    <a:lnTo>
                      <a:pt x="36" y="628"/>
                    </a:lnTo>
                    <a:lnTo>
                      <a:pt x="34" y="624"/>
                    </a:lnTo>
                    <a:lnTo>
                      <a:pt x="34" y="624"/>
                    </a:lnTo>
                    <a:lnTo>
                      <a:pt x="30" y="630"/>
                    </a:lnTo>
                    <a:lnTo>
                      <a:pt x="26" y="634"/>
                    </a:lnTo>
                    <a:lnTo>
                      <a:pt x="26" y="634"/>
                    </a:lnTo>
                    <a:lnTo>
                      <a:pt x="24" y="634"/>
                    </a:lnTo>
                    <a:lnTo>
                      <a:pt x="24" y="634"/>
                    </a:lnTo>
                    <a:lnTo>
                      <a:pt x="24" y="628"/>
                    </a:lnTo>
                    <a:lnTo>
                      <a:pt x="24" y="628"/>
                    </a:lnTo>
                    <a:lnTo>
                      <a:pt x="18" y="632"/>
                    </a:lnTo>
                    <a:lnTo>
                      <a:pt x="18" y="632"/>
                    </a:lnTo>
                    <a:lnTo>
                      <a:pt x="18" y="632"/>
                    </a:lnTo>
                    <a:lnTo>
                      <a:pt x="16" y="632"/>
                    </a:lnTo>
                    <a:lnTo>
                      <a:pt x="16" y="632"/>
                    </a:lnTo>
                    <a:lnTo>
                      <a:pt x="20" y="638"/>
                    </a:lnTo>
                    <a:lnTo>
                      <a:pt x="20" y="648"/>
                    </a:lnTo>
                    <a:lnTo>
                      <a:pt x="20" y="648"/>
                    </a:lnTo>
                    <a:lnTo>
                      <a:pt x="12" y="646"/>
                    </a:lnTo>
                    <a:lnTo>
                      <a:pt x="12" y="646"/>
                    </a:lnTo>
                    <a:lnTo>
                      <a:pt x="14" y="648"/>
                    </a:lnTo>
                    <a:lnTo>
                      <a:pt x="14" y="648"/>
                    </a:lnTo>
                    <a:lnTo>
                      <a:pt x="16" y="648"/>
                    </a:lnTo>
                    <a:lnTo>
                      <a:pt x="16" y="648"/>
                    </a:lnTo>
                    <a:lnTo>
                      <a:pt x="24" y="654"/>
                    </a:lnTo>
                    <a:lnTo>
                      <a:pt x="24" y="656"/>
                    </a:lnTo>
                    <a:lnTo>
                      <a:pt x="22" y="656"/>
                    </a:lnTo>
                    <a:lnTo>
                      <a:pt x="22" y="656"/>
                    </a:lnTo>
                    <a:lnTo>
                      <a:pt x="18" y="656"/>
                    </a:lnTo>
                    <a:lnTo>
                      <a:pt x="16" y="656"/>
                    </a:lnTo>
                    <a:lnTo>
                      <a:pt x="16" y="656"/>
                    </a:lnTo>
                    <a:lnTo>
                      <a:pt x="8" y="648"/>
                    </a:lnTo>
                    <a:lnTo>
                      <a:pt x="8" y="648"/>
                    </a:lnTo>
                    <a:lnTo>
                      <a:pt x="10" y="644"/>
                    </a:lnTo>
                    <a:lnTo>
                      <a:pt x="10" y="644"/>
                    </a:lnTo>
                    <a:lnTo>
                      <a:pt x="6" y="640"/>
                    </a:lnTo>
                    <a:lnTo>
                      <a:pt x="4" y="638"/>
                    </a:lnTo>
                    <a:lnTo>
                      <a:pt x="4" y="638"/>
                    </a:lnTo>
                    <a:lnTo>
                      <a:pt x="2" y="632"/>
                    </a:lnTo>
                    <a:lnTo>
                      <a:pt x="2" y="632"/>
                    </a:lnTo>
                    <a:lnTo>
                      <a:pt x="2" y="630"/>
                    </a:lnTo>
                    <a:lnTo>
                      <a:pt x="4" y="628"/>
                    </a:lnTo>
                    <a:lnTo>
                      <a:pt x="8" y="626"/>
                    </a:lnTo>
                    <a:lnTo>
                      <a:pt x="8" y="626"/>
                    </a:lnTo>
                    <a:lnTo>
                      <a:pt x="12" y="630"/>
                    </a:lnTo>
                    <a:lnTo>
                      <a:pt x="12" y="630"/>
                    </a:lnTo>
                    <a:lnTo>
                      <a:pt x="14" y="630"/>
                    </a:lnTo>
                    <a:lnTo>
                      <a:pt x="14" y="630"/>
                    </a:lnTo>
                    <a:lnTo>
                      <a:pt x="14" y="628"/>
                    </a:lnTo>
                    <a:lnTo>
                      <a:pt x="14" y="628"/>
                    </a:lnTo>
                    <a:lnTo>
                      <a:pt x="16" y="628"/>
                    </a:lnTo>
                    <a:lnTo>
                      <a:pt x="20" y="628"/>
                    </a:lnTo>
                    <a:lnTo>
                      <a:pt x="20" y="628"/>
                    </a:lnTo>
                    <a:lnTo>
                      <a:pt x="20" y="624"/>
                    </a:lnTo>
                    <a:lnTo>
                      <a:pt x="20" y="624"/>
                    </a:lnTo>
                    <a:lnTo>
                      <a:pt x="24" y="624"/>
                    </a:lnTo>
                    <a:lnTo>
                      <a:pt x="24" y="624"/>
                    </a:lnTo>
                    <a:lnTo>
                      <a:pt x="22" y="620"/>
                    </a:lnTo>
                    <a:lnTo>
                      <a:pt x="22" y="620"/>
                    </a:lnTo>
                    <a:lnTo>
                      <a:pt x="20" y="618"/>
                    </a:lnTo>
                    <a:lnTo>
                      <a:pt x="18" y="616"/>
                    </a:lnTo>
                    <a:lnTo>
                      <a:pt x="18" y="616"/>
                    </a:lnTo>
                    <a:lnTo>
                      <a:pt x="18" y="614"/>
                    </a:lnTo>
                    <a:lnTo>
                      <a:pt x="18" y="612"/>
                    </a:lnTo>
                    <a:lnTo>
                      <a:pt x="18" y="612"/>
                    </a:lnTo>
                    <a:lnTo>
                      <a:pt x="24" y="608"/>
                    </a:lnTo>
                    <a:lnTo>
                      <a:pt x="24" y="608"/>
                    </a:lnTo>
                    <a:lnTo>
                      <a:pt x="22" y="608"/>
                    </a:lnTo>
                    <a:lnTo>
                      <a:pt x="22" y="608"/>
                    </a:lnTo>
                    <a:lnTo>
                      <a:pt x="18" y="606"/>
                    </a:lnTo>
                    <a:lnTo>
                      <a:pt x="18" y="606"/>
                    </a:lnTo>
                    <a:lnTo>
                      <a:pt x="18" y="602"/>
                    </a:lnTo>
                    <a:lnTo>
                      <a:pt x="18" y="602"/>
                    </a:lnTo>
                    <a:lnTo>
                      <a:pt x="20" y="602"/>
                    </a:lnTo>
                    <a:lnTo>
                      <a:pt x="22" y="602"/>
                    </a:lnTo>
                    <a:lnTo>
                      <a:pt x="20" y="602"/>
                    </a:lnTo>
                    <a:lnTo>
                      <a:pt x="20" y="602"/>
                    </a:lnTo>
                    <a:lnTo>
                      <a:pt x="16" y="600"/>
                    </a:lnTo>
                    <a:lnTo>
                      <a:pt x="12" y="600"/>
                    </a:lnTo>
                    <a:lnTo>
                      <a:pt x="12" y="600"/>
                    </a:lnTo>
                    <a:lnTo>
                      <a:pt x="12" y="594"/>
                    </a:lnTo>
                    <a:lnTo>
                      <a:pt x="12" y="594"/>
                    </a:lnTo>
                    <a:lnTo>
                      <a:pt x="16" y="590"/>
                    </a:lnTo>
                    <a:lnTo>
                      <a:pt x="16" y="590"/>
                    </a:lnTo>
                    <a:lnTo>
                      <a:pt x="16" y="586"/>
                    </a:lnTo>
                    <a:lnTo>
                      <a:pt x="16" y="586"/>
                    </a:lnTo>
                    <a:lnTo>
                      <a:pt x="18" y="584"/>
                    </a:lnTo>
                    <a:lnTo>
                      <a:pt x="20" y="584"/>
                    </a:lnTo>
                    <a:lnTo>
                      <a:pt x="20" y="582"/>
                    </a:lnTo>
                    <a:lnTo>
                      <a:pt x="20" y="582"/>
                    </a:lnTo>
                    <a:lnTo>
                      <a:pt x="22" y="576"/>
                    </a:lnTo>
                    <a:lnTo>
                      <a:pt x="22" y="576"/>
                    </a:lnTo>
                    <a:lnTo>
                      <a:pt x="18" y="578"/>
                    </a:lnTo>
                    <a:lnTo>
                      <a:pt x="18" y="578"/>
                    </a:lnTo>
                    <a:lnTo>
                      <a:pt x="18" y="580"/>
                    </a:lnTo>
                    <a:lnTo>
                      <a:pt x="18" y="580"/>
                    </a:lnTo>
                    <a:lnTo>
                      <a:pt x="16" y="580"/>
                    </a:lnTo>
                    <a:lnTo>
                      <a:pt x="16" y="580"/>
                    </a:lnTo>
                    <a:lnTo>
                      <a:pt x="16" y="568"/>
                    </a:lnTo>
                    <a:lnTo>
                      <a:pt x="18" y="568"/>
                    </a:lnTo>
                    <a:lnTo>
                      <a:pt x="18" y="568"/>
                    </a:lnTo>
                    <a:lnTo>
                      <a:pt x="16" y="564"/>
                    </a:lnTo>
                    <a:lnTo>
                      <a:pt x="16" y="564"/>
                    </a:lnTo>
                    <a:lnTo>
                      <a:pt x="16" y="556"/>
                    </a:lnTo>
                    <a:lnTo>
                      <a:pt x="16" y="548"/>
                    </a:lnTo>
                    <a:lnTo>
                      <a:pt x="16" y="548"/>
                    </a:lnTo>
                    <a:lnTo>
                      <a:pt x="20" y="550"/>
                    </a:lnTo>
                    <a:lnTo>
                      <a:pt x="20" y="550"/>
                    </a:lnTo>
                    <a:lnTo>
                      <a:pt x="20" y="548"/>
                    </a:lnTo>
                    <a:lnTo>
                      <a:pt x="22" y="546"/>
                    </a:lnTo>
                    <a:lnTo>
                      <a:pt x="22" y="546"/>
                    </a:lnTo>
                    <a:lnTo>
                      <a:pt x="18" y="546"/>
                    </a:lnTo>
                    <a:lnTo>
                      <a:pt x="18" y="546"/>
                    </a:lnTo>
                    <a:lnTo>
                      <a:pt x="20" y="542"/>
                    </a:lnTo>
                    <a:lnTo>
                      <a:pt x="20" y="538"/>
                    </a:lnTo>
                    <a:lnTo>
                      <a:pt x="18" y="530"/>
                    </a:lnTo>
                    <a:lnTo>
                      <a:pt x="18" y="530"/>
                    </a:lnTo>
                    <a:lnTo>
                      <a:pt x="12" y="530"/>
                    </a:lnTo>
                    <a:lnTo>
                      <a:pt x="12" y="530"/>
                    </a:lnTo>
                    <a:lnTo>
                      <a:pt x="12" y="534"/>
                    </a:lnTo>
                    <a:lnTo>
                      <a:pt x="12" y="534"/>
                    </a:lnTo>
                    <a:lnTo>
                      <a:pt x="6" y="532"/>
                    </a:lnTo>
                    <a:lnTo>
                      <a:pt x="6" y="532"/>
                    </a:lnTo>
                    <a:lnTo>
                      <a:pt x="6" y="530"/>
                    </a:lnTo>
                    <a:lnTo>
                      <a:pt x="6" y="530"/>
                    </a:lnTo>
                    <a:lnTo>
                      <a:pt x="6" y="528"/>
                    </a:lnTo>
                    <a:lnTo>
                      <a:pt x="6" y="528"/>
                    </a:lnTo>
                    <a:lnTo>
                      <a:pt x="8" y="528"/>
                    </a:lnTo>
                    <a:lnTo>
                      <a:pt x="8" y="526"/>
                    </a:lnTo>
                    <a:lnTo>
                      <a:pt x="8" y="526"/>
                    </a:lnTo>
                    <a:lnTo>
                      <a:pt x="6" y="526"/>
                    </a:lnTo>
                    <a:lnTo>
                      <a:pt x="6" y="528"/>
                    </a:lnTo>
                    <a:lnTo>
                      <a:pt x="6" y="528"/>
                    </a:lnTo>
                    <a:lnTo>
                      <a:pt x="2" y="528"/>
                    </a:lnTo>
                    <a:lnTo>
                      <a:pt x="2" y="528"/>
                    </a:lnTo>
                    <a:lnTo>
                      <a:pt x="2" y="532"/>
                    </a:lnTo>
                    <a:lnTo>
                      <a:pt x="0" y="532"/>
                    </a:lnTo>
                    <a:lnTo>
                      <a:pt x="0" y="532"/>
                    </a:lnTo>
                    <a:lnTo>
                      <a:pt x="0" y="526"/>
                    </a:lnTo>
                    <a:lnTo>
                      <a:pt x="0" y="526"/>
                    </a:lnTo>
                    <a:lnTo>
                      <a:pt x="6" y="522"/>
                    </a:lnTo>
                    <a:lnTo>
                      <a:pt x="6" y="522"/>
                    </a:lnTo>
                    <a:lnTo>
                      <a:pt x="2" y="518"/>
                    </a:lnTo>
                    <a:lnTo>
                      <a:pt x="6" y="516"/>
                    </a:lnTo>
                    <a:lnTo>
                      <a:pt x="8" y="514"/>
                    </a:lnTo>
                    <a:lnTo>
                      <a:pt x="8" y="514"/>
                    </a:lnTo>
                    <a:lnTo>
                      <a:pt x="12" y="514"/>
                    </a:lnTo>
                    <a:lnTo>
                      <a:pt x="12" y="514"/>
                    </a:lnTo>
                    <a:lnTo>
                      <a:pt x="12" y="520"/>
                    </a:lnTo>
                    <a:lnTo>
                      <a:pt x="12" y="520"/>
                    </a:lnTo>
                    <a:lnTo>
                      <a:pt x="16" y="516"/>
                    </a:lnTo>
                    <a:lnTo>
                      <a:pt x="16" y="516"/>
                    </a:lnTo>
                    <a:lnTo>
                      <a:pt x="16" y="520"/>
                    </a:lnTo>
                    <a:lnTo>
                      <a:pt x="16" y="520"/>
                    </a:lnTo>
                    <a:lnTo>
                      <a:pt x="14" y="520"/>
                    </a:lnTo>
                    <a:lnTo>
                      <a:pt x="16" y="520"/>
                    </a:lnTo>
                    <a:lnTo>
                      <a:pt x="18" y="520"/>
                    </a:lnTo>
                    <a:lnTo>
                      <a:pt x="18" y="520"/>
                    </a:lnTo>
                    <a:lnTo>
                      <a:pt x="18" y="518"/>
                    </a:lnTo>
                    <a:lnTo>
                      <a:pt x="18" y="518"/>
                    </a:lnTo>
                    <a:lnTo>
                      <a:pt x="22" y="518"/>
                    </a:lnTo>
                    <a:lnTo>
                      <a:pt x="22" y="518"/>
                    </a:lnTo>
                    <a:lnTo>
                      <a:pt x="22" y="520"/>
                    </a:lnTo>
                    <a:lnTo>
                      <a:pt x="22" y="522"/>
                    </a:lnTo>
                    <a:lnTo>
                      <a:pt x="22" y="522"/>
                    </a:lnTo>
                    <a:lnTo>
                      <a:pt x="24" y="520"/>
                    </a:lnTo>
                    <a:lnTo>
                      <a:pt x="26" y="520"/>
                    </a:lnTo>
                    <a:lnTo>
                      <a:pt x="26" y="520"/>
                    </a:lnTo>
                    <a:lnTo>
                      <a:pt x="26" y="514"/>
                    </a:lnTo>
                    <a:lnTo>
                      <a:pt x="26" y="506"/>
                    </a:lnTo>
                    <a:lnTo>
                      <a:pt x="30" y="504"/>
                    </a:lnTo>
                    <a:lnTo>
                      <a:pt x="30" y="504"/>
                    </a:lnTo>
                    <a:lnTo>
                      <a:pt x="28" y="502"/>
                    </a:lnTo>
                    <a:lnTo>
                      <a:pt x="26" y="502"/>
                    </a:lnTo>
                    <a:lnTo>
                      <a:pt x="26" y="502"/>
                    </a:lnTo>
                    <a:lnTo>
                      <a:pt x="28" y="494"/>
                    </a:lnTo>
                    <a:lnTo>
                      <a:pt x="26" y="486"/>
                    </a:lnTo>
                    <a:lnTo>
                      <a:pt x="30" y="484"/>
                    </a:lnTo>
                    <a:lnTo>
                      <a:pt x="30" y="484"/>
                    </a:lnTo>
                    <a:lnTo>
                      <a:pt x="26" y="480"/>
                    </a:lnTo>
                    <a:lnTo>
                      <a:pt x="26" y="480"/>
                    </a:lnTo>
                    <a:lnTo>
                      <a:pt x="34" y="480"/>
                    </a:lnTo>
                    <a:lnTo>
                      <a:pt x="34" y="480"/>
                    </a:lnTo>
                    <a:lnTo>
                      <a:pt x="32" y="478"/>
                    </a:lnTo>
                    <a:lnTo>
                      <a:pt x="30" y="478"/>
                    </a:lnTo>
                    <a:lnTo>
                      <a:pt x="30" y="478"/>
                    </a:lnTo>
                    <a:lnTo>
                      <a:pt x="30" y="474"/>
                    </a:lnTo>
                    <a:lnTo>
                      <a:pt x="30" y="474"/>
                    </a:lnTo>
                    <a:lnTo>
                      <a:pt x="38" y="470"/>
                    </a:lnTo>
                    <a:lnTo>
                      <a:pt x="38" y="470"/>
                    </a:lnTo>
                    <a:lnTo>
                      <a:pt x="34" y="466"/>
                    </a:lnTo>
                    <a:lnTo>
                      <a:pt x="34" y="466"/>
                    </a:lnTo>
                    <a:lnTo>
                      <a:pt x="34" y="462"/>
                    </a:lnTo>
                    <a:lnTo>
                      <a:pt x="32" y="462"/>
                    </a:lnTo>
                    <a:lnTo>
                      <a:pt x="32" y="462"/>
                    </a:lnTo>
                    <a:lnTo>
                      <a:pt x="32" y="458"/>
                    </a:lnTo>
                    <a:lnTo>
                      <a:pt x="34" y="456"/>
                    </a:lnTo>
                    <a:lnTo>
                      <a:pt x="34" y="456"/>
                    </a:lnTo>
                    <a:lnTo>
                      <a:pt x="36" y="454"/>
                    </a:lnTo>
                    <a:lnTo>
                      <a:pt x="36" y="454"/>
                    </a:lnTo>
                    <a:lnTo>
                      <a:pt x="36" y="454"/>
                    </a:lnTo>
                    <a:lnTo>
                      <a:pt x="36" y="456"/>
                    </a:lnTo>
                    <a:lnTo>
                      <a:pt x="38" y="454"/>
                    </a:lnTo>
                    <a:lnTo>
                      <a:pt x="38" y="454"/>
                    </a:lnTo>
                    <a:lnTo>
                      <a:pt x="36" y="434"/>
                    </a:lnTo>
                    <a:lnTo>
                      <a:pt x="36" y="434"/>
                    </a:lnTo>
                    <a:lnTo>
                      <a:pt x="40" y="432"/>
                    </a:lnTo>
                    <a:lnTo>
                      <a:pt x="40" y="432"/>
                    </a:lnTo>
                    <a:lnTo>
                      <a:pt x="40" y="430"/>
                    </a:lnTo>
                    <a:lnTo>
                      <a:pt x="38" y="430"/>
                    </a:lnTo>
                    <a:lnTo>
                      <a:pt x="38" y="430"/>
                    </a:lnTo>
                    <a:lnTo>
                      <a:pt x="36" y="424"/>
                    </a:lnTo>
                    <a:lnTo>
                      <a:pt x="36" y="424"/>
                    </a:lnTo>
                    <a:lnTo>
                      <a:pt x="32" y="428"/>
                    </a:lnTo>
                    <a:lnTo>
                      <a:pt x="32" y="428"/>
                    </a:lnTo>
                    <a:lnTo>
                      <a:pt x="32" y="432"/>
                    </a:lnTo>
                    <a:lnTo>
                      <a:pt x="32" y="432"/>
                    </a:lnTo>
                    <a:lnTo>
                      <a:pt x="26" y="432"/>
                    </a:lnTo>
                    <a:lnTo>
                      <a:pt x="26" y="432"/>
                    </a:lnTo>
                    <a:lnTo>
                      <a:pt x="26" y="424"/>
                    </a:lnTo>
                    <a:lnTo>
                      <a:pt x="24" y="418"/>
                    </a:lnTo>
                    <a:lnTo>
                      <a:pt x="24" y="418"/>
                    </a:lnTo>
                    <a:lnTo>
                      <a:pt x="26" y="408"/>
                    </a:lnTo>
                    <a:lnTo>
                      <a:pt x="26" y="408"/>
                    </a:lnTo>
                    <a:lnTo>
                      <a:pt x="30" y="396"/>
                    </a:lnTo>
                    <a:lnTo>
                      <a:pt x="30" y="396"/>
                    </a:lnTo>
                    <a:lnTo>
                      <a:pt x="32" y="396"/>
                    </a:lnTo>
                    <a:lnTo>
                      <a:pt x="32" y="396"/>
                    </a:lnTo>
                    <a:lnTo>
                      <a:pt x="32" y="384"/>
                    </a:lnTo>
                    <a:lnTo>
                      <a:pt x="30" y="376"/>
                    </a:lnTo>
                    <a:lnTo>
                      <a:pt x="30" y="376"/>
                    </a:lnTo>
                    <a:lnTo>
                      <a:pt x="30" y="374"/>
                    </a:lnTo>
                    <a:lnTo>
                      <a:pt x="32" y="374"/>
                    </a:lnTo>
                    <a:lnTo>
                      <a:pt x="32" y="374"/>
                    </a:lnTo>
                    <a:lnTo>
                      <a:pt x="30" y="372"/>
                    </a:lnTo>
                    <a:lnTo>
                      <a:pt x="30" y="372"/>
                    </a:lnTo>
                    <a:lnTo>
                      <a:pt x="30" y="368"/>
                    </a:lnTo>
                    <a:lnTo>
                      <a:pt x="30" y="368"/>
                    </a:lnTo>
                    <a:lnTo>
                      <a:pt x="30" y="366"/>
                    </a:lnTo>
                    <a:lnTo>
                      <a:pt x="32" y="362"/>
                    </a:lnTo>
                    <a:lnTo>
                      <a:pt x="32" y="362"/>
                    </a:lnTo>
                    <a:lnTo>
                      <a:pt x="28" y="360"/>
                    </a:lnTo>
                    <a:lnTo>
                      <a:pt x="28" y="360"/>
                    </a:lnTo>
                    <a:lnTo>
                      <a:pt x="28" y="356"/>
                    </a:lnTo>
                    <a:lnTo>
                      <a:pt x="30" y="354"/>
                    </a:lnTo>
                    <a:lnTo>
                      <a:pt x="30" y="354"/>
                    </a:lnTo>
                    <a:lnTo>
                      <a:pt x="26" y="350"/>
                    </a:lnTo>
                    <a:lnTo>
                      <a:pt x="26" y="350"/>
                    </a:lnTo>
                    <a:lnTo>
                      <a:pt x="30" y="348"/>
                    </a:lnTo>
                    <a:lnTo>
                      <a:pt x="30" y="348"/>
                    </a:lnTo>
                    <a:lnTo>
                      <a:pt x="34" y="348"/>
                    </a:lnTo>
                    <a:lnTo>
                      <a:pt x="34" y="348"/>
                    </a:lnTo>
                    <a:lnTo>
                      <a:pt x="32" y="342"/>
                    </a:lnTo>
                    <a:lnTo>
                      <a:pt x="34" y="340"/>
                    </a:lnTo>
                    <a:lnTo>
                      <a:pt x="36" y="338"/>
                    </a:lnTo>
                    <a:lnTo>
                      <a:pt x="38" y="336"/>
                    </a:lnTo>
                    <a:lnTo>
                      <a:pt x="38" y="336"/>
                    </a:lnTo>
                    <a:lnTo>
                      <a:pt x="38" y="330"/>
                    </a:lnTo>
                    <a:lnTo>
                      <a:pt x="38" y="330"/>
                    </a:lnTo>
                    <a:lnTo>
                      <a:pt x="42" y="326"/>
                    </a:lnTo>
                    <a:lnTo>
                      <a:pt x="42" y="326"/>
                    </a:lnTo>
                    <a:lnTo>
                      <a:pt x="42" y="320"/>
                    </a:lnTo>
                    <a:lnTo>
                      <a:pt x="42" y="314"/>
                    </a:lnTo>
                    <a:lnTo>
                      <a:pt x="42" y="314"/>
                    </a:lnTo>
                    <a:lnTo>
                      <a:pt x="42" y="312"/>
                    </a:lnTo>
                    <a:lnTo>
                      <a:pt x="40" y="308"/>
                    </a:lnTo>
                    <a:lnTo>
                      <a:pt x="40" y="308"/>
                    </a:lnTo>
                    <a:lnTo>
                      <a:pt x="44" y="302"/>
                    </a:lnTo>
                    <a:lnTo>
                      <a:pt x="48" y="296"/>
                    </a:lnTo>
                    <a:lnTo>
                      <a:pt x="48" y="296"/>
                    </a:lnTo>
                    <a:lnTo>
                      <a:pt x="48" y="286"/>
                    </a:lnTo>
                    <a:lnTo>
                      <a:pt x="48" y="286"/>
                    </a:lnTo>
                    <a:lnTo>
                      <a:pt x="52" y="280"/>
                    </a:lnTo>
                    <a:lnTo>
                      <a:pt x="52" y="280"/>
                    </a:lnTo>
                    <a:lnTo>
                      <a:pt x="52" y="278"/>
                    </a:lnTo>
                    <a:lnTo>
                      <a:pt x="52" y="276"/>
                    </a:lnTo>
                    <a:lnTo>
                      <a:pt x="52" y="276"/>
                    </a:lnTo>
                    <a:lnTo>
                      <a:pt x="52" y="270"/>
                    </a:lnTo>
                    <a:lnTo>
                      <a:pt x="56" y="266"/>
                    </a:lnTo>
                    <a:lnTo>
                      <a:pt x="56" y="266"/>
                    </a:lnTo>
                    <a:lnTo>
                      <a:pt x="58" y="244"/>
                    </a:lnTo>
                    <a:lnTo>
                      <a:pt x="58" y="244"/>
                    </a:lnTo>
                    <a:lnTo>
                      <a:pt x="56" y="238"/>
                    </a:lnTo>
                    <a:lnTo>
                      <a:pt x="54" y="234"/>
                    </a:lnTo>
                    <a:lnTo>
                      <a:pt x="54" y="234"/>
                    </a:lnTo>
                    <a:lnTo>
                      <a:pt x="54" y="228"/>
                    </a:lnTo>
                    <a:lnTo>
                      <a:pt x="56" y="224"/>
                    </a:lnTo>
                    <a:lnTo>
                      <a:pt x="56" y="224"/>
                    </a:lnTo>
                    <a:lnTo>
                      <a:pt x="58" y="224"/>
                    </a:lnTo>
                    <a:lnTo>
                      <a:pt x="58" y="224"/>
                    </a:lnTo>
                    <a:lnTo>
                      <a:pt x="58" y="210"/>
                    </a:lnTo>
                    <a:lnTo>
                      <a:pt x="58" y="210"/>
                    </a:lnTo>
                    <a:lnTo>
                      <a:pt x="56" y="204"/>
                    </a:lnTo>
                    <a:lnTo>
                      <a:pt x="54" y="200"/>
                    </a:lnTo>
                    <a:lnTo>
                      <a:pt x="54" y="196"/>
                    </a:lnTo>
                    <a:lnTo>
                      <a:pt x="54" y="196"/>
                    </a:lnTo>
                    <a:lnTo>
                      <a:pt x="58" y="188"/>
                    </a:lnTo>
                    <a:lnTo>
                      <a:pt x="58" y="188"/>
                    </a:lnTo>
                    <a:lnTo>
                      <a:pt x="58" y="182"/>
                    </a:lnTo>
                    <a:lnTo>
                      <a:pt x="58" y="178"/>
                    </a:lnTo>
                    <a:lnTo>
                      <a:pt x="58" y="178"/>
                    </a:lnTo>
                    <a:lnTo>
                      <a:pt x="60" y="178"/>
                    </a:lnTo>
                    <a:lnTo>
                      <a:pt x="60" y="178"/>
                    </a:lnTo>
                    <a:lnTo>
                      <a:pt x="60" y="172"/>
                    </a:lnTo>
                    <a:lnTo>
                      <a:pt x="60" y="168"/>
                    </a:lnTo>
                    <a:lnTo>
                      <a:pt x="64" y="166"/>
                    </a:lnTo>
                    <a:lnTo>
                      <a:pt x="64" y="166"/>
                    </a:lnTo>
                    <a:lnTo>
                      <a:pt x="64" y="162"/>
                    </a:lnTo>
                    <a:lnTo>
                      <a:pt x="64" y="162"/>
                    </a:lnTo>
                    <a:lnTo>
                      <a:pt x="64" y="158"/>
                    </a:lnTo>
                    <a:lnTo>
                      <a:pt x="64" y="158"/>
                    </a:lnTo>
                    <a:lnTo>
                      <a:pt x="64" y="150"/>
                    </a:lnTo>
                    <a:lnTo>
                      <a:pt x="64" y="150"/>
                    </a:lnTo>
                    <a:lnTo>
                      <a:pt x="66" y="150"/>
                    </a:lnTo>
                    <a:lnTo>
                      <a:pt x="66" y="150"/>
                    </a:lnTo>
                    <a:lnTo>
                      <a:pt x="64" y="148"/>
                    </a:lnTo>
                    <a:lnTo>
                      <a:pt x="64" y="148"/>
                    </a:lnTo>
                    <a:lnTo>
                      <a:pt x="68" y="138"/>
                    </a:lnTo>
                    <a:lnTo>
                      <a:pt x="68" y="138"/>
                    </a:lnTo>
                    <a:lnTo>
                      <a:pt x="66" y="134"/>
                    </a:lnTo>
                    <a:lnTo>
                      <a:pt x="66" y="132"/>
                    </a:lnTo>
                    <a:lnTo>
                      <a:pt x="66" y="132"/>
                    </a:lnTo>
                    <a:lnTo>
                      <a:pt x="64" y="124"/>
                    </a:lnTo>
                    <a:lnTo>
                      <a:pt x="66" y="118"/>
                    </a:lnTo>
                    <a:lnTo>
                      <a:pt x="68" y="108"/>
                    </a:lnTo>
                    <a:lnTo>
                      <a:pt x="68" y="108"/>
                    </a:lnTo>
                    <a:lnTo>
                      <a:pt x="68" y="106"/>
                    </a:lnTo>
                    <a:lnTo>
                      <a:pt x="70" y="106"/>
                    </a:lnTo>
                    <a:lnTo>
                      <a:pt x="70" y="106"/>
                    </a:lnTo>
                    <a:lnTo>
                      <a:pt x="70" y="102"/>
                    </a:lnTo>
                    <a:lnTo>
                      <a:pt x="70" y="102"/>
                    </a:lnTo>
                    <a:lnTo>
                      <a:pt x="66" y="100"/>
                    </a:lnTo>
                    <a:lnTo>
                      <a:pt x="66" y="98"/>
                    </a:lnTo>
                    <a:lnTo>
                      <a:pt x="66" y="94"/>
                    </a:lnTo>
                    <a:lnTo>
                      <a:pt x="70" y="94"/>
                    </a:lnTo>
                    <a:lnTo>
                      <a:pt x="70" y="94"/>
                    </a:lnTo>
                    <a:lnTo>
                      <a:pt x="70" y="82"/>
                    </a:lnTo>
                    <a:lnTo>
                      <a:pt x="70" y="70"/>
                    </a:lnTo>
                    <a:lnTo>
                      <a:pt x="72" y="70"/>
                    </a:lnTo>
                    <a:lnTo>
                      <a:pt x="72" y="70"/>
                    </a:lnTo>
                    <a:lnTo>
                      <a:pt x="72" y="64"/>
                    </a:lnTo>
                    <a:lnTo>
                      <a:pt x="74" y="64"/>
                    </a:lnTo>
                    <a:lnTo>
                      <a:pt x="74" y="64"/>
                    </a:lnTo>
                    <a:lnTo>
                      <a:pt x="74" y="60"/>
                    </a:lnTo>
                    <a:lnTo>
                      <a:pt x="72" y="58"/>
                    </a:lnTo>
                    <a:lnTo>
                      <a:pt x="72" y="58"/>
                    </a:lnTo>
                    <a:lnTo>
                      <a:pt x="74" y="50"/>
                    </a:lnTo>
                    <a:lnTo>
                      <a:pt x="74" y="44"/>
                    </a:lnTo>
                    <a:lnTo>
                      <a:pt x="74" y="44"/>
                    </a:lnTo>
                    <a:lnTo>
                      <a:pt x="74" y="30"/>
                    </a:lnTo>
                    <a:lnTo>
                      <a:pt x="72" y="18"/>
                    </a:lnTo>
                    <a:lnTo>
                      <a:pt x="72" y="18"/>
                    </a:lnTo>
                    <a:lnTo>
                      <a:pt x="72" y="10"/>
                    </a:lnTo>
                    <a:lnTo>
                      <a:pt x="72" y="10"/>
                    </a:lnTo>
                    <a:lnTo>
                      <a:pt x="70" y="8"/>
                    </a:lnTo>
                    <a:lnTo>
                      <a:pt x="70" y="8"/>
                    </a:lnTo>
                    <a:lnTo>
                      <a:pt x="72" y="8"/>
                    </a:lnTo>
                    <a:lnTo>
                      <a:pt x="74" y="4"/>
                    </a:lnTo>
                    <a:lnTo>
                      <a:pt x="74" y="4"/>
                    </a:lnTo>
                    <a:lnTo>
                      <a:pt x="76" y="0"/>
                    </a:lnTo>
                    <a:lnTo>
                      <a:pt x="78" y="0"/>
                    </a:lnTo>
                    <a:lnTo>
                      <a:pt x="78" y="0"/>
                    </a:lnTo>
                    <a:lnTo>
                      <a:pt x="80" y="6"/>
                    </a:lnTo>
                    <a:lnTo>
                      <a:pt x="82" y="12"/>
                    </a:lnTo>
                    <a:lnTo>
                      <a:pt x="84" y="14"/>
                    </a:lnTo>
                    <a:lnTo>
                      <a:pt x="84" y="14"/>
                    </a:lnTo>
                    <a:lnTo>
                      <a:pt x="88" y="20"/>
                    </a:lnTo>
                    <a:lnTo>
                      <a:pt x="90" y="22"/>
                    </a:lnTo>
                    <a:lnTo>
                      <a:pt x="90" y="22"/>
                    </a:lnTo>
                    <a:lnTo>
                      <a:pt x="94" y="36"/>
                    </a:lnTo>
                    <a:lnTo>
                      <a:pt x="94" y="36"/>
                    </a:lnTo>
                    <a:lnTo>
                      <a:pt x="94" y="42"/>
                    </a:lnTo>
                    <a:lnTo>
                      <a:pt x="98" y="48"/>
                    </a:lnTo>
                    <a:lnTo>
                      <a:pt x="98" y="48"/>
                    </a:lnTo>
                    <a:lnTo>
                      <a:pt x="98" y="52"/>
                    </a:lnTo>
                    <a:lnTo>
                      <a:pt x="98" y="56"/>
                    </a:lnTo>
                    <a:lnTo>
                      <a:pt x="98" y="62"/>
                    </a:lnTo>
                    <a:lnTo>
                      <a:pt x="100" y="74"/>
                    </a:lnTo>
                    <a:lnTo>
                      <a:pt x="108" y="78"/>
                    </a:lnTo>
                    <a:lnTo>
                      <a:pt x="108" y="78"/>
                    </a:lnTo>
                    <a:lnTo>
                      <a:pt x="108" y="82"/>
                    </a:lnTo>
                    <a:lnTo>
                      <a:pt x="108" y="86"/>
                    </a:lnTo>
                    <a:lnTo>
                      <a:pt x="110" y="88"/>
                    </a:lnTo>
                    <a:lnTo>
                      <a:pt x="110" y="88"/>
                    </a:lnTo>
                    <a:lnTo>
                      <a:pt x="114" y="92"/>
                    </a:lnTo>
                    <a:lnTo>
                      <a:pt x="114" y="94"/>
                    </a:lnTo>
                    <a:lnTo>
                      <a:pt x="112" y="102"/>
                    </a:lnTo>
                    <a:lnTo>
                      <a:pt x="112" y="10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95" name="Freeform 215"/>
              <p:cNvSpPr>
                <a:spLocks noChangeAspect="1" noEditPoints="1"/>
              </p:cNvSpPr>
              <p:nvPr/>
            </p:nvSpPr>
            <p:spPr bwMode="gray">
              <a:xfrm>
                <a:off x="3404" y="2517"/>
                <a:ext cx="131" cy="238"/>
              </a:xfrm>
              <a:custGeom>
                <a:avLst/>
                <a:gdLst/>
                <a:ahLst/>
                <a:cxnLst>
                  <a:cxn ang="0">
                    <a:pos x="18" y="182"/>
                  </a:cxn>
                  <a:cxn ang="0">
                    <a:pos x="18" y="188"/>
                  </a:cxn>
                  <a:cxn ang="0">
                    <a:pos x="22" y="194"/>
                  </a:cxn>
                  <a:cxn ang="0">
                    <a:pos x="22" y="202"/>
                  </a:cxn>
                  <a:cxn ang="0">
                    <a:pos x="18" y="208"/>
                  </a:cxn>
                  <a:cxn ang="0">
                    <a:pos x="22" y="218"/>
                  </a:cxn>
                  <a:cxn ang="0">
                    <a:pos x="24" y="226"/>
                  </a:cxn>
                  <a:cxn ang="0">
                    <a:pos x="24" y="232"/>
                  </a:cxn>
                  <a:cxn ang="0">
                    <a:pos x="12" y="232"/>
                  </a:cxn>
                  <a:cxn ang="0">
                    <a:pos x="6" y="238"/>
                  </a:cxn>
                  <a:cxn ang="0">
                    <a:pos x="6" y="242"/>
                  </a:cxn>
                  <a:cxn ang="0">
                    <a:pos x="18" y="260"/>
                  </a:cxn>
                  <a:cxn ang="0">
                    <a:pos x="22" y="274"/>
                  </a:cxn>
                  <a:cxn ang="0">
                    <a:pos x="32" y="268"/>
                  </a:cxn>
                  <a:cxn ang="0">
                    <a:pos x="38" y="270"/>
                  </a:cxn>
                  <a:cxn ang="0">
                    <a:pos x="60" y="266"/>
                  </a:cxn>
                  <a:cxn ang="0">
                    <a:pos x="70" y="256"/>
                  </a:cxn>
                  <a:cxn ang="0">
                    <a:pos x="74" y="254"/>
                  </a:cxn>
                  <a:cxn ang="0">
                    <a:pos x="72" y="246"/>
                  </a:cxn>
                  <a:cxn ang="0">
                    <a:pos x="78" y="242"/>
                  </a:cxn>
                  <a:cxn ang="0">
                    <a:pos x="86" y="240"/>
                  </a:cxn>
                  <a:cxn ang="0">
                    <a:pos x="94" y="236"/>
                  </a:cxn>
                  <a:cxn ang="0">
                    <a:pos x="100" y="230"/>
                  </a:cxn>
                  <a:cxn ang="0">
                    <a:pos x="108" y="226"/>
                  </a:cxn>
                  <a:cxn ang="0">
                    <a:pos x="112" y="220"/>
                  </a:cxn>
                  <a:cxn ang="0">
                    <a:pos x="118" y="216"/>
                  </a:cxn>
                  <a:cxn ang="0">
                    <a:pos x="118" y="210"/>
                  </a:cxn>
                  <a:cxn ang="0">
                    <a:pos x="116" y="204"/>
                  </a:cxn>
                  <a:cxn ang="0">
                    <a:pos x="116" y="198"/>
                  </a:cxn>
                  <a:cxn ang="0">
                    <a:pos x="114" y="192"/>
                  </a:cxn>
                  <a:cxn ang="0">
                    <a:pos x="118" y="186"/>
                  </a:cxn>
                  <a:cxn ang="0">
                    <a:pos x="112" y="182"/>
                  </a:cxn>
                  <a:cxn ang="0">
                    <a:pos x="106" y="184"/>
                  </a:cxn>
                  <a:cxn ang="0">
                    <a:pos x="106" y="178"/>
                  </a:cxn>
                  <a:cxn ang="0">
                    <a:pos x="110" y="174"/>
                  </a:cxn>
                  <a:cxn ang="0">
                    <a:pos x="112" y="168"/>
                  </a:cxn>
                  <a:cxn ang="0">
                    <a:pos x="116" y="160"/>
                  </a:cxn>
                  <a:cxn ang="0">
                    <a:pos x="118" y="152"/>
                  </a:cxn>
                  <a:cxn ang="0">
                    <a:pos x="122" y="146"/>
                  </a:cxn>
                  <a:cxn ang="0">
                    <a:pos x="122" y="140"/>
                  </a:cxn>
                  <a:cxn ang="0">
                    <a:pos x="126" y="134"/>
                  </a:cxn>
                  <a:cxn ang="0">
                    <a:pos x="132" y="132"/>
                  </a:cxn>
                  <a:cxn ang="0">
                    <a:pos x="142" y="132"/>
                  </a:cxn>
                  <a:cxn ang="0">
                    <a:pos x="12" y="10"/>
                  </a:cxn>
                  <a:cxn ang="0">
                    <a:pos x="24" y="50"/>
                  </a:cxn>
                  <a:cxn ang="0">
                    <a:pos x="26" y="58"/>
                  </a:cxn>
                  <a:cxn ang="0">
                    <a:pos x="22" y="72"/>
                  </a:cxn>
                  <a:cxn ang="0">
                    <a:pos x="0" y="146"/>
                  </a:cxn>
                  <a:cxn ang="0">
                    <a:pos x="2" y="160"/>
                  </a:cxn>
                  <a:cxn ang="0">
                    <a:pos x="6" y="160"/>
                  </a:cxn>
                  <a:cxn ang="0">
                    <a:pos x="14" y="168"/>
                  </a:cxn>
                  <a:cxn ang="0">
                    <a:pos x="24" y="168"/>
                  </a:cxn>
                  <a:cxn ang="0">
                    <a:pos x="24" y="174"/>
                  </a:cxn>
                  <a:cxn ang="0">
                    <a:pos x="20" y="172"/>
                  </a:cxn>
                  <a:cxn ang="0">
                    <a:pos x="10" y="174"/>
                  </a:cxn>
                  <a:cxn ang="0">
                    <a:pos x="2" y="160"/>
                  </a:cxn>
                </a:cxnLst>
                <a:rect l="0" t="0" r="r" b="b"/>
                <a:pathLst>
                  <a:path w="142" h="274">
                    <a:moveTo>
                      <a:pt x="8" y="174"/>
                    </a:moveTo>
                    <a:lnTo>
                      <a:pt x="8" y="174"/>
                    </a:lnTo>
                    <a:lnTo>
                      <a:pt x="18" y="182"/>
                    </a:lnTo>
                    <a:lnTo>
                      <a:pt x="18" y="182"/>
                    </a:lnTo>
                    <a:lnTo>
                      <a:pt x="18" y="186"/>
                    </a:lnTo>
                    <a:lnTo>
                      <a:pt x="18" y="188"/>
                    </a:lnTo>
                    <a:lnTo>
                      <a:pt x="18" y="190"/>
                    </a:lnTo>
                    <a:lnTo>
                      <a:pt x="18" y="190"/>
                    </a:lnTo>
                    <a:lnTo>
                      <a:pt x="22" y="194"/>
                    </a:lnTo>
                    <a:lnTo>
                      <a:pt x="22" y="198"/>
                    </a:lnTo>
                    <a:lnTo>
                      <a:pt x="22" y="198"/>
                    </a:lnTo>
                    <a:lnTo>
                      <a:pt x="22" y="202"/>
                    </a:lnTo>
                    <a:lnTo>
                      <a:pt x="22" y="202"/>
                    </a:lnTo>
                    <a:lnTo>
                      <a:pt x="20" y="204"/>
                    </a:lnTo>
                    <a:lnTo>
                      <a:pt x="18" y="208"/>
                    </a:lnTo>
                    <a:lnTo>
                      <a:pt x="18" y="208"/>
                    </a:lnTo>
                    <a:lnTo>
                      <a:pt x="20" y="214"/>
                    </a:lnTo>
                    <a:lnTo>
                      <a:pt x="22" y="218"/>
                    </a:lnTo>
                    <a:lnTo>
                      <a:pt x="22" y="218"/>
                    </a:lnTo>
                    <a:lnTo>
                      <a:pt x="22" y="222"/>
                    </a:lnTo>
                    <a:lnTo>
                      <a:pt x="24" y="226"/>
                    </a:lnTo>
                    <a:lnTo>
                      <a:pt x="24" y="226"/>
                    </a:lnTo>
                    <a:lnTo>
                      <a:pt x="24" y="230"/>
                    </a:lnTo>
                    <a:lnTo>
                      <a:pt x="24" y="232"/>
                    </a:lnTo>
                    <a:lnTo>
                      <a:pt x="24" y="232"/>
                    </a:lnTo>
                    <a:lnTo>
                      <a:pt x="18" y="232"/>
                    </a:lnTo>
                    <a:lnTo>
                      <a:pt x="12" y="232"/>
                    </a:lnTo>
                    <a:lnTo>
                      <a:pt x="8" y="234"/>
                    </a:lnTo>
                    <a:lnTo>
                      <a:pt x="8" y="234"/>
                    </a:lnTo>
                    <a:lnTo>
                      <a:pt x="6" y="238"/>
                    </a:lnTo>
                    <a:lnTo>
                      <a:pt x="6" y="240"/>
                    </a:lnTo>
                    <a:lnTo>
                      <a:pt x="6" y="242"/>
                    </a:lnTo>
                    <a:lnTo>
                      <a:pt x="6" y="242"/>
                    </a:lnTo>
                    <a:lnTo>
                      <a:pt x="16" y="254"/>
                    </a:lnTo>
                    <a:lnTo>
                      <a:pt x="16" y="254"/>
                    </a:lnTo>
                    <a:lnTo>
                      <a:pt x="18" y="260"/>
                    </a:lnTo>
                    <a:lnTo>
                      <a:pt x="20" y="266"/>
                    </a:lnTo>
                    <a:lnTo>
                      <a:pt x="16" y="274"/>
                    </a:lnTo>
                    <a:lnTo>
                      <a:pt x="22" y="274"/>
                    </a:lnTo>
                    <a:lnTo>
                      <a:pt x="28" y="274"/>
                    </a:lnTo>
                    <a:lnTo>
                      <a:pt x="32" y="268"/>
                    </a:lnTo>
                    <a:lnTo>
                      <a:pt x="32" y="268"/>
                    </a:lnTo>
                    <a:lnTo>
                      <a:pt x="34" y="270"/>
                    </a:lnTo>
                    <a:lnTo>
                      <a:pt x="38" y="270"/>
                    </a:lnTo>
                    <a:lnTo>
                      <a:pt x="38" y="270"/>
                    </a:lnTo>
                    <a:lnTo>
                      <a:pt x="54" y="268"/>
                    </a:lnTo>
                    <a:lnTo>
                      <a:pt x="54" y="268"/>
                    </a:lnTo>
                    <a:lnTo>
                      <a:pt x="60" y="266"/>
                    </a:lnTo>
                    <a:lnTo>
                      <a:pt x="64" y="260"/>
                    </a:lnTo>
                    <a:lnTo>
                      <a:pt x="64" y="260"/>
                    </a:lnTo>
                    <a:lnTo>
                      <a:pt x="70" y="256"/>
                    </a:lnTo>
                    <a:lnTo>
                      <a:pt x="74" y="254"/>
                    </a:lnTo>
                    <a:lnTo>
                      <a:pt x="74" y="254"/>
                    </a:lnTo>
                    <a:lnTo>
                      <a:pt x="74" y="254"/>
                    </a:lnTo>
                    <a:lnTo>
                      <a:pt x="72" y="252"/>
                    </a:lnTo>
                    <a:lnTo>
                      <a:pt x="70" y="250"/>
                    </a:lnTo>
                    <a:lnTo>
                      <a:pt x="72" y="246"/>
                    </a:lnTo>
                    <a:lnTo>
                      <a:pt x="72" y="246"/>
                    </a:lnTo>
                    <a:lnTo>
                      <a:pt x="74" y="244"/>
                    </a:lnTo>
                    <a:lnTo>
                      <a:pt x="78" y="242"/>
                    </a:lnTo>
                    <a:lnTo>
                      <a:pt x="84" y="242"/>
                    </a:lnTo>
                    <a:lnTo>
                      <a:pt x="86" y="240"/>
                    </a:lnTo>
                    <a:lnTo>
                      <a:pt x="86" y="240"/>
                    </a:lnTo>
                    <a:lnTo>
                      <a:pt x="90" y="238"/>
                    </a:lnTo>
                    <a:lnTo>
                      <a:pt x="94" y="236"/>
                    </a:lnTo>
                    <a:lnTo>
                      <a:pt x="94" y="236"/>
                    </a:lnTo>
                    <a:lnTo>
                      <a:pt x="96" y="236"/>
                    </a:lnTo>
                    <a:lnTo>
                      <a:pt x="98" y="234"/>
                    </a:lnTo>
                    <a:lnTo>
                      <a:pt x="100" y="230"/>
                    </a:lnTo>
                    <a:lnTo>
                      <a:pt x="100" y="230"/>
                    </a:lnTo>
                    <a:lnTo>
                      <a:pt x="108" y="226"/>
                    </a:lnTo>
                    <a:lnTo>
                      <a:pt x="108" y="226"/>
                    </a:lnTo>
                    <a:lnTo>
                      <a:pt x="110" y="224"/>
                    </a:lnTo>
                    <a:lnTo>
                      <a:pt x="112" y="220"/>
                    </a:lnTo>
                    <a:lnTo>
                      <a:pt x="112" y="220"/>
                    </a:lnTo>
                    <a:lnTo>
                      <a:pt x="114" y="218"/>
                    </a:lnTo>
                    <a:lnTo>
                      <a:pt x="116" y="216"/>
                    </a:lnTo>
                    <a:lnTo>
                      <a:pt x="118" y="216"/>
                    </a:lnTo>
                    <a:lnTo>
                      <a:pt x="118" y="216"/>
                    </a:lnTo>
                    <a:lnTo>
                      <a:pt x="118" y="214"/>
                    </a:lnTo>
                    <a:lnTo>
                      <a:pt x="118" y="210"/>
                    </a:lnTo>
                    <a:lnTo>
                      <a:pt x="118" y="210"/>
                    </a:lnTo>
                    <a:lnTo>
                      <a:pt x="114" y="206"/>
                    </a:lnTo>
                    <a:lnTo>
                      <a:pt x="116" y="204"/>
                    </a:lnTo>
                    <a:lnTo>
                      <a:pt x="116" y="204"/>
                    </a:lnTo>
                    <a:lnTo>
                      <a:pt x="116" y="198"/>
                    </a:lnTo>
                    <a:lnTo>
                      <a:pt x="116" y="198"/>
                    </a:lnTo>
                    <a:lnTo>
                      <a:pt x="114" y="194"/>
                    </a:lnTo>
                    <a:lnTo>
                      <a:pt x="114" y="194"/>
                    </a:lnTo>
                    <a:lnTo>
                      <a:pt x="114" y="192"/>
                    </a:lnTo>
                    <a:lnTo>
                      <a:pt x="116" y="190"/>
                    </a:lnTo>
                    <a:lnTo>
                      <a:pt x="118" y="188"/>
                    </a:lnTo>
                    <a:lnTo>
                      <a:pt x="118" y="186"/>
                    </a:lnTo>
                    <a:lnTo>
                      <a:pt x="118" y="186"/>
                    </a:lnTo>
                    <a:lnTo>
                      <a:pt x="114" y="184"/>
                    </a:lnTo>
                    <a:lnTo>
                      <a:pt x="112" y="182"/>
                    </a:lnTo>
                    <a:lnTo>
                      <a:pt x="112" y="182"/>
                    </a:lnTo>
                    <a:lnTo>
                      <a:pt x="108" y="184"/>
                    </a:lnTo>
                    <a:lnTo>
                      <a:pt x="106" y="184"/>
                    </a:lnTo>
                    <a:lnTo>
                      <a:pt x="106" y="182"/>
                    </a:lnTo>
                    <a:lnTo>
                      <a:pt x="106" y="182"/>
                    </a:lnTo>
                    <a:lnTo>
                      <a:pt x="106" y="178"/>
                    </a:lnTo>
                    <a:lnTo>
                      <a:pt x="106" y="176"/>
                    </a:lnTo>
                    <a:lnTo>
                      <a:pt x="106" y="176"/>
                    </a:lnTo>
                    <a:lnTo>
                      <a:pt x="110" y="174"/>
                    </a:lnTo>
                    <a:lnTo>
                      <a:pt x="110" y="170"/>
                    </a:lnTo>
                    <a:lnTo>
                      <a:pt x="110" y="170"/>
                    </a:lnTo>
                    <a:lnTo>
                      <a:pt x="112" y="168"/>
                    </a:lnTo>
                    <a:lnTo>
                      <a:pt x="114" y="166"/>
                    </a:lnTo>
                    <a:lnTo>
                      <a:pt x="114" y="166"/>
                    </a:lnTo>
                    <a:lnTo>
                      <a:pt x="116" y="160"/>
                    </a:lnTo>
                    <a:lnTo>
                      <a:pt x="118" y="156"/>
                    </a:lnTo>
                    <a:lnTo>
                      <a:pt x="118" y="156"/>
                    </a:lnTo>
                    <a:lnTo>
                      <a:pt x="118" y="152"/>
                    </a:lnTo>
                    <a:lnTo>
                      <a:pt x="120" y="150"/>
                    </a:lnTo>
                    <a:lnTo>
                      <a:pt x="120" y="150"/>
                    </a:lnTo>
                    <a:lnTo>
                      <a:pt x="122" y="146"/>
                    </a:lnTo>
                    <a:lnTo>
                      <a:pt x="122" y="142"/>
                    </a:lnTo>
                    <a:lnTo>
                      <a:pt x="122" y="142"/>
                    </a:lnTo>
                    <a:lnTo>
                      <a:pt x="122" y="140"/>
                    </a:lnTo>
                    <a:lnTo>
                      <a:pt x="122" y="138"/>
                    </a:lnTo>
                    <a:lnTo>
                      <a:pt x="126" y="134"/>
                    </a:lnTo>
                    <a:lnTo>
                      <a:pt x="126" y="134"/>
                    </a:lnTo>
                    <a:lnTo>
                      <a:pt x="126" y="132"/>
                    </a:lnTo>
                    <a:lnTo>
                      <a:pt x="128" y="132"/>
                    </a:lnTo>
                    <a:lnTo>
                      <a:pt x="132" y="132"/>
                    </a:lnTo>
                    <a:lnTo>
                      <a:pt x="132" y="132"/>
                    </a:lnTo>
                    <a:lnTo>
                      <a:pt x="138" y="134"/>
                    </a:lnTo>
                    <a:lnTo>
                      <a:pt x="142" y="132"/>
                    </a:lnTo>
                    <a:lnTo>
                      <a:pt x="142" y="70"/>
                    </a:lnTo>
                    <a:lnTo>
                      <a:pt x="26" y="0"/>
                    </a:lnTo>
                    <a:lnTo>
                      <a:pt x="12" y="10"/>
                    </a:lnTo>
                    <a:lnTo>
                      <a:pt x="20" y="44"/>
                    </a:lnTo>
                    <a:lnTo>
                      <a:pt x="20" y="44"/>
                    </a:lnTo>
                    <a:lnTo>
                      <a:pt x="24" y="50"/>
                    </a:lnTo>
                    <a:lnTo>
                      <a:pt x="26" y="54"/>
                    </a:lnTo>
                    <a:lnTo>
                      <a:pt x="26" y="58"/>
                    </a:lnTo>
                    <a:lnTo>
                      <a:pt x="26" y="58"/>
                    </a:lnTo>
                    <a:lnTo>
                      <a:pt x="22" y="64"/>
                    </a:lnTo>
                    <a:lnTo>
                      <a:pt x="22" y="72"/>
                    </a:lnTo>
                    <a:lnTo>
                      <a:pt x="22" y="72"/>
                    </a:lnTo>
                    <a:lnTo>
                      <a:pt x="20" y="102"/>
                    </a:lnTo>
                    <a:lnTo>
                      <a:pt x="22" y="128"/>
                    </a:lnTo>
                    <a:lnTo>
                      <a:pt x="0" y="146"/>
                    </a:lnTo>
                    <a:lnTo>
                      <a:pt x="0" y="160"/>
                    </a:lnTo>
                    <a:lnTo>
                      <a:pt x="8" y="174"/>
                    </a:lnTo>
                    <a:close/>
                    <a:moveTo>
                      <a:pt x="2" y="160"/>
                    </a:moveTo>
                    <a:lnTo>
                      <a:pt x="2" y="160"/>
                    </a:lnTo>
                    <a:lnTo>
                      <a:pt x="6" y="160"/>
                    </a:lnTo>
                    <a:lnTo>
                      <a:pt x="6" y="160"/>
                    </a:lnTo>
                    <a:lnTo>
                      <a:pt x="6" y="164"/>
                    </a:lnTo>
                    <a:lnTo>
                      <a:pt x="6" y="164"/>
                    </a:lnTo>
                    <a:lnTo>
                      <a:pt x="14" y="168"/>
                    </a:lnTo>
                    <a:lnTo>
                      <a:pt x="14" y="168"/>
                    </a:lnTo>
                    <a:lnTo>
                      <a:pt x="24" y="168"/>
                    </a:lnTo>
                    <a:lnTo>
                      <a:pt x="24" y="168"/>
                    </a:lnTo>
                    <a:lnTo>
                      <a:pt x="24" y="174"/>
                    </a:lnTo>
                    <a:lnTo>
                      <a:pt x="24" y="174"/>
                    </a:lnTo>
                    <a:lnTo>
                      <a:pt x="24" y="174"/>
                    </a:lnTo>
                    <a:lnTo>
                      <a:pt x="22" y="174"/>
                    </a:lnTo>
                    <a:lnTo>
                      <a:pt x="22" y="174"/>
                    </a:lnTo>
                    <a:lnTo>
                      <a:pt x="20" y="172"/>
                    </a:lnTo>
                    <a:lnTo>
                      <a:pt x="20" y="172"/>
                    </a:lnTo>
                    <a:lnTo>
                      <a:pt x="14" y="172"/>
                    </a:lnTo>
                    <a:lnTo>
                      <a:pt x="10" y="174"/>
                    </a:lnTo>
                    <a:lnTo>
                      <a:pt x="10" y="174"/>
                    </a:lnTo>
                    <a:lnTo>
                      <a:pt x="2" y="160"/>
                    </a:lnTo>
                    <a:lnTo>
                      <a:pt x="2" y="160"/>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96" name="Freeform 216"/>
              <p:cNvSpPr>
                <a:spLocks noChangeAspect="1"/>
              </p:cNvSpPr>
              <p:nvPr/>
            </p:nvSpPr>
            <p:spPr bwMode="gray">
              <a:xfrm>
                <a:off x="3406" y="2704"/>
                <a:ext cx="163" cy="113"/>
              </a:xfrm>
              <a:custGeom>
                <a:avLst/>
                <a:gdLst/>
                <a:ahLst/>
                <a:cxnLst>
                  <a:cxn ang="0">
                    <a:pos x="64" y="106"/>
                  </a:cxn>
                  <a:cxn ang="0">
                    <a:pos x="70" y="98"/>
                  </a:cxn>
                  <a:cxn ang="0">
                    <a:pos x="76" y="90"/>
                  </a:cxn>
                  <a:cxn ang="0">
                    <a:pos x="86" y="92"/>
                  </a:cxn>
                  <a:cxn ang="0">
                    <a:pos x="94" y="98"/>
                  </a:cxn>
                  <a:cxn ang="0">
                    <a:pos x="106" y="100"/>
                  </a:cxn>
                  <a:cxn ang="0">
                    <a:pos x="114" y="102"/>
                  </a:cxn>
                  <a:cxn ang="0">
                    <a:pos x="122" y="100"/>
                  </a:cxn>
                  <a:cxn ang="0">
                    <a:pos x="126" y="96"/>
                  </a:cxn>
                  <a:cxn ang="0">
                    <a:pos x="132" y="100"/>
                  </a:cxn>
                  <a:cxn ang="0">
                    <a:pos x="142" y="98"/>
                  </a:cxn>
                  <a:cxn ang="0">
                    <a:pos x="142" y="94"/>
                  </a:cxn>
                  <a:cxn ang="0">
                    <a:pos x="146" y="94"/>
                  </a:cxn>
                  <a:cxn ang="0">
                    <a:pos x="150" y="94"/>
                  </a:cxn>
                  <a:cxn ang="0">
                    <a:pos x="156" y="88"/>
                  </a:cxn>
                  <a:cxn ang="0">
                    <a:pos x="166" y="88"/>
                  </a:cxn>
                  <a:cxn ang="0">
                    <a:pos x="170" y="90"/>
                  </a:cxn>
                  <a:cxn ang="0">
                    <a:pos x="178" y="88"/>
                  </a:cxn>
                  <a:cxn ang="0">
                    <a:pos x="174" y="84"/>
                  </a:cxn>
                  <a:cxn ang="0">
                    <a:pos x="174" y="76"/>
                  </a:cxn>
                  <a:cxn ang="0">
                    <a:pos x="166" y="68"/>
                  </a:cxn>
                  <a:cxn ang="0">
                    <a:pos x="160" y="58"/>
                  </a:cxn>
                  <a:cxn ang="0">
                    <a:pos x="154" y="56"/>
                  </a:cxn>
                  <a:cxn ang="0">
                    <a:pos x="148" y="52"/>
                  </a:cxn>
                  <a:cxn ang="0">
                    <a:pos x="140" y="50"/>
                  </a:cxn>
                  <a:cxn ang="0">
                    <a:pos x="138" y="48"/>
                  </a:cxn>
                  <a:cxn ang="0">
                    <a:pos x="130" y="38"/>
                  </a:cxn>
                  <a:cxn ang="0">
                    <a:pos x="130" y="32"/>
                  </a:cxn>
                  <a:cxn ang="0">
                    <a:pos x="126" y="22"/>
                  </a:cxn>
                  <a:cxn ang="0">
                    <a:pos x="124" y="16"/>
                  </a:cxn>
                  <a:cxn ang="0">
                    <a:pos x="116" y="0"/>
                  </a:cxn>
                  <a:cxn ang="0">
                    <a:pos x="112" y="2"/>
                  </a:cxn>
                  <a:cxn ang="0">
                    <a:pos x="108" y="8"/>
                  </a:cxn>
                  <a:cxn ang="0">
                    <a:pos x="98" y="14"/>
                  </a:cxn>
                  <a:cxn ang="0">
                    <a:pos x="94" y="20"/>
                  </a:cxn>
                  <a:cxn ang="0">
                    <a:pos x="88" y="22"/>
                  </a:cxn>
                  <a:cxn ang="0">
                    <a:pos x="82" y="26"/>
                  </a:cxn>
                  <a:cxn ang="0">
                    <a:pos x="70" y="30"/>
                  </a:cxn>
                  <a:cxn ang="0">
                    <a:pos x="70" y="36"/>
                  </a:cxn>
                  <a:cxn ang="0">
                    <a:pos x="72" y="38"/>
                  </a:cxn>
                  <a:cxn ang="0">
                    <a:pos x="62" y="44"/>
                  </a:cxn>
                  <a:cxn ang="0">
                    <a:pos x="52" y="52"/>
                  </a:cxn>
                  <a:cxn ang="0">
                    <a:pos x="32" y="54"/>
                  </a:cxn>
                  <a:cxn ang="0">
                    <a:pos x="20" y="58"/>
                  </a:cxn>
                  <a:cxn ang="0">
                    <a:pos x="10" y="66"/>
                  </a:cxn>
                  <a:cxn ang="0">
                    <a:pos x="4" y="76"/>
                  </a:cxn>
                  <a:cxn ang="0">
                    <a:pos x="2" y="82"/>
                  </a:cxn>
                  <a:cxn ang="0">
                    <a:pos x="6" y="88"/>
                  </a:cxn>
                  <a:cxn ang="0">
                    <a:pos x="12" y="102"/>
                  </a:cxn>
                  <a:cxn ang="0">
                    <a:pos x="18" y="112"/>
                  </a:cxn>
                  <a:cxn ang="0">
                    <a:pos x="26" y="120"/>
                  </a:cxn>
                  <a:cxn ang="0">
                    <a:pos x="36" y="130"/>
                  </a:cxn>
                  <a:cxn ang="0">
                    <a:pos x="42" y="126"/>
                  </a:cxn>
                  <a:cxn ang="0">
                    <a:pos x="46" y="120"/>
                  </a:cxn>
                  <a:cxn ang="0">
                    <a:pos x="52" y="122"/>
                  </a:cxn>
                  <a:cxn ang="0">
                    <a:pos x="62" y="118"/>
                  </a:cxn>
                </a:cxnLst>
                <a:rect l="0" t="0" r="r" b="b"/>
                <a:pathLst>
                  <a:path w="178" h="130">
                    <a:moveTo>
                      <a:pt x="62" y="118"/>
                    </a:moveTo>
                    <a:lnTo>
                      <a:pt x="64" y="106"/>
                    </a:lnTo>
                    <a:lnTo>
                      <a:pt x="64" y="106"/>
                    </a:lnTo>
                    <a:lnTo>
                      <a:pt x="66" y="104"/>
                    </a:lnTo>
                    <a:lnTo>
                      <a:pt x="70" y="102"/>
                    </a:lnTo>
                    <a:lnTo>
                      <a:pt x="70" y="98"/>
                    </a:lnTo>
                    <a:lnTo>
                      <a:pt x="70" y="98"/>
                    </a:lnTo>
                    <a:lnTo>
                      <a:pt x="72" y="94"/>
                    </a:lnTo>
                    <a:lnTo>
                      <a:pt x="76" y="90"/>
                    </a:lnTo>
                    <a:lnTo>
                      <a:pt x="76" y="90"/>
                    </a:lnTo>
                    <a:lnTo>
                      <a:pt x="80" y="90"/>
                    </a:lnTo>
                    <a:lnTo>
                      <a:pt x="86" y="92"/>
                    </a:lnTo>
                    <a:lnTo>
                      <a:pt x="86" y="92"/>
                    </a:lnTo>
                    <a:lnTo>
                      <a:pt x="90" y="96"/>
                    </a:lnTo>
                    <a:lnTo>
                      <a:pt x="94" y="98"/>
                    </a:lnTo>
                    <a:lnTo>
                      <a:pt x="94" y="98"/>
                    </a:lnTo>
                    <a:lnTo>
                      <a:pt x="100" y="100"/>
                    </a:lnTo>
                    <a:lnTo>
                      <a:pt x="106" y="100"/>
                    </a:lnTo>
                    <a:lnTo>
                      <a:pt x="106" y="100"/>
                    </a:lnTo>
                    <a:lnTo>
                      <a:pt x="114" y="102"/>
                    </a:lnTo>
                    <a:lnTo>
                      <a:pt x="114" y="102"/>
                    </a:lnTo>
                    <a:lnTo>
                      <a:pt x="122" y="104"/>
                    </a:lnTo>
                    <a:lnTo>
                      <a:pt x="122" y="104"/>
                    </a:lnTo>
                    <a:lnTo>
                      <a:pt x="122" y="100"/>
                    </a:lnTo>
                    <a:lnTo>
                      <a:pt x="124" y="96"/>
                    </a:lnTo>
                    <a:lnTo>
                      <a:pt x="126" y="96"/>
                    </a:lnTo>
                    <a:lnTo>
                      <a:pt x="126" y="96"/>
                    </a:lnTo>
                    <a:lnTo>
                      <a:pt x="128" y="96"/>
                    </a:lnTo>
                    <a:lnTo>
                      <a:pt x="130" y="98"/>
                    </a:lnTo>
                    <a:lnTo>
                      <a:pt x="132" y="100"/>
                    </a:lnTo>
                    <a:lnTo>
                      <a:pt x="134" y="98"/>
                    </a:lnTo>
                    <a:lnTo>
                      <a:pt x="134" y="98"/>
                    </a:lnTo>
                    <a:lnTo>
                      <a:pt x="142" y="98"/>
                    </a:lnTo>
                    <a:lnTo>
                      <a:pt x="142" y="98"/>
                    </a:lnTo>
                    <a:lnTo>
                      <a:pt x="142" y="96"/>
                    </a:lnTo>
                    <a:lnTo>
                      <a:pt x="142" y="94"/>
                    </a:lnTo>
                    <a:lnTo>
                      <a:pt x="144" y="92"/>
                    </a:lnTo>
                    <a:lnTo>
                      <a:pt x="144" y="92"/>
                    </a:lnTo>
                    <a:lnTo>
                      <a:pt x="146" y="94"/>
                    </a:lnTo>
                    <a:lnTo>
                      <a:pt x="146" y="94"/>
                    </a:lnTo>
                    <a:lnTo>
                      <a:pt x="148" y="96"/>
                    </a:lnTo>
                    <a:lnTo>
                      <a:pt x="150" y="94"/>
                    </a:lnTo>
                    <a:lnTo>
                      <a:pt x="150" y="94"/>
                    </a:lnTo>
                    <a:lnTo>
                      <a:pt x="152" y="90"/>
                    </a:lnTo>
                    <a:lnTo>
                      <a:pt x="156" y="88"/>
                    </a:lnTo>
                    <a:lnTo>
                      <a:pt x="156" y="88"/>
                    </a:lnTo>
                    <a:lnTo>
                      <a:pt x="166" y="88"/>
                    </a:lnTo>
                    <a:lnTo>
                      <a:pt x="166" y="88"/>
                    </a:lnTo>
                    <a:lnTo>
                      <a:pt x="170" y="90"/>
                    </a:lnTo>
                    <a:lnTo>
                      <a:pt x="170" y="90"/>
                    </a:lnTo>
                    <a:lnTo>
                      <a:pt x="170" y="90"/>
                    </a:lnTo>
                    <a:lnTo>
                      <a:pt x="178" y="90"/>
                    </a:lnTo>
                    <a:lnTo>
                      <a:pt x="178" y="90"/>
                    </a:lnTo>
                    <a:lnTo>
                      <a:pt x="178" y="88"/>
                    </a:lnTo>
                    <a:lnTo>
                      <a:pt x="176" y="84"/>
                    </a:lnTo>
                    <a:lnTo>
                      <a:pt x="176" y="84"/>
                    </a:lnTo>
                    <a:lnTo>
                      <a:pt x="174" y="84"/>
                    </a:lnTo>
                    <a:lnTo>
                      <a:pt x="174" y="82"/>
                    </a:lnTo>
                    <a:lnTo>
                      <a:pt x="174" y="76"/>
                    </a:lnTo>
                    <a:lnTo>
                      <a:pt x="174" y="76"/>
                    </a:lnTo>
                    <a:lnTo>
                      <a:pt x="170" y="70"/>
                    </a:lnTo>
                    <a:lnTo>
                      <a:pt x="166" y="68"/>
                    </a:lnTo>
                    <a:lnTo>
                      <a:pt x="166" y="68"/>
                    </a:lnTo>
                    <a:lnTo>
                      <a:pt x="162" y="66"/>
                    </a:lnTo>
                    <a:lnTo>
                      <a:pt x="160" y="64"/>
                    </a:lnTo>
                    <a:lnTo>
                      <a:pt x="160" y="58"/>
                    </a:lnTo>
                    <a:lnTo>
                      <a:pt x="160" y="58"/>
                    </a:lnTo>
                    <a:lnTo>
                      <a:pt x="156" y="56"/>
                    </a:lnTo>
                    <a:lnTo>
                      <a:pt x="154" y="56"/>
                    </a:lnTo>
                    <a:lnTo>
                      <a:pt x="154" y="56"/>
                    </a:lnTo>
                    <a:lnTo>
                      <a:pt x="150" y="54"/>
                    </a:lnTo>
                    <a:lnTo>
                      <a:pt x="148" y="52"/>
                    </a:lnTo>
                    <a:lnTo>
                      <a:pt x="148" y="52"/>
                    </a:lnTo>
                    <a:lnTo>
                      <a:pt x="144" y="50"/>
                    </a:lnTo>
                    <a:lnTo>
                      <a:pt x="140" y="50"/>
                    </a:lnTo>
                    <a:lnTo>
                      <a:pt x="140" y="50"/>
                    </a:lnTo>
                    <a:lnTo>
                      <a:pt x="140" y="48"/>
                    </a:lnTo>
                    <a:lnTo>
                      <a:pt x="138" y="48"/>
                    </a:lnTo>
                    <a:lnTo>
                      <a:pt x="136" y="44"/>
                    </a:lnTo>
                    <a:lnTo>
                      <a:pt x="136" y="44"/>
                    </a:lnTo>
                    <a:lnTo>
                      <a:pt x="130" y="38"/>
                    </a:lnTo>
                    <a:lnTo>
                      <a:pt x="130" y="36"/>
                    </a:lnTo>
                    <a:lnTo>
                      <a:pt x="130" y="32"/>
                    </a:lnTo>
                    <a:lnTo>
                      <a:pt x="130" y="32"/>
                    </a:lnTo>
                    <a:lnTo>
                      <a:pt x="130" y="26"/>
                    </a:lnTo>
                    <a:lnTo>
                      <a:pt x="126" y="22"/>
                    </a:lnTo>
                    <a:lnTo>
                      <a:pt x="126" y="22"/>
                    </a:lnTo>
                    <a:lnTo>
                      <a:pt x="124" y="20"/>
                    </a:lnTo>
                    <a:lnTo>
                      <a:pt x="124" y="16"/>
                    </a:lnTo>
                    <a:lnTo>
                      <a:pt x="124" y="16"/>
                    </a:lnTo>
                    <a:lnTo>
                      <a:pt x="124" y="10"/>
                    </a:lnTo>
                    <a:lnTo>
                      <a:pt x="124" y="8"/>
                    </a:lnTo>
                    <a:lnTo>
                      <a:pt x="116" y="0"/>
                    </a:lnTo>
                    <a:lnTo>
                      <a:pt x="116" y="0"/>
                    </a:lnTo>
                    <a:lnTo>
                      <a:pt x="114" y="0"/>
                    </a:lnTo>
                    <a:lnTo>
                      <a:pt x="112" y="2"/>
                    </a:lnTo>
                    <a:lnTo>
                      <a:pt x="110" y="4"/>
                    </a:lnTo>
                    <a:lnTo>
                      <a:pt x="110" y="4"/>
                    </a:lnTo>
                    <a:lnTo>
                      <a:pt x="108" y="8"/>
                    </a:lnTo>
                    <a:lnTo>
                      <a:pt x="106" y="10"/>
                    </a:lnTo>
                    <a:lnTo>
                      <a:pt x="106" y="10"/>
                    </a:lnTo>
                    <a:lnTo>
                      <a:pt x="98" y="14"/>
                    </a:lnTo>
                    <a:lnTo>
                      <a:pt x="98" y="14"/>
                    </a:lnTo>
                    <a:lnTo>
                      <a:pt x="96" y="18"/>
                    </a:lnTo>
                    <a:lnTo>
                      <a:pt x="94" y="20"/>
                    </a:lnTo>
                    <a:lnTo>
                      <a:pt x="92" y="20"/>
                    </a:lnTo>
                    <a:lnTo>
                      <a:pt x="92" y="20"/>
                    </a:lnTo>
                    <a:lnTo>
                      <a:pt x="88" y="22"/>
                    </a:lnTo>
                    <a:lnTo>
                      <a:pt x="84" y="24"/>
                    </a:lnTo>
                    <a:lnTo>
                      <a:pt x="84" y="24"/>
                    </a:lnTo>
                    <a:lnTo>
                      <a:pt x="82" y="26"/>
                    </a:lnTo>
                    <a:lnTo>
                      <a:pt x="76" y="26"/>
                    </a:lnTo>
                    <a:lnTo>
                      <a:pt x="72" y="28"/>
                    </a:lnTo>
                    <a:lnTo>
                      <a:pt x="70" y="30"/>
                    </a:lnTo>
                    <a:lnTo>
                      <a:pt x="70" y="30"/>
                    </a:lnTo>
                    <a:lnTo>
                      <a:pt x="68" y="34"/>
                    </a:lnTo>
                    <a:lnTo>
                      <a:pt x="70" y="36"/>
                    </a:lnTo>
                    <a:lnTo>
                      <a:pt x="72" y="38"/>
                    </a:lnTo>
                    <a:lnTo>
                      <a:pt x="72" y="38"/>
                    </a:lnTo>
                    <a:lnTo>
                      <a:pt x="72" y="38"/>
                    </a:lnTo>
                    <a:lnTo>
                      <a:pt x="68" y="40"/>
                    </a:lnTo>
                    <a:lnTo>
                      <a:pt x="62" y="44"/>
                    </a:lnTo>
                    <a:lnTo>
                      <a:pt x="62" y="44"/>
                    </a:lnTo>
                    <a:lnTo>
                      <a:pt x="58" y="50"/>
                    </a:lnTo>
                    <a:lnTo>
                      <a:pt x="52" y="52"/>
                    </a:lnTo>
                    <a:lnTo>
                      <a:pt x="52" y="52"/>
                    </a:lnTo>
                    <a:lnTo>
                      <a:pt x="36" y="54"/>
                    </a:lnTo>
                    <a:lnTo>
                      <a:pt x="36" y="54"/>
                    </a:lnTo>
                    <a:lnTo>
                      <a:pt x="32" y="54"/>
                    </a:lnTo>
                    <a:lnTo>
                      <a:pt x="30" y="52"/>
                    </a:lnTo>
                    <a:lnTo>
                      <a:pt x="26" y="58"/>
                    </a:lnTo>
                    <a:lnTo>
                      <a:pt x="20" y="58"/>
                    </a:lnTo>
                    <a:lnTo>
                      <a:pt x="14" y="58"/>
                    </a:lnTo>
                    <a:lnTo>
                      <a:pt x="14" y="58"/>
                    </a:lnTo>
                    <a:lnTo>
                      <a:pt x="10" y="66"/>
                    </a:lnTo>
                    <a:lnTo>
                      <a:pt x="8" y="72"/>
                    </a:lnTo>
                    <a:lnTo>
                      <a:pt x="4" y="76"/>
                    </a:lnTo>
                    <a:lnTo>
                      <a:pt x="4" y="76"/>
                    </a:lnTo>
                    <a:lnTo>
                      <a:pt x="0" y="80"/>
                    </a:lnTo>
                    <a:lnTo>
                      <a:pt x="0" y="80"/>
                    </a:lnTo>
                    <a:lnTo>
                      <a:pt x="2" y="82"/>
                    </a:lnTo>
                    <a:lnTo>
                      <a:pt x="2" y="82"/>
                    </a:lnTo>
                    <a:lnTo>
                      <a:pt x="4" y="84"/>
                    </a:lnTo>
                    <a:lnTo>
                      <a:pt x="6" y="88"/>
                    </a:lnTo>
                    <a:lnTo>
                      <a:pt x="6" y="88"/>
                    </a:lnTo>
                    <a:lnTo>
                      <a:pt x="12" y="102"/>
                    </a:lnTo>
                    <a:lnTo>
                      <a:pt x="12" y="102"/>
                    </a:lnTo>
                    <a:lnTo>
                      <a:pt x="16" y="106"/>
                    </a:lnTo>
                    <a:lnTo>
                      <a:pt x="18" y="112"/>
                    </a:lnTo>
                    <a:lnTo>
                      <a:pt x="18" y="112"/>
                    </a:lnTo>
                    <a:lnTo>
                      <a:pt x="24" y="116"/>
                    </a:lnTo>
                    <a:lnTo>
                      <a:pt x="26" y="120"/>
                    </a:lnTo>
                    <a:lnTo>
                      <a:pt x="26" y="120"/>
                    </a:lnTo>
                    <a:lnTo>
                      <a:pt x="32" y="126"/>
                    </a:lnTo>
                    <a:lnTo>
                      <a:pt x="36" y="130"/>
                    </a:lnTo>
                    <a:lnTo>
                      <a:pt x="36" y="130"/>
                    </a:lnTo>
                    <a:lnTo>
                      <a:pt x="38" y="130"/>
                    </a:lnTo>
                    <a:lnTo>
                      <a:pt x="40" y="128"/>
                    </a:lnTo>
                    <a:lnTo>
                      <a:pt x="42" y="126"/>
                    </a:lnTo>
                    <a:lnTo>
                      <a:pt x="42" y="126"/>
                    </a:lnTo>
                    <a:lnTo>
                      <a:pt x="42" y="122"/>
                    </a:lnTo>
                    <a:lnTo>
                      <a:pt x="46" y="120"/>
                    </a:lnTo>
                    <a:lnTo>
                      <a:pt x="46" y="120"/>
                    </a:lnTo>
                    <a:lnTo>
                      <a:pt x="50" y="122"/>
                    </a:lnTo>
                    <a:lnTo>
                      <a:pt x="52" y="122"/>
                    </a:lnTo>
                    <a:lnTo>
                      <a:pt x="52" y="122"/>
                    </a:lnTo>
                    <a:lnTo>
                      <a:pt x="62" y="118"/>
                    </a:lnTo>
                    <a:lnTo>
                      <a:pt x="62" y="118"/>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297" name="Freeform 217"/>
              <p:cNvSpPr>
                <a:spLocks noChangeAspect="1"/>
              </p:cNvSpPr>
              <p:nvPr/>
            </p:nvSpPr>
            <p:spPr bwMode="gray">
              <a:xfrm>
                <a:off x="2249" y="1711"/>
                <a:ext cx="2" cy="2"/>
              </a:xfrm>
              <a:custGeom>
                <a:avLst/>
                <a:gdLst/>
                <a:ahLst/>
                <a:cxnLst>
                  <a:cxn ang="0">
                    <a:pos x="0" y="0"/>
                  </a:cxn>
                  <a:cxn ang="0">
                    <a:pos x="2" y="2"/>
                  </a:cxn>
                  <a:cxn ang="0">
                    <a:pos x="2" y="2"/>
                  </a:cxn>
                  <a:cxn ang="0">
                    <a:pos x="2" y="0"/>
                  </a:cxn>
                  <a:cxn ang="0">
                    <a:pos x="0" y="0"/>
                  </a:cxn>
                  <a:cxn ang="0">
                    <a:pos x="0" y="0"/>
                  </a:cxn>
                </a:cxnLst>
                <a:rect l="0" t="0" r="r" b="b"/>
                <a:pathLst>
                  <a:path w="2" h="2">
                    <a:moveTo>
                      <a:pt x="0" y="0"/>
                    </a:moveTo>
                    <a:lnTo>
                      <a:pt x="2" y="2"/>
                    </a:lnTo>
                    <a:lnTo>
                      <a:pt x="2" y="2"/>
                    </a:lnTo>
                    <a:lnTo>
                      <a:pt x="2" y="0"/>
                    </a:lnTo>
                    <a:lnTo>
                      <a:pt x="0" y="0"/>
                    </a:lnTo>
                    <a:lnTo>
                      <a:pt x="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98" name="Freeform 218"/>
              <p:cNvSpPr>
                <a:spLocks noChangeAspect="1"/>
              </p:cNvSpPr>
              <p:nvPr/>
            </p:nvSpPr>
            <p:spPr bwMode="gray">
              <a:xfrm>
                <a:off x="2269" y="1656"/>
                <a:ext cx="2" cy="2"/>
              </a:xfrm>
              <a:custGeom>
                <a:avLst/>
                <a:gdLst/>
                <a:ahLst/>
                <a:cxnLst>
                  <a:cxn ang="0">
                    <a:pos x="2" y="0"/>
                  </a:cxn>
                  <a:cxn ang="0">
                    <a:pos x="2" y="0"/>
                  </a:cxn>
                  <a:cxn ang="0">
                    <a:pos x="2" y="2"/>
                  </a:cxn>
                  <a:cxn ang="0">
                    <a:pos x="0" y="2"/>
                  </a:cxn>
                  <a:cxn ang="0">
                    <a:pos x="0" y="2"/>
                  </a:cxn>
                  <a:cxn ang="0">
                    <a:pos x="0" y="0"/>
                  </a:cxn>
                  <a:cxn ang="0">
                    <a:pos x="2" y="0"/>
                  </a:cxn>
                  <a:cxn ang="0">
                    <a:pos x="2" y="0"/>
                  </a:cxn>
                </a:cxnLst>
                <a:rect l="0" t="0" r="r" b="b"/>
                <a:pathLst>
                  <a:path w="2" h="2">
                    <a:moveTo>
                      <a:pt x="2" y="0"/>
                    </a:moveTo>
                    <a:lnTo>
                      <a:pt x="2" y="0"/>
                    </a:lnTo>
                    <a:lnTo>
                      <a:pt x="2" y="2"/>
                    </a:lnTo>
                    <a:lnTo>
                      <a:pt x="0" y="2"/>
                    </a:lnTo>
                    <a:lnTo>
                      <a:pt x="0" y="2"/>
                    </a:lnTo>
                    <a:lnTo>
                      <a:pt x="0" y="0"/>
                    </a:lnTo>
                    <a:lnTo>
                      <a:pt x="2" y="0"/>
                    </a:lnTo>
                    <a:lnTo>
                      <a:pt x="2"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299" name="Freeform 219"/>
              <p:cNvSpPr>
                <a:spLocks noChangeAspect="1"/>
              </p:cNvSpPr>
              <p:nvPr/>
            </p:nvSpPr>
            <p:spPr bwMode="gray">
              <a:xfrm>
                <a:off x="2271" y="1659"/>
                <a:ext cx="1" cy="2"/>
              </a:xfrm>
              <a:custGeom>
                <a:avLst/>
                <a:gdLst/>
                <a:ahLst/>
                <a:cxnLst>
                  <a:cxn ang="0">
                    <a:pos x="0" y="2"/>
                  </a:cxn>
                  <a:cxn ang="0">
                    <a:pos x="0" y="2"/>
                  </a:cxn>
                  <a:cxn ang="0">
                    <a:pos x="0" y="0"/>
                  </a:cxn>
                  <a:cxn ang="0">
                    <a:pos x="0" y="0"/>
                  </a:cxn>
                  <a:cxn ang="0">
                    <a:pos x="0" y="0"/>
                  </a:cxn>
                  <a:cxn ang="0">
                    <a:pos x="0" y="2"/>
                  </a:cxn>
                  <a:cxn ang="0">
                    <a:pos x="0" y="2"/>
                  </a:cxn>
                  <a:cxn ang="0">
                    <a:pos x="0" y="2"/>
                  </a:cxn>
                </a:cxnLst>
                <a:rect l="0" t="0" r="r" b="b"/>
                <a:pathLst>
                  <a:path h="2">
                    <a:moveTo>
                      <a:pt x="0" y="2"/>
                    </a:moveTo>
                    <a:lnTo>
                      <a:pt x="0" y="2"/>
                    </a:lnTo>
                    <a:lnTo>
                      <a:pt x="0" y="0"/>
                    </a:lnTo>
                    <a:lnTo>
                      <a:pt x="0" y="0"/>
                    </a:lnTo>
                    <a:lnTo>
                      <a:pt x="0" y="0"/>
                    </a:lnTo>
                    <a:lnTo>
                      <a:pt x="0" y="2"/>
                    </a:lnTo>
                    <a:lnTo>
                      <a:pt x="0" y="2"/>
                    </a:lnTo>
                    <a:lnTo>
                      <a:pt x="0" y="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00" name="Freeform 220"/>
              <p:cNvSpPr>
                <a:spLocks noChangeAspect="1"/>
              </p:cNvSpPr>
              <p:nvPr/>
            </p:nvSpPr>
            <p:spPr bwMode="gray">
              <a:xfrm>
                <a:off x="2379" y="1704"/>
                <a:ext cx="11" cy="4"/>
              </a:xfrm>
              <a:custGeom>
                <a:avLst/>
                <a:gdLst/>
                <a:ahLst/>
                <a:cxnLst>
                  <a:cxn ang="0">
                    <a:pos x="2" y="0"/>
                  </a:cxn>
                  <a:cxn ang="0">
                    <a:pos x="2" y="0"/>
                  </a:cxn>
                  <a:cxn ang="0">
                    <a:pos x="10" y="2"/>
                  </a:cxn>
                  <a:cxn ang="0">
                    <a:pos x="12" y="4"/>
                  </a:cxn>
                  <a:cxn ang="0">
                    <a:pos x="12" y="4"/>
                  </a:cxn>
                  <a:cxn ang="0">
                    <a:pos x="4" y="2"/>
                  </a:cxn>
                  <a:cxn ang="0">
                    <a:pos x="0" y="2"/>
                  </a:cxn>
                  <a:cxn ang="0">
                    <a:pos x="2" y="0"/>
                  </a:cxn>
                  <a:cxn ang="0">
                    <a:pos x="2" y="0"/>
                  </a:cxn>
                </a:cxnLst>
                <a:rect l="0" t="0" r="r" b="b"/>
                <a:pathLst>
                  <a:path w="12" h="4">
                    <a:moveTo>
                      <a:pt x="2" y="0"/>
                    </a:moveTo>
                    <a:lnTo>
                      <a:pt x="2" y="0"/>
                    </a:lnTo>
                    <a:lnTo>
                      <a:pt x="10" y="2"/>
                    </a:lnTo>
                    <a:lnTo>
                      <a:pt x="12" y="4"/>
                    </a:lnTo>
                    <a:lnTo>
                      <a:pt x="12" y="4"/>
                    </a:lnTo>
                    <a:lnTo>
                      <a:pt x="4" y="2"/>
                    </a:lnTo>
                    <a:lnTo>
                      <a:pt x="0" y="2"/>
                    </a:lnTo>
                    <a:lnTo>
                      <a:pt x="2" y="0"/>
                    </a:lnTo>
                    <a:lnTo>
                      <a:pt x="2"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01" name="Freeform 221"/>
              <p:cNvSpPr>
                <a:spLocks noChangeAspect="1"/>
              </p:cNvSpPr>
              <p:nvPr/>
            </p:nvSpPr>
            <p:spPr bwMode="gray">
              <a:xfrm>
                <a:off x="2368" y="1689"/>
                <a:ext cx="5" cy="5"/>
              </a:xfrm>
              <a:custGeom>
                <a:avLst/>
                <a:gdLst/>
                <a:ahLst/>
                <a:cxnLst>
                  <a:cxn ang="0">
                    <a:pos x="2" y="0"/>
                  </a:cxn>
                  <a:cxn ang="0">
                    <a:pos x="2" y="0"/>
                  </a:cxn>
                  <a:cxn ang="0">
                    <a:pos x="4" y="0"/>
                  </a:cxn>
                  <a:cxn ang="0">
                    <a:pos x="4" y="2"/>
                  </a:cxn>
                  <a:cxn ang="0">
                    <a:pos x="4" y="6"/>
                  </a:cxn>
                  <a:cxn ang="0">
                    <a:pos x="4" y="6"/>
                  </a:cxn>
                  <a:cxn ang="0">
                    <a:pos x="0" y="6"/>
                  </a:cxn>
                  <a:cxn ang="0">
                    <a:pos x="0" y="6"/>
                  </a:cxn>
                  <a:cxn ang="0">
                    <a:pos x="0" y="2"/>
                  </a:cxn>
                  <a:cxn ang="0">
                    <a:pos x="0" y="0"/>
                  </a:cxn>
                  <a:cxn ang="0">
                    <a:pos x="2" y="0"/>
                  </a:cxn>
                  <a:cxn ang="0">
                    <a:pos x="2" y="0"/>
                  </a:cxn>
                </a:cxnLst>
                <a:rect l="0" t="0" r="r" b="b"/>
                <a:pathLst>
                  <a:path w="4" h="6">
                    <a:moveTo>
                      <a:pt x="2" y="0"/>
                    </a:moveTo>
                    <a:lnTo>
                      <a:pt x="2" y="0"/>
                    </a:lnTo>
                    <a:lnTo>
                      <a:pt x="4" y="0"/>
                    </a:lnTo>
                    <a:lnTo>
                      <a:pt x="4" y="2"/>
                    </a:lnTo>
                    <a:lnTo>
                      <a:pt x="4" y="6"/>
                    </a:lnTo>
                    <a:lnTo>
                      <a:pt x="4" y="6"/>
                    </a:lnTo>
                    <a:lnTo>
                      <a:pt x="0" y="6"/>
                    </a:lnTo>
                    <a:lnTo>
                      <a:pt x="0" y="6"/>
                    </a:lnTo>
                    <a:lnTo>
                      <a:pt x="0" y="2"/>
                    </a:lnTo>
                    <a:lnTo>
                      <a:pt x="0" y="0"/>
                    </a:lnTo>
                    <a:lnTo>
                      <a:pt x="2" y="0"/>
                    </a:lnTo>
                    <a:lnTo>
                      <a:pt x="2"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02" name="Freeform 222"/>
              <p:cNvSpPr>
                <a:spLocks noChangeAspect="1"/>
              </p:cNvSpPr>
              <p:nvPr/>
            </p:nvSpPr>
            <p:spPr bwMode="gray">
              <a:xfrm>
                <a:off x="2429" y="1824"/>
                <a:ext cx="2" cy="3"/>
              </a:xfrm>
              <a:custGeom>
                <a:avLst/>
                <a:gdLst/>
                <a:ahLst/>
                <a:cxnLst>
                  <a:cxn ang="0">
                    <a:pos x="0" y="0"/>
                  </a:cxn>
                  <a:cxn ang="0">
                    <a:pos x="0" y="0"/>
                  </a:cxn>
                  <a:cxn ang="0">
                    <a:pos x="2" y="2"/>
                  </a:cxn>
                  <a:cxn ang="0">
                    <a:pos x="2" y="4"/>
                  </a:cxn>
                  <a:cxn ang="0">
                    <a:pos x="2" y="2"/>
                  </a:cxn>
                  <a:cxn ang="0">
                    <a:pos x="2" y="2"/>
                  </a:cxn>
                  <a:cxn ang="0">
                    <a:pos x="0" y="0"/>
                  </a:cxn>
                  <a:cxn ang="0">
                    <a:pos x="0" y="0"/>
                  </a:cxn>
                  <a:cxn ang="0">
                    <a:pos x="0" y="0"/>
                  </a:cxn>
                  <a:cxn ang="0">
                    <a:pos x="0" y="0"/>
                  </a:cxn>
                </a:cxnLst>
                <a:rect l="0" t="0" r="r" b="b"/>
                <a:pathLst>
                  <a:path w="2" h="4">
                    <a:moveTo>
                      <a:pt x="0" y="0"/>
                    </a:moveTo>
                    <a:lnTo>
                      <a:pt x="0" y="0"/>
                    </a:lnTo>
                    <a:lnTo>
                      <a:pt x="2" y="2"/>
                    </a:lnTo>
                    <a:lnTo>
                      <a:pt x="2" y="4"/>
                    </a:lnTo>
                    <a:lnTo>
                      <a:pt x="2" y="2"/>
                    </a:lnTo>
                    <a:lnTo>
                      <a:pt x="2" y="2"/>
                    </a:lnTo>
                    <a:lnTo>
                      <a:pt x="0" y="0"/>
                    </a:lnTo>
                    <a:lnTo>
                      <a:pt x="0" y="0"/>
                    </a:lnTo>
                    <a:lnTo>
                      <a:pt x="0" y="0"/>
                    </a:lnTo>
                    <a:lnTo>
                      <a:pt x="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03" name="Freeform 223"/>
              <p:cNvSpPr>
                <a:spLocks noChangeAspect="1"/>
              </p:cNvSpPr>
              <p:nvPr/>
            </p:nvSpPr>
            <p:spPr bwMode="gray">
              <a:xfrm>
                <a:off x="2152" y="2099"/>
                <a:ext cx="1" cy="1"/>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04" name="Freeform 224"/>
              <p:cNvSpPr>
                <a:spLocks noChangeAspect="1"/>
              </p:cNvSpPr>
              <p:nvPr/>
            </p:nvSpPr>
            <p:spPr bwMode="gray">
              <a:xfrm>
                <a:off x="2138" y="2122"/>
                <a:ext cx="3" cy="2"/>
              </a:xfrm>
              <a:custGeom>
                <a:avLst/>
                <a:gdLst/>
                <a:ahLst/>
                <a:cxnLst>
                  <a:cxn ang="0">
                    <a:pos x="0" y="0"/>
                  </a:cxn>
                  <a:cxn ang="0">
                    <a:pos x="0" y="0"/>
                  </a:cxn>
                  <a:cxn ang="0">
                    <a:pos x="0" y="2"/>
                  </a:cxn>
                  <a:cxn ang="0">
                    <a:pos x="2" y="2"/>
                  </a:cxn>
                  <a:cxn ang="0">
                    <a:pos x="2" y="2"/>
                  </a:cxn>
                  <a:cxn ang="0">
                    <a:pos x="2" y="0"/>
                  </a:cxn>
                  <a:cxn ang="0">
                    <a:pos x="2" y="0"/>
                  </a:cxn>
                  <a:cxn ang="0">
                    <a:pos x="0" y="0"/>
                  </a:cxn>
                  <a:cxn ang="0">
                    <a:pos x="0" y="0"/>
                  </a:cxn>
                </a:cxnLst>
                <a:rect l="0" t="0" r="r" b="b"/>
                <a:pathLst>
                  <a:path w="2" h="2">
                    <a:moveTo>
                      <a:pt x="0" y="0"/>
                    </a:moveTo>
                    <a:lnTo>
                      <a:pt x="0" y="0"/>
                    </a:lnTo>
                    <a:lnTo>
                      <a:pt x="0" y="2"/>
                    </a:lnTo>
                    <a:lnTo>
                      <a:pt x="2" y="2"/>
                    </a:lnTo>
                    <a:lnTo>
                      <a:pt x="2" y="2"/>
                    </a:lnTo>
                    <a:lnTo>
                      <a:pt x="2" y="0"/>
                    </a:lnTo>
                    <a:lnTo>
                      <a:pt x="2" y="0"/>
                    </a:lnTo>
                    <a:lnTo>
                      <a:pt x="0" y="0"/>
                    </a:lnTo>
                    <a:lnTo>
                      <a:pt x="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05" name="Freeform 225"/>
              <p:cNvSpPr>
                <a:spLocks noChangeAspect="1"/>
              </p:cNvSpPr>
              <p:nvPr/>
            </p:nvSpPr>
            <p:spPr bwMode="gray">
              <a:xfrm>
                <a:off x="2154" y="2113"/>
                <a:ext cx="3" cy="2"/>
              </a:xfrm>
              <a:custGeom>
                <a:avLst/>
                <a:gdLst/>
                <a:ahLst/>
                <a:cxnLst>
                  <a:cxn ang="0">
                    <a:pos x="2" y="0"/>
                  </a:cxn>
                  <a:cxn ang="0">
                    <a:pos x="2" y="0"/>
                  </a:cxn>
                  <a:cxn ang="0">
                    <a:pos x="0" y="2"/>
                  </a:cxn>
                  <a:cxn ang="0">
                    <a:pos x="0" y="2"/>
                  </a:cxn>
                  <a:cxn ang="0">
                    <a:pos x="4" y="0"/>
                  </a:cxn>
                  <a:cxn ang="0">
                    <a:pos x="2" y="0"/>
                  </a:cxn>
                  <a:cxn ang="0">
                    <a:pos x="2" y="0"/>
                  </a:cxn>
                </a:cxnLst>
                <a:rect l="0" t="0" r="r" b="b"/>
                <a:pathLst>
                  <a:path w="4" h="2">
                    <a:moveTo>
                      <a:pt x="2" y="0"/>
                    </a:moveTo>
                    <a:lnTo>
                      <a:pt x="2" y="0"/>
                    </a:lnTo>
                    <a:lnTo>
                      <a:pt x="0" y="2"/>
                    </a:lnTo>
                    <a:lnTo>
                      <a:pt x="0" y="2"/>
                    </a:lnTo>
                    <a:lnTo>
                      <a:pt x="4" y="0"/>
                    </a:lnTo>
                    <a:lnTo>
                      <a:pt x="2" y="0"/>
                    </a:lnTo>
                    <a:lnTo>
                      <a:pt x="2"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06" name="Freeform 226"/>
              <p:cNvSpPr>
                <a:spLocks noChangeAspect="1"/>
              </p:cNvSpPr>
              <p:nvPr/>
            </p:nvSpPr>
            <p:spPr bwMode="gray">
              <a:xfrm>
                <a:off x="2214" y="2224"/>
                <a:ext cx="1" cy="4"/>
              </a:xfrm>
              <a:custGeom>
                <a:avLst/>
                <a:gdLst/>
                <a:ahLst/>
                <a:cxnLst>
                  <a:cxn ang="0">
                    <a:pos x="0" y="4"/>
                  </a:cxn>
                  <a:cxn ang="0">
                    <a:pos x="0" y="2"/>
                  </a:cxn>
                  <a:cxn ang="0">
                    <a:pos x="0" y="2"/>
                  </a:cxn>
                  <a:cxn ang="0">
                    <a:pos x="0" y="0"/>
                  </a:cxn>
                  <a:cxn ang="0">
                    <a:pos x="0" y="0"/>
                  </a:cxn>
                  <a:cxn ang="0">
                    <a:pos x="0" y="4"/>
                  </a:cxn>
                  <a:cxn ang="0">
                    <a:pos x="0" y="4"/>
                  </a:cxn>
                </a:cxnLst>
                <a:rect l="0" t="0" r="r" b="b"/>
                <a:pathLst>
                  <a:path h="4">
                    <a:moveTo>
                      <a:pt x="0" y="4"/>
                    </a:moveTo>
                    <a:lnTo>
                      <a:pt x="0" y="2"/>
                    </a:lnTo>
                    <a:lnTo>
                      <a:pt x="0" y="2"/>
                    </a:lnTo>
                    <a:lnTo>
                      <a:pt x="0" y="0"/>
                    </a:lnTo>
                    <a:lnTo>
                      <a:pt x="0" y="0"/>
                    </a:lnTo>
                    <a:lnTo>
                      <a:pt x="0" y="4"/>
                    </a:lnTo>
                    <a:lnTo>
                      <a:pt x="0" y="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07" name="Freeform 227"/>
              <p:cNvSpPr>
                <a:spLocks noChangeAspect="1"/>
              </p:cNvSpPr>
              <p:nvPr/>
            </p:nvSpPr>
            <p:spPr bwMode="gray">
              <a:xfrm>
                <a:off x="1628" y="1716"/>
                <a:ext cx="1" cy="2"/>
              </a:xfrm>
              <a:custGeom>
                <a:avLst/>
                <a:gdLst/>
                <a:ahLst/>
                <a:cxnLst>
                  <a:cxn ang="0">
                    <a:pos x="0" y="2"/>
                  </a:cxn>
                  <a:cxn ang="0">
                    <a:pos x="0" y="2"/>
                  </a:cxn>
                  <a:cxn ang="0">
                    <a:pos x="0" y="0"/>
                  </a:cxn>
                  <a:cxn ang="0">
                    <a:pos x="0" y="0"/>
                  </a:cxn>
                  <a:cxn ang="0">
                    <a:pos x="0" y="0"/>
                  </a:cxn>
                  <a:cxn ang="0">
                    <a:pos x="0" y="2"/>
                  </a:cxn>
                  <a:cxn ang="0">
                    <a:pos x="0" y="2"/>
                  </a:cxn>
                  <a:cxn ang="0">
                    <a:pos x="0" y="2"/>
                  </a:cxn>
                </a:cxnLst>
                <a:rect l="0" t="0" r="r" b="b"/>
                <a:pathLst>
                  <a:path h="2">
                    <a:moveTo>
                      <a:pt x="0" y="2"/>
                    </a:moveTo>
                    <a:lnTo>
                      <a:pt x="0" y="2"/>
                    </a:lnTo>
                    <a:lnTo>
                      <a:pt x="0" y="0"/>
                    </a:lnTo>
                    <a:lnTo>
                      <a:pt x="0" y="0"/>
                    </a:lnTo>
                    <a:lnTo>
                      <a:pt x="0" y="0"/>
                    </a:lnTo>
                    <a:lnTo>
                      <a:pt x="0" y="2"/>
                    </a:lnTo>
                    <a:lnTo>
                      <a:pt x="0" y="2"/>
                    </a:lnTo>
                    <a:lnTo>
                      <a:pt x="0" y="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08" name="Freeform 228"/>
              <p:cNvSpPr>
                <a:spLocks noChangeAspect="1"/>
              </p:cNvSpPr>
              <p:nvPr/>
            </p:nvSpPr>
            <p:spPr bwMode="gray">
              <a:xfrm>
                <a:off x="1652" y="2027"/>
                <a:ext cx="0" cy="1"/>
              </a:xfrm>
              <a:custGeom>
                <a:avLst/>
                <a:gdLst/>
                <a:ahLst/>
                <a:cxnLst>
                  <a:cxn ang="0">
                    <a:pos x="0" y="2"/>
                  </a:cxn>
                  <a:cxn ang="0">
                    <a:pos x="0" y="2"/>
                  </a:cxn>
                  <a:cxn ang="0">
                    <a:pos x="0" y="2"/>
                  </a:cxn>
                  <a:cxn ang="0">
                    <a:pos x="0" y="0"/>
                  </a:cxn>
                  <a:cxn ang="0">
                    <a:pos x="0" y="0"/>
                  </a:cxn>
                  <a:cxn ang="0">
                    <a:pos x="0" y="2"/>
                  </a:cxn>
                  <a:cxn ang="0">
                    <a:pos x="0" y="2"/>
                  </a:cxn>
                  <a:cxn ang="0">
                    <a:pos x="0" y="2"/>
                  </a:cxn>
                </a:cxnLst>
                <a:rect l="0" t="0" r="r" b="b"/>
                <a:pathLst>
                  <a:path h="2">
                    <a:moveTo>
                      <a:pt x="0" y="2"/>
                    </a:moveTo>
                    <a:lnTo>
                      <a:pt x="0" y="2"/>
                    </a:lnTo>
                    <a:lnTo>
                      <a:pt x="0" y="2"/>
                    </a:lnTo>
                    <a:lnTo>
                      <a:pt x="0" y="0"/>
                    </a:lnTo>
                    <a:lnTo>
                      <a:pt x="0" y="0"/>
                    </a:lnTo>
                    <a:lnTo>
                      <a:pt x="0" y="2"/>
                    </a:lnTo>
                    <a:lnTo>
                      <a:pt x="0" y="2"/>
                    </a:lnTo>
                    <a:lnTo>
                      <a:pt x="0" y="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09" name="Freeform 229"/>
              <p:cNvSpPr>
                <a:spLocks noChangeAspect="1"/>
              </p:cNvSpPr>
              <p:nvPr/>
            </p:nvSpPr>
            <p:spPr bwMode="gray">
              <a:xfrm>
                <a:off x="2043" y="1749"/>
                <a:ext cx="1" cy="2"/>
              </a:xfrm>
              <a:custGeom>
                <a:avLst/>
                <a:gdLst/>
                <a:ahLst/>
                <a:cxnLst>
                  <a:cxn ang="0">
                    <a:pos x="0" y="0"/>
                  </a:cxn>
                  <a:cxn ang="0">
                    <a:pos x="0" y="2"/>
                  </a:cxn>
                  <a:cxn ang="0">
                    <a:pos x="0" y="2"/>
                  </a:cxn>
                  <a:cxn ang="0">
                    <a:pos x="0" y="2"/>
                  </a:cxn>
                  <a:cxn ang="0">
                    <a:pos x="0" y="0"/>
                  </a:cxn>
                  <a:cxn ang="0">
                    <a:pos x="0" y="0"/>
                  </a:cxn>
                  <a:cxn ang="0">
                    <a:pos x="0" y="0"/>
                  </a:cxn>
                </a:cxnLst>
                <a:rect l="0" t="0" r="r" b="b"/>
                <a:pathLst>
                  <a:path h="2">
                    <a:moveTo>
                      <a:pt x="0" y="0"/>
                    </a:moveTo>
                    <a:lnTo>
                      <a:pt x="0" y="2"/>
                    </a:lnTo>
                    <a:lnTo>
                      <a:pt x="0" y="2"/>
                    </a:lnTo>
                    <a:lnTo>
                      <a:pt x="0" y="2"/>
                    </a:lnTo>
                    <a:lnTo>
                      <a:pt x="0" y="0"/>
                    </a:lnTo>
                    <a:lnTo>
                      <a:pt x="0" y="0"/>
                    </a:lnTo>
                    <a:lnTo>
                      <a:pt x="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10" name="Freeform 230"/>
              <p:cNvSpPr>
                <a:spLocks noChangeAspect="1"/>
              </p:cNvSpPr>
              <p:nvPr/>
            </p:nvSpPr>
            <p:spPr bwMode="gray">
              <a:xfrm>
                <a:off x="2363" y="2145"/>
                <a:ext cx="7" cy="5"/>
              </a:xfrm>
              <a:custGeom>
                <a:avLst/>
                <a:gdLst/>
                <a:ahLst/>
                <a:cxnLst>
                  <a:cxn ang="0">
                    <a:pos x="2" y="4"/>
                  </a:cxn>
                  <a:cxn ang="0">
                    <a:pos x="2" y="4"/>
                  </a:cxn>
                  <a:cxn ang="0">
                    <a:pos x="0" y="6"/>
                  </a:cxn>
                  <a:cxn ang="0">
                    <a:pos x="0" y="4"/>
                  </a:cxn>
                  <a:cxn ang="0">
                    <a:pos x="6" y="0"/>
                  </a:cxn>
                  <a:cxn ang="0">
                    <a:pos x="6" y="0"/>
                  </a:cxn>
                  <a:cxn ang="0">
                    <a:pos x="8" y="0"/>
                  </a:cxn>
                  <a:cxn ang="0">
                    <a:pos x="6" y="2"/>
                  </a:cxn>
                  <a:cxn ang="0">
                    <a:pos x="2" y="4"/>
                  </a:cxn>
                  <a:cxn ang="0">
                    <a:pos x="2" y="4"/>
                  </a:cxn>
                </a:cxnLst>
                <a:rect l="0" t="0" r="r" b="b"/>
                <a:pathLst>
                  <a:path w="8" h="6">
                    <a:moveTo>
                      <a:pt x="2" y="4"/>
                    </a:moveTo>
                    <a:lnTo>
                      <a:pt x="2" y="4"/>
                    </a:lnTo>
                    <a:lnTo>
                      <a:pt x="0" y="6"/>
                    </a:lnTo>
                    <a:lnTo>
                      <a:pt x="0" y="4"/>
                    </a:lnTo>
                    <a:lnTo>
                      <a:pt x="6" y="0"/>
                    </a:lnTo>
                    <a:lnTo>
                      <a:pt x="6" y="0"/>
                    </a:lnTo>
                    <a:lnTo>
                      <a:pt x="8" y="0"/>
                    </a:lnTo>
                    <a:lnTo>
                      <a:pt x="6" y="2"/>
                    </a:lnTo>
                    <a:lnTo>
                      <a:pt x="2" y="4"/>
                    </a:lnTo>
                    <a:lnTo>
                      <a:pt x="2" y="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11" name="Freeform 231"/>
              <p:cNvSpPr>
                <a:spLocks noChangeAspect="1"/>
              </p:cNvSpPr>
              <p:nvPr/>
            </p:nvSpPr>
            <p:spPr bwMode="gray">
              <a:xfrm>
                <a:off x="2401" y="2164"/>
                <a:ext cx="2" cy="1"/>
              </a:xfrm>
              <a:custGeom>
                <a:avLst/>
                <a:gdLst/>
                <a:ahLst/>
                <a:cxnLst>
                  <a:cxn ang="0">
                    <a:pos x="0" y="2"/>
                  </a:cxn>
                  <a:cxn ang="0">
                    <a:pos x="0" y="2"/>
                  </a:cxn>
                  <a:cxn ang="0">
                    <a:pos x="0" y="0"/>
                  </a:cxn>
                  <a:cxn ang="0">
                    <a:pos x="2" y="0"/>
                  </a:cxn>
                  <a:cxn ang="0">
                    <a:pos x="2" y="0"/>
                  </a:cxn>
                  <a:cxn ang="0">
                    <a:pos x="2" y="0"/>
                  </a:cxn>
                  <a:cxn ang="0">
                    <a:pos x="0" y="2"/>
                  </a:cxn>
                  <a:cxn ang="0">
                    <a:pos x="0" y="2"/>
                  </a:cxn>
                </a:cxnLst>
                <a:rect l="0" t="0" r="r" b="b"/>
                <a:pathLst>
                  <a:path w="2" h="2">
                    <a:moveTo>
                      <a:pt x="0" y="2"/>
                    </a:moveTo>
                    <a:lnTo>
                      <a:pt x="0" y="2"/>
                    </a:lnTo>
                    <a:lnTo>
                      <a:pt x="0" y="0"/>
                    </a:lnTo>
                    <a:lnTo>
                      <a:pt x="2" y="0"/>
                    </a:lnTo>
                    <a:lnTo>
                      <a:pt x="2" y="0"/>
                    </a:lnTo>
                    <a:lnTo>
                      <a:pt x="2" y="0"/>
                    </a:lnTo>
                    <a:lnTo>
                      <a:pt x="0" y="2"/>
                    </a:lnTo>
                    <a:lnTo>
                      <a:pt x="0" y="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12" name="Freeform 232"/>
              <p:cNvSpPr>
                <a:spLocks noChangeAspect="1"/>
              </p:cNvSpPr>
              <p:nvPr/>
            </p:nvSpPr>
            <p:spPr bwMode="gray">
              <a:xfrm>
                <a:off x="2198" y="1782"/>
                <a:ext cx="2" cy="2"/>
              </a:xfrm>
              <a:custGeom>
                <a:avLst/>
                <a:gdLst/>
                <a:ahLst/>
                <a:cxnLst>
                  <a:cxn ang="0">
                    <a:pos x="0" y="0"/>
                  </a:cxn>
                  <a:cxn ang="0">
                    <a:pos x="0" y="2"/>
                  </a:cxn>
                  <a:cxn ang="0">
                    <a:pos x="0" y="2"/>
                  </a:cxn>
                  <a:cxn ang="0">
                    <a:pos x="2" y="0"/>
                  </a:cxn>
                  <a:cxn ang="0">
                    <a:pos x="0" y="0"/>
                  </a:cxn>
                  <a:cxn ang="0">
                    <a:pos x="0" y="0"/>
                  </a:cxn>
                </a:cxnLst>
                <a:rect l="0" t="0" r="r" b="b"/>
                <a:pathLst>
                  <a:path w="2" h="2">
                    <a:moveTo>
                      <a:pt x="0" y="0"/>
                    </a:moveTo>
                    <a:lnTo>
                      <a:pt x="0" y="2"/>
                    </a:lnTo>
                    <a:lnTo>
                      <a:pt x="0" y="2"/>
                    </a:lnTo>
                    <a:lnTo>
                      <a:pt x="2" y="0"/>
                    </a:lnTo>
                    <a:lnTo>
                      <a:pt x="0" y="0"/>
                    </a:lnTo>
                    <a:lnTo>
                      <a:pt x="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13" name="Freeform 233"/>
              <p:cNvSpPr>
                <a:spLocks noChangeAspect="1"/>
              </p:cNvSpPr>
              <p:nvPr/>
            </p:nvSpPr>
            <p:spPr bwMode="gray">
              <a:xfrm>
                <a:off x="1639" y="2001"/>
                <a:ext cx="1" cy="1"/>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14" name="Rectangle 234"/>
              <p:cNvSpPr>
                <a:spLocks noChangeAspect="1" noChangeArrowheads="1"/>
              </p:cNvSpPr>
              <p:nvPr/>
            </p:nvSpPr>
            <p:spPr bwMode="gray">
              <a:xfrm>
                <a:off x="1639" y="2001"/>
                <a:ext cx="1" cy="1"/>
              </a:xfrm>
              <a:prstGeom prst="rect">
                <a:avLst/>
              </a:prstGeom>
              <a:solidFill>
                <a:schemeClr val="folHlink"/>
              </a:solidFill>
              <a:ln w="3175">
                <a:solidFill>
                  <a:schemeClr val="bg1"/>
                </a:solidFill>
                <a:miter lim="800000"/>
                <a:headEnd/>
                <a:tailEnd/>
              </a:ln>
            </p:spPr>
            <p:txBody>
              <a:bodyPr/>
              <a:lstStyle/>
              <a:p>
                <a:endParaRPr lang="en-US">
                  <a:solidFill>
                    <a:schemeClr val="bg2"/>
                  </a:solidFill>
                </a:endParaRPr>
              </a:p>
            </p:txBody>
          </p:sp>
          <p:sp>
            <p:nvSpPr>
              <p:cNvPr id="2094315" name="Freeform 235"/>
              <p:cNvSpPr>
                <a:spLocks noChangeAspect="1"/>
              </p:cNvSpPr>
              <p:nvPr/>
            </p:nvSpPr>
            <p:spPr bwMode="gray">
              <a:xfrm>
                <a:off x="2132" y="1571"/>
                <a:ext cx="0" cy="2"/>
              </a:xfrm>
              <a:custGeom>
                <a:avLst/>
                <a:gdLst/>
                <a:ahLst/>
                <a:cxnLst>
                  <a:cxn ang="0">
                    <a:pos x="0" y="0"/>
                  </a:cxn>
                  <a:cxn ang="0">
                    <a:pos x="0" y="0"/>
                  </a:cxn>
                  <a:cxn ang="0">
                    <a:pos x="0" y="0"/>
                  </a:cxn>
                  <a:cxn ang="0">
                    <a:pos x="0" y="2"/>
                  </a:cxn>
                  <a:cxn ang="0">
                    <a:pos x="0" y="2"/>
                  </a:cxn>
                  <a:cxn ang="0">
                    <a:pos x="0" y="0"/>
                  </a:cxn>
                  <a:cxn ang="0">
                    <a:pos x="0" y="0"/>
                  </a:cxn>
                  <a:cxn ang="0">
                    <a:pos x="0" y="0"/>
                  </a:cxn>
                </a:cxnLst>
                <a:rect l="0" t="0" r="r" b="b"/>
                <a:pathLst>
                  <a:path h="2">
                    <a:moveTo>
                      <a:pt x="0" y="0"/>
                    </a:moveTo>
                    <a:lnTo>
                      <a:pt x="0" y="0"/>
                    </a:lnTo>
                    <a:lnTo>
                      <a:pt x="0" y="0"/>
                    </a:lnTo>
                    <a:lnTo>
                      <a:pt x="0" y="2"/>
                    </a:lnTo>
                    <a:lnTo>
                      <a:pt x="0" y="2"/>
                    </a:lnTo>
                    <a:lnTo>
                      <a:pt x="0" y="0"/>
                    </a:lnTo>
                    <a:lnTo>
                      <a:pt x="0" y="0"/>
                    </a:lnTo>
                    <a:lnTo>
                      <a:pt x="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16" name="Freeform 236"/>
              <p:cNvSpPr>
                <a:spLocks noChangeAspect="1" noEditPoints="1"/>
              </p:cNvSpPr>
              <p:nvPr/>
            </p:nvSpPr>
            <p:spPr bwMode="gray">
              <a:xfrm>
                <a:off x="1494" y="1541"/>
                <a:ext cx="1110" cy="687"/>
              </a:xfrm>
              <a:custGeom>
                <a:avLst/>
                <a:gdLst/>
                <a:ahLst/>
                <a:cxnLst>
                  <a:cxn ang="0">
                    <a:pos x="860" y="106"/>
                  </a:cxn>
                  <a:cxn ang="0">
                    <a:pos x="540" y="46"/>
                  </a:cxn>
                  <a:cxn ang="0">
                    <a:pos x="528" y="30"/>
                  </a:cxn>
                  <a:cxn ang="0">
                    <a:pos x="668" y="36"/>
                  </a:cxn>
                  <a:cxn ang="0">
                    <a:pos x="744" y="42"/>
                  </a:cxn>
                  <a:cxn ang="0">
                    <a:pos x="716" y="74"/>
                  </a:cxn>
                  <a:cxn ang="0">
                    <a:pos x="406" y="56"/>
                  </a:cxn>
                  <a:cxn ang="0">
                    <a:pos x="456" y="22"/>
                  </a:cxn>
                  <a:cxn ang="0">
                    <a:pos x="762" y="308"/>
                  </a:cxn>
                  <a:cxn ang="0">
                    <a:pos x="1078" y="276"/>
                  </a:cxn>
                  <a:cxn ang="0">
                    <a:pos x="1016" y="288"/>
                  </a:cxn>
                  <a:cxn ang="0">
                    <a:pos x="1024" y="332"/>
                  </a:cxn>
                  <a:cxn ang="0">
                    <a:pos x="962" y="374"/>
                  </a:cxn>
                  <a:cxn ang="0">
                    <a:pos x="862" y="348"/>
                  </a:cxn>
                  <a:cxn ang="0">
                    <a:pos x="920" y="226"/>
                  </a:cxn>
                  <a:cxn ang="0">
                    <a:pos x="842" y="172"/>
                  </a:cxn>
                  <a:cxn ang="0">
                    <a:pos x="742" y="172"/>
                  </a:cxn>
                  <a:cxn ang="0">
                    <a:pos x="762" y="154"/>
                  </a:cxn>
                  <a:cxn ang="0">
                    <a:pos x="818" y="136"/>
                  </a:cxn>
                  <a:cxn ang="0">
                    <a:pos x="906" y="146"/>
                  </a:cxn>
                  <a:cxn ang="0">
                    <a:pos x="982" y="170"/>
                  </a:cxn>
                  <a:cxn ang="0">
                    <a:pos x="1008" y="238"/>
                  </a:cxn>
                  <a:cxn ang="0">
                    <a:pos x="1078" y="256"/>
                  </a:cxn>
                  <a:cxn ang="0">
                    <a:pos x="1030" y="722"/>
                  </a:cxn>
                  <a:cxn ang="0">
                    <a:pos x="904" y="732"/>
                  </a:cxn>
                  <a:cxn ang="0">
                    <a:pos x="822" y="750"/>
                  </a:cxn>
                  <a:cxn ang="0">
                    <a:pos x="702" y="666"/>
                  </a:cxn>
                  <a:cxn ang="0">
                    <a:pos x="198" y="626"/>
                  </a:cxn>
                  <a:cxn ang="0">
                    <a:pos x="182" y="592"/>
                  </a:cxn>
                  <a:cxn ang="0">
                    <a:pos x="132" y="478"/>
                  </a:cxn>
                  <a:cxn ang="0">
                    <a:pos x="82" y="206"/>
                  </a:cxn>
                  <a:cxn ang="0">
                    <a:pos x="148" y="200"/>
                  </a:cxn>
                  <a:cxn ang="0">
                    <a:pos x="344" y="220"/>
                  </a:cxn>
                  <a:cxn ang="0">
                    <a:pos x="468" y="232"/>
                  </a:cxn>
                  <a:cxn ang="0">
                    <a:pos x="532" y="250"/>
                  </a:cxn>
                  <a:cxn ang="0">
                    <a:pos x="634" y="232"/>
                  </a:cxn>
                  <a:cxn ang="0">
                    <a:pos x="622" y="154"/>
                  </a:cxn>
                  <a:cxn ang="0">
                    <a:pos x="634" y="138"/>
                  </a:cxn>
                  <a:cxn ang="0">
                    <a:pos x="716" y="204"/>
                  </a:cxn>
                  <a:cxn ang="0">
                    <a:pos x="810" y="206"/>
                  </a:cxn>
                  <a:cxn ang="0">
                    <a:pos x="738" y="302"/>
                  </a:cxn>
                  <a:cxn ang="0">
                    <a:pos x="666" y="374"/>
                  </a:cxn>
                  <a:cxn ang="0">
                    <a:pos x="748" y="518"/>
                  </a:cxn>
                  <a:cxn ang="0">
                    <a:pos x="858" y="524"/>
                  </a:cxn>
                  <a:cxn ang="0">
                    <a:pos x="870" y="372"/>
                  </a:cxn>
                  <a:cxn ang="0">
                    <a:pos x="1004" y="458"/>
                  </a:cxn>
                  <a:cxn ang="0">
                    <a:pos x="1076" y="496"/>
                  </a:cxn>
                  <a:cxn ang="0">
                    <a:pos x="1098" y="570"/>
                  </a:cxn>
                  <a:cxn ang="0">
                    <a:pos x="1072" y="632"/>
                  </a:cxn>
                  <a:cxn ang="0">
                    <a:pos x="998" y="656"/>
                  </a:cxn>
                  <a:cxn ang="0">
                    <a:pos x="1052" y="724"/>
                  </a:cxn>
                  <a:cxn ang="0">
                    <a:pos x="1160" y="646"/>
                  </a:cxn>
                  <a:cxn ang="0">
                    <a:pos x="1112" y="656"/>
                  </a:cxn>
                  <a:cxn ang="0">
                    <a:pos x="1204" y="688"/>
                  </a:cxn>
                  <a:cxn ang="0">
                    <a:pos x="122" y="556"/>
                  </a:cxn>
                  <a:cxn ang="0">
                    <a:pos x="440" y="108"/>
                  </a:cxn>
                  <a:cxn ang="0">
                    <a:pos x="318" y="148"/>
                  </a:cxn>
                  <a:cxn ang="0">
                    <a:pos x="352" y="184"/>
                  </a:cxn>
                  <a:cxn ang="0">
                    <a:pos x="518" y="216"/>
                  </a:cxn>
                  <a:cxn ang="0">
                    <a:pos x="590" y="86"/>
                  </a:cxn>
                  <a:cxn ang="0">
                    <a:pos x="578" y="156"/>
                  </a:cxn>
                  <a:cxn ang="0">
                    <a:pos x="136" y="576"/>
                  </a:cxn>
                  <a:cxn ang="0">
                    <a:pos x="308" y="118"/>
                  </a:cxn>
                </a:cxnLst>
                <a:rect l="0" t="0" r="r" b="b"/>
                <a:pathLst>
                  <a:path w="1208" h="792">
                    <a:moveTo>
                      <a:pt x="790" y="726"/>
                    </a:moveTo>
                    <a:lnTo>
                      <a:pt x="790" y="726"/>
                    </a:lnTo>
                    <a:lnTo>
                      <a:pt x="784" y="722"/>
                    </a:lnTo>
                    <a:lnTo>
                      <a:pt x="784" y="722"/>
                    </a:lnTo>
                    <a:lnTo>
                      <a:pt x="786" y="720"/>
                    </a:lnTo>
                    <a:lnTo>
                      <a:pt x="786" y="720"/>
                    </a:lnTo>
                    <a:lnTo>
                      <a:pt x="792" y="722"/>
                    </a:lnTo>
                    <a:lnTo>
                      <a:pt x="798" y="724"/>
                    </a:lnTo>
                    <a:lnTo>
                      <a:pt x="798" y="724"/>
                    </a:lnTo>
                    <a:lnTo>
                      <a:pt x="800" y="726"/>
                    </a:lnTo>
                    <a:lnTo>
                      <a:pt x="802" y="726"/>
                    </a:lnTo>
                    <a:lnTo>
                      <a:pt x="800" y="726"/>
                    </a:lnTo>
                    <a:lnTo>
                      <a:pt x="800" y="726"/>
                    </a:lnTo>
                    <a:lnTo>
                      <a:pt x="790" y="726"/>
                    </a:lnTo>
                    <a:lnTo>
                      <a:pt x="790" y="726"/>
                    </a:lnTo>
                    <a:close/>
                    <a:moveTo>
                      <a:pt x="840" y="190"/>
                    </a:moveTo>
                    <a:lnTo>
                      <a:pt x="840" y="190"/>
                    </a:lnTo>
                    <a:lnTo>
                      <a:pt x="838" y="192"/>
                    </a:lnTo>
                    <a:lnTo>
                      <a:pt x="834" y="194"/>
                    </a:lnTo>
                    <a:lnTo>
                      <a:pt x="834" y="194"/>
                    </a:lnTo>
                    <a:lnTo>
                      <a:pt x="824" y="194"/>
                    </a:lnTo>
                    <a:lnTo>
                      <a:pt x="824" y="194"/>
                    </a:lnTo>
                    <a:lnTo>
                      <a:pt x="824" y="196"/>
                    </a:lnTo>
                    <a:lnTo>
                      <a:pt x="826" y="196"/>
                    </a:lnTo>
                    <a:lnTo>
                      <a:pt x="826" y="196"/>
                    </a:lnTo>
                    <a:lnTo>
                      <a:pt x="826" y="198"/>
                    </a:lnTo>
                    <a:lnTo>
                      <a:pt x="826" y="198"/>
                    </a:lnTo>
                    <a:lnTo>
                      <a:pt x="826" y="198"/>
                    </a:lnTo>
                    <a:lnTo>
                      <a:pt x="826" y="198"/>
                    </a:lnTo>
                    <a:lnTo>
                      <a:pt x="826" y="198"/>
                    </a:lnTo>
                    <a:lnTo>
                      <a:pt x="828" y="200"/>
                    </a:lnTo>
                    <a:lnTo>
                      <a:pt x="828" y="200"/>
                    </a:lnTo>
                    <a:lnTo>
                      <a:pt x="830" y="198"/>
                    </a:lnTo>
                    <a:lnTo>
                      <a:pt x="830" y="198"/>
                    </a:lnTo>
                    <a:lnTo>
                      <a:pt x="832" y="202"/>
                    </a:lnTo>
                    <a:lnTo>
                      <a:pt x="834" y="202"/>
                    </a:lnTo>
                    <a:lnTo>
                      <a:pt x="834" y="202"/>
                    </a:lnTo>
                    <a:lnTo>
                      <a:pt x="842" y="194"/>
                    </a:lnTo>
                    <a:lnTo>
                      <a:pt x="846" y="190"/>
                    </a:lnTo>
                    <a:lnTo>
                      <a:pt x="844" y="190"/>
                    </a:lnTo>
                    <a:lnTo>
                      <a:pt x="840" y="190"/>
                    </a:lnTo>
                    <a:lnTo>
                      <a:pt x="840" y="190"/>
                    </a:lnTo>
                    <a:close/>
                    <a:moveTo>
                      <a:pt x="868" y="100"/>
                    </a:moveTo>
                    <a:lnTo>
                      <a:pt x="866" y="100"/>
                    </a:lnTo>
                    <a:lnTo>
                      <a:pt x="866" y="100"/>
                    </a:lnTo>
                    <a:lnTo>
                      <a:pt x="862" y="88"/>
                    </a:lnTo>
                    <a:lnTo>
                      <a:pt x="862" y="88"/>
                    </a:lnTo>
                    <a:lnTo>
                      <a:pt x="860" y="84"/>
                    </a:lnTo>
                    <a:lnTo>
                      <a:pt x="860" y="84"/>
                    </a:lnTo>
                    <a:lnTo>
                      <a:pt x="856" y="84"/>
                    </a:lnTo>
                    <a:lnTo>
                      <a:pt x="856" y="84"/>
                    </a:lnTo>
                    <a:lnTo>
                      <a:pt x="854" y="84"/>
                    </a:lnTo>
                    <a:lnTo>
                      <a:pt x="852" y="82"/>
                    </a:lnTo>
                    <a:lnTo>
                      <a:pt x="852" y="82"/>
                    </a:lnTo>
                    <a:lnTo>
                      <a:pt x="846" y="84"/>
                    </a:lnTo>
                    <a:lnTo>
                      <a:pt x="840" y="86"/>
                    </a:lnTo>
                    <a:lnTo>
                      <a:pt x="840" y="86"/>
                    </a:lnTo>
                    <a:lnTo>
                      <a:pt x="840" y="86"/>
                    </a:lnTo>
                    <a:lnTo>
                      <a:pt x="836" y="86"/>
                    </a:lnTo>
                    <a:lnTo>
                      <a:pt x="834" y="86"/>
                    </a:lnTo>
                    <a:lnTo>
                      <a:pt x="830" y="82"/>
                    </a:lnTo>
                    <a:lnTo>
                      <a:pt x="830" y="82"/>
                    </a:lnTo>
                    <a:lnTo>
                      <a:pt x="826" y="84"/>
                    </a:lnTo>
                    <a:lnTo>
                      <a:pt x="822" y="86"/>
                    </a:lnTo>
                    <a:lnTo>
                      <a:pt x="822" y="86"/>
                    </a:lnTo>
                    <a:lnTo>
                      <a:pt x="818" y="86"/>
                    </a:lnTo>
                    <a:lnTo>
                      <a:pt x="818" y="86"/>
                    </a:lnTo>
                    <a:lnTo>
                      <a:pt x="814" y="90"/>
                    </a:lnTo>
                    <a:lnTo>
                      <a:pt x="812" y="96"/>
                    </a:lnTo>
                    <a:lnTo>
                      <a:pt x="808" y="108"/>
                    </a:lnTo>
                    <a:lnTo>
                      <a:pt x="808" y="108"/>
                    </a:lnTo>
                    <a:lnTo>
                      <a:pt x="808" y="106"/>
                    </a:lnTo>
                    <a:lnTo>
                      <a:pt x="808" y="110"/>
                    </a:lnTo>
                    <a:lnTo>
                      <a:pt x="810" y="114"/>
                    </a:lnTo>
                    <a:lnTo>
                      <a:pt x="814" y="118"/>
                    </a:lnTo>
                    <a:lnTo>
                      <a:pt x="814" y="118"/>
                    </a:lnTo>
                    <a:lnTo>
                      <a:pt x="818" y="118"/>
                    </a:lnTo>
                    <a:lnTo>
                      <a:pt x="820" y="116"/>
                    </a:lnTo>
                    <a:lnTo>
                      <a:pt x="824" y="114"/>
                    </a:lnTo>
                    <a:lnTo>
                      <a:pt x="824" y="114"/>
                    </a:lnTo>
                    <a:lnTo>
                      <a:pt x="830" y="116"/>
                    </a:lnTo>
                    <a:lnTo>
                      <a:pt x="838" y="116"/>
                    </a:lnTo>
                    <a:lnTo>
                      <a:pt x="838" y="116"/>
                    </a:lnTo>
                    <a:lnTo>
                      <a:pt x="842" y="116"/>
                    </a:lnTo>
                    <a:lnTo>
                      <a:pt x="844" y="112"/>
                    </a:lnTo>
                    <a:lnTo>
                      <a:pt x="850" y="108"/>
                    </a:lnTo>
                    <a:lnTo>
                      <a:pt x="850" y="108"/>
                    </a:lnTo>
                    <a:lnTo>
                      <a:pt x="852" y="108"/>
                    </a:lnTo>
                    <a:lnTo>
                      <a:pt x="856" y="108"/>
                    </a:lnTo>
                    <a:lnTo>
                      <a:pt x="856" y="108"/>
                    </a:lnTo>
                    <a:lnTo>
                      <a:pt x="858" y="106"/>
                    </a:lnTo>
                    <a:lnTo>
                      <a:pt x="858" y="106"/>
                    </a:lnTo>
                    <a:lnTo>
                      <a:pt x="860" y="106"/>
                    </a:lnTo>
                    <a:lnTo>
                      <a:pt x="864" y="106"/>
                    </a:lnTo>
                    <a:lnTo>
                      <a:pt x="864" y="106"/>
                    </a:lnTo>
                    <a:lnTo>
                      <a:pt x="868" y="104"/>
                    </a:lnTo>
                    <a:lnTo>
                      <a:pt x="868" y="104"/>
                    </a:lnTo>
                    <a:lnTo>
                      <a:pt x="868" y="100"/>
                    </a:lnTo>
                    <a:lnTo>
                      <a:pt x="868" y="100"/>
                    </a:lnTo>
                    <a:close/>
                    <a:moveTo>
                      <a:pt x="570" y="12"/>
                    </a:moveTo>
                    <a:lnTo>
                      <a:pt x="570" y="12"/>
                    </a:lnTo>
                    <a:lnTo>
                      <a:pt x="572" y="14"/>
                    </a:lnTo>
                    <a:lnTo>
                      <a:pt x="572" y="14"/>
                    </a:lnTo>
                    <a:lnTo>
                      <a:pt x="572" y="14"/>
                    </a:lnTo>
                    <a:lnTo>
                      <a:pt x="572" y="16"/>
                    </a:lnTo>
                    <a:lnTo>
                      <a:pt x="570" y="16"/>
                    </a:lnTo>
                    <a:lnTo>
                      <a:pt x="564" y="16"/>
                    </a:lnTo>
                    <a:lnTo>
                      <a:pt x="564" y="16"/>
                    </a:lnTo>
                    <a:lnTo>
                      <a:pt x="564" y="14"/>
                    </a:lnTo>
                    <a:lnTo>
                      <a:pt x="564" y="14"/>
                    </a:lnTo>
                    <a:lnTo>
                      <a:pt x="566" y="12"/>
                    </a:lnTo>
                    <a:lnTo>
                      <a:pt x="566" y="12"/>
                    </a:lnTo>
                    <a:lnTo>
                      <a:pt x="560" y="4"/>
                    </a:lnTo>
                    <a:lnTo>
                      <a:pt x="560" y="6"/>
                    </a:lnTo>
                    <a:lnTo>
                      <a:pt x="560" y="6"/>
                    </a:lnTo>
                    <a:lnTo>
                      <a:pt x="554" y="6"/>
                    </a:lnTo>
                    <a:lnTo>
                      <a:pt x="554" y="6"/>
                    </a:lnTo>
                    <a:lnTo>
                      <a:pt x="554" y="8"/>
                    </a:lnTo>
                    <a:lnTo>
                      <a:pt x="552" y="8"/>
                    </a:lnTo>
                    <a:lnTo>
                      <a:pt x="554" y="12"/>
                    </a:lnTo>
                    <a:lnTo>
                      <a:pt x="554" y="12"/>
                    </a:lnTo>
                    <a:lnTo>
                      <a:pt x="562" y="14"/>
                    </a:lnTo>
                    <a:lnTo>
                      <a:pt x="562" y="14"/>
                    </a:lnTo>
                    <a:lnTo>
                      <a:pt x="562" y="14"/>
                    </a:lnTo>
                    <a:lnTo>
                      <a:pt x="562" y="16"/>
                    </a:lnTo>
                    <a:lnTo>
                      <a:pt x="562" y="16"/>
                    </a:lnTo>
                    <a:lnTo>
                      <a:pt x="552" y="16"/>
                    </a:lnTo>
                    <a:lnTo>
                      <a:pt x="552" y="16"/>
                    </a:lnTo>
                    <a:lnTo>
                      <a:pt x="552" y="20"/>
                    </a:lnTo>
                    <a:lnTo>
                      <a:pt x="552" y="20"/>
                    </a:lnTo>
                    <a:lnTo>
                      <a:pt x="554" y="22"/>
                    </a:lnTo>
                    <a:lnTo>
                      <a:pt x="558" y="24"/>
                    </a:lnTo>
                    <a:lnTo>
                      <a:pt x="558" y="24"/>
                    </a:lnTo>
                    <a:lnTo>
                      <a:pt x="558" y="32"/>
                    </a:lnTo>
                    <a:lnTo>
                      <a:pt x="558" y="32"/>
                    </a:lnTo>
                    <a:lnTo>
                      <a:pt x="560" y="32"/>
                    </a:lnTo>
                    <a:lnTo>
                      <a:pt x="560" y="34"/>
                    </a:lnTo>
                    <a:lnTo>
                      <a:pt x="558" y="38"/>
                    </a:lnTo>
                    <a:lnTo>
                      <a:pt x="558" y="38"/>
                    </a:lnTo>
                    <a:lnTo>
                      <a:pt x="554" y="36"/>
                    </a:lnTo>
                    <a:lnTo>
                      <a:pt x="554" y="36"/>
                    </a:lnTo>
                    <a:lnTo>
                      <a:pt x="554" y="34"/>
                    </a:lnTo>
                    <a:lnTo>
                      <a:pt x="554" y="30"/>
                    </a:lnTo>
                    <a:lnTo>
                      <a:pt x="554" y="30"/>
                    </a:lnTo>
                    <a:lnTo>
                      <a:pt x="544" y="22"/>
                    </a:lnTo>
                    <a:lnTo>
                      <a:pt x="544" y="22"/>
                    </a:lnTo>
                    <a:lnTo>
                      <a:pt x="542" y="16"/>
                    </a:lnTo>
                    <a:lnTo>
                      <a:pt x="542" y="16"/>
                    </a:lnTo>
                    <a:lnTo>
                      <a:pt x="538" y="14"/>
                    </a:lnTo>
                    <a:lnTo>
                      <a:pt x="536" y="14"/>
                    </a:lnTo>
                    <a:lnTo>
                      <a:pt x="534" y="16"/>
                    </a:lnTo>
                    <a:lnTo>
                      <a:pt x="534" y="16"/>
                    </a:lnTo>
                    <a:lnTo>
                      <a:pt x="534" y="16"/>
                    </a:lnTo>
                    <a:lnTo>
                      <a:pt x="534" y="18"/>
                    </a:lnTo>
                    <a:lnTo>
                      <a:pt x="532" y="20"/>
                    </a:lnTo>
                    <a:lnTo>
                      <a:pt x="532" y="20"/>
                    </a:lnTo>
                    <a:lnTo>
                      <a:pt x="536" y="20"/>
                    </a:lnTo>
                    <a:lnTo>
                      <a:pt x="536" y="20"/>
                    </a:lnTo>
                    <a:lnTo>
                      <a:pt x="536" y="26"/>
                    </a:lnTo>
                    <a:lnTo>
                      <a:pt x="538" y="32"/>
                    </a:lnTo>
                    <a:lnTo>
                      <a:pt x="538" y="32"/>
                    </a:lnTo>
                    <a:lnTo>
                      <a:pt x="540" y="32"/>
                    </a:lnTo>
                    <a:lnTo>
                      <a:pt x="540" y="32"/>
                    </a:lnTo>
                    <a:lnTo>
                      <a:pt x="542" y="38"/>
                    </a:lnTo>
                    <a:lnTo>
                      <a:pt x="542" y="38"/>
                    </a:lnTo>
                    <a:lnTo>
                      <a:pt x="540" y="40"/>
                    </a:lnTo>
                    <a:lnTo>
                      <a:pt x="538" y="40"/>
                    </a:lnTo>
                    <a:lnTo>
                      <a:pt x="538" y="40"/>
                    </a:lnTo>
                    <a:lnTo>
                      <a:pt x="538" y="38"/>
                    </a:lnTo>
                    <a:lnTo>
                      <a:pt x="538" y="38"/>
                    </a:lnTo>
                    <a:lnTo>
                      <a:pt x="526" y="40"/>
                    </a:lnTo>
                    <a:lnTo>
                      <a:pt x="526" y="40"/>
                    </a:lnTo>
                    <a:lnTo>
                      <a:pt x="528" y="40"/>
                    </a:lnTo>
                    <a:lnTo>
                      <a:pt x="530" y="42"/>
                    </a:lnTo>
                    <a:lnTo>
                      <a:pt x="528" y="44"/>
                    </a:lnTo>
                    <a:lnTo>
                      <a:pt x="528" y="44"/>
                    </a:lnTo>
                    <a:lnTo>
                      <a:pt x="524" y="44"/>
                    </a:lnTo>
                    <a:lnTo>
                      <a:pt x="524" y="44"/>
                    </a:lnTo>
                    <a:lnTo>
                      <a:pt x="524" y="50"/>
                    </a:lnTo>
                    <a:lnTo>
                      <a:pt x="524" y="50"/>
                    </a:lnTo>
                    <a:lnTo>
                      <a:pt x="526" y="52"/>
                    </a:lnTo>
                    <a:lnTo>
                      <a:pt x="530" y="52"/>
                    </a:lnTo>
                    <a:lnTo>
                      <a:pt x="530" y="52"/>
                    </a:lnTo>
                    <a:lnTo>
                      <a:pt x="536" y="50"/>
                    </a:lnTo>
                    <a:lnTo>
                      <a:pt x="540" y="46"/>
                    </a:lnTo>
                    <a:lnTo>
                      <a:pt x="540" y="46"/>
                    </a:lnTo>
                    <a:lnTo>
                      <a:pt x="546" y="46"/>
                    </a:lnTo>
                    <a:lnTo>
                      <a:pt x="554" y="46"/>
                    </a:lnTo>
                    <a:lnTo>
                      <a:pt x="554" y="46"/>
                    </a:lnTo>
                    <a:lnTo>
                      <a:pt x="560" y="42"/>
                    </a:lnTo>
                    <a:lnTo>
                      <a:pt x="560" y="42"/>
                    </a:lnTo>
                    <a:lnTo>
                      <a:pt x="560" y="46"/>
                    </a:lnTo>
                    <a:lnTo>
                      <a:pt x="558" y="46"/>
                    </a:lnTo>
                    <a:lnTo>
                      <a:pt x="558" y="46"/>
                    </a:lnTo>
                    <a:lnTo>
                      <a:pt x="556" y="48"/>
                    </a:lnTo>
                    <a:lnTo>
                      <a:pt x="556" y="48"/>
                    </a:lnTo>
                    <a:lnTo>
                      <a:pt x="550" y="52"/>
                    </a:lnTo>
                    <a:lnTo>
                      <a:pt x="550" y="52"/>
                    </a:lnTo>
                    <a:lnTo>
                      <a:pt x="550" y="58"/>
                    </a:lnTo>
                    <a:lnTo>
                      <a:pt x="554" y="60"/>
                    </a:lnTo>
                    <a:lnTo>
                      <a:pt x="558" y="60"/>
                    </a:lnTo>
                    <a:lnTo>
                      <a:pt x="564" y="60"/>
                    </a:lnTo>
                    <a:lnTo>
                      <a:pt x="564" y="60"/>
                    </a:lnTo>
                    <a:lnTo>
                      <a:pt x="572" y="62"/>
                    </a:lnTo>
                    <a:lnTo>
                      <a:pt x="572" y="62"/>
                    </a:lnTo>
                    <a:lnTo>
                      <a:pt x="582" y="60"/>
                    </a:lnTo>
                    <a:lnTo>
                      <a:pt x="594" y="60"/>
                    </a:lnTo>
                    <a:lnTo>
                      <a:pt x="594" y="60"/>
                    </a:lnTo>
                    <a:lnTo>
                      <a:pt x="596" y="58"/>
                    </a:lnTo>
                    <a:lnTo>
                      <a:pt x="596" y="58"/>
                    </a:lnTo>
                    <a:lnTo>
                      <a:pt x="594" y="54"/>
                    </a:lnTo>
                    <a:lnTo>
                      <a:pt x="594" y="54"/>
                    </a:lnTo>
                    <a:lnTo>
                      <a:pt x="594" y="54"/>
                    </a:lnTo>
                    <a:lnTo>
                      <a:pt x="596" y="54"/>
                    </a:lnTo>
                    <a:lnTo>
                      <a:pt x="596" y="54"/>
                    </a:lnTo>
                    <a:lnTo>
                      <a:pt x="598" y="52"/>
                    </a:lnTo>
                    <a:lnTo>
                      <a:pt x="596" y="50"/>
                    </a:lnTo>
                    <a:lnTo>
                      <a:pt x="596" y="50"/>
                    </a:lnTo>
                    <a:lnTo>
                      <a:pt x="594" y="48"/>
                    </a:lnTo>
                    <a:lnTo>
                      <a:pt x="592" y="48"/>
                    </a:lnTo>
                    <a:lnTo>
                      <a:pt x="592" y="48"/>
                    </a:lnTo>
                    <a:lnTo>
                      <a:pt x="592" y="42"/>
                    </a:lnTo>
                    <a:lnTo>
                      <a:pt x="592" y="42"/>
                    </a:lnTo>
                    <a:lnTo>
                      <a:pt x="594" y="42"/>
                    </a:lnTo>
                    <a:lnTo>
                      <a:pt x="594" y="42"/>
                    </a:lnTo>
                    <a:lnTo>
                      <a:pt x="594" y="38"/>
                    </a:lnTo>
                    <a:lnTo>
                      <a:pt x="594" y="38"/>
                    </a:lnTo>
                    <a:lnTo>
                      <a:pt x="588" y="38"/>
                    </a:lnTo>
                    <a:lnTo>
                      <a:pt x="588" y="38"/>
                    </a:lnTo>
                    <a:lnTo>
                      <a:pt x="590" y="34"/>
                    </a:lnTo>
                    <a:lnTo>
                      <a:pt x="590" y="30"/>
                    </a:lnTo>
                    <a:lnTo>
                      <a:pt x="588" y="26"/>
                    </a:lnTo>
                    <a:lnTo>
                      <a:pt x="588" y="26"/>
                    </a:lnTo>
                    <a:lnTo>
                      <a:pt x="586" y="22"/>
                    </a:lnTo>
                    <a:lnTo>
                      <a:pt x="588" y="16"/>
                    </a:lnTo>
                    <a:lnTo>
                      <a:pt x="588" y="16"/>
                    </a:lnTo>
                    <a:lnTo>
                      <a:pt x="578" y="12"/>
                    </a:lnTo>
                    <a:lnTo>
                      <a:pt x="578" y="12"/>
                    </a:lnTo>
                    <a:lnTo>
                      <a:pt x="580" y="12"/>
                    </a:lnTo>
                    <a:lnTo>
                      <a:pt x="580" y="10"/>
                    </a:lnTo>
                    <a:lnTo>
                      <a:pt x="580" y="10"/>
                    </a:lnTo>
                    <a:lnTo>
                      <a:pt x="576" y="8"/>
                    </a:lnTo>
                    <a:lnTo>
                      <a:pt x="572" y="6"/>
                    </a:lnTo>
                    <a:lnTo>
                      <a:pt x="572" y="6"/>
                    </a:lnTo>
                    <a:lnTo>
                      <a:pt x="570" y="12"/>
                    </a:lnTo>
                    <a:lnTo>
                      <a:pt x="570" y="12"/>
                    </a:lnTo>
                    <a:close/>
                    <a:moveTo>
                      <a:pt x="504" y="26"/>
                    </a:moveTo>
                    <a:lnTo>
                      <a:pt x="504" y="28"/>
                    </a:lnTo>
                    <a:lnTo>
                      <a:pt x="504" y="28"/>
                    </a:lnTo>
                    <a:lnTo>
                      <a:pt x="518" y="26"/>
                    </a:lnTo>
                    <a:lnTo>
                      <a:pt x="518" y="26"/>
                    </a:lnTo>
                    <a:lnTo>
                      <a:pt x="516" y="28"/>
                    </a:lnTo>
                    <a:lnTo>
                      <a:pt x="516" y="28"/>
                    </a:lnTo>
                    <a:lnTo>
                      <a:pt x="506" y="32"/>
                    </a:lnTo>
                    <a:lnTo>
                      <a:pt x="504" y="34"/>
                    </a:lnTo>
                    <a:lnTo>
                      <a:pt x="504" y="34"/>
                    </a:lnTo>
                    <a:lnTo>
                      <a:pt x="516" y="32"/>
                    </a:lnTo>
                    <a:lnTo>
                      <a:pt x="518" y="34"/>
                    </a:lnTo>
                    <a:lnTo>
                      <a:pt x="518" y="34"/>
                    </a:lnTo>
                    <a:lnTo>
                      <a:pt x="514" y="36"/>
                    </a:lnTo>
                    <a:lnTo>
                      <a:pt x="514" y="36"/>
                    </a:lnTo>
                    <a:lnTo>
                      <a:pt x="512" y="40"/>
                    </a:lnTo>
                    <a:lnTo>
                      <a:pt x="512" y="40"/>
                    </a:lnTo>
                    <a:lnTo>
                      <a:pt x="508" y="40"/>
                    </a:lnTo>
                    <a:lnTo>
                      <a:pt x="508" y="40"/>
                    </a:lnTo>
                    <a:lnTo>
                      <a:pt x="508" y="44"/>
                    </a:lnTo>
                    <a:lnTo>
                      <a:pt x="508" y="44"/>
                    </a:lnTo>
                    <a:lnTo>
                      <a:pt x="514" y="44"/>
                    </a:lnTo>
                    <a:lnTo>
                      <a:pt x="520" y="42"/>
                    </a:lnTo>
                    <a:lnTo>
                      <a:pt x="520" y="42"/>
                    </a:lnTo>
                    <a:lnTo>
                      <a:pt x="522" y="40"/>
                    </a:lnTo>
                    <a:lnTo>
                      <a:pt x="524" y="38"/>
                    </a:lnTo>
                    <a:lnTo>
                      <a:pt x="524" y="38"/>
                    </a:lnTo>
                    <a:lnTo>
                      <a:pt x="530" y="34"/>
                    </a:lnTo>
                    <a:lnTo>
                      <a:pt x="530" y="34"/>
                    </a:lnTo>
                    <a:lnTo>
                      <a:pt x="530" y="32"/>
                    </a:lnTo>
                    <a:lnTo>
                      <a:pt x="530" y="32"/>
                    </a:lnTo>
                    <a:lnTo>
                      <a:pt x="528" y="32"/>
                    </a:lnTo>
                    <a:lnTo>
                      <a:pt x="528" y="30"/>
                    </a:lnTo>
                    <a:lnTo>
                      <a:pt x="530" y="28"/>
                    </a:lnTo>
                    <a:lnTo>
                      <a:pt x="530" y="28"/>
                    </a:lnTo>
                    <a:lnTo>
                      <a:pt x="530" y="26"/>
                    </a:lnTo>
                    <a:lnTo>
                      <a:pt x="530" y="26"/>
                    </a:lnTo>
                    <a:lnTo>
                      <a:pt x="530" y="24"/>
                    </a:lnTo>
                    <a:lnTo>
                      <a:pt x="526" y="22"/>
                    </a:lnTo>
                    <a:lnTo>
                      <a:pt x="526" y="22"/>
                    </a:lnTo>
                    <a:lnTo>
                      <a:pt x="520" y="24"/>
                    </a:lnTo>
                    <a:lnTo>
                      <a:pt x="520" y="24"/>
                    </a:lnTo>
                    <a:lnTo>
                      <a:pt x="524" y="18"/>
                    </a:lnTo>
                    <a:lnTo>
                      <a:pt x="524" y="16"/>
                    </a:lnTo>
                    <a:lnTo>
                      <a:pt x="520" y="14"/>
                    </a:lnTo>
                    <a:lnTo>
                      <a:pt x="520" y="14"/>
                    </a:lnTo>
                    <a:lnTo>
                      <a:pt x="512" y="16"/>
                    </a:lnTo>
                    <a:lnTo>
                      <a:pt x="506" y="18"/>
                    </a:lnTo>
                    <a:lnTo>
                      <a:pt x="506" y="18"/>
                    </a:lnTo>
                    <a:lnTo>
                      <a:pt x="502" y="20"/>
                    </a:lnTo>
                    <a:lnTo>
                      <a:pt x="502" y="20"/>
                    </a:lnTo>
                    <a:lnTo>
                      <a:pt x="500" y="20"/>
                    </a:lnTo>
                    <a:lnTo>
                      <a:pt x="500" y="22"/>
                    </a:lnTo>
                    <a:lnTo>
                      <a:pt x="500" y="24"/>
                    </a:lnTo>
                    <a:lnTo>
                      <a:pt x="504" y="26"/>
                    </a:lnTo>
                    <a:lnTo>
                      <a:pt x="504" y="26"/>
                    </a:lnTo>
                    <a:close/>
                    <a:moveTo>
                      <a:pt x="616" y="64"/>
                    </a:moveTo>
                    <a:lnTo>
                      <a:pt x="616" y="64"/>
                    </a:lnTo>
                    <a:lnTo>
                      <a:pt x="628" y="68"/>
                    </a:lnTo>
                    <a:lnTo>
                      <a:pt x="628" y="68"/>
                    </a:lnTo>
                    <a:lnTo>
                      <a:pt x="628" y="66"/>
                    </a:lnTo>
                    <a:lnTo>
                      <a:pt x="630" y="66"/>
                    </a:lnTo>
                    <a:lnTo>
                      <a:pt x="630" y="66"/>
                    </a:lnTo>
                    <a:lnTo>
                      <a:pt x="634" y="70"/>
                    </a:lnTo>
                    <a:lnTo>
                      <a:pt x="634" y="70"/>
                    </a:lnTo>
                    <a:lnTo>
                      <a:pt x="640" y="70"/>
                    </a:lnTo>
                    <a:lnTo>
                      <a:pt x="640" y="70"/>
                    </a:lnTo>
                    <a:lnTo>
                      <a:pt x="642" y="58"/>
                    </a:lnTo>
                    <a:lnTo>
                      <a:pt x="642" y="52"/>
                    </a:lnTo>
                    <a:lnTo>
                      <a:pt x="642" y="48"/>
                    </a:lnTo>
                    <a:lnTo>
                      <a:pt x="642" y="48"/>
                    </a:lnTo>
                    <a:lnTo>
                      <a:pt x="638" y="46"/>
                    </a:lnTo>
                    <a:lnTo>
                      <a:pt x="636" y="44"/>
                    </a:lnTo>
                    <a:lnTo>
                      <a:pt x="636" y="44"/>
                    </a:lnTo>
                    <a:lnTo>
                      <a:pt x="634" y="40"/>
                    </a:lnTo>
                    <a:lnTo>
                      <a:pt x="634" y="40"/>
                    </a:lnTo>
                    <a:lnTo>
                      <a:pt x="632" y="40"/>
                    </a:lnTo>
                    <a:lnTo>
                      <a:pt x="628" y="38"/>
                    </a:lnTo>
                    <a:lnTo>
                      <a:pt x="620" y="38"/>
                    </a:lnTo>
                    <a:lnTo>
                      <a:pt x="620" y="38"/>
                    </a:lnTo>
                    <a:lnTo>
                      <a:pt x="618" y="44"/>
                    </a:lnTo>
                    <a:lnTo>
                      <a:pt x="614" y="48"/>
                    </a:lnTo>
                    <a:lnTo>
                      <a:pt x="614" y="48"/>
                    </a:lnTo>
                    <a:lnTo>
                      <a:pt x="612" y="50"/>
                    </a:lnTo>
                    <a:lnTo>
                      <a:pt x="610" y="50"/>
                    </a:lnTo>
                    <a:lnTo>
                      <a:pt x="610" y="50"/>
                    </a:lnTo>
                    <a:lnTo>
                      <a:pt x="610" y="54"/>
                    </a:lnTo>
                    <a:lnTo>
                      <a:pt x="610" y="54"/>
                    </a:lnTo>
                    <a:lnTo>
                      <a:pt x="608" y="56"/>
                    </a:lnTo>
                    <a:lnTo>
                      <a:pt x="608" y="56"/>
                    </a:lnTo>
                    <a:lnTo>
                      <a:pt x="608" y="60"/>
                    </a:lnTo>
                    <a:lnTo>
                      <a:pt x="608" y="62"/>
                    </a:lnTo>
                    <a:lnTo>
                      <a:pt x="608" y="62"/>
                    </a:lnTo>
                    <a:lnTo>
                      <a:pt x="610" y="62"/>
                    </a:lnTo>
                    <a:lnTo>
                      <a:pt x="610" y="60"/>
                    </a:lnTo>
                    <a:lnTo>
                      <a:pt x="610" y="60"/>
                    </a:lnTo>
                    <a:lnTo>
                      <a:pt x="614" y="62"/>
                    </a:lnTo>
                    <a:lnTo>
                      <a:pt x="614" y="62"/>
                    </a:lnTo>
                    <a:lnTo>
                      <a:pt x="616" y="64"/>
                    </a:lnTo>
                    <a:lnTo>
                      <a:pt x="616" y="64"/>
                    </a:lnTo>
                    <a:close/>
                    <a:moveTo>
                      <a:pt x="682" y="74"/>
                    </a:moveTo>
                    <a:lnTo>
                      <a:pt x="682" y="74"/>
                    </a:lnTo>
                    <a:lnTo>
                      <a:pt x="682" y="74"/>
                    </a:lnTo>
                    <a:lnTo>
                      <a:pt x="680" y="72"/>
                    </a:lnTo>
                    <a:lnTo>
                      <a:pt x="680" y="70"/>
                    </a:lnTo>
                    <a:lnTo>
                      <a:pt x="676" y="70"/>
                    </a:lnTo>
                    <a:lnTo>
                      <a:pt x="676" y="74"/>
                    </a:lnTo>
                    <a:lnTo>
                      <a:pt x="676" y="74"/>
                    </a:lnTo>
                    <a:lnTo>
                      <a:pt x="672" y="74"/>
                    </a:lnTo>
                    <a:lnTo>
                      <a:pt x="668" y="74"/>
                    </a:lnTo>
                    <a:lnTo>
                      <a:pt x="668" y="74"/>
                    </a:lnTo>
                    <a:lnTo>
                      <a:pt x="668" y="68"/>
                    </a:lnTo>
                    <a:lnTo>
                      <a:pt x="668" y="68"/>
                    </a:lnTo>
                    <a:lnTo>
                      <a:pt x="668" y="66"/>
                    </a:lnTo>
                    <a:lnTo>
                      <a:pt x="668" y="66"/>
                    </a:lnTo>
                    <a:lnTo>
                      <a:pt x="666" y="58"/>
                    </a:lnTo>
                    <a:lnTo>
                      <a:pt x="666" y="58"/>
                    </a:lnTo>
                    <a:lnTo>
                      <a:pt x="668" y="56"/>
                    </a:lnTo>
                    <a:lnTo>
                      <a:pt x="668" y="52"/>
                    </a:lnTo>
                    <a:lnTo>
                      <a:pt x="668" y="52"/>
                    </a:lnTo>
                    <a:lnTo>
                      <a:pt x="666" y="48"/>
                    </a:lnTo>
                    <a:lnTo>
                      <a:pt x="666" y="48"/>
                    </a:lnTo>
                    <a:lnTo>
                      <a:pt x="670" y="44"/>
                    </a:lnTo>
                    <a:lnTo>
                      <a:pt x="670" y="40"/>
                    </a:lnTo>
                    <a:lnTo>
                      <a:pt x="668" y="36"/>
                    </a:lnTo>
                    <a:lnTo>
                      <a:pt x="668" y="36"/>
                    </a:lnTo>
                    <a:lnTo>
                      <a:pt x="664" y="34"/>
                    </a:lnTo>
                    <a:lnTo>
                      <a:pt x="664" y="34"/>
                    </a:lnTo>
                    <a:lnTo>
                      <a:pt x="664" y="32"/>
                    </a:lnTo>
                    <a:lnTo>
                      <a:pt x="664" y="32"/>
                    </a:lnTo>
                    <a:lnTo>
                      <a:pt x="662" y="28"/>
                    </a:lnTo>
                    <a:lnTo>
                      <a:pt x="658" y="28"/>
                    </a:lnTo>
                    <a:lnTo>
                      <a:pt x="648" y="26"/>
                    </a:lnTo>
                    <a:lnTo>
                      <a:pt x="648" y="22"/>
                    </a:lnTo>
                    <a:lnTo>
                      <a:pt x="648" y="22"/>
                    </a:lnTo>
                    <a:lnTo>
                      <a:pt x="646" y="22"/>
                    </a:lnTo>
                    <a:lnTo>
                      <a:pt x="644" y="24"/>
                    </a:lnTo>
                    <a:lnTo>
                      <a:pt x="642" y="28"/>
                    </a:lnTo>
                    <a:lnTo>
                      <a:pt x="642" y="28"/>
                    </a:lnTo>
                    <a:lnTo>
                      <a:pt x="640" y="28"/>
                    </a:lnTo>
                    <a:lnTo>
                      <a:pt x="640" y="28"/>
                    </a:lnTo>
                    <a:lnTo>
                      <a:pt x="634" y="24"/>
                    </a:lnTo>
                    <a:lnTo>
                      <a:pt x="628" y="22"/>
                    </a:lnTo>
                    <a:lnTo>
                      <a:pt x="628" y="22"/>
                    </a:lnTo>
                    <a:lnTo>
                      <a:pt x="622" y="22"/>
                    </a:lnTo>
                    <a:lnTo>
                      <a:pt x="618" y="20"/>
                    </a:lnTo>
                    <a:lnTo>
                      <a:pt x="618" y="20"/>
                    </a:lnTo>
                    <a:lnTo>
                      <a:pt x="616" y="18"/>
                    </a:lnTo>
                    <a:lnTo>
                      <a:pt x="614" y="14"/>
                    </a:lnTo>
                    <a:lnTo>
                      <a:pt x="614" y="14"/>
                    </a:lnTo>
                    <a:lnTo>
                      <a:pt x="608" y="10"/>
                    </a:lnTo>
                    <a:lnTo>
                      <a:pt x="608" y="10"/>
                    </a:lnTo>
                    <a:lnTo>
                      <a:pt x="608" y="8"/>
                    </a:lnTo>
                    <a:lnTo>
                      <a:pt x="608" y="8"/>
                    </a:lnTo>
                    <a:lnTo>
                      <a:pt x="610" y="8"/>
                    </a:lnTo>
                    <a:lnTo>
                      <a:pt x="610" y="8"/>
                    </a:lnTo>
                    <a:lnTo>
                      <a:pt x="614" y="2"/>
                    </a:lnTo>
                    <a:lnTo>
                      <a:pt x="614" y="2"/>
                    </a:lnTo>
                    <a:lnTo>
                      <a:pt x="620" y="4"/>
                    </a:lnTo>
                    <a:lnTo>
                      <a:pt x="620" y="4"/>
                    </a:lnTo>
                    <a:lnTo>
                      <a:pt x="624" y="2"/>
                    </a:lnTo>
                    <a:lnTo>
                      <a:pt x="624" y="2"/>
                    </a:lnTo>
                    <a:lnTo>
                      <a:pt x="624" y="4"/>
                    </a:lnTo>
                    <a:lnTo>
                      <a:pt x="624" y="4"/>
                    </a:lnTo>
                    <a:lnTo>
                      <a:pt x="634" y="6"/>
                    </a:lnTo>
                    <a:lnTo>
                      <a:pt x="634" y="6"/>
                    </a:lnTo>
                    <a:lnTo>
                      <a:pt x="640" y="6"/>
                    </a:lnTo>
                    <a:lnTo>
                      <a:pt x="644" y="6"/>
                    </a:lnTo>
                    <a:lnTo>
                      <a:pt x="644" y="6"/>
                    </a:lnTo>
                    <a:lnTo>
                      <a:pt x="650" y="10"/>
                    </a:lnTo>
                    <a:lnTo>
                      <a:pt x="650" y="10"/>
                    </a:lnTo>
                    <a:lnTo>
                      <a:pt x="650" y="14"/>
                    </a:lnTo>
                    <a:lnTo>
                      <a:pt x="650" y="14"/>
                    </a:lnTo>
                    <a:lnTo>
                      <a:pt x="660" y="14"/>
                    </a:lnTo>
                    <a:lnTo>
                      <a:pt x="674" y="10"/>
                    </a:lnTo>
                    <a:lnTo>
                      <a:pt x="674" y="10"/>
                    </a:lnTo>
                    <a:lnTo>
                      <a:pt x="676" y="16"/>
                    </a:lnTo>
                    <a:lnTo>
                      <a:pt x="676" y="16"/>
                    </a:lnTo>
                    <a:lnTo>
                      <a:pt x="680" y="16"/>
                    </a:lnTo>
                    <a:lnTo>
                      <a:pt x="684" y="16"/>
                    </a:lnTo>
                    <a:lnTo>
                      <a:pt x="684" y="16"/>
                    </a:lnTo>
                    <a:lnTo>
                      <a:pt x="686" y="20"/>
                    </a:lnTo>
                    <a:lnTo>
                      <a:pt x="686" y="20"/>
                    </a:lnTo>
                    <a:lnTo>
                      <a:pt x="696" y="22"/>
                    </a:lnTo>
                    <a:lnTo>
                      <a:pt x="696" y="22"/>
                    </a:lnTo>
                    <a:lnTo>
                      <a:pt x="696" y="26"/>
                    </a:lnTo>
                    <a:lnTo>
                      <a:pt x="696" y="26"/>
                    </a:lnTo>
                    <a:lnTo>
                      <a:pt x="690" y="28"/>
                    </a:lnTo>
                    <a:lnTo>
                      <a:pt x="682" y="28"/>
                    </a:lnTo>
                    <a:lnTo>
                      <a:pt x="682" y="30"/>
                    </a:lnTo>
                    <a:lnTo>
                      <a:pt x="682" y="30"/>
                    </a:lnTo>
                    <a:lnTo>
                      <a:pt x="686" y="32"/>
                    </a:lnTo>
                    <a:lnTo>
                      <a:pt x="686" y="32"/>
                    </a:lnTo>
                    <a:lnTo>
                      <a:pt x="684" y="36"/>
                    </a:lnTo>
                    <a:lnTo>
                      <a:pt x="684" y="36"/>
                    </a:lnTo>
                    <a:lnTo>
                      <a:pt x="686" y="36"/>
                    </a:lnTo>
                    <a:lnTo>
                      <a:pt x="686" y="36"/>
                    </a:lnTo>
                    <a:lnTo>
                      <a:pt x="688" y="32"/>
                    </a:lnTo>
                    <a:lnTo>
                      <a:pt x="688" y="32"/>
                    </a:lnTo>
                    <a:lnTo>
                      <a:pt x="694" y="32"/>
                    </a:lnTo>
                    <a:lnTo>
                      <a:pt x="700" y="34"/>
                    </a:lnTo>
                    <a:lnTo>
                      <a:pt x="700" y="34"/>
                    </a:lnTo>
                    <a:lnTo>
                      <a:pt x="700" y="40"/>
                    </a:lnTo>
                    <a:lnTo>
                      <a:pt x="700" y="40"/>
                    </a:lnTo>
                    <a:lnTo>
                      <a:pt x="702" y="38"/>
                    </a:lnTo>
                    <a:lnTo>
                      <a:pt x="702" y="36"/>
                    </a:lnTo>
                    <a:lnTo>
                      <a:pt x="702" y="36"/>
                    </a:lnTo>
                    <a:lnTo>
                      <a:pt x="716" y="40"/>
                    </a:lnTo>
                    <a:lnTo>
                      <a:pt x="716" y="42"/>
                    </a:lnTo>
                    <a:lnTo>
                      <a:pt x="716" y="42"/>
                    </a:lnTo>
                    <a:lnTo>
                      <a:pt x="718" y="42"/>
                    </a:lnTo>
                    <a:lnTo>
                      <a:pt x="718" y="40"/>
                    </a:lnTo>
                    <a:lnTo>
                      <a:pt x="718" y="40"/>
                    </a:lnTo>
                    <a:lnTo>
                      <a:pt x="722" y="42"/>
                    </a:lnTo>
                    <a:lnTo>
                      <a:pt x="726" y="44"/>
                    </a:lnTo>
                    <a:lnTo>
                      <a:pt x="726" y="38"/>
                    </a:lnTo>
                    <a:lnTo>
                      <a:pt x="726" y="38"/>
                    </a:lnTo>
                    <a:lnTo>
                      <a:pt x="734" y="42"/>
                    </a:lnTo>
                    <a:lnTo>
                      <a:pt x="744" y="42"/>
                    </a:lnTo>
                    <a:lnTo>
                      <a:pt x="744" y="42"/>
                    </a:lnTo>
                    <a:lnTo>
                      <a:pt x="744" y="40"/>
                    </a:lnTo>
                    <a:lnTo>
                      <a:pt x="744" y="40"/>
                    </a:lnTo>
                    <a:lnTo>
                      <a:pt x="748" y="38"/>
                    </a:lnTo>
                    <a:lnTo>
                      <a:pt x="748" y="38"/>
                    </a:lnTo>
                    <a:lnTo>
                      <a:pt x="756" y="38"/>
                    </a:lnTo>
                    <a:lnTo>
                      <a:pt x="762" y="38"/>
                    </a:lnTo>
                    <a:lnTo>
                      <a:pt x="762" y="34"/>
                    </a:lnTo>
                    <a:lnTo>
                      <a:pt x="762" y="34"/>
                    </a:lnTo>
                    <a:lnTo>
                      <a:pt x="768" y="34"/>
                    </a:lnTo>
                    <a:lnTo>
                      <a:pt x="770" y="32"/>
                    </a:lnTo>
                    <a:lnTo>
                      <a:pt x="770" y="32"/>
                    </a:lnTo>
                    <a:lnTo>
                      <a:pt x="774" y="32"/>
                    </a:lnTo>
                    <a:lnTo>
                      <a:pt x="776" y="34"/>
                    </a:lnTo>
                    <a:lnTo>
                      <a:pt x="780" y="36"/>
                    </a:lnTo>
                    <a:lnTo>
                      <a:pt x="780" y="36"/>
                    </a:lnTo>
                    <a:lnTo>
                      <a:pt x="784" y="34"/>
                    </a:lnTo>
                    <a:lnTo>
                      <a:pt x="786" y="34"/>
                    </a:lnTo>
                    <a:lnTo>
                      <a:pt x="786" y="34"/>
                    </a:lnTo>
                    <a:lnTo>
                      <a:pt x="802" y="34"/>
                    </a:lnTo>
                    <a:lnTo>
                      <a:pt x="802" y="34"/>
                    </a:lnTo>
                    <a:lnTo>
                      <a:pt x="802" y="38"/>
                    </a:lnTo>
                    <a:lnTo>
                      <a:pt x="806" y="40"/>
                    </a:lnTo>
                    <a:lnTo>
                      <a:pt x="806" y="40"/>
                    </a:lnTo>
                    <a:lnTo>
                      <a:pt x="810" y="40"/>
                    </a:lnTo>
                    <a:lnTo>
                      <a:pt x="812" y="38"/>
                    </a:lnTo>
                    <a:lnTo>
                      <a:pt x="812" y="38"/>
                    </a:lnTo>
                    <a:lnTo>
                      <a:pt x="816" y="38"/>
                    </a:lnTo>
                    <a:lnTo>
                      <a:pt x="820" y="40"/>
                    </a:lnTo>
                    <a:lnTo>
                      <a:pt x="826" y="44"/>
                    </a:lnTo>
                    <a:lnTo>
                      <a:pt x="826" y="44"/>
                    </a:lnTo>
                    <a:lnTo>
                      <a:pt x="830" y="44"/>
                    </a:lnTo>
                    <a:lnTo>
                      <a:pt x="830" y="44"/>
                    </a:lnTo>
                    <a:lnTo>
                      <a:pt x="832" y="50"/>
                    </a:lnTo>
                    <a:lnTo>
                      <a:pt x="832" y="52"/>
                    </a:lnTo>
                    <a:lnTo>
                      <a:pt x="830" y="54"/>
                    </a:lnTo>
                    <a:lnTo>
                      <a:pt x="830" y="54"/>
                    </a:lnTo>
                    <a:lnTo>
                      <a:pt x="822" y="60"/>
                    </a:lnTo>
                    <a:lnTo>
                      <a:pt x="822" y="60"/>
                    </a:lnTo>
                    <a:lnTo>
                      <a:pt x="822" y="58"/>
                    </a:lnTo>
                    <a:lnTo>
                      <a:pt x="822" y="60"/>
                    </a:lnTo>
                    <a:lnTo>
                      <a:pt x="822" y="60"/>
                    </a:lnTo>
                    <a:lnTo>
                      <a:pt x="822" y="64"/>
                    </a:lnTo>
                    <a:lnTo>
                      <a:pt x="822" y="66"/>
                    </a:lnTo>
                    <a:lnTo>
                      <a:pt x="822" y="64"/>
                    </a:lnTo>
                    <a:lnTo>
                      <a:pt x="822" y="64"/>
                    </a:lnTo>
                    <a:lnTo>
                      <a:pt x="820" y="68"/>
                    </a:lnTo>
                    <a:lnTo>
                      <a:pt x="820" y="68"/>
                    </a:lnTo>
                    <a:lnTo>
                      <a:pt x="806" y="70"/>
                    </a:lnTo>
                    <a:lnTo>
                      <a:pt x="794" y="70"/>
                    </a:lnTo>
                    <a:lnTo>
                      <a:pt x="794" y="70"/>
                    </a:lnTo>
                    <a:lnTo>
                      <a:pt x="792" y="68"/>
                    </a:lnTo>
                    <a:lnTo>
                      <a:pt x="792" y="68"/>
                    </a:lnTo>
                    <a:lnTo>
                      <a:pt x="792" y="68"/>
                    </a:lnTo>
                    <a:lnTo>
                      <a:pt x="792" y="70"/>
                    </a:lnTo>
                    <a:lnTo>
                      <a:pt x="792" y="70"/>
                    </a:lnTo>
                    <a:lnTo>
                      <a:pt x="790" y="70"/>
                    </a:lnTo>
                    <a:lnTo>
                      <a:pt x="788" y="70"/>
                    </a:lnTo>
                    <a:lnTo>
                      <a:pt x="788" y="70"/>
                    </a:lnTo>
                    <a:lnTo>
                      <a:pt x="784" y="68"/>
                    </a:lnTo>
                    <a:lnTo>
                      <a:pt x="784" y="68"/>
                    </a:lnTo>
                    <a:lnTo>
                      <a:pt x="782" y="64"/>
                    </a:lnTo>
                    <a:lnTo>
                      <a:pt x="782" y="64"/>
                    </a:lnTo>
                    <a:lnTo>
                      <a:pt x="780" y="64"/>
                    </a:lnTo>
                    <a:lnTo>
                      <a:pt x="780" y="64"/>
                    </a:lnTo>
                    <a:lnTo>
                      <a:pt x="780" y="70"/>
                    </a:lnTo>
                    <a:lnTo>
                      <a:pt x="780" y="70"/>
                    </a:lnTo>
                    <a:lnTo>
                      <a:pt x="778" y="70"/>
                    </a:lnTo>
                    <a:lnTo>
                      <a:pt x="778" y="70"/>
                    </a:lnTo>
                    <a:lnTo>
                      <a:pt x="778" y="70"/>
                    </a:lnTo>
                    <a:lnTo>
                      <a:pt x="762" y="72"/>
                    </a:lnTo>
                    <a:lnTo>
                      <a:pt x="762" y="72"/>
                    </a:lnTo>
                    <a:lnTo>
                      <a:pt x="754" y="70"/>
                    </a:lnTo>
                    <a:lnTo>
                      <a:pt x="754" y="70"/>
                    </a:lnTo>
                    <a:lnTo>
                      <a:pt x="750" y="72"/>
                    </a:lnTo>
                    <a:lnTo>
                      <a:pt x="750" y="72"/>
                    </a:lnTo>
                    <a:lnTo>
                      <a:pt x="750" y="70"/>
                    </a:lnTo>
                    <a:lnTo>
                      <a:pt x="748" y="68"/>
                    </a:lnTo>
                    <a:lnTo>
                      <a:pt x="748" y="72"/>
                    </a:lnTo>
                    <a:lnTo>
                      <a:pt x="748" y="72"/>
                    </a:lnTo>
                    <a:lnTo>
                      <a:pt x="736" y="72"/>
                    </a:lnTo>
                    <a:lnTo>
                      <a:pt x="736" y="72"/>
                    </a:lnTo>
                    <a:lnTo>
                      <a:pt x="736" y="70"/>
                    </a:lnTo>
                    <a:lnTo>
                      <a:pt x="736" y="68"/>
                    </a:lnTo>
                    <a:lnTo>
                      <a:pt x="736" y="68"/>
                    </a:lnTo>
                    <a:lnTo>
                      <a:pt x="730" y="68"/>
                    </a:lnTo>
                    <a:lnTo>
                      <a:pt x="730" y="72"/>
                    </a:lnTo>
                    <a:lnTo>
                      <a:pt x="730" y="72"/>
                    </a:lnTo>
                    <a:lnTo>
                      <a:pt x="724" y="72"/>
                    </a:lnTo>
                    <a:lnTo>
                      <a:pt x="722" y="70"/>
                    </a:lnTo>
                    <a:lnTo>
                      <a:pt x="722" y="70"/>
                    </a:lnTo>
                    <a:lnTo>
                      <a:pt x="716" y="74"/>
                    </a:lnTo>
                    <a:lnTo>
                      <a:pt x="716" y="74"/>
                    </a:lnTo>
                    <a:lnTo>
                      <a:pt x="712" y="74"/>
                    </a:lnTo>
                    <a:lnTo>
                      <a:pt x="710" y="72"/>
                    </a:lnTo>
                    <a:lnTo>
                      <a:pt x="710" y="72"/>
                    </a:lnTo>
                    <a:lnTo>
                      <a:pt x="706" y="62"/>
                    </a:lnTo>
                    <a:lnTo>
                      <a:pt x="700" y="66"/>
                    </a:lnTo>
                    <a:lnTo>
                      <a:pt x="700" y="66"/>
                    </a:lnTo>
                    <a:lnTo>
                      <a:pt x="700" y="68"/>
                    </a:lnTo>
                    <a:lnTo>
                      <a:pt x="700" y="70"/>
                    </a:lnTo>
                    <a:lnTo>
                      <a:pt x="700" y="70"/>
                    </a:lnTo>
                    <a:lnTo>
                      <a:pt x="682" y="74"/>
                    </a:lnTo>
                    <a:lnTo>
                      <a:pt x="682" y="74"/>
                    </a:lnTo>
                    <a:close/>
                    <a:moveTo>
                      <a:pt x="348" y="36"/>
                    </a:moveTo>
                    <a:lnTo>
                      <a:pt x="348" y="36"/>
                    </a:lnTo>
                    <a:lnTo>
                      <a:pt x="342" y="38"/>
                    </a:lnTo>
                    <a:lnTo>
                      <a:pt x="342" y="38"/>
                    </a:lnTo>
                    <a:lnTo>
                      <a:pt x="336" y="38"/>
                    </a:lnTo>
                    <a:lnTo>
                      <a:pt x="336" y="38"/>
                    </a:lnTo>
                    <a:lnTo>
                      <a:pt x="336" y="38"/>
                    </a:lnTo>
                    <a:lnTo>
                      <a:pt x="334" y="40"/>
                    </a:lnTo>
                    <a:lnTo>
                      <a:pt x="336" y="44"/>
                    </a:lnTo>
                    <a:lnTo>
                      <a:pt x="336" y="44"/>
                    </a:lnTo>
                    <a:lnTo>
                      <a:pt x="344" y="42"/>
                    </a:lnTo>
                    <a:lnTo>
                      <a:pt x="346" y="44"/>
                    </a:lnTo>
                    <a:lnTo>
                      <a:pt x="344" y="44"/>
                    </a:lnTo>
                    <a:lnTo>
                      <a:pt x="342" y="46"/>
                    </a:lnTo>
                    <a:lnTo>
                      <a:pt x="342" y="46"/>
                    </a:lnTo>
                    <a:lnTo>
                      <a:pt x="334" y="48"/>
                    </a:lnTo>
                    <a:lnTo>
                      <a:pt x="334" y="48"/>
                    </a:lnTo>
                    <a:lnTo>
                      <a:pt x="332" y="50"/>
                    </a:lnTo>
                    <a:lnTo>
                      <a:pt x="332" y="50"/>
                    </a:lnTo>
                    <a:lnTo>
                      <a:pt x="332" y="52"/>
                    </a:lnTo>
                    <a:lnTo>
                      <a:pt x="332" y="52"/>
                    </a:lnTo>
                    <a:lnTo>
                      <a:pt x="336" y="54"/>
                    </a:lnTo>
                    <a:lnTo>
                      <a:pt x="340" y="54"/>
                    </a:lnTo>
                    <a:lnTo>
                      <a:pt x="348" y="52"/>
                    </a:lnTo>
                    <a:lnTo>
                      <a:pt x="348" y="52"/>
                    </a:lnTo>
                    <a:lnTo>
                      <a:pt x="348" y="52"/>
                    </a:lnTo>
                    <a:lnTo>
                      <a:pt x="350" y="52"/>
                    </a:lnTo>
                    <a:lnTo>
                      <a:pt x="350" y="52"/>
                    </a:lnTo>
                    <a:lnTo>
                      <a:pt x="350" y="56"/>
                    </a:lnTo>
                    <a:lnTo>
                      <a:pt x="350" y="56"/>
                    </a:lnTo>
                    <a:lnTo>
                      <a:pt x="352" y="56"/>
                    </a:lnTo>
                    <a:lnTo>
                      <a:pt x="352" y="56"/>
                    </a:lnTo>
                    <a:lnTo>
                      <a:pt x="352" y="50"/>
                    </a:lnTo>
                    <a:lnTo>
                      <a:pt x="352" y="50"/>
                    </a:lnTo>
                    <a:lnTo>
                      <a:pt x="356" y="50"/>
                    </a:lnTo>
                    <a:lnTo>
                      <a:pt x="356" y="50"/>
                    </a:lnTo>
                    <a:lnTo>
                      <a:pt x="356" y="54"/>
                    </a:lnTo>
                    <a:lnTo>
                      <a:pt x="356" y="58"/>
                    </a:lnTo>
                    <a:lnTo>
                      <a:pt x="356" y="58"/>
                    </a:lnTo>
                    <a:lnTo>
                      <a:pt x="360" y="58"/>
                    </a:lnTo>
                    <a:lnTo>
                      <a:pt x="360" y="58"/>
                    </a:lnTo>
                    <a:lnTo>
                      <a:pt x="362" y="54"/>
                    </a:lnTo>
                    <a:lnTo>
                      <a:pt x="364" y="54"/>
                    </a:lnTo>
                    <a:lnTo>
                      <a:pt x="364" y="54"/>
                    </a:lnTo>
                    <a:lnTo>
                      <a:pt x="364" y="52"/>
                    </a:lnTo>
                    <a:lnTo>
                      <a:pt x="364" y="48"/>
                    </a:lnTo>
                    <a:lnTo>
                      <a:pt x="364" y="46"/>
                    </a:lnTo>
                    <a:lnTo>
                      <a:pt x="366" y="46"/>
                    </a:lnTo>
                    <a:lnTo>
                      <a:pt x="366" y="46"/>
                    </a:lnTo>
                    <a:lnTo>
                      <a:pt x="364" y="44"/>
                    </a:lnTo>
                    <a:lnTo>
                      <a:pt x="364" y="42"/>
                    </a:lnTo>
                    <a:lnTo>
                      <a:pt x="364" y="42"/>
                    </a:lnTo>
                    <a:lnTo>
                      <a:pt x="364" y="38"/>
                    </a:lnTo>
                    <a:lnTo>
                      <a:pt x="364" y="38"/>
                    </a:lnTo>
                    <a:lnTo>
                      <a:pt x="368" y="38"/>
                    </a:lnTo>
                    <a:lnTo>
                      <a:pt x="368" y="38"/>
                    </a:lnTo>
                    <a:lnTo>
                      <a:pt x="368" y="52"/>
                    </a:lnTo>
                    <a:lnTo>
                      <a:pt x="368" y="52"/>
                    </a:lnTo>
                    <a:lnTo>
                      <a:pt x="378" y="52"/>
                    </a:lnTo>
                    <a:lnTo>
                      <a:pt x="382" y="52"/>
                    </a:lnTo>
                    <a:lnTo>
                      <a:pt x="388" y="50"/>
                    </a:lnTo>
                    <a:lnTo>
                      <a:pt x="388" y="50"/>
                    </a:lnTo>
                    <a:lnTo>
                      <a:pt x="390" y="46"/>
                    </a:lnTo>
                    <a:lnTo>
                      <a:pt x="390" y="46"/>
                    </a:lnTo>
                    <a:lnTo>
                      <a:pt x="394" y="46"/>
                    </a:lnTo>
                    <a:lnTo>
                      <a:pt x="394" y="46"/>
                    </a:lnTo>
                    <a:lnTo>
                      <a:pt x="396" y="50"/>
                    </a:lnTo>
                    <a:lnTo>
                      <a:pt x="396" y="50"/>
                    </a:lnTo>
                    <a:lnTo>
                      <a:pt x="400" y="50"/>
                    </a:lnTo>
                    <a:lnTo>
                      <a:pt x="400" y="48"/>
                    </a:lnTo>
                    <a:lnTo>
                      <a:pt x="400" y="48"/>
                    </a:lnTo>
                    <a:lnTo>
                      <a:pt x="406" y="50"/>
                    </a:lnTo>
                    <a:lnTo>
                      <a:pt x="412" y="48"/>
                    </a:lnTo>
                    <a:lnTo>
                      <a:pt x="412" y="48"/>
                    </a:lnTo>
                    <a:lnTo>
                      <a:pt x="412" y="44"/>
                    </a:lnTo>
                    <a:lnTo>
                      <a:pt x="412" y="44"/>
                    </a:lnTo>
                    <a:lnTo>
                      <a:pt x="414" y="44"/>
                    </a:lnTo>
                    <a:lnTo>
                      <a:pt x="414" y="44"/>
                    </a:lnTo>
                    <a:lnTo>
                      <a:pt x="414" y="48"/>
                    </a:lnTo>
                    <a:lnTo>
                      <a:pt x="414" y="48"/>
                    </a:lnTo>
                    <a:lnTo>
                      <a:pt x="410" y="52"/>
                    </a:lnTo>
                    <a:lnTo>
                      <a:pt x="406" y="56"/>
                    </a:lnTo>
                    <a:lnTo>
                      <a:pt x="406" y="56"/>
                    </a:lnTo>
                    <a:lnTo>
                      <a:pt x="402" y="58"/>
                    </a:lnTo>
                    <a:lnTo>
                      <a:pt x="398" y="58"/>
                    </a:lnTo>
                    <a:lnTo>
                      <a:pt x="388" y="58"/>
                    </a:lnTo>
                    <a:lnTo>
                      <a:pt x="388" y="58"/>
                    </a:lnTo>
                    <a:lnTo>
                      <a:pt x="382" y="60"/>
                    </a:lnTo>
                    <a:lnTo>
                      <a:pt x="382" y="60"/>
                    </a:lnTo>
                    <a:lnTo>
                      <a:pt x="380" y="64"/>
                    </a:lnTo>
                    <a:lnTo>
                      <a:pt x="380" y="64"/>
                    </a:lnTo>
                    <a:lnTo>
                      <a:pt x="376" y="64"/>
                    </a:lnTo>
                    <a:lnTo>
                      <a:pt x="376" y="64"/>
                    </a:lnTo>
                    <a:lnTo>
                      <a:pt x="372" y="64"/>
                    </a:lnTo>
                    <a:lnTo>
                      <a:pt x="370" y="68"/>
                    </a:lnTo>
                    <a:lnTo>
                      <a:pt x="370" y="70"/>
                    </a:lnTo>
                    <a:lnTo>
                      <a:pt x="372" y="74"/>
                    </a:lnTo>
                    <a:lnTo>
                      <a:pt x="372" y="74"/>
                    </a:lnTo>
                    <a:lnTo>
                      <a:pt x="376" y="76"/>
                    </a:lnTo>
                    <a:lnTo>
                      <a:pt x="376" y="76"/>
                    </a:lnTo>
                    <a:lnTo>
                      <a:pt x="386" y="76"/>
                    </a:lnTo>
                    <a:lnTo>
                      <a:pt x="392" y="74"/>
                    </a:lnTo>
                    <a:lnTo>
                      <a:pt x="392" y="74"/>
                    </a:lnTo>
                    <a:lnTo>
                      <a:pt x="396" y="70"/>
                    </a:lnTo>
                    <a:lnTo>
                      <a:pt x="396" y="70"/>
                    </a:lnTo>
                    <a:lnTo>
                      <a:pt x="400" y="70"/>
                    </a:lnTo>
                    <a:lnTo>
                      <a:pt x="404" y="68"/>
                    </a:lnTo>
                    <a:lnTo>
                      <a:pt x="404" y="68"/>
                    </a:lnTo>
                    <a:lnTo>
                      <a:pt x="406" y="64"/>
                    </a:lnTo>
                    <a:lnTo>
                      <a:pt x="410" y="60"/>
                    </a:lnTo>
                    <a:lnTo>
                      <a:pt x="410" y="60"/>
                    </a:lnTo>
                    <a:lnTo>
                      <a:pt x="414" y="60"/>
                    </a:lnTo>
                    <a:lnTo>
                      <a:pt x="418" y="62"/>
                    </a:lnTo>
                    <a:lnTo>
                      <a:pt x="418" y="62"/>
                    </a:lnTo>
                    <a:lnTo>
                      <a:pt x="422" y="58"/>
                    </a:lnTo>
                    <a:lnTo>
                      <a:pt x="422" y="58"/>
                    </a:lnTo>
                    <a:lnTo>
                      <a:pt x="428" y="58"/>
                    </a:lnTo>
                    <a:lnTo>
                      <a:pt x="434" y="56"/>
                    </a:lnTo>
                    <a:lnTo>
                      <a:pt x="434" y="56"/>
                    </a:lnTo>
                    <a:lnTo>
                      <a:pt x="436" y="54"/>
                    </a:lnTo>
                    <a:lnTo>
                      <a:pt x="436" y="54"/>
                    </a:lnTo>
                    <a:lnTo>
                      <a:pt x="440" y="54"/>
                    </a:lnTo>
                    <a:lnTo>
                      <a:pt x="440" y="54"/>
                    </a:lnTo>
                    <a:lnTo>
                      <a:pt x="440" y="56"/>
                    </a:lnTo>
                    <a:lnTo>
                      <a:pt x="440" y="58"/>
                    </a:lnTo>
                    <a:lnTo>
                      <a:pt x="442" y="60"/>
                    </a:lnTo>
                    <a:lnTo>
                      <a:pt x="448" y="60"/>
                    </a:lnTo>
                    <a:lnTo>
                      <a:pt x="448" y="60"/>
                    </a:lnTo>
                    <a:lnTo>
                      <a:pt x="452" y="56"/>
                    </a:lnTo>
                    <a:lnTo>
                      <a:pt x="454" y="52"/>
                    </a:lnTo>
                    <a:lnTo>
                      <a:pt x="454" y="52"/>
                    </a:lnTo>
                    <a:lnTo>
                      <a:pt x="456" y="54"/>
                    </a:lnTo>
                    <a:lnTo>
                      <a:pt x="458" y="54"/>
                    </a:lnTo>
                    <a:lnTo>
                      <a:pt x="458" y="54"/>
                    </a:lnTo>
                    <a:lnTo>
                      <a:pt x="468" y="54"/>
                    </a:lnTo>
                    <a:lnTo>
                      <a:pt x="470" y="54"/>
                    </a:lnTo>
                    <a:lnTo>
                      <a:pt x="474" y="54"/>
                    </a:lnTo>
                    <a:lnTo>
                      <a:pt x="474" y="54"/>
                    </a:lnTo>
                    <a:lnTo>
                      <a:pt x="474" y="54"/>
                    </a:lnTo>
                    <a:lnTo>
                      <a:pt x="478" y="50"/>
                    </a:lnTo>
                    <a:lnTo>
                      <a:pt x="478" y="50"/>
                    </a:lnTo>
                    <a:lnTo>
                      <a:pt x="480" y="50"/>
                    </a:lnTo>
                    <a:lnTo>
                      <a:pt x="480" y="50"/>
                    </a:lnTo>
                    <a:lnTo>
                      <a:pt x="478" y="36"/>
                    </a:lnTo>
                    <a:lnTo>
                      <a:pt x="478" y="30"/>
                    </a:lnTo>
                    <a:lnTo>
                      <a:pt x="476" y="26"/>
                    </a:lnTo>
                    <a:lnTo>
                      <a:pt x="476" y="26"/>
                    </a:lnTo>
                    <a:lnTo>
                      <a:pt x="470" y="22"/>
                    </a:lnTo>
                    <a:lnTo>
                      <a:pt x="470" y="22"/>
                    </a:lnTo>
                    <a:lnTo>
                      <a:pt x="470" y="20"/>
                    </a:lnTo>
                    <a:lnTo>
                      <a:pt x="468" y="22"/>
                    </a:lnTo>
                    <a:lnTo>
                      <a:pt x="468" y="22"/>
                    </a:lnTo>
                    <a:lnTo>
                      <a:pt x="468" y="22"/>
                    </a:lnTo>
                    <a:lnTo>
                      <a:pt x="468" y="28"/>
                    </a:lnTo>
                    <a:lnTo>
                      <a:pt x="470" y="30"/>
                    </a:lnTo>
                    <a:lnTo>
                      <a:pt x="470" y="30"/>
                    </a:lnTo>
                    <a:lnTo>
                      <a:pt x="468" y="32"/>
                    </a:lnTo>
                    <a:lnTo>
                      <a:pt x="466" y="34"/>
                    </a:lnTo>
                    <a:lnTo>
                      <a:pt x="466" y="34"/>
                    </a:lnTo>
                    <a:lnTo>
                      <a:pt x="466" y="38"/>
                    </a:lnTo>
                    <a:lnTo>
                      <a:pt x="466" y="38"/>
                    </a:lnTo>
                    <a:lnTo>
                      <a:pt x="464" y="40"/>
                    </a:lnTo>
                    <a:lnTo>
                      <a:pt x="464" y="40"/>
                    </a:lnTo>
                    <a:lnTo>
                      <a:pt x="462" y="30"/>
                    </a:lnTo>
                    <a:lnTo>
                      <a:pt x="462" y="30"/>
                    </a:lnTo>
                    <a:lnTo>
                      <a:pt x="456" y="32"/>
                    </a:lnTo>
                    <a:lnTo>
                      <a:pt x="456" y="32"/>
                    </a:lnTo>
                    <a:lnTo>
                      <a:pt x="456" y="36"/>
                    </a:lnTo>
                    <a:lnTo>
                      <a:pt x="456" y="36"/>
                    </a:lnTo>
                    <a:lnTo>
                      <a:pt x="454" y="36"/>
                    </a:lnTo>
                    <a:lnTo>
                      <a:pt x="454" y="34"/>
                    </a:lnTo>
                    <a:lnTo>
                      <a:pt x="456" y="32"/>
                    </a:lnTo>
                    <a:lnTo>
                      <a:pt x="456" y="32"/>
                    </a:lnTo>
                    <a:lnTo>
                      <a:pt x="456" y="28"/>
                    </a:lnTo>
                    <a:lnTo>
                      <a:pt x="456" y="22"/>
                    </a:lnTo>
                    <a:lnTo>
                      <a:pt x="456" y="20"/>
                    </a:lnTo>
                    <a:lnTo>
                      <a:pt x="456" y="20"/>
                    </a:lnTo>
                    <a:lnTo>
                      <a:pt x="452" y="20"/>
                    </a:lnTo>
                    <a:lnTo>
                      <a:pt x="452" y="20"/>
                    </a:lnTo>
                    <a:lnTo>
                      <a:pt x="450" y="22"/>
                    </a:lnTo>
                    <a:lnTo>
                      <a:pt x="450" y="22"/>
                    </a:lnTo>
                    <a:lnTo>
                      <a:pt x="446" y="24"/>
                    </a:lnTo>
                    <a:lnTo>
                      <a:pt x="446" y="24"/>
                    </a:lnTo>
                    <a:lnTo>
                      <a:pt x="440" y="16"/>
                    </a:lnTo>
                    <a:lnTo>
                      <a:pt x="440" y="16"/>
                    </a:lnTo>
                    <a:lnTo>
                      <a:pt x="436" y="16"/>
                    </a:lnTo>
                    <a:lnTo>
                      <a:pt x="434" y="14"/>
                    </a:lnTo>
                    <a:lnTo>
                      <a:pt x="434" y="14"/>
                    </a:lnTo>
                    <a:lnTo>
                      <a:pt x="434" y="10"/>
                    </a:lnTo>
                    <a:lnTo>
                      <a:pt x="432" y="6"/>
                    </a:lnTo>
                    <a:lnTo>
                      <a:pt x="432" y="2"/>
                    </a:lnTo>
                    <a:lnTo>
                      <a:pt x="428" y="0"/>
                    </a:lnTo>
                    <a:lnTo>
                      <a:pt x="428" y="4"/>
                    </a:lnTo>
                    <a:lnTo>
                      <a:pt x="426" y="4"/>
                    </a:lnTo>
                    <a:lnTo>
                      <a:pt x="426" y="4"/>
                    </a:lnTo>
                    <a:lnTo>
                      <a:pt x="422" y="2"/>
                    </a:lnTo>
                    <a:lnTo>
                      <a:pt x="422" y="2"/>
                    </a:lnTo>
                    <a:lnTo>
                      <a:pt x="426" y="12"/>
                    </a:lnTo>
                    <a:lnTo>
                      <a:pt x="426" y="12"/>
                    </a:lnTo>
                    <a:lnTo>
                      <a:pt x="424" y="12"/>
                    </a:lnTo>
                    <a:lnTo>
                      <a:pt x="422" y="14"/>
                    </a:lnTo>
                    <a:lnTo>
                      <a:pt x="422" y="14"/>
                    </a:lnTo>
                    <a:lnTo>
                      <a:pt x="424" y="14"/>
                    </a:lnTo>
                    <a:lnTo>
                      <a:pt x="424" y="18"/>
                    </a:lnTo>
                    <a:lnTo>
                      <a:pt x="422" y="24"/>
                    </a:lnTo>
                    <a:lnTo>
                      <a:pt x="422" y="24"/>
                    </a:lnTo>
                    <a:lnTo>
                      <a:pt x="432" y="28"/>
                    </a:lnTo>
                    <a:lnTo>
                      <a:pt x="432" y="28"/>
                    </a:lnTo>
                    <a:lnTo>
                      <a:pt x="428" y="36"/>
                    </a:lnTo>
                    <a:lnTo>
                      <a:pt x="428" y="36"/>
                    </a:lnTo>
                    <a:lnTo>
                      <a:pt x="434" y="36"/>
                    </a:lnTo>
                    <a:lnTo>
                      <a:pt x="434" y="36"/>
                    </a:lnTo>
                    <a:lnTo>
                      <a:pt x="436" y="38"/>
                    </a:lnTo>
                    <a:lnTo>
                      <a:pt x="436" y="38"/>
                    </a:lnTo>
                    <a:lnTo>
                      <a:pt x="436" y="42"/>
                    </a:lnTo>
                    <a:lnTo>
                      <a:pt x="436" y="42"/>
                    </a:lnTo>
                    <a:lnTo>
                      <a:pt x="416" y="40"/>
                    </a:lnTo>
                    <a:lnTo>
                      <a:pt x="416" y="40"/>
                    </a:lnTo>
                    <a:lnTo>
                      <a:pt x="410" y="40"/>
                    </a:lnTo>
                    <a:lnTo>
                      <a:pt x="404" y="40"/>
                    </a:lnTo>
                    <a:lnTo>
                      <a:pt x="404" y="40"/>
                    </a:lnTo>
                    <a:lnTo>
                      <a:pt x="404" y="36"/>
                    </a:lnTo>
                    <a:lnTo>
                      <a:pt x="404" y="36"/>
                    </a:lnTo>
                    <a:lnTo>
                      <a:pt x="398" y="36"/>
                    </a:lnTo>
                    <a:lnTo>
                      <a:pt x="398" y="36"/>
                    </a:lnTo>
                    <a:lnTo>
                      <a:pt x="394" y="32"/>
                    </a:lnTo>
                    <a:lnTo>
                      <a:pt x="394" y="32"/>
                    </a:lnTo>
                    <a:lnTo>
                      <a:pt x="394" y="32"/>
                    </a:lnTo>
                    <a:lnTo>
                      <a:pt x="390" y="30"/>
                    </a:lnTo>
                    <a:lnTo>
                      <a:pt x="384" y="30"/>
                    </a:lnTo>
                    <a:lnTo>
                      <a:pt x="384" y="30"/>
                    </a:lnTo>
                    <a:lnTo>
                      <a:pt x="380" y="28"/>
                    </a:lnTo>
                    <a:lnTo>
                      <a:pt x="378" y="26"/>
                    </a:lnTo>
                    <a:lnTo>
                      <a:pt x="378" y="26"/>
                    </a:lnTo>
                    <a:lnTo>
                      <a:pt x="370" y="24"/>
                    </a:lnTo>
                    <a:lnTo>
                      <a:pt x="364" y="26"/>
                    </a:lnTo>
                    <a:lnTo>
                      <a:pt x="364" y="26"/>
                    </a:lnTo>
                    <a:lnTo>
                      <a:pt x="360" y="22"/>
                    </a:lnTo>
                    <a:lnTo>
                      <a:pt x="360" y="22"/>
                    </a:lnTo>
                    <a:lnTo>
                      <a:pt x="352" y="22"/>
                    </a:lnTo>
                    <a:lnTo>
                      <a:pt x="352" y="26"/>
                    </a:lnTo>
                    <a:lnTo>
                      <a:pt x="352" y="26"/>
                    </a:lnTo>
                    <a:lnTo>
                      <a:pt x="342" y="24"/>
                    </a:lnTo>
                    <a:lnTo>
                      <a:pt x="342" y="24"/>
                    </a:lnTo>
                    <a:lnTo>
                      <a:pt x="342" y="32"/>
                    </a:lnTo>
                    <a:lnTo>
                      <a:pt x="344" y="34"/>
                    </a:lnTo>
                    <a:lnTo>
                      <a:pt x="348" y="36"/>
                    </a:lnTo>
                    <a:lnTo>
                      <a:pt x="348" y="36"/>
                    </a:lnTo>
                    <a:close/>
                    <a:moveTo>
                      <a:pt x="798" y="334"/>
                    </a:moveTo>
                    <a:lnTo>
                      <a:pt x="798" y="334"/>
                    </a:lnTo>
                    <a:lnTo>
                      <a:pt x="792" y="334"/>
                    </a:lnTo>
                    <a:lnTo>
                      <a:pt x="792" y="334"/>
                    </a:lnTo>
                    <a:lnTo>
                      <a:pt x="790" y="338"/>
                    </a:lnTo>
                    <a:lnTo>
                      <a:pt x="790" y="338"/>
                    </a:lnTo>
                    <a:lnTo>
                      <a:pt x="788" y="332"/>
                    </a:lnTo>
                    <a:lnTo>
                      <a:pt x="786" y="324"/>
                    </a:lnTo>
                    <a:lnTo>
                      <a:pt x="784" y="324"/>
                    </a:lnTo>
                    <a:lnTo>
                      <a:pt x="784" y="322"/>
                    </a:lnTo>
                    <a:lnTo>
                      <a:pt x="776" y="316"/>
                    </a:lnTo>
                    <a:lnTo>
                      <a:pt x="776" y="314"/>
                    </a:lnTo>
                    <a:lnTo>
                      <a:pt x="774" y="314"/>
                    </a:lnTo>
                    <a:lnTo>
                      <a:pt x="774" y="314"/>
                    </a:lnTo>
                    <a:lnTo>
                      <a:pt x="774" y="312"/>
                    </a:lnTo>
                    <a:lnTo>
                      <a:pt x="772" y="310"/>
                    </a:lnTo>
                    <a:lnTo>
                      <a:pt x="772" y="310"/>
                    </a:lnTo>
                    <a:lnTo>
                      <a:pt x="768" y="310"/>
                    </a:lnTo>
                    <a:lnTo>
                      <a:pt x="762" y="310"/>
                    </a:lnTo>
                    <a:lnTo>
                      <a:pt x="762" y="308"/>
                    </a:lnTo>
                    <a:lnTo>
                      <a:pt x="762" y="308"/>
                    </a:lnTo>
                    <a:lnTo>
                      <a:pt x="760" y="308"/>
                    </a:lnTo>
                    <a:lnTo>
                      <a:pt x="758" y="308"/>
                    </a:lnTo>
                    <a:lnTo>
                      <a:pt x="758" y="312"/>
                    </a:lnTo>
                    <a:lnTo>
                      <a:pt x="758" y="312"/>
                    </a:lnTo>
                    <a:lnTo>
                      <a:pt x="756" y="310"/>
                    </a:lnTo>
                    <a:lnTo>
                      <a:pt x="754" y="310"/>
                    </a:lnTo>
                    <a:lnTo>
                      <a:pt x="752" y="306"/>
                    </a:lnTo>
                    <a:lnTo>
                      <a:pt x="752" y="306"/>
                    </a:lnTo>
                    <a:lnTo>
                      <a:pt x="756" y="302"/>
                    </a:lnTo>
                    <a:lnTo>
                      <a:pt x="756" y="302"/>
                    </a:lnTo>
                    <a:lnTo>
                      <a:pt x="754" y="300"/>
                    </a:lnTo>
                    <a:lnTo>
                      <a:pt x="750" y="300"/>
                    </a:lnTo>
                    <a:lnTo>
                      <a:pt x="750" y="300"/>
                    </a:lnTo>
                    <a:lnTo>
                      <a:pt x="748" y="314"/>
                    </a:lnTo>
                    <a:lnTo>
                      <a:pt x="750" y="330"/>
                    </a:lnTo>
                    <a:lnTo>
                      <a:pt x="750" y="330"/>
                    </a:lnTo>
                    <a:lnTo>
                      <a:pt x="736" y="340"/>
                    </a:lnTo>
                    <a:lnTo>
                      <a:pt x="736" y="340"/>
                    </a:lnTo>
                    <a:lnTo>
                      <a:pt x="736" y="342"/>
                    </a:lnTo>
                    <a:lnTo>
                      <a:pt x="736" y="344"/>
                    </a:lnTo>
                    <a:lnTo>
                      <a:pt x="736" y="346"/>
                    </a:lnTo>
                    <a:lnTo>
                      <a:pt x="736" y="346"/>
                    </a:lnTo>
                    <a:lnTo>
                      <a:pt x="740" y="348"/>
                    </a:lnTo>
                    <a:lnTo>
                      <a:pt x="742" y="346"/>
                    </a:lnTo>
                    <a:lnTo>
                      <a:pt x="748" y="344"/>
                    </a:lnTo>
                    <a:lnTo>
                      <a:pt x="748" y="344"/>
                    </a:lnTo>
                    <a:lnTo>
                      <a:pt x="750" y="346"/>
                    </a:lnTo>
                    <a:lnTo>
                      <a:pt x="748" y="346"/>
                    </a:lnTo>
                    <a:lnTo>
                      <a:pt x="748" y="346"/>
                    </a:lnTo>
                    <a:lnTo>
                      <a:pt x="750" y="354"/>
                    </a:lnTo>
                    <a:lnTo>
                      <a:pt x="750" y="354"/>
                    </a:lnTo>
                    <a:lnTo>
                      <a:pt x="756" y="354"/>
                    </a:lnTo>
                    <a:lnTo>
                      <a:pt x="762" y="352"/>
                    </a:lnTo>
                    <a:lnTo>
                      <a:pt x="762" y="352"/>
                    </a:lnTo>
                    <a:lnTo>
                      <a:pt x="762" y="350"/>
                    </a:lnTo>
                    <a:lnTo>
                      <a:pt x="762" y="350"/>
                    </a:lnTo>
                    <a:lnTo>
                      <a:pt x="764" y="346"/>
                    </a:lnTo>
                    <a:lnTo>
                      <a:pt x="764" y="346"/>
                    </a:lnTo>
                    <a:lnTo>
                      <a:pt x="764" y="340"/>
                    </a:lnTo>
                    <a:lnTo>
                      <a:pt x="764" y="334"/>
                    </a:lnTo>
                    <a:lnTo>
                      <a:pt x="764" y="334"/>
                    </a:lnTo>
                    <a:lnTo>
                      <a:pt x="770" y="328"/>
                    </a:lnTo>
                    <a:lnTo>
                      <a:pt x="770" y="328"/>
                    </a:lnTo>
                    <a:lnTo>
                      <a:pt x="774" y="328"/>
                    </a:lnTo>
                    <a:lnTo>
                      <a:pt x="774" y="328"/>
                    </a:lnTo>
                    <a:lnTo>
                      <a:pt x="774" y="328"/>
                    </a:lnTo>
                    <a:lnTo>
                      <a:pt x="774" y="326"/>
                    </a:lnTo>
                    <a:lnTo>
                      <a:pt x="778" y="326"/>
                    </a:lnTo>
                    <a:lnTo>
                      <a:pt x="778" y="326"/>
                    </a:lnTo>
                    <a:lnTo>
                      <a:pt x="780" y="332"/>
                    </a:lnTo>
                    <a:lnTo>
                      <a:pt x="780" y="332"/>
                    </a:lnTo>
                    <a:lnTo>
                      <a:pt x="780" y="336"/>
                    </a:lnTo>
                    <a:lnTo>
                      <a:pt x="780" y="336"/>
                    </a:lnTo>
                    <a:lnTo>
                      <a:pt x="776" y="338"/>
                    </a:lnTo>
                    <a:lnTo>
                      <a:pt x="776" y="338"/>
                    </a:lnTo>
                    <a:lnTo>
                      <a:pt x="776" y="340"/>
                    </a:lnTo>
                    <a:lnTo>
                      <a:pt x="776" y="340"/>
                    </a:lnTo>
                    <a:lnTo>
                      <a:pt x="780" y="340"/>
                    </a:lnTo>
                    <a:lnTo>
                      <a:pt x="780" y="340"/>
                    </a:lnTo>
                    <a:lnTo>
                      <a:pt x="782" y="344"/>
                    </a:lnTo>
                    <a:lnTo>
                      <a:pt x="782" y="344"/>
                    </a:lnTo>
                    <a:lnTo>
                      <a:pt x="790" y="344"/>
                    </a:lnTo>
                    <a:lnTo>
                      <a:pt x="798" y="348"/>
                    </a:lnTo>
                    <a:lnTo>
                      <a:pt x="798" y="348"/>
                    </a:lnTo>
                    <a:lnTo>
                      <a:pt x="802" y="344"/>
                    </a:lnTo>
                    <a:lnTo>
                      <a:pt x="802" y="344"/>
                    </a:lnTo>
                    <a:lnTo>
                      <a:pt x="802" y="338"/>
                    </a:lnTo>
                    <a:lnTo>
                      <a:pt x="802" y="338"/>
                    </a:lnTo>
                    <a:lnTo>
                      <a:pt x="804" y="338"/>
                    </a:lnTo>
                    <a:lnTo>
                      <a:pt x="804" y="338"/>
                    </a:lnTo>
                    <a:lnTo>
                      <a:pt x="804" y="334"/>
                    </a:lnTo>
                    <a:lnTo>
                      <a:pt x="804" y="334"/>
                    </a:lnTo>
                    <a:lnTo>
                      <a:pt x="798" y="334"/>
                    </a:lnTo>
                    <a:lnTo>
                      <a:pt x="798" y="334"/>
                    </a:lnTo>
                    <a:close/>
                    <a:moveTo>
                      <a:pt x="1082" y="270"/>
                    </a:moveTo>
                    <a:lnTo>
                      <a:pt x="1082" y="270"/>
                    </a:lnTo>
                    <a:lnTo>
                      <a:pt x="1080" y="270"/>
                    </a:lnTo>
                    <a:lnTo>
                      <a:pt x="1080" y="268"/>
                    </a:lnTo>
                    <a:lnTo>
                      <a:pt x="1080" y="268"/>
                    </a:lnTo>
                    <a:lnTo>
                      <a:pt x="1080" y="268"/>
                    </a:lnTo>
                    <a:lnTo>
                      <a:pt x="1076" y="268"/>
                    </a:lnTo>
                    <a:lnTo>
                      <a:pt x="1076" y="268"/>
                    </a:lnTo>
                    <a:lnTo>
                      <a:pt x="1078" y="270"/>
                    </a:lnTo>
                    <a:lnTo>
                      <a:pt x="1078" y="270"/>
                    </a:lnTo>
                    <a:lnTo>
                      <a:pt x="1078" y="272"/>
                    </a:lnTo>
                    <a:lnTo>
                      <a:pt x="1078" y="274"/>
                    </a:lnTo>
                    <a:lnTo>
                      <a:pt x="1078" y="274"/>
                    </a:lnTo>
                    <a:lnTo>
                      <a:pt x="1078" y="276"/>
                    </a:lnTo>
                    <a:lnTo>
                      <a:pt x="1078" y="276"/>
                    </a:lnTo>
                    <a:lnTo>
                      <a:pt x="1078" y="276"/>
                    </a:lnTo>
                    <a:lnTo>
                      <a:pt x="1078" y="278"/>
                    </a:lnTo>
                    <a:lnTo>
                      <a:pt x="1078" y="276"/>
                    </a:lnTo>
                    <a:lnTo>
                      <a:pt x="1078" y="276"/>
                    </a:lnTo>
                    <a:lnTo>
                      <a:pt x="1076" y="276"/>
                    </a:lnTo>
                    <a:lnTo>
                      <a:pt x="1072" y="276"/>
                    </a:lnTo>
                    <a:lnTo>
                      <a:pt x="1072" y="272"/>
                    </a:lnTo>
                    <a:lnTo>
                      <a:pt x="1072" y="272"/>
                    </a:lnTo>
                    <a:lnTo>
                      <a:pt x="1068" y="272"/>
                    </a:lnTo>
                    <a:lnTo>
                      <a:pt x="1068" y="272"/>
                    </a:lnTo>
                    <a:lnTo>
                      <a:pt x="1066" y="276"/>
                    </a:lnTo>
                    <a:lnTo>
                      <a:pt x="1066" y="276"/>
                    </a:lnTo>
                    <a:lnTo>
                      <a:pt x="1068" y="276"/>
                    </a:lnTo>
                    <a:lnTo>
                      <a:pt x="1068" y="276"/>
                    </a:lnTo>
                    <a:lnTo>
                      <a:pt x="1068" y="280"/>
                    </a:lnTo>
                    <a:lnTo>
                      <a:pt x="1068" y="280"/>
                    </a:lnTo>
                    <a:lnTo>
                      <a:pt x="1062" y="280"/>
                    </a:lnTo>
                    <a:lnTo>
                      <a:pt x="1062" y="280"/>
                    </a:lnTo>
                    <a:lnTo>
                      <a:pt x="1062" y="284"/>
                    </a:lnTo>
                    <a:lnTo>
                      <a:pt x="1062" y="284"/>
                    </a:lnTo>
                    <a:lnTo>
                      <a:pt x="1064" y="286"/>
                    </a:lnTo>
                    <a:lnTo>
                      <a:pt x="1064" y="288"/>
                    </a:lnTo>
                    <a:lnTo>
                      <a:pt x="1064" y="288"/>
                    </a:lnTo>
                    <a:lnTo>
                      <a:pt x="1060" y="288"/>
                    </a:lnTo>
                    <a:lnTo>
                      <a:pt x="1060" y="288"/>
                    </a:lnTo>
                    <a:lnTo>
                      <a:pt x="1060" y="288"/>
                    </a:lnTo>
                    <a:lnTo>
                      <a:pt x="1060" y="290"/>
                    </a:lnTo>
                    <a:lnTo>
                      <a:pt x="1060" y="290"/>
                    </a:lnTo>
                    <a:lnTo>
                      <a:pt x="1062" y="292"/>
                    </a:lnTo>
                    <a:lnTo>
                      <a:pt x="1064" y="292"/>
                    </a:lnTo>
                    <a:lnTo>
                      <a:pt x="1064" y="292"/>
                    </a:lnTo>
                    <a:lnTo>
                      <a:pt x="1064" y="294"/>
                    </a:lnTo>
                    <a:lnTo>
                      <a:pt x="1064" y="294"/>
                    </a:lnTo>
                    <a:lnTo>
                      <a:pt x="1058" y="294"/>
                    </a:lnTo>
                    <a:lnTo>
                      <a:pt x="1058" y="294"/>
                    </a:lnTo>
                    <a:lnTo>
                      <a:pt x="1058" y="294"/>
                    </a:lnTo>
                    <a:lnTo>
                      <a:pt x="1058" y="296"/>
                    </a:lnTo>
                    <a:lnTo>
                      <a:pt x="1054" y="296"/>
                    </a:lnTo>
                    <a:lnTo>
                      <a:pt x="1054" y="296"/>
                    </a:lnTo>
                    <a:lnTo>
                      <a:pt x="1054" y="294"/>
                    </a:lnTo>
                    <a:lnTo>
                      <a:pt x="1052" y="292"/>
                    </a:lnTo>
                    <a:lnTo>
                      <a:pt x="1052" y="292"/>
                    </a:lnTo>
                    <a:lnTo>
                      <a:pt x="1052" y="292"/>
                    </a:lnTo>
                    <a:lnTo>
                      <a:pt x="1052" y="294"/>
                    </a:lnTo>
                    <a:lnTo>
                      <a:pt x="1050" y="296"/>
                    </a:lnTo>
                    <a:lnTo>
                      <a:pt x="1050" y="296"/>
                    </a:lnTo>
                    <a:lnTo>
                      <a:pt x="1054" y="298"/>
                    </a:lnTo>
                    <a:lnTo>
                      <a:pt x="1054" y="298"/>
                    </a:lnTo>
                    <a:lnTo>
                      <a:pt x="1054" y="302"/>
                    </a:lnTo>
                    <a:lnTo>
                      <a:pt x="1054" y="302"/>
                    </a:lnTo>
                    <a:lnTo>
                      <a:pt x="1056" y="306"/>
                    </a:lnTo>
                    <a:lnTo>
                      <a:pt x="1056" y="308"/>
                    </a:lnTo>
                    <a:lnTo>
                      <a:pt x="1054" y="310"/>
                    </a:lnTo>
                    <a:lnTo>
                      <a:pt x="1054" y="310"/>
                    </a:lnTo>
                    <a:lnTo>
                      <a:pt x="1052" y="310"/>
                    </a:lnTo>
                    <a:lnTo>
                      <a:pt x="1052" y="310"/>
                    </a:lnTo>
                    <a:lnTo>
                      <a:pt x="1048" y="312"/>
                    </a:lnTo>
                    <a:lnTo>
                      <a:pt x="1048" y="310"/>
                    </a:lnTo>
                    <a:lnTo>
                      <a:pt x="1048" y="310"/>
                    </a:lnTo>
                    <a:lnTo>
                      <a:pt x="1046" y="310"/>
                    </a:lnTo>
                    <a:lnTo>
                      <a:pt x="1044" y="310"/>
                    </a:lnTo>
                    <a:lnTo>
                      <a:pt x="1044" y="310"/>
                    </a:lnTo>
                    <a:lnTo>
                      <a:pt x="1042" y="308"/>
                    </a:lnTo>
                    <a:lnTo>
                      <a:pt x="1042" y="308"/>
                    </a:lnTo>
                    <a:lnTo>
                      <a:pt x="1042" y="304"/>
                    </a:lnTo>
                    <a:lnTo>
                      <a:pt x="1042" y="304"/>
                    </a:lnTo>
                    <a:lnTo>
                      <a:pt x="1038" y="308"/>
                    </a:lnTo>
                    <a:lnTo>
                      <a:pt x="1038" y="308"/>
                    </a:lnTo>
                    <a:lnTo>
                      <a:pt x="1036" y="306"/>
                    </a:lnTo>
                    <a:lnTo>
                      <a:pt x="1038" y="304"/>
                    </a:lnTo>
                    <a:lnTo>
                      <a:pt x="1038" y="304"/>
                    </a:lnTo>
                    <a:lnTo>
                      <a:pt x="1040" y="300"/>
                    </a:lnTo>
                    <a:lnTo>
                      <a:pt x="1038" y="300"/>
                    </a:lnTo>
                    <a:lnTo>
                      <a:pt x="1030" y="302"/>
                    </a:lnTo>
                    <a:lnTo>
                      <a:pt x="1030" y="302"/>
                    </a:lnTo>
                    <a:lnTo>
                      <a:pt x="1030" y="300"/>
                    </a:lnTo>
                    <a:lnTo>
                      <a:pt x="1032" y="300"/>
                    </a:lnTo>
                    <a:lnTo>
                      <a:pt x="1032" y="300"/>
                    </a:lnTo>
                    <a:lnTo>
                      <a:pt x="1032" y="298"/>
                    </a:lnTo>
                    <a:lnTo>
                      <a:pt x="1034" y="294"/>
                    </a:lnTo>
                    <a:lnTo>
                      <a:pt x="1034" y="294"/>
                    </a:lnTo>
                    <a:lnTo>
                      <a:pt x="1032" y="294"/>
                    </a:lnTo>
                    <a:lnTo>
                      <a:pt x="1030" y="296"/>
                    </a:lnTo>
                    <a:lnTo>
                      <a:pt x="1030" y="296"/>
                    </a:lnTo>
                    <a:lnTo>
                      <a:pt x="1028" y="296"/>
                    </a:lnTo>
                    <a:lnTo>
                      <a:pt x="1028" y="292"/>
                    </a:lnTo>
                    <a:lnTo>
                      <a:pt x="1028" y="292"/>
                    </a:lnTo>
                    <a:lnTo>
                      <a:pt x="1022" y="292"/>
                    </a:lnTo>
                    <a:lnTo>
                      <a:pt x="1022" y="290"/>
                    </a:lnTo>
                    <a:lnTo>
                      <a:pt x="1022" y="290"/>
                    </a:lnTo>
                    <a:lnTo>
                      <a:pt x="1026" y="290"/>
                    </a:lnTo>
                    <a:lnTo>
                      <a:pt x="1026" y="290"/>
                    </a:lnTo>
                    <a:lnTo>
                      <a:pt x="1028" y="286"/>
                    </a:lnTo>
                    <a:lnTo>
                      <a:pt x="1028" y="286"/>
                    </a:lnTo>
                    <a:lnTo>
                      <a:pt x="1022" y="288"/>
                    </a:lnTo>
                    <a:lnTo>
                      <a:pt x="1016" y="288"/>
                    </a:lnTo>
                    <a:lnTo>
                      <a:pt x="1016" y="288"/>
                    </a:lnTo>
                    <a:lnTo>
                      <a:pt x="1012" y="286"/>
                    </a:lnTo>
                    <a:lnTo>
                      <a:pt x="1012" y="286"/>
                    </a:lnTo>
                    <a:lnTo>
                      <a:pt x="1010" y="286"/>
                    </a:lnTo>
                    <a:lnTo>
                      <a:pt x="1008" y="284"/>
                    </a:lnTo>
                    <a:lnTo>
                      <a:pt x="1008" y="284"/>
                    </a:lnTo>
                    <a:lnTo>
                      <a:pt x="1006" y="282"/>
                    </a:lnTo>
                    <a:lnTo>
                      <a:pt x="1006" y="278"/>
                    </a:lnTo>
                    <a:lnTo>
                      <a:pt x="1006" y="278"/>
                    </a:lnTo>
                    <a:lnTo>
                      <a:pt x="1002" y="276"/>
                    </a:lnTo>
                    <a:lnTo>
                      <a:pt x="1002" y="276"/>
                    </a:lnTo>
                    <a:lnTo>
                      <a:pt x="1004" y="274"/>
                    </a:lnTo>
                    <a:lnTo>
                      <a:pt x="1004" y="272"/>
                    </a:lnTo>
                    <a:lnTo>
                      <a:pt x="1004" y="272"/>
                    </a:lnTo>
                    <a:lnTo>
                      <a:pt x="1002" y="272"/>
                    </a:lnTo>
                    <a:lnTo>
                      <a:pt x="1000" y="272"/>
                    </a:lnTo>
                    <a:lnTo>
                      <a:pt x="998" y="270"/>
                    </a:lnTo>
                    <a:lnTo>
                      <a:pt x="998" y="270"/>
                    </a:lnTo>
                    <a:lnTo>
                      <a:pt x="996" y="270"/>
                    </a:lnTo>
                    <a:lnTo>
                      <a:pt x="996" y="270"/>
                    </a:lnTo>
                    <a:lnTo>
                      <a:pt x="998" y="272"/>
                    </a:lnTo>
                    <a:lnTo>
                      <a:pt x="998" y="272"/>
                    </a:lnTo>
                    <a:lnTo>
                      <a:pt x="998" y="278"/>
                    </a:lnTo>
                    <a:lnTo>
                      <a:pt x="998" y="280"/>
                    </a:lnTo>
                    <a:lnTo>
                      <a:pt x="996" y="280"/>
                    </a:lnTo>
                    <a:lnTo>
                      <a:pt x="996" y="280"/>
                    </a:lnTo>
                    <a:lnTo>
                      <a:pt x="994" y="274"/>
                    </a:lnTo>
                    <a:lnTo>
                      <a:pt x="994" y="274"/>
                    </a:lnTo>
                    <a:lnTo>
                      <a:pt x="990" y="274"/>
                    </a:lnTo>
                    <a:lnTo>
                      <a:pt x="990" y="274"/>
                    </a:lnTo>
                    <a:lnTo>
                      <a:pt x="992" y="278"/>
                    </a:lnTo>
                    <a:lnTo>
                      <a:pt x="994" y="284"/>
                    </a:lnTo>
                    <a:lnTo>
                      <a:pt x="996" y="284"/>
                    </a:lnTo>
                    <a:lnTo>
                      <a:pt x="996" y="284"/>
                    </a:lnTo>
                    <a:lnTo>
                      <a:pt x="996" y="284"/>
                    </a:lnTo>
                    <a:lnTo>
                      <a:pt x="996" y="286"/>
                    </a:lnTo>
                    <a:lnTo>
                      <a:pt x="996" y="286"/>
                    </a:lnTo>
                    <a:lnTo>
                      <a:pt x="996" y="288"/>
                    </a:lnTo>
                    <a:lnTo>
                      <a:pt x="996" y="288"/>
                    </a:lnTo>
                    <a:lnTo>
                      <a:pt x="992" y="288"/>
                    </a:lnTo>
                    <a:lnTo>
                      <a:pt x="990" y="286"/>
                    </a:lnTo>
                    <a:lnTo>
                      <a:pt x="990" y="286"/>
                    </a:lnTo>
                    <a:lnTo>
                      <a:pt x="988" y="286"/>
                    </a:lnTo>
                    <a:lnTo>
                      <a:pt x="986" y="286"/>
                    </a:lnTo>
                    <a:lnTo>
                      <a:pt x="986" y="286"/>
                    </a:lnTo>
                    <a:lnTo>
                      <a:pt x="990" y="294"/>
                    </a:lnTo>
                    <a:lnTo>
                      <a:pt x="992" y="296"/>
                    </a:lnTo>
                    <a:lnTo>
                      <a:pt x="998" y="296"/>
                    </a:lnTo>
                    <a:lnTo>
                      <a:pt x="998" y="296"/>
                    </a:lnTo>
                    <a:lnTo>
                      <a:pt x="998" y="302"/>
                    </a:lnTo>
                    <a:lnTo>
                      <a:pt x="1000" y="306"/>
                    </a:lnTo>
                    <a:lnTo>
                      <a:pt x="1000" y="306"/>
                    </a:lnTo>
                    <a:lnTo>
                      <a:pt x="1004" y="308"/>
                    </a:lnTo>
                    <a:lnTo>
                      <a:pt x="1004" y="308"/>
                    </a:lnTo>
                    <a:lnTo>
                      <a:pt x="1004" y="310"/>
                    </a:lnTo>
                    <a:lnTo>
                      <a:pt x="1006" y="312"/>
                    </a:lnTo>
                    <a:lnTo>
                      <a:pt x="1006" y="312"/>
                    </a:lnTo>
                    <a:lnTo>
                      <a:pt x="1008" y="312"/>
                    </a:lnTo>
                    <a:lnTo>
                      <a:pt x="1010" y="312"/>
                    </a:lnTo>
                    <a:lnTo>
                      <a:pt x="1010" y="312"/>
                    </a:lnTo>
                    <a:lnTo>
                      <a:pt x="1014" y="316"/>
                    </a:lnTo>
                    <a:lnTo>
                      <a:pt x="1014" y="316"/>
                    </a:lnTo>
                    <a:lnTo>
                      <a:pt x="1014" y="320"/>
                    </a:lnTo>
                    <a:lnTo>
                      <a:pt x="1014" y="320"/>
                    </a:lnTo>
                    <a:lnTo>
                      <a:pt x="1016" y="318"/>
                    </a:lnTo>
                    <a:lnTo>
                      <a:pt x="1020" y="318"/>
                    </a:lnTo>
                    <a:lnTo>
                      <a:pt x="1020" y="318"/>
                    </a:lnTo>
                    <a:lnTo>
                      <a:pt x="1020" y="320"/>
                    </a:lnTo>
                    <a:lnTo>
                      <a:pt x="1022" y="322"/>
                    </a:lnTo>
                    <a:lnTo>
                      <a:pt x="1022" y="322"/>
                    </a:lnTo>
                    <a:lnTo>
                      <a:pt x="1022" y="322"/>
                    </a:lnTo>
                    <a:lnTo>
                      <a:pt x="1024" y="322"/>
                    </a:lnTo>
                    <a:lnTo>
                      <a:pt x="1024" y="322"/>
                    </a:lnTo>
                    <a:lnTo>
                      <a:pt x="1022" y="320"/>
                    </a:lnTo>
                    <a:lnTo>
                      <a:pt x="1022" y="318"/>
                    </a:lnTo>
                    <a:lnTo>
                      <a:pt x="1022" y="318"/>
                    </a:lnTo>
                    <a:lnTo>
                      <a:pt x="1020" y="318"/>
                    </a:lnTo>
                    <a:lnTo>
                      <a:pt x="1022" y="318"/>
                    </a:lnTo>
                    <a:lnTo>
                      <a:pt x="1022" y="316"/>
                    </a:lnTo>
                    <a:lnTo>
                      <a:pt x="1022" y="316"/>
                    </a:lnTo>
                    <a:lnTo>
                      <a:pt x="1024" y="318"/>
                    </a:lnTo>
                    <a:lnTo>
                      <a:pt x="1026" y="318"/>
                    </a:lnTo>
                    <a:lnTo>
                      <a:pt x="1026" y="318"/>
                    </a:lnTo>
                    <a:lnTo>
                      <a:pt x="1030" y="328"/>
                    </a:lnTo>
                    <a:lnTo>
                      <a:pt x="1030" y="328"/>
                    </a:lnTo>
                    <a:lnTo>
                      <a:pt x="1030" y="330"/>
                    </a:lnTo>
                    <a:lnTo>
                      <a:pt x="1028" y="332"/>
                    </a:lnTo>
                    <a:lnTo>
                      <a:pt x="1028" y="332"/>
                    </a:lnTo>
                    <a:lnTo>
                      <a:pt x="1024" y="330"/>
                    </a:lnTo>
                    <a:lnTo>
                      <a:pt x="1024" y="330"/>
                    </a:lnTo>
                    <a:lnTo>
                      <a:pt x="1024" y="330"/>
                    </a:lnTo>
                    <a:lnTo>
                      <a:pt x="1024" y="332"/>
                    </a:lnTo>
                    <a:lnTo>
                      <a:pt x="1024" y="332"/>
                    </a:lnTo>
                    <a:lnTo>
                      <a:pt x="1026" y="338"/>
                    </a:lnTo>
                    <a:lnTo>
                      <a:pt x="1020" y="338"/>
                    </a:lnTo>
                    <a:lnTo>
                      <a:pt x="1020" y="338"/>
                    </a:lnTo>
                    <a:lnTo>
                      <a:pt x="1020" y="342"/>
                    </a:lnTo>
                    <a:lnTo>
                      <a:pt x="1020" y="342"/>
                    </a:lnTo>
                    <a:lnTo>
                      <a:pt x="1024" y="342"/>
                    </a:lnTo>
                    <a:lnTo>
                      <a:pt x="1024" y="342"/>
                    </a:lnTo>
                    <a:lnTo>
                      <a:pt x="1026" y="350"/>
                    </a:lnTo>
                    <a:lnTo>
                      <a:pt x="1026" y="350"/>
                    </a:lnTo>
                    <a:lnTo>
                      <a:pt x="1030" y="348"/>
                    </a:lnTo>
                    <a:lnTo>
                      <a:pt x="1030" y="350"/>
                    </a:lnTo>
                    <a:lnTo>
                      <a:pt x="1030" y="350"/>
                    </a:lnTo>
                    <a:lnTo>
                      <a:pt x="1026" y="352"/>
                    </a:lnTo>
                    <a:lnTo>
                      <a:pt x="1026" y="352"/>
                    </a:lnTo>
                    <a:lnTo>
                      <a:pt x="1022" y="346"/>
                    </a:lnTo>
                    <a:lnTo>
                      <a:pt x="1018" y="344"/>
                    </a:lnTo>
                    <a:lnTo>
                      <a:pt x="1018" y="344"/>
                    </a:lnTo>
                    <a:lnTo>
                      <a:pt x="1018" y="344"/>
                    </a:lnTo>
                    <a:lnTo>
                      <a:pt x="1016" y="346"/>
                    </a:lnTo>
                    <a:lnTo>
                      <a:pt x="1016" y="346"/>
                    </a:lnTo>
                    <a:lnTo>
                      <a:pt x="1016" y="342"/>
                    </a:lnTo>
                    <a:lnTo>
                      <a:pt x="1014" y="342"/>
                    </a:lnTo>
                    <a:lnTo>
                      <a:pt x="1014" y="342"/>
                    </a:lnTo>
                    <a:lnTo>
                      <a:pt x="1010" y="340"/>
                    </a:lnTo>
                    <a:lnTo>
                      <a:pt x="1004" y="342"/>
                    </a:lnTo>
                    <a:lnTo>
                      <a:pt x="1004" y="342"/>
                    </a:lnTo>
                    <a:lnTo>
                      <a:pt x="1002" y="342"/>
                    </a:lnTo>
                    <a:lnTo>
                      <a:pt x="1002" y="344"/>
                    </a:lnTo>
                    <a:lnTo>
                      <a:pt x="1002" y="344"/>
                    </a:lnTo>
                    <a:lnTo>
                      <a:pt x="998" y="340"/>
                    </a:lnTo>
                    <a:lnTo>
                      <a:pt x="994" y="338"/>
                    </a:lnTo>
                    <a:lnTo>
                      <a:pt x="992" y="338"/>
                    </a:lnTo>
                    <a:lnTo>
                      <a:pt x="992" y="338"/>
                    </a:lnTo>
                    <a:lnTo>
                      <a:pt x="992" y="342"/>
                    </a:lnTo>
                    <a:lnTo>
                      <a:pt x="992" y="342"/>
                    </a:lnTo>
                    <a:lnTo>
                      <a:pt x="988" y="342"/>
                    </a:lnTo>
                    <a:lnTo>
                      <a:pt x="984" y="338"/>
                    </a:lnTo>
                    <a:lnTo>
                      <a:pt x="980" y="336"/>
                    </a:lnTo>
                    <a:lnTo>
                      <a:pt x="974" y="336"/>
                    </a:lnTo>
                    <a:lnTo>
                      <a:pt x="974" y="336"/>
                    </a:lnTo>
                    <a:lnTo>
                      <a:pt x="972" y="340"/>
                    </a:lnTo>
                    <a:lnTo>
                      <a:pt x="972" y="340"/>
                    </a:lnTo>
                    <a:lnTo>
                      <a:pt x="972" y="338"/>
                    </a:lnTo>
                    <a:lnTo>
                      <a:pt x="972" y="340"/>
                    </a:lnTo>
                    <a:lnTo>
                      <a:pt x="972" y="342"/>
                    </a:lnTo>
                    <a:lnTo>
                      <a:pt x="972" y="342"/>
                    </a:lnTo>
                    <a:lnTo>
                      <a:pt x="980" y="348"/>
                    </a:lnTo>
                    <a:lnTo>
                      <a:pt x="990" y="354"/>
                    </a:lnTo>
                    <a:lnTo>
                      <a:pt x="992" y="354"/>
                    </a:lnTo>
                    <a:lnTo>
                      <a:pt x="992" y="354"/>
                    </a:lnTo>
                    <a:lnTo>
                      <a:pt x="992" y="356"/>
                    </a:lnTo>
                    <a:lnTo>
                      <a:pt x="992" y="356"/>
                    </a:lnTo>
                    <a:lnTo>
                      <a:pt x="994" y="356"/>
                    </a:lnTo>
                    <a:lnTo>
                      <a:pt x="1000" y="356"/>
                    </a:lnTo>
                    <a:lnTo>
                      <a:pt x="1000" y="356"/>
                    </a:lnTo>
                    <a:lnTo>
                      <a:pt x="1004" y="360"/>
                    </a:lnTo>
                    <a:lnTo>
                      <a:pt x="1006" y="360"/>
                    </a:lnTo>
                    <a:lnTo>
                      <a:pt x="1006" y="360"/>
                    </a:lnTo>
                    <a:lnTo>
                      <a:pt x="1006" y="366"/>
                    </a:lnTo>
                    <a:lnTo>
                      <a:pt x="1006" y="366"/>
                    </a:lnTo>
                    <a:lnTo>
                      <a:pt x="1012" y="366"/>
                    </a:lnTo>
                    <a:lnTo>
                      <a:pt x="1018" y="368"/>
                    </a:lnTo>
                    <a:lnTo>
                      <a:pt x="1018" y="368"/>
                    </a:lnTo>
                    <a:lnTo>
                      <a:pt x="1020" y="368"/>
                    </a:lnTo>
                    <a:lnTo>
                      <a:pt x="1020" y="370"/>
                    </a:lnTo>
                    <a:lnTo>
                      <a:pt x="1018" y="370"/>
                    </a:lnTo>
                    <a:lnTo>
                      <a:pt x="1018" y="372"/>
                    </a:lnTo>
                    <a:lnTo>
                      <a:pt x="1018" y="372"/>
                    </a:lnTo>
                    <a:lnTo>
                      <a:pt x="1018" y="376"/>
                    </a:lnTo>
                    <a:lnTo>
                      <a:pt x="1016" y="378"/>
                    </a:lnTo>
                    <a:lnTo>
                      <a:pt x="1016" y="378"/>
                    </a:lnTo>
                    <a:lnTo>
                      <a:pt x="1008" y="376"/>
                    </a:lnTo>
                    <a:lnTo>
                      <a:pt x="1008" y="376"/>
                    </a:lnTo>
                    <a:lnTo>
                      <a:pt x="1006" y="376"/>
                    </a:lnTo>
                    <a:lnTo>
                      <a:pt x="1006" y="376"/>
                    </a:lnTo>
                    <a:lnTo>
                      <a:pt x="1006" y="376"/>
                    </a:lnTo>
                    <a:lnTo>
                      <a:pt x="998" y="372"/>
                    </a:lnTo>
                    <a:lnTo>
                      <a:pt x="998" y="372"/>
                    </a:lnTo>
                    <a:lnTo>
                      <a:pt x="994" y="372"/>
                    </a:lnTo>
                    <a:lnTo>
                      <a:pt x="988" y="374"/>
                    </a:lnTo>
                    <a:lnTo>
                      <a:pt x="988" y="374"/>
                    </a:lnTo>
                    <a:lnTo>
                      <a:pt x="984" y="370"/>
                    </a:lnTo>
                    <a:lnTo>
                      <a:pt x="984" y="370"/>
                    </a:lnTo>
                    <a:lnTo>
                      <a:pt x="982" y="372"/>
                    </a:lnTo>
                    <a:lnTo>
                      <a:pt x="982" y="374"/>
                    </a:lnTo>
                    <a:lnTo>
                      <a:pt x="982" y="374"/>
                    </a:lnTo>
                    <a:lnTo>
                      <a:pt x="970" y="370"/>
                    </a:lnTo>
                    <a:lnTo>
                      <a:pt x="970" y="370"/>
                    </a:lnTo>
                    <a:lnTo>
                      <a:pt x="968" y="372"/>
                    </a:lnTo>
                    <a:lnTo>
                      <a:pt x="968" y="372"/>
                    </a:lnTo>
                    <a:lnTo>
                      <a:pt x="964" y="368"/>
                    </a:lnTo>
                    <a:lnTo>
                      <a:pt x="964" y="368"/>
                    </a:lnTo>
                    <a:lnTo>
                      <a:pt x="962" y="374"/>
                    </a:lnTo>
                    <a:lnTo>
                      <a:pt x="962" y="374"/>
                    </a:lnTo>
                    <a:lnTo>
                      <a:pt x="954" y="374"/>
                    </a:lnTo>
                    <a:lnTo>
                      <a:pt x="954" y="374"/>
                    </a:lnTo>
                    <a:lnTo>
                      <a:pt x="952" y="372"/>
                    </a:lnTo>
                    <a:lnTo>
                      <a:pt x="952" y="370"/>
                    </a:lnTo>
                    <a:lnTo>
                      <a:pt x="952" y="370"/>
                    </a:lnTo>
                    <a:lnTo>
                      <a:pt x="948" y="372"/>
                    </a:lnTo>
                    <a:lnTo>
                      <a:pt x="946" y="374"/>
                    </a:lnTo>
                    <a:lnTo>
                      <a:pt x="946" y="374"/>
                    </a:lnTo>
                    <a:lnTo>
                      <a:pt x="940" y="370"/>
                    </a:lnTo>
                    <a:lnTo>
                      <a:pt x="940" y="370"/>
                    </a:lnTo>
                    <a:lnTo>
                      <a:pt x="936" y="370"/>
                    </a:lnTo>
                    <a:lnTo>
                      <a:pt x="936" y="368"/>
                    </a:lnTo>
                    <a:lnTo>
                      <a:pt x="936" y="368"/>
                    </a:lnTo>
                    <a:lnTo>
                      <a:pt x="946" y="364"/>
                    </a:lnTo>
                    <a:lnTo>
                      <a:pt x="946" y="364"/>
                    </a:lnTo>
                    <a:lnTo>
                      <a:pt x="946" y="362"/>
                    </a:lnTo>
                    <a:lnTo>
                      <a:pt x="948" y="362"/>
                    </a:lnTo>
                    <a:lnTo>
                      <a:pt x="948" y="362"/>
                    </a:lnTo>
                    <a:lnTo>
                      <a:pt x="946" y="360"/>
                    </a:lnTo>
                    <a:lnTo>
                      <a:pt x="946" y="360"/>
                    </a:lnTo>
                    <a:lnTo>
                      <a:pt x="942" y="360"/>
                    </a:lnTo>
                    <a:lnTo>
                      <a:pt x="942" y="360"/>
                    </a:lnTo>
                    <a:lnTo>
                      <a:pt x="942" y="358"/>
                    </a:lnTo>
                    <a:lnTo>
                      <a:pt x="940" y="358"/>
                    </a:lnTo>
                    <a:lnTo>
                      <a:pt x="940" y="358"/>
                    </a:lnTo>
                    <a:lnTo>
                      <a:pt x="940" y="362"/>
                    </a:lnTo>
                    <a:lnTo>
                      <a:pt x="940" y="362"/>
                    </a:lnTo>
                    <a:lnTo>
                      <a:pt x="938" y="362"/>
                    </a:lnTo>
                    <a:lnTo>
                      <a:pt x="938" y="362"/>
                    </a:lnTo>
                    <a:lnTo>
                      <a:pt x="934" y="360"/>
                    </a:lnTo>
                    <a:lnTo>
                      <a:pt x="934" y="358"/>
                    </a:lnTo>
                    <a:lnTo>
                      <a:pt x="934" y="358"/>
                    </a:lnTo>
                    <a:lnTo>
                      <a:pt x="932" y="360"/>
                    </a:lnTo>
                    <a:lnTo>
                      <a:pt x="930" y="360"/>
                    </a:lnTo>
                    <a:lnTo>
                      <a:pt x="930" y="360"/>
                    </a:lnTo>
                    <a:lnTo>
                      <a:pt x="928" y="348"/>
                    </a:lnTo>
                    <a:lnTo>
                      <a:pt x="928" y="348"/>
                    </a:lnTo>
                    <a:lnTo>
                      <a:pt x="924" y="348"/>
                    </a:lnTo>
                    <a:lnTo>
                      <a:pt x="924" y="348"/>
                    </a:lnTo>
                    <a:lnTo>
                      <a:pt x="920" y="336"/>
                    </a:lnTo>
                    <a:lnTo>
                      <a:pt x="920" y="336"/>
                    </a:lnTo>
                    <a:lnTo>
                      <a:pt x="916" y="336"/>
                    </a:lnTo>
                    <a:lnTo>
                      <a:pt x="916" y="336"/>
                    </a:lnTo>
                    <a:lnTo>
                      <a:pt x="914" y="340"/>
                    </a:lnTo>
                    <a:lnTo>
                      <a:pt x="914" y="340"/>
                    </a:lnTo>
                    <a:lnTo>
                      <a:pt x="914" y="336"/>
                    </a:lnTo>
                    <a:lnTo>
                      <a:pt x="914" y="336"/>
                    </a:lnTo>
                    <a:lnTo>
                      <a:pt x="908" y="334"/>
                    </a:lnTo>
                    <a:lnTo>
                      <a:pt x="908" y="334"/>
                    </a:lnTo>
                    <a:lnTo>
                      <a:pt x="908" y="330"/>
                    </a:lnTo>
                    <a:lnTo>
                      <a:pt x="908" y="330"/>
                    </a:lnTo>
                    <a:lnTo>
                      <a:pt x="906" y="330"/>
                    </a:lnTo>
                    <a:lnTo>
                      <a:pt x="906" y="330"/>
                    </a:lnTo>
                    <a:lnTo>
                      <a:pt x="906" y="332"/>
                    </a:lnTo>
                    <a:lnTo>
                      <a:pt x="906" y="334"/>
                    </a:lnTo>
                    <a:lnTo>
                      <a:pt x="906" y="334"/>
                    </a:lnTo>
                    <a:lnTo>
                      <a:pt x="902" y="336"/>
                    </a:lnTo>
                    <a:lnTo>
                      <a:pt x="902" y="336"/>
                    </a:lnTo>
                    <a:lnTo>
                      <a:pt x="898" y="330"/>
                    </a:lnTo>
                    <a:lnTo>
                      <a:pt x="898" y="330"/>
                    </a:lnTo>
                    <a:lnTo>
                      <a:pt x="898" y="326"/>
                    </a:lnTo>
                    <a:lnTo>
                      <a:pt x="896" y="326"/>
                    </a:lnTo>
                    <a:lnTo>
                      <a:pt x="896" y="326"/>
                    </a:lnTo>
                    <a:lnTo>
                      <a:pt x="896" y="328"/>
                    </a:lnTo>
                    <a:lnTo>
                      <a:pt x="894" y="330"/>
                    </a:lnTo>
                    <a:lnTo>
                      <a:pt x="894" y="332"/>
                    </a:lnTo>
                    <a:lnTo>
                      <a:pt x="894" y="332"/>
                    </a:lnTo>
                    <a:lnTo>
                      <a:pt x="900" y="336"/>
                    </a:lnTo>
                    <a:lnTo>
                      <a:pt x="900" y="336"/>
                    </a:lnTo>
                    <a:lnTo>
                      <a:pt x="900" y="340"/>
                    </a:lnTo>
                    <a:lnTo>
                      <a:pt x="900" y="340"/>
                    </a:lnTo>
                    <a:lnTo>
                      <a:pt x="898" y="340"/>
                    </a:lnTo>
                    <a:lnTo>
                      <a:pt x="898" y="342"/>
                    </a:lnTo>
                    <a:lnTo>
                      <a:pt x="898" y="342"/>
                    </a:lnTo>
                    <a:lnTo>
                      <a:pt x="890" y="340"/>
                    </a:lnTo>
                    <a:lnTo>
                      <a:pt x="888" y="336"/>
                    </a:lnTo>
                    <a:lnTo>
                      <a:pt x="888" y="336"/>
                    </a:lnTo>
                    <a:lnTo>
                      <a:pt x="886" y="340"/>
                    </a:lnTo>
                    <a:lnTo>
                      <a:pt x="886" y="340"/>
                    </a:lnTo>
                    <a:lnTo>
                      <a:pt x="884" y="340"/>
                    </a:lnTo>
                    <a:lnTo>
                      <a:pt x="884" y="340"/>
                    </a:lnTo>
                    <a:lnTo>
                      <a:pt x="884" y="344"/>
                    </a:lnTo>
                    <a:lnTo>
                      <a:pt x="884" y="344"/>
                    </a:lnTo>
                    <a:lnTo>
                      <a:pt x="880" y="344"/>
                    </a:lnTo>
                    <a:lnTo>
                      <a:pt x="878" y="344"/>
                    </a:lnTo>
                    <a:lnTo>
                      <a:pt x="876" y="348"/>
                    </a:lnTo>
                    <a:lnTo>
                      <a:pt x="876" y="348"/>
                    </a:lnTo>
                    <a:lnTo>
                      <a:pt x="868" y="348"/>
                    </a:lnTo>
                    <a:lnTo>
                      <a:pt x="866" y="346"/>
                    </a:lnTo>
                    <a:lnTo>
                      <a:pt x="866" y="346"/>
                    </a:lnTo>
                    <a:lnTo>
                      <a:pt x="864" y="346"/>
                    </a:lnTo>
                    <a:lnTo>
                      <a:pt x="862" y="348"/>
                    </a:lnTo>
                    <a:lnTo>
                      <a:pt x="862" y="346"/>
                    </a:lnTo>
                    <a:lnTo>
                      <a:pt x="862" y="346"/>
                    </a:lnTo>
                    <a:lnTo>
                      <a:pt x="858" y="344"/>
                    </a:lnTo>
                    <a:lnTo>
                      <a:pt x="856" y="344"/>
                    </a:lnTo>
                    <a:lnTo>
                      <a:pt x="856" y="344"/>
                    </a:lnTo>
                    <a:lnTo>
                      <a:pt x="854" y="338"/>
                    </a:lnTo>
                    <a:lnTo>
                      <a:pt x="854" y="338"/>
                    </a:lnTo>
                    <a:lnTo>
                      <a:pt x="856" y="334"/>
                    </a:lnTo>
                    <a:lnTo>
                      <a:pt x="858" y="330"/>
                    </a:lnTo>
                    <a:lnTo>
                      <a:pt x="858" y="330"/>
                    </a:lnTo>
                    <a:lnTo>
                      <a:pt x="856" y="330"/>
                    </a:lnTo>
                    <a:lnTo>
                      <a:pt x="856" y="326"/>
                    </a:lnTo>
                    <a:lnTo>
                      <a:pt x="856" y="326"/>
                    </a:lnTo>
                    <a:lnTo>
                      <a:pt x="860" y="316"/>
                    </a:lnTo>
                    <a:lnTo>
                      <a:pt x="860" y="316"/>
                    </a:lnTo>
                    <a:lnTo>
                      <a:pt x="872" y="316"/>
                    </a:lnTo>
                    <a:lnTo>
                      <a:pt x="872" y="316"/>
                    </a:lnTo>
                    <a:lnTo>
                      <a:pt x="876" y="318"/>
                    </a:lnTo>
                    <a:lnTo>
                      <a:pt x="880" y="318"/>
                    </a:lnTo>
                    <a:lnTo>
                      <a:pt x="880" y="316"/>
                    </a:lnTo>
                    <a:lnTo>
                      <a:pt x="880" y="316"/>
                    </a:lnTo>
                    <a:lnTo>
                      <a:pt x="886" y="316"/>
                    </a:lnTo>
                    <a:lnTo>
                      <a:pt x="886" y="316"/>
                    </a:lnTo>
                    <a:lnTo>
                      <a:pt x="886" y="316"/>
                    </a:lnTo>
                    <a:lnTo>
                      <a:pt x="888" y="314"/>
                    </a:lnTo>
                    <a:lnTo>
                      <a:pt x="888" y="314"/>
                    </a:lnTo>
                    <a:lnTo>
                      <a:pt x="888" y="314"/>
                    </a:lnTo>
                    <a:lnTo>
                      <a:pt x="890" y="314"/>
                    </a:lnTo>
                    <a:lnTo>
                      <a:pt x="892" y="316"/>
                    </a:lnTo>
                    <a:lnTo>
                      <a:pt x="892" y="314"/>
                    </a:lnTo>
                    <a:lnTo>
                      <a:pt x="892" y="314"/>
                    </a:lnTo>
                    <a:lnTo>
                      <a:pt x="896" y="312"/>
                    </a:lnTo>
                    <a:lnTo>
                      <a:pt x="896" y="312"/>
                    </a:lnTo>
                    <a:lnTo>
                      <a:pt x="898" y="314"/>
                    </a:lnTo>
                    <a:lnTo>
                      <a:pt x="902" y="314"/>
                    </a:lnTo>
                    <a:lnTo>
                      <a:pt x="902" y="314"/>
                    </a:lnTo>
                    <a:lnTo>
                      <a:pt x="906" y="312"/>
                    </a:lnTo>
                    <a:lnTo>
                      <a:pt x="906" y="312"/>
                    </a:lnTo>
                    <a:lnTo>
                      <a:pt x="916" y="310"/>
                    </a:lnTo>
                    <a:lnTo>
                      <a:pt x="924" y="310"/>
                    </a:lnTo>
                    <a:lnTo>
                      <a:pt x="924" y="310"/>
                    </a:lnTo>
                    <a:lnTo>
                      <a:pt x="922" y="304"/>
                    </a:lnTo>
                    <a:lnTo>
                      <a:pt x="922" y="304"/>
                    </a:lnTo>
                    <a:lnTo>
                      <a:pt x="918" y="302"/>
                    </a:lnTo>
                    <a:lnTo>
                      <a:pt x="916" y="300"/>
                    </a:lnTo>
                    <a:lnTo>
                      <a:pt x="916" y="300"/>
                    </a:lnTo>
                    <a:lnTo>
                      <a:pt x="914" y="294"/>
                    </a:lnTo>
                    <a:lnTo>
                      <a:pt x="914" y="294"/>
                    </a:lnTo>
                    <a:lnTo>
                      <a:pt x="910" y="294"/>
                    </a:lnTo>
                    <a:lnTo>
                      <a:pt x="910" y="294"/>
                    </a:lnTo>
                    <a:lnTo>
                      <a:pt x="906" y="288"/>
                    </a:lnTo>
                    <a:lnTo>
                      <a:pt x="906" y="288"/>
                    </a:lnTo>
                    <a:lnTo>
                      <a:pt x="906" y="284"/>
                    </a:lnTo>
                    <a:lnTo>
                      <a:pt x="906" y="284"/>
                    </a:lnTo>
                    <a:lnTo>
                      <a:pt x="914" y="282"/>
                    </a:lnTo>
                    <a:lnTo>
                      <a:pt x="914" y="282"/>
                    </a:lnTo>
                    <a:lnTo>
                      <a:pt x="914" y="278"/>
                    </a:lnTo>
                    <a:lnTo>
                      <a:pt x="916" y="276"/>
                    </a:lnTo>
                    <a:lnTo>
                      <a:pt x="916" y="276"/>
                    </a:lnTo>
                    <a:lnTo>
                      <a:pt x="922" y="270"/>
                    </a:lnTo>
                    <a:lnTo>
                      <a:pt x="930" y="268"/>
                    </a:lnTo>
                    <a:lnTo>
                      <a:pt x="930" y="268"/>
                    </a:lnTo>
                    <a:lnTo>
                      <a:pt x="924" y="264"/>
                    </a:lnTo>
                    <a:lnTo>
                      <a:pt x="922" y="260"/>
                    </a:lnTo>
                    <a:lnTo>
                      <a:pt x="924" y="256"/>
                    </a:lnTo>
                    <a:lnTo>
                      <a:pt x="924" y="256"/>
                    </a:lnTo>
                    <a:lnTo>
                      <a:pt x="924" y="254"/>
                    </a:lnTo>
                    <a:lnTo>
                      <a:pt x="926" y="254"/>
                    </a:lnTo>
                    <a:lnTo>
                      <a:pt x="926" y="254"/>
                    </a:lnTo>
                    <a:lnTo>
                      <a:pt x="928" y="254"/>
                    </a:lnTo>
                    <a:lnTo>
                      <a:pt x="930" y="254"/>
                    </a:lnTo>
                    <a:lnTo>
                      <a:pt x="930" y="254"/>
                    </a:lnTo>
                    <a:lnTo>
                      <a:pt x="930" y="254"/>
                    </a:lnTo>
                    <a:lnTo>
                      <a:pt x="932" y="252"/>
                    </a:lnTo>
                    <a:lnTo>
                      <a:pt x="932" y="252"/>
                    </a:lnTo>
                    <a:lnTo>
                      <a:pt x="932" y="250"/>
                    </a:lnTo>
                    <a:lnTo>
                      <a:pt x="932" y="250"/>
                    </a:lnTo>
                    <a:lnTo>
                      <a:pt x="928" y="248"/>
                    </a:lnTo>
                    <a:lnTo>
                      <a:pt x="928" y="248"/>
                    </a:lnTo>
                    <a:lnTo>
                      <a:pt x="928" y="244"/>
                    </a:lnTo>
                    <a:lnTo>
                      <a:pt x="926" y="244"/>
                    </a:lnTo>
                    <a:lnTo>
                      <a:pt x="926" y="244"/>
                    </a:lnTo>
                    <a:lnTo>
                      <a:pt x="926" y="238"/>
                    </a:lnTo>
                    <a:lnTo>
                      <a:pt x="926" y="232"/>
                    </a:lnTo>
                    <a:lnTo>
                      <a:pt x="926" y="232"/>
                    </a:lnTo>
                    <a:lnTo>
                      <a:pt x="924" y="232"/>
                    </a:lnTo>
                    <a:lnTo>
                      <a:pt x="922" y="232"/>
                    </a:lnTo>
                    <a:lnTo>
                      <a:pt x="922" y="232"/>
                    </a:lnTo>
                    <a:lnTo>
                      <a:pt x="920" y="228"/>
                    </a:lnTo>
                    <a:lnTo>
                      <a:pt x="920" y="228"/>
                    </a:lnTo>
                    <a:lnTo>
                      <a:pt x="922" y="228"/>
                    </a:lnTo>
                    <a:lnTo>
                      <a:pt x="922" y="228"/>
                    </a:lnTo>
                    <a:lnTo>
                      <a:pt x="920" y="226"/>
                    </a:lnTo>
                    <a:lnTo>
                      <a:pt x="920" y="226"/>
                    </a:lnTo>
                    <a:lnTo>
                      <a:pt x="914" y="226"/>
                    </a:lnTo>
                    <a:lnTo>
                      <a:pt x="914" y="224"/>
                    </a:lnTo>
                    <a:lnTo>
                      <a:pt x="914" y="224"/>
                    </a:lnTo>
                    <a:lnTo>
                      <a:pt x="914" y="222"/>
                    </a:lnTo>
                    <a:lnTo>
                      <a:pt x="914" y="220"/>
                    </a:lnTo>
                    <a:lnTo>
                      <a:pt x="914" y="220"/>
                    </a:lnTo>
                    <a:lnTo>
                      <a:pt x="912" y="220"/>
                    </a:lnTo>
                    <a:lnTo>
                      <a:pt x="912" y="220"/>
                    </a:lnTo>
                    <a:lnTo>
                      <a:pt x="912" y="218"/>
                    </a:lnTo>
                    <a:lnTo>
                      <a:pt x="912" y="218"/>
                    </a:lnTo>
                    <a:lnTo>
                      <a:pt x="916" y="216"/>
                    </a:lnTo>
                    <a:lnTo>
                      <a:pt x="916" y="216"/>
                    </a:lnTo>
                    <a:lnTo>
                      <a:pt x="916" y="212"/>
                    </a:lnTo>
                    <a:lnTo>
                      <a:pt x="916" y="210"/>
                    </a:lnTo>
                    <a:lnTo>
                      <a:pt x="916" y="210"/>
                    </a:lnTo>
                    <a:lnTo>
                      <a:pt x="914" y="210"/>
                    </a:lnTo>
                    <a:lnTo>
                      <a:pt x="914" y="212"/>
                    </a:lnTo>
                    <a:lnTo>
                      <a:pt x="912" y="214"/>
                    </a:lnTo>
                    <a:lnTo>
                      <a:pt x="912" y="214"/>
                    </a:lnTo>
                    <a:lnTo>
                      <a:pt x="910" y="214"/>
                    </a:lnTo>
                    <a:lnTo>
                      <a:pt x="908" y="212"/>
                    </a:lnTo>
                    <a:lnTo>
                      <a:pt x="908" y="212"/>
                    </a:lnTo>
                    <a:lnTo>
                      <a:pt x="902" y="218"/>
                    </a:lnTo>
                    <a:lnTo>
                      <a:pt x="896" y="224"/>
                    </a:lnTo>
                    <a:lnTo>
                      <a:pt x="896" y="224"/>
                    </a:lnTo>
                    <a:lnTo>
                      <a:pt x="894" y="224"/>
                    </a:lnTo>
                    <a:lnTo>
                      <a:pt x="894" y="224"/>
                    </a:lnTo>
                    <a:lnTo>
                      <a:pt x="894" y="220"/>
                    </a:lnTo>
                    <a:lnTo>
                      <a:pt x="894" y="218"/>
                    </a:lnTo>
                    <a:lnTo>
                      <a:pt x="894" y="218"/>
                    </a:lnTo>
                    <a:lnTo>
                      <a:pt x="890" y="218"/>
                    </a:lnTo>
                    <a:lnTo>
                      <a:pt x="890" y="218"/>
                    </a:lnTo>
                    <a:lnTo>
                      <a:pt x="888" y="214"/>
                    </a:lnTo>
                    <a:lnTo>
                      <a:pt x="890" y="212"/>
                    </a:lnTo>
                    <a:lnTo>
                      <a:pt x="890" y="212"/>
                    </a:lnTo>
                    <a:lnTo>
                      <a:pt x="890" y="212"/>
                    </a:lnTo>
                    <a:lnTo>
                      <a:pt x="892" y="208"/>
                    </a:lnTo>
                    <a:lnTo>
                      <a:pt x="892" y="208"/>
                    </a:lnTo>
                    <a:lnTo>
                      <a:pt x="892" y="206"/>
                    </a:lnTo>
                    <a:lnTo>
                      <a:pt x="892" y="206"/>
                    </a:lnTo>
                    <a:lnTo>
                      <a:pt x="896" y="206"/>
                    </a:lnTo>
                    <a:lnTo>
                      <a:pt x="896" y="206"/>
                    </a:lnTo>
                    <a:lnTo>
                      <a:pt x="896" y="208"/>
                    </a:lnTo>
                    <a:lnTo>
                      <a:pt x="896" y="208"/>
                    </a:lnTo>
                    <a:lnTo>
                      <a:pt x="898" y="206"/>
                    </a:lnTo>
                    <a:lnTo>
                      <a:pt x="896" y="204"/>
                    </a:lnTo>
                    <a:lnTo>
                      <a:pt x="896" y="204"/>
                    </a:lnTo>
                    <a:lnTo>
                      <a:pt x="890" y="202"/>
                    </a:lnTo>
                    <a:lnTo>
                      <a:pt x="890" y="202"/>
                    </a:lnTo>
                    <a:lnTo>
                      <a:pt x="888" y="200"/>
                    </a:lnTo>
                    <a:lnTo>
                      <a:pt x="888" y="200"/>
                    </a:lnTo>
                    <a:lnTo>
                      <a:pt x="888" y="200"/>
                    </a:lnTo>
                    <a:lnTo>
                      <a:pt x="888" y="194"/>
                    </a:lnTo>
                    <a:lnTo>
                      <a:pt x="888" y="194"/>
                    </a:lnTo>
                    <a:lnTo>
                      <a:pt x="888" y="194"/>
                    </a:lnTo>
                    <a:lnTo>
                      <a:pt x="888" y="192"/>
                    </a:lnTo>
                    <a:lnTo>
                      <a:pt x="888" y="192"/>
                    </a:lnTo>
                    <a:lnTo>
                      <a:pt x="894" y="192"/>
                    </a:lnTo>
                    <a:lnTo>
                      <a:pt x="892" y="188"/>
                    </a:lnTo>
                    <a:lnTo>
                      <a:pt x="892" y="188"/>
                    </a:lnTo>
                    <a:lnTo>
                      <a:pt x="886" y="188"/>
                    </a:lnTo>
                    <a:lnTo>
                      <a:pt x="884" y="194"/>
                    </a:lnTo>
                    <a:lnTo>
                      <a:pt x="884" y="194"/>
                    </a:lnTo>
                    <a:lnTo>
                      <a:pt x="880" y="194"/>
                    </a:lnTo>
                    <a:lnTo>
                      <a:pt x="880" y="194"/>
                    </a:lnTo>
                    <a:lnTo>
                      <a:pt x="882" y="188"/>
                    </a:lnTo>
                    <a:lnTo>
                      <a:pt x="882" y="188"/>
                    </a:lnTo>
                    <a:lnTo>
                      <a:pt x="878" y="188"/>
                    </a:lnTo>
                    <a:lnTo>
                      <a:pt x="878" y="188"/>
                    </a:lnTo>
                    <a:lnTo>
                      <a:pt x="878" y="186"/>
                    </a:lnTo>
                    <a:lnTo>
                      <a:pt x="876" y="184"/>
                    </a:lnTo>
                    <a:lnTo>
                      <a:pt x="876" y="184"/>
                    </a:lnTo>
                    <a:lnTo>
                      <a:pt x="874" y="184"/>
                    </a:lnTo>
                    <a:lnTo>
                      <a:pt x="872" y="182"/>
                    </a:lnTo>
                    <a:lnTo>
                      <a:pt x="872" y="182"/>
                    </a:lnTo>
                    <a:lnTo>
                      <a:pt x="872" y="184"/>
                    </a:lnTo>
                    <a:lnTo>
                      <a:pt x="872" y="184"/>
                    </a:lnTo>
                    <a:lnTo>
                      <a:pt x="868" y="184"/>
                    </a:lnTo>
                    <a:lnTo>
                      <a:pt x="868" y="184"/>
                    </a:lnTo>
                    <a:lnTo>
                      <a:pt x="868" y="190"/>
                    </a:lnTo>
                    <a:lnTo>
                      <a:pt x="866" y="190"/>
                    </a:lnTo>
                    <a:lnTo>
                      <a:pt x="866" y="190"/>
                    </a:lnTo>
                    <a:lnTo>
                      <a:pt x="862" y="174"/>
                    </a:lnTo>
                    <a:lnTo>
                      <a:pt x="862" y="174"/>
                    </a:lnTo>
                    <a:lnTo>
                      <a:pt x="858" y="174"/>
                    </a:lnTo>
                    <a:lnTo>
                      <a:pt x="858" y="178"/>
                    </a:lnTo>
                    <a:lnTo>
                      <a:pt x="858" y="178"/>
                    </a:lnTo>
                    <a:lnTo>
                      <a:pt x="854" y="176"/>
                    </a:lnTo>
                    <a:lnTo>
                      <a:pt x="854" y="176"/>
                    </a:lnTo>
                    <a:lnTo>
                      <a:pt x="850" y="168"/>
                    </a:lnTo>
                    <a:lnTo>
                      <a:pt x="850" y="168"/>
                    </a:lnTo>
                    <a:lnTo>
                      <a:pt x="842" y="172"/>
                    </a:lnTo>
                    <a:lnTo>
                      <a:pt x="842" y="172"/>
                    </a:lnTo>
                    <a:lnTo>
                      <a:pt x="842" y="176"/>
                    </a:lnTo>
                    <a:lnTo>
                      <a:pt x="842" y="176"/>
                    </a:lnTo>
                    <a:lnTo>
                      <a:pt x="846" y="176"/>
                    </a:lnTo>
                    <a:lnTo>
                      <a:pt x="846" y="176"/>
                    </a:lnTo>
                    <a:lnTo>
                      <a:pt x="848" y="172"/>
                    </a:lnTo>
                    <a:lnTo>
                      <a:pt x="850" y="172"/>
                    </a:lnTo>
                    <a:lnTo>
                      <a:pt x="850" y="172"/>
                    </a:lnTo>
                    <a:lnTo>
                      <a:pt x="852" y="180"/>
                    </a:lnTo>
                    <a:lnTo>
                      <a:pt x="852" y="180"/>
                    </a:lnTo>
                    <a:lnTo>
                      <a:pt x="850" y="182"/>
                    </a:lnTo>
                    <a:lnTo>
                      <a:pt x="850" y="182"/>
                    </a:lnTo>
                    <a:lnTo>
                      <a:pt x="846" y="182"/>
                    </a:lnTo>
                    <a:lnTo>
                      <a:pt x="846" y="182"/>
                    </a:lnTo>
                    <a:lnTo>
                      <a:pt x="846" y="182"/>
                    </a:lnTo>
                    <a:lnTo>
                      <a:pt x="840" y="184"/>
                    </a:lnTo>
                    <a:lnTo>
                      <a:pt x="838" y="182"/>
                    </a:lnTo>
                    <a:lnTo>
                      <a:pt x="834" y="180"/>
                    </a:lnTo>
                    <a:lnTo>
                      <a:pt x="834" y="180"/>
                    </a:lnTo>
                    <a:lnTo>
                      <a:pt x="832" y="178"/>
                    </a:lnTo>
                    <a:lnTo>
                      <a:pt x="830" y="176"/>
                    </a:lnTo>
                    <a:lnTo>
                      <a:pt x="830" y="176"/>
                    </a:lnTo>
                    <a:lnTo>
                      <a:pt x="828" y="176"/>
                    </a:lnTo>
                    <a:lnTo>
                      <a:pt x="828" y="176"/>
                    </a:lnTo>
                    <a:lnTo>
                      <a:pt x="824" y="174"/>
                    </a:lnTo>
                    <a:lnTo>
                      <a:pt x="824" y="176"/>
                    </a:lnTo>
                    <a:lnTo>
                      <a:pt x="824" y="176"/>
                    </a:lnTo>
                    <a:lnTo>
                      <a:pt x="816" y="176"/>
                    </a:lnTo>
                    <a:lnTo>
                      <a:pt x="816" y="176"/>
                    </a:lnTo>
                    <a:lnTo>
                      <a:pt x="814" y="178"/>
                    </a:lnTo>
                    <a:lnTo>
                      <a:pt x="814" y="180"/>
                    </a:lnTo>
                    <a:lnTo>
                      <a:pt x="814" y="180"/>
                    </a:lnTo>
                    <a:lnTo>
                      <a:pt x="818" y="182"/>
                    </a:lnTo>
                    <a:lnTo>
                      <a:pt x="818" y="182"/>
                    </a:lnTo>
                    <a:lnTo>
                      <a:pt x="818" y="184"/>
                    </a:lnTo>
                    <a:lnTo>
                      <a:pt x="818" y="184"/>
                    </a:lnTo>
                    <a:lnTo>
                      <a:pt x="822" y="186"/>
                    </a:lnTo>
                    <a:lnTo>
                      <a:pt x="822" y="186"/>
                    </a:lnTo>
                    <a:lnTo>
                      <a:pt x="822" y="190"/>
                    </a:lnTo>
                    <a:lnTo>
                      <a:pt x="822" y="194"/>
                    </a:lnTo>
                    <a:lnTo>
                      <a:pt x="822" y="194"/>
                    </a:lnTo>
                    <a:lnTo>
                      <a:pt x="818" y="194"/>
                    </a:lnTo>
                    <a:lnTo>
                      <a:pt x="818" y="194"/>
                    </a:lnTo>
                    <a:lnTo>
                      <a:pt x="816" y="188"/>
                    </a:lnTo>
                    <a:lnTo>
                      <a:pt x="812" y="184"/>
                    </a:lnTo>
                    <a:lnTo>
                      <a:pt x="812" y="184"/>
                    </a:lnTo>
                    <a:lnTo>
                      <a:pt x="808" y="184"/>
                    </a:lnTo>
                    <a:lnTo>
                      <a:pt x="808" y="184"/>
                    </a:lnTo>
                    <a:lnTo>
                      <a:pt x="804" y="180"/>
                    </a:lnTo>
                    <a:lnTo>
                      <a:pt x="800" y="174"/>
                    </a:lnTo>
                    <a:lnTo>
                      <a:pt x="800" y="174"/>
                    </a:lnTo>
                    <a:lnTo>
                      <a:pt x="796" y="174"/>
                    </a:lnTo>
                    <a:lnTo>
                      <a:pt x="796" y="176"/>
                    </a:lnTo>
                    <a:lnTo>
                      <a:pt x="796" y="176"/>
                    </a:lnTo>
                    <a:lnTo>
                      <a:pt x="796" y="176"/>
                    </a:lnTo>
                    <a:lnTo>
                      <a:pt x="802" y="182"/>
                    </a:lnTo>
                    <a:lnTo>
                      <a:pt x="802" y="182"/>
                    </a:lnTo>
                    <a:lnTo>
                      <a:pt x="804" y="184"/>
                    </a:lnTo>
                    <a:lnTo>
                      <a:pt x="804" y="184"/>
                    </a:lnTo>
                    <a:lnTo>
                      <a:pt x="808" y="188"/>
                    </a:lnTo>
                    <a:lnTo>
                      <a:pt x="808" y="190"/>
                    </a:lnTo>
                    <a:lnTo>
                      <a:pt x="802" y="190"/>
                    </a:lnTo>
                    <a:lnTo>
                      <a:pt x="802" y="190"/>
                    </a:lnTo>
                    <a:lnTo>
                      <a:pt x="794" y="188"/>
                    </a:lnTo>
                    <a:lnTo>
                      <a:pt x="794" y="188"/>
                    </a:lnTo>
                    <a:lnTo>
                      <a:pt x="792" y="184"/>
                    </a:lnTo>
                    <a:lnTo>
                      <a:pt x="792" y="184"/>
                    </a:lnTo>
                    <a:lnTo>
                      <a:pt x="786" y="186"/>
                    </a:lnTo>
                    <a:lnTo>
                      <a:pt x="782" y="186"/>
                    </a:lnTo>
                    <a:lnTo>
                      <a:pt x="782" y="186"/>
                    </a:lnTo>
                    <a:lnTo>
                      <a:pt x="776" y="186"/>
                    </a:lnTo>
                    <a:lnTo>
                      <a:pt x="774" y="184"/>
                    </a:lnTo>
                    <a:lnTo>
                      <a:pt x="774" y="184"/>
                    </a:lnTo>
                    <a:lnTo>
                      <a:pt x="770" y="184"/>
                    </a:lnTo>
                    <a:lnTo>
                      <a:pt x="764" y="184"/>
                    </a:lnTo>
                    <a:lnTo>
                      <a:pt x="764" y="184"/>
                    </a:lnTo>
                    <a:lnTo>
                      <a:pt x="760" y="180"/>
                    </a:lnTo>
                    <a:lnTo>
                      <a:pt x="758" y="180"/>
                    </a:lnTo>
                    <a:lnTo>
                      <a:pt x="758" y="180"/>
                    </a:lnTo>
                    <a:lnTo>
                      <a:pt x="758" y="182"/>
                    </a:lnTo>
                    <a:lnTo>
                      <a:pt x="760" y="184"/>
                    </a:lnTo>
                    <a:lnTo>
                      <a:pt x="760" y="184"/>
                    </a:lnTo>
                    <a:lnTo>
                      <a:pt x="750" y="184"/>
                    </a:lnTo>
                    <a:lnTo>
                      <a:pt x="750" y="184"/>
                    </a:lnTo>
                    <a:lnTo>
                      <a:pt x="750" y="184"/>
                    </a:lnTo>
                    <a:lnTo>
                      <a:pt x="750" y="184"/>
                    </a:lnTo>
                    <a:lnTo>
                      <a:pt x="750" y="182"/>
                    </a:lnTo>
                    <a:lnTo>
                      <a:pt x="750" y="180"/>
                    </a:lnTo>
                    <a:lnTo>
                      <a:pt x="750" y="180"/>
                    </a:lnTo>
                    <a:lnTo>
                      <a:pt x="742" y="174"/>
                    </a:lnTo>
                    <a:lnTo>
                      <a:pt x="742" y="174"/>
                    </a:lnTo>
                    <a:lnTo>
                      <a:pt x="742" y="172"/>
                    </a:lnTo>
                    <a:lnTo>
                      <a:pt x="742" y="172"/>
                    </a:lnTo>
                    <a:lnTo>
                      <a:pt x="738" y="170"/>
                    </a:lnTo>
                    <a:lnTo>
                      <a:pt x="736" y="172"/>
                    </a:lnTo>
                    <a:lnTo>
                      <a:pt x="732" y="176"/>
                    </a:lnTo>
                    <a:lnTo>
                      <a:pt x="732" y="176"/>
                    </a:lnTo>
                    <a:lnTo>
                      <a:pt x="726" y="174"/>
                    </a:lnTo>
                    <a:lnTo>
                      <a:pt x="726" y="172"/>
                    </a:lnTo>
                    <a:lnTo>
                      <a:pt x="726" y="172"/>
                    </a:lnTo>
                    <a:lnTo>
                      <a:pt x="728" y="172"/>
                    </a:lnTo>
                    <a:lnTo>
                      <a:pt x="728" y="172"/>
                    </a:lnTo>
                    <a:lnTo>
                      <a:pt x="722" y="168"/>
                    </a:lnTo>
                    <a:lnTo>
                      <a:pt x="722" y="168"/>
                    </a:lnTo>
                    <a:lnTo>
                      <a:pt x="720" y="168"/>
                    </a:lnTo>
                    <a:lnTo>
                      <a:pt x="720" y="168"/>
                    </a:lnTo>
                    <a:lnTo>
                      <a:pt x="720" y="168"/>
                    </a:lnTo>
                    <a:lnTo>
                      <a:pt x="720" y="168"/>
                    </a:lnTo>
                    <a:lnTo>
                      <a:pt x="716" y="162"/>
                    </a:lnTo>
                    <a:lnTo>
                      <a:pt x="716" y="162"/>
                    </a:lnTo>
                    <a:lnTo>
                      <a:pt x="716" y="158"/>
                    </a:lnTo>
                    <a:lnTo>
                      <a:pt x="716" y="158"/>
                    </a:lnTo>
                    <a:lnTo>
                      <a:pt x="724" y="158"/>
                    </a:lnTo>
                    <a:lnTo>
                      <a:pt x="724" y="154"/>
                    </a:lnTo>
                    <a:lnTo>
                      <a:pt x="724" y="154"/>
                    </a:lnTo>
                    <a:lnTo>
                      <a:pt x="714" y="156"/>
                    </a:lnTo>
                    <a:lnTo>
                      <a:pt x="704" y="154"/>
                    </a:lnTo>
                    <a:lnTo>
                      <a:pt x="704" y="154"/>
                    </a:lnTo>
                    <a:lnTo>
                      <a:pt x="704" y="154"/>
                    </a:lnTo>
                    <a:lnTo>
                      <a:pt x="702" y="150"/>
                    </a:lnTo>
                    <a:lnTo>
                      <a:pt x="700" y="148"/>
                    </a:lnTo>
                    <a:lnTo>
                      <a:pt x="700" y="148"/>
                    </a:lnTo>
                    <a:lnTo>
                      <a:pt x="702" y="148"/>
                    </a:lnTo>
                    <a:lnTo>
                      <a:pt x="702" y="146"/>
                    </a:lnTo>
                    <a:lnTo>
                      <a:pt x="702" y="146"/>
                    </a:lnTo>
                    <a:lnTo>
                      <a:pt x="692" y="140"/>
                    </a:lnTo>
                    <a:lnTo>
                      <a:pt x="692" y="140"/>
                    </a:lnTo>
                    <a:lnTo>
                      <a:pt x="692" y="136"/>
                    </a:lnTo>
                    <a:lnTo>
                      <a:pt x="692" y="136"/>
                    </a:lnTo>
                    <a:lnTo>
                      <a:pt x="698" y="130"/>
                    </a:lnTo>
                    <a:lnTo>
                      <a:pt x="698" y="130"/>
                    </a:lnTo>
                    <a:lnTo>
                      <a:pt x="696" y="126"/>
                    </a:lnTo>
                    <a:lnTo>
                      <a:pt x="696" y="124"/>
                    </a:lnTo>
                    <a:lnTo>
                      <a:pt x="696" y="124"/>
                    </a:lnTo>
                    <a:lnTo>
                      <a:pt x="702" y="118"/>
                    </a:lnTo>
                    <a:lnTo>
                      <a:pt x="708" y="110"/>
                    </a:lnTo>
                    <a:lnTo>
                      <a:pt x="708" y="106"/>
                    </a:lnTo>
                    <a:lnTo>
                      <a:pt x="708" y="106"/>
                    </a:lnTo>
                    <a:lnTo>
                      <a:pt x="714" y="102"/>
                    </a:lnTo>
                    <a:lnTo>
                      <a:pt x="714" y="102"/>
                    </a:lnTo>
                    <a:lnTo>
                      <a:pt x="714" y="96"/>
                    </a:lnTo>
                    <a:lnTo>
                      <a:pt x="714" y="96"/>
                    </a:lnTo>
                    <a:lnTo>
                      <a:pt x="720" y="90"/>
                    </a:lnTo>
                    <a:lnTo>
                      <a:pt x="720" y="88"/>
                    </a:lnTo>
                    <a:lnTo>
                      <a:pt x="720" y="88"/>
                    </a:lnTo>
                    <a:lnTo>
                      <a:pt x="724" y="90"/>
                    </a:lnTo>
                    <a:lnTo>
                      <a:pt x="728" y="90"/>
                    </a:lnTo>
                    <a:lnTo>
                      <a:pt x="728" y="90"/>
                    </a:lnTo>
                    <a:lnTo>
                      <a:pt x="736" y="86"/>
                    </a:lnTo>
                    <a:lnTo>
                      <a:pt x="736" y="86"/>
                    </a:lnTo>
                    <a:lnTo>
                      <a:pt x="740" y="88"/>
                    </a:lnTo>
                    <a:lnTo>
                      <a:pt x="744" y="88"/>
                    </a:lnTo>
                    <a:lnTo>
                      <a:pt x="748" y="86"/>
                    </a:lnTo>
                    <a:lnTo>
                      <a:pt x="748" y="86"/>
                    </a:lnTo>
                    <a:lnTo>
                      <a:pt x="758" y="86"/>
                    </a:lnTo>
                    <a:lnTo>
                      <a:pt x="768" y="86"/>
                    </a:lnTo>
                    <a:lnTo>
                      <a:pt x="768" y="86"/>
                    </a:lnTo>
                    <a:lnTo>
                      <a:pt x="778" y="88"/>
                    </a:lnTo>
                    <a:lnTo>
                      <a:pt x="778" y="88"/>
                    </a:lnTo>
                    <a:lnTo>
                      <a:pt x="778" y="90"/>
                    </a:lnTo>
                    <a:lnTo>
                      <a:pt x="778" y="90"/>
                    </a:lnTo>
                    <a:lnTo>
                      <a:pt x="776" y="90"/>
                    </a:lnTo>
                    <a:lnTo>
                      <a:pt x="776" y="92"/>
                    </a:lnTo>
                    <a:lnTo>
                      <a:pt x="776" y="92"/>
                    </a:lnTo>
                    <a:lnTo>
                      <a:pt x="766" y="94"/>
                    </a:lnTo>
                    <a:lnTo>
                      <a:pt x="756" y="96"/>
                    </a:lnTo>
                    <a:lnTo>
                      <a:pt x="748" y="100"/>
                    </a:lnTo>
                    <a:lnTo>
                      <a:pt x="746" y="104"/>
                    </a:lnTo>
                    <a:lnTo>
                      <a:pt x="744" y="108"/>
                    </a:lnTo>
                    <a:lnTo>
                      <a:pt x="744" y="108"/>
                    </a:lnTo>
                    <a:lnTo>
                      <a:pt x="742" y="124"/>
                    </a:lnTo>
                    <a:lnTo>
                      <a:pt x="744" y="132"/>
                    </a:lnTo>
                    <a:lnTo>
                      <a:pt x="746" y="138"/>
                    </a:lnTo>
                    <a:lnTo>
                      <a:pt x="746" y="138"/>
                    </a:lnTo>
                    <a:lnTo>
                      <a:pt x="748" y="140"/>
                    </a:lnTo>
                    <a:lnTo>
                      <a:pt x="752" y="142"/>
                    </a:lnTo>
                    <a:lnTo>
                      <a:pt x="752" y="142"/>
                    </a:lnTo>
                    <a:lnTo>
                      <a:pt x="754" y="148"/>
                    </a:lnTo>
                    <a:lnTo>
                      <a:pt x="754" y="148"/>
                    </a:lnTo>
                    <a:lnTo>
                      <a:pt x="750" y="148"/>
                    </a:lnTo>
                    <a:lnTo>
                      <a:pt x="750" y="148"/>
                    </a:lnTo>
                    <a:lnTo>
                      <a:pt x="746" y="150"/>
                    </a:lnTo>
                    <a:lnTo>
                      <a:pt x="742" y="154"/>
                    </a:lnTo>
                    <a:lnTo>
                      <a:pt x="742" y="154"/>
                    </a:lnTo>
                    <a:lnTo>
                      <a:pt x="752" y="152"/>
                    </a:lnTo>
                    <a:lnTo>
                      <a:pt x="762" y="154"/>
                    </a:lnTo>
                    <a:lnTo>
                      <a:pt x="762" y="154"/>
                    </a:lnTo>
                    <a:lnTo>
                      <a:pt x="760" y="144"/>
                    </a:lnTo>
                    <a:lnTo>
                      <a:pt x="760" y="144"/>
                    </a:lnTo>
                    <a:lnTo>
                      <a:pt x="764" y="140"/>
                    </a:lnTo>
                    <a:lnTo>
                      <a:pt x="762" y="138"/>
                    </a:lnTo>
                    <a:lnTo>
                      <a:pt x="760" y="136"/>
                    </a:lnTo>
                    <a:lnTo>
                      <a:pt x="754" y="134"/>
                    </a:lnTo>
                    <a:lnTo>
                      <a:pt x="754" y="134"/>
                    </a:lnTo>
                    <a:lnTo>
                      <a:pt x="754" y="128"/>
                    </a:lnTo>
                    <a:lnTo>
                      <a:pt x="754" y="128"/>
                    </a:lnTo>
                    <a:lnTo>
                      <a:pt x="762" y="128"/>
                    </a:lnTo>
                    <a:lnTo>
                      <a:pt x="768" y="132"/>
                    </a:lnTo>
                    <a:lnTo>
                      <a:pt x="768" y="132"/>
                    </a:lnTo>
                    <a:lnTo>
                      <a:pt x="768" y="126"/>
                    </a:lnTo>
                    <a:lnTo>
                      <a:pt x="768" y="122"/>
                    </a:lnTo>
                    <a:lnTo>
                      <a:pt x="768" y="122"/>
                    </a:lnTo>
                    <a:lnTo>
                      <a:pt x="766" y="122"/>
                    </a:lnTo>
                    <a:lnTo>
                      <a:pt x="764" y="122"/>
                    </a:lnTo>
                    <a:lnTo>
                      <a:pt x="758" y="122"/>
                    </a:lnTo>
                    <a:lnTo>
                      <a:pt x="758" y="122"/>
                    </a:lnTo>
                    <a:lnTo>
                      <a:pt x="756" y="120"/>
                    </a:lnTo>
                    <a:lnTo>
                      <a:pt x="756" y="120"/>
                    </a:lnTo>
                    <a:lnTo>
                      <a:pt x="756" y="110"/>
                    </a:lnTo>
                    <a:lnTo>
                      <a:pt x="756" y="110"/>
                    </a:lnTo>
                    <a:lnTo>
                      <a:pt x="756" y="108"/>
                    </a:lnTo>
                    <a:lnTo>
                      <a:pt x="760" y="106"/>
                    </a:lnTo>
                    <a:lnTo>
                      <a:pt x="760" y="106"/>
                    </a:lnTo>
                    <a:lnTo>
                      <a:pt x="762" y="108"/>
                    </a:lnTo>
                    <a:lnTo>
                      <a:pt x="766" y="108"/>
                    </a:lnTo>
                    <a:lnTo>
                      <a:pt x="766" y="108"/>
                    </a:lnTo>
                    <a:lnTo>
                      <a:pt x="766" y="106"/>
                    </a:lnTo>
                    <a:lnTo>
                      <a:pt x="766" y="106"/>
                    </a:lnTo>
                    <a:lnTo>
                      <a:pt x="764" y="106"/>
                    </a:lnTo>
                    <a:lnTo>
                      <a:pt x="764" y="106"/>
                    </a:lnTo>
                    <a:lnTo>
                      <a:pt x="766" y="102"/>
                    </a:lnTo>
                    <a:lnTo>
                      <a:pt x="766" y="102"/>
                    </a:lnTo>
                    <a:lnTo>
                      <a:pt x="766" y="100"/>
                    </a:lnTo>
                    <a:lnTo>
                      <a:pt x="766" y="100"/>
                    </a:lnTo>
                    <a:lnTo>
                      <a:pt x="764" y="100"/>
                    </a:lnTo>
                    <a:lnTo>
                      <a:pt x="764" y="100"/>
                    </a:lnTo>
                    <a:lnTo>
                      <a:pt x="764" y="100"/>
                    </a:lnTo>
                    <a:lnTo>
                      <a:pt x="770" y="98"/>
                    </a:lnTo>
                    <a:lnTo>
                      <a:pt x="772" y="98"/>
                    </a:lnTo>
                    <a:lnTo>
                      <a:pt x="772" y="98"/>
                    </a:lnTo>
                    <a:lnTo>
                      <a:pt x="772" y="96"/>
                    </a:lnTo>
                    <a:lnTo>
                      <a:pt x="782" y="94"/>
                    </a:lnTo>
                    <a:lnTo>
                      <a:pt x="782" y="94"/>
                    </a:lnTo>
                    <a:lnTo>
                      <a:pt x="782" y="92"/>
                    </a:lnTo>
                    <a:lnTo>
                      <a:pt x="782" y="90"/>
                    </a:lnTo>
                    <a:lnTo>
                      <a:pt x="782" y="90"/>
                    </a:lnTo>
                    <a:lnTo>
                      <a:pt x="788" y="90"/>
                    </a:lnTo>
                    <a:lnTo>
                      <a:pt x="788" y="90"/>
                    </a:lnTo>
                    <a:lnTo>
                      <a:pt x="792" y="86"/>
                    </a:lnTo>
                    <a:lnTo>
                      <a:pt x="792" y="86"/>
                    </a:lnTo>
                    <a:lnTo>
                      <a:pt x="792" y="86"/>
                    </a:lnTo>
                    <a:lnTo>
                      <a:pt x="798" y="86"/>
                    </a:lnTo>
                    <a:lnTo>
                      <a:pt x="804" y="88"/>
                    </a:lnTo>
                    <a:lnTo>
                      <a:pt x="804" y="88"/>
                    </a:lnTo>
                    <a:lnTo>
                      <a:pt x="808" y="90"/>
                    </a:lnTo>
                    <a:lnTo>
                      <a:pt x="810" y="92"/>
                    </a:lnTo>
                    <a:lnTo>
                      <a:pt x="806" y="100"/>
                    </a:lnTo>
                    <a:lnTo>
                      <a:pt x="806" y="100"/>
                    </a:lnTo>
                    <a:lnTo>
                      <a:pt x="806" y="102"/>
                    </a:lnTo>
                    <a:lnTo>
                      <a:pt x="808" y="102"/>
                    </a:lnTo>
                    <a:lnTo>
                      <a:pt x="808" y="102"/>
                    </a:lnTo>
                    <a:lnTo>
                      <a:pt x="808" y="104"/>
                    </a:lnTo>
                    <a:lnTo>
                      <a:pt x="808" y="104"/>
                    </a:lnTo>
                    <a:lnTo>
                      <a:pt x="804" y="106"/>
                    </a:lnTo>
                    <a:lnTo>
                      <a:pt x="804" y="110"/>
                    </a:lnTo>
                    <a:lnTo>
                      <a:pt x="804" y="114"/>
                    </a:lnTo>
                    <a:lnTo>
                      <a:pt x="806" y="114"/>
                    </a:lnTo>
                    <a:lnTo>
                      <a:pt x="806" y="114"/>
                    </a:lnTo>
                    <a:lnTo>
                      <a:pt x="808" y="116"/>
                    </a:lnTo>
                    <a:lnTo>
                      <a:pt x="808" y="118"/>
                    </a:lnTo>
                    <a:lnTo>
                      <a:pt x="810" y="118"/>
                    </a:lnTo>
                    <a:lnTo>
                      <a:pt x="810" y="118"/>
                    </a:lnTo>
                    <a:lnTo>
                      <a:pt x="808" y="124"/>
                    </a:lnTo>
                    <a:lnTo>
                      <a:pt x="808" y="126"/>
                    </a:lnTo>
                    <a:lnTo>
                      <a:pt x="808" y="126"/>
                    </a:lnTo>
                    <a:lnTo>
                      <a:pt x="812" y="126"/>
                    </a:lnTo>
                    <a:lnTo>
                      <a:pt x="812" y="128"/>
                    </a:lnTo>
                    <a:lnTo>
                      <a:pt x="812" y="130"/>
                    </a:lnTo>
                    <a:lnTo>
                      <a:pt x="812" y="130"/>
                    </a:lnTo>
                    <a:lnTo>
                      <a:pt x="810" y="132"/>
                    </a:lnTo>
                    <a:lnTo>
                      <a:pt x="810" y="136"/>
                    </a:lnTo>
                    <a:lnTo>
                      <a:pt x="810" y="136"/>
                    </a:lnTo>
                    <a:lnTo>
                      <a:pt x="804" y="136"/>
                    </a:lnTo>
                    <a:lnTo>
                      <a:pt x="804" y="138"/>
                    </a:lnTo>
                    <a:lnTo>
                      <a:pt x="804" y="138"/>
                    </a:lnTo>
                    <a:lnTo>
                      <a:pt x="810" y="140"/>
                    </a:lnTo>
                    <a:lnTo>
                      <a:pt x="816" y="140"/>
                    </a:lnTo>
                    <a:lnTo>
                      <a:pt x="816" y="140"/>
                    </a:lnTo>
                    <a:lnTo>
                      <a:pt x="818" y="136"/>
                    </a:lnTo>
                    <a:lnTo>
                      <a:pt x="818" y="136"/>
                    </a:lnTo>
                    <a:lnTo>
                      <a:pt x="814" y="132"/>
                    </a:lnTo>
                    <a:lnTo>
                      <a:pt x="814" y="132"/>
                    </a:lnTo>
                    <a:lnTo>
                      <a:pt x="818" y="128"/>
                    </a:lnTo>
                    <a:lnTo>
                      <a:pt x="822" y="124"/>
                    </a:lnTo>
                    <a:lnTo>
                      <a:pt x="824" y="122"/>
                    </a:lnTo>
                    <a:lnTo>
                      <a:pt x="824" y="122"/>
                    </a:lnTo>
                    <a:lnTo>
                      <a:pt x="826" y="124"/>
                    </a:lnTo>
                    <a:lnTo>
                      <a:pt x="828" y="124"/>
                    </a:lnTo>
                    <a:lnTo>
                      <a:pt x="828" y="126"/>
                    </a:lnTo>
                    <a:lnTo>
                      <a:pt x="826" y="126"/>
                    </a:lnTo>
                    <a:lnTo>
                      <a:pt x="828" y="130"/>
                    </a:lnTo>
                    <a:lnTo>
                      <a:pt x="828" y="130"/>
                    </a:lnTo>
                    <a:lnTo>
                      <a:pt x="836" y="126"/>
                    </a:lnTo>
                    <a:lnTo>
                      <a:pt x="838" y="128"/>
                    </a:lnTo>
                    <a:lnTo>
                      <a:pt x="836" y="136"/>
                    </a:lnTo>
                    <a:lnTo>
                      <a:pt x="836" y="136"/>
                    </a:lnTo>
                    <a:lnTo>
                      <a:pt x="836" y="138"/>
                    </a:lnTo>
                    <a:lnTo>
                      <a:pt x="836" y="138"/>
                    </a:lnTo>
                    <a:lnTo>
                      <a:pt x="836" y="140"/>
                    </a:lnTo>
                    <a:lnTo>
                      <a:pt x="836" y="140"/>
                    </a:lnTo>
                    <a:lnTo>
                      <a:pt x="836" y="140"/>
                    </a:lnTo>
                    <a:lnTo>
                      <a:pt x="836" y="140"/>
                    </a:lnTo>
                    <a:lnTo>
                      <a:pt x="838" y="140"/>
                    </a:lnTo>
                    <a:lnTo>
                      <a:pt x="838" y="140"/>
                    </a:lnTo>
                    <a:lnTo>
                      <a:pt x="840" y="140"/>
                    </a:lnTo>
                    <a:lnTo>
                      <a:pt x="840" y="140"/>
                    </a:lnTo>
                    <a:lnTo>
                      <a:pt x="840" y="138"/>
                    </a:lnTo>
                    <a:lnTo>
                      <a:pt x="838" y="138"/>
                    </a:lnTo>
                    <a:lnTo>
                      <a:pt x="838" y="138"/>
                    </a:lnTo>
                    <a:lnTo>
                      <a:pt x="838" y="136"/>
                    </a:lnTo>
                    <a:lnTo>
                      <a:pt x="838" y="134"/>
                    </a:lnTo>
                    <a:lnTo>
                      <a:pt x="838" y="136"/>
                    </a:lnTo>
                    <a:lnTo>
                      <a:pt x="838" y="136"/>
                    </a:lnTo>
                    <a:lnTo>
                      <a:pt x="840" y="132"/>
                    </a:lnTo>
                    <a:lnTo>
                      <a:pt x="840" y="132"/>
                    </a:lnTo>
                    <a:lnTo>
                      <a:pt x="844" y="132"/>
                    </a:lnTo>
                    <a:lnTo>
                      <a:pt x="844" y="132"/>
                    </a:lnTo>
                    <a:lnTo>
                      <a:pt x="844" y="130"/>
                    </a:lnTo>
                    <a:lnTo>
                      <a:pt x="842" y="128"/>
                    </a:lnTo>
                    <a:lnTo>
                      <a:pt x="842" y="124"/>
                    </a:lnTo>
                    <a:lnTo>
                      <a:pt x="842" y="124"/>
                    </a:lnTo>
                    <a:lnTo>
                      <a:pt x="848" y="124"/>
                    </a:lnTo>
                    <a:lnTo>
                      <a:pt x="848" y="124"/>
                    </a:lnTo>
                    <a:lnTo>
                      <a:pt x="850" y="126"/>
                    </a:lnTo>
                    <a:lnTo>
                      <a:pt x="854" y="128"/>
                    </a:lnTo>
                    <a:lnTo>
                      <a:pt x="854" y="128"/>
                    </a:lnTo>
                    <a:lnTo>
                      <a:pt x="858" y="128"/>
                    </a:lnTo>
                    <a:lnTo>
                      <a:pt x="858" y="128"/>
                    </a:lnTo>
                    <a:lnTo>
                      <a:pt x="860" y="128"/>
                    </a:lnTo>
                    <a:lnTo>
                      <a:pt x="860" y="130"/>
                    </a:lnTo>
                    <a:lnTo>
                      <a:pt x="860" y="130"/>
                    </a:lnTo>
                    <a:lnTo>
                      <a:pt x="862" y="128"/>
                    </a:lnTo>
                    <a:lnTo>
                      <a:pt x="862" y="128"/>
                    </a:lnTo>
                    <a:lnTo>
                      <a:pt x="858" y="126"/>
                    </a:lnTo>
                    <a:lnTo>
                      <a:pt x="850" y="122"/>
                    </a:lnTo>
                    <a:lnTo>
                      <a:pt x="850" y="122"/>
                    </a:lnTo>
                    <a:lnTo>
                      <a:pt x="846" y="120"/>
                    </a:lnTo>
                    <a:lnTo>
                      <a:pt x="844" y="116"/>
                    </a:lnTo>
                    <a:lnTo>
                      <a:pt x="846" y="114"/>
                    </a:lnTo>
                    <a:lnTo>
                      <a:pt x="852" y="112"/>
                    </a:lnTo>
                    <a:lnTo>
                      <a:pt x="852" y="112"/>
                    </a:lnTo>
                    <a:lnTo>
                      <a:pt x="858" y="112"/>
                    </a:lnTo>
                    <a:lnTo>
                      <a:pt x="864" y="112"/>
                    </a:lnTo>
                    <a:lnTo>
                      <a:pt x="864" y="112"/>
                    </a:lnTo>
                    <a:lnTo>
                      <a:pt x="866" y="116"/>
                    </a:lnTo>
                    <a:lnTo>
                      <a:pt x="866" y="116"/>
                    </a:lnTo>
                    <a:lnTo>
                      <a:pt x="876" y="118"/>
                    </a:lnTo>
                    <a:lnTo>
                      <a:pt x="876" y="118"/>
                    </a:lnTo>
                    <a:lnTo>
                      <a:pt x="880" y="120"/>
                    </a:lnTo>
                    <a:lnTo>
                      <a:pt x="884" y="122"/>
                    </a:lnTo>
                    <a:lnTo>
                      <a:pt x="884" y="122"/>
                    </a:lnTo>
                    <a:lnTo>
                      <a:pt x="888" y="120"/>
                    </a:lnTo>
                    <a:lnTo>
                      <a:pt x="892" y="118"/>
                    </a:lnTo>
                    <a:lnTo>
                      <a:pt x="892" y="118"/>
                    </a:lnTo>
                    <a:lnTo>
                      <a:pt x="896" y="120"/>
                    </a:lnTo>
                    <a:lnTo>
                      <a:pt x="896" y="120"/>
                    </a:lnTo>
                    <a:lnTo>
                      <a:pt x="904" y="118"/>
                    </a:lnTo>
                    <a:lnTo>
                      <a:pt x="904" y="118"/>
                    </a:lnTo>
                    <a:lnTo>
                      <a:pt x="908" y="124"/>
                    </a:lnTo>
                    <a:lnTo>
                      <a:pt x="908" y="124"/>
                    </a:lnTo>
                    <a:lnTo>
                      <a:pt x="908" y="124"/>
                    </a:lnTo>
                    <a:lnTo>
                      <a:pt x="908" y="130"/>
                    </a:lnTo>
                    <a:lnTo>
                      <a:pt x="908" y="130"/>
                    </a:lnTo>
                    <a:lnTo>
                      <a:pt x="904" y="130"/>
                    </a:lnTo>
                    <a:lnTo>
                      <a:pt x="904" y="130"/>
                    </a:lnTo>
                    <a:lnTo>
                      <a:pt x="910" y="130"/>
                    </a:lnTo>
                    <a:lnTo>
                      <a:pt x="912" y="132"/>
                    </a:lnTo>
                    <a:lnTo>
                      <a:pt x="914" y="142"/>
                    </a:lnTo>
                    <a:lnTo>
                      <a:pt x="914" y="142"/>
                    </a:lnTo>
                    <a:lnTo>
                      <a:pt x="906" y="144"/>
                    </a:lnTo>
                    <a:lnTo>
                      <a:pt x="906" y="144"/>
                    </a:lnTo>
                    <a:lnTo>
                      <a:pt x="906" y="146"/>
                    </a:lnTo>
                    <a:lnTo>
                      <a:pt x="906" y="148"/>
                    </a:lnTo>
                    <a:lnTo>
                      <a:pt x="906" y="148"/>
                    </a:lnTo>
                    <a:lnTo>
                      <a:pt x="910" y="148"/>
                    </a:lnTo>
                    <a:lnTo>
                      <a:pt x="910" y="148"/>
                    </a:lnTo>
                    <a:lnTo>
                      <a:pt x="910" y="150"/>
                    </a:lnTo>
                    <a:lnTo>
                      <a:pt x="910" y="150"/>
                    </a:lnTo>
                    <a:lnTo>
                      <a:pt x="910" y="150"/>
                    </a:lnTo>
                    <a:lnTo>
                      <a:pt x="910" y="150"/>
                    </a:lnTo>
                    <a:lnTo>
                      <a:pt x="908" y="152"/>
                    </a:lnTo>
                    <a:lnTo>
                      <a:pt x="908" y="152"/>
                    </a:lnTo>
                    <a:lnTo>
                      <a:pt x="910" y="154"/>
                    </a:lnTo>
                    <a:lnTo>
                      <a:pt x="910" y="154"/>
                    </a:lnTo>
                    <a:lnTo>
                      <a:pt x="914" y="154"/>
                    </a:lnTo>
                    <a:lnTo>
                      <a:pt x="914" y="154"/>
                    </a:lnTo>
                    <a:lnTo>
                      <a:pt x="916" y="148"/>
                    </a:lnTo>
                    <a:lnTo>
                      <a:pt x="916" y="148"/>
                    </a:lnTo>
                    <a:lnTo>
                      <a:pt x="918" y="144"/>
                    </a:lnTo>
                    <a:lnTo>
                      <a:pt x="920" y="146"/>
                    </a:lnTo>
                    <a:lnTo>
                      <a:pt x="922" y="156"/>
                    </a:lnTo>
                    <a:lnTo>
                      <a:pt x="922" y="156"/>
                    </a:lnTo>
                    <a:lnTo>
                      <a:pt x="924" y="152"/>
                    </a:lnTo>
                    <a:lnTo>
                      <a:pt x="924" y="152"/>
                    </a:lnTo>
                    <a:lnTo>
                      <a:pt x="926" y="154"/>
                    </a:lnTo>
                    <a:lnTo>
                      <a:pt x="928" y="154"/>
                    </a:lnTo>
                    <a:lnTo>
                      <a:pt x="928" y="154"/>
                    </a:lnTo>
                    <a:lnTo>
                      <a:pt x="928" y="156"/>
                    </a:lnTo>
                    <a:lnTo>
                      <a:pt x="928" y="156"/>
                    </a:lnTo>
                    <a:lnTo>
                      <a:pt x="930" y="156"/>
                    </a:lnTo>
                    <a:lnTo>
                      <a:pt x="930" y="156"/>
                    </a:lnTo>
                    <a:lnTo>
                      <a:pt x="930" y="150"/>
                    </a:lnTo>
                    <a:lnTo>
                      <a:pt x="930" y="146"/>
                    </a:lnTo>
                    <a:lnTo>
                      <a:pt x="934" y="146"/>
                    </a:lnTo>
                    <a:lnTo>
                      <a:pt x="934" y="146"/>
                    </a:lnTo>
                    <a:lnTo>
                      <a:pt x="936" y="146"/>
                    </a:lnTo>
                    <a:lnTo>
                      <a:pt x="936" y="146"/>
                    </a:lnTo>
                    <a:lnTo>
                      <a:pt x="936" y="146"/>
                    </a:lnTo>
                    <a:lnTo>
                      <a:pt x="938" y="150"/>
                    </a:lnTo>
                    <a:lnTo>
                      <a:pt x="940" y="152"/>
                    </a:lnTo>
                    <a:lnTo>
                      <a:pt x="940" y="152"/>
                    </a:lnTo>
                    <a:lnTo>
                      <a:pt x="946" y="154"/>
                    </a:lnTo>
                    <a:lnTo>
                      <a:pt x="946" y="154"/>
                    </a:lnTo>
                    <a:lnTo>
                      <a:pt x="946" y="154"/>
                    </a:lnTo>
                    <a:lnTo>
                      <a:pt x="948" y="154"/>
                    </a:lnTo>
                    <a:lnTo>
                      <a:pt x="948" y="156"/>
                    </a:lnTo>
                    <a:lnTo>
                      <a:pt x="948" y="156"/>
                    </a:lnTo>
                    <a:lnTo>
                      <a:pt x="942" y="158"/>
                    </a:lnTo>
                    <a:lnTo>
                      <a:pt x="942" y="158"/>
                    </a:lnTo>
                    <a:lnTo>
                      <a:pt x="940" y="162"/>
                    </a:lnTo>
                    <a:lnTo>
                      <a:pt x="946" y="162"/>
                    </a:lnTo>
                    <a:lnTo>
                      <a:pt x="946" y="162"/>
                    </a:lnTo>
                    <a:lnTo>
                      <a:pt x="948" y="160"/>
                    </a:lnTo>
                    <a:lnTo>
                      <a:pt x="950" y="160"/>
                    </a:lnTo>
                    <a:lnTo>
                      <a:pt x="950" y="160"/>
                    </a:lnTo>
                    <a:lnTo>
                      <a:pt x="948" y="156"/>
                    </a:lnTo>
                    <a:lnTo>
                      <a:pt x="950" y="156"/>
                    </a:lnTo>
                    <a:lnTo>
                      <a:pt x="950" y="156"/>
                    </a:lnTo>
                    <a:lnTo>
                      <a:pt x="950" y="156"/>
                    </a:lnTo>
                    <a:lnTo>
                      <a:pt x="952" y="156"/>
                    </a:lnTo>
                    <a:lnTo>
                      <a:pt x="952" y="156"/>
                    </a:lnTo>
                    <a:lnTo>
                      <a:pt x="950" y="158"/>
                    </a:lnTo>
                    <a:lnTo>
                      <a:pt x="950" y="158"/>
                    </a:lnTo>
                    <a:lnTo>
                      <a:pt x="954" y="158"/>
                    </a:lnTo>
                    <a:lnTo>
                      <a:pt x="954" y="158"/>
                    </a:lnTo>
                    <a:lnTo>
                      <a:pt x="956" y="156"/>
                    </a:lnTo>
                    <a:lnTo>
                      <a:pt x="958" y="162"/>
                    </a:lnTo>
                    <a:lnTo>
                      <a:pt x="958" y="162"/>
                    </a:lnTo>
                    <a:lnTo>
                      <a:pt x="954" y="164"/>
                    </a:lnTo>
                    <a:lnTo>
                      <a:pt x="954" y="164"/>
                    </a:lnTo>
                    <a:lnTo>
                      <a:pt x="952" y="164"/>
                    </a:lnTo>
                    <a:lnTo>
                      <a:pt x="952" y="164"/>
                    </a:lnTo>
                    <a:lnTo>
                      <a:pt x="952" y="170"/>
                    </a:lnTo>
                    <a:lnTo>
                      <a:pt x="954" y="170"/>
                    </a:lnTo>
                    <a:lnTo>
                      <a:pt x="954" y="168"/>
                    </a:lnTo>
                    <a:lnTo>
                      <a:pt x="954" y="168"/>
                    </a:lnTo>
                    <a:lnTo>
                      <a:pt x="954" y="164"/>
                    </a:lnTo>
                    <a:lnTo>
                      <a:pt x="958" y="164"/>
                    </a:lnTo>
                    <a:lnTo>
                      <a:pt x="964" y="164"/>
                    </a:lnTo>
                    <a:lnTo>
                      <a:pt x="964" y="164"/>
                    </a:lnTo>
                    <a:lnTo>
                      <a:pt x="962" y="168"/>
                    </a:lnTo>
                    <a:lnTo>
                      <a:pt x="962" y="168"/>
                    </a:lnTo>
                    <a:lnTo>
                      <a:pt x="960" y="168"/>
                    </a:lnTo>
                    <a:lnTo>
                      <a:pt x="960" y="168"/>
                    </a:lnTo>
                    <a:lnTo>
                      <a:pt x="962" y="168"/>
                    </a:lnTo>
                    <a:lnTo>
                      <a:pt x="962" y="168"/>
                    </a:lnTo>
                    <a:lnTo>
                      <a:pt x="966" y="164"/>
                    </a:lnTo>
                    <a:lnTo>
                      <a:pt x="966" y="164"/>
                    </a:lnTo>
                    <a:lnTo>
                      <a:pt x="972" y="164"/>
                    </a:lnTo>
                    <a:lnTo>
                      <a:pt x="972" y="164"/>
                    </a:lnTo>
                    <a:lnTo>
                      <a:pt x="974" y="170"/>
                    </a:lnTo>
                    <a:lnTo>
                      <a:pt x="974" y="170"/>
                    </a:lnTo>
                    <a:lnTo>
                      <a:pt x="978" y="170"/>
                    </a:lnTo>
                    <a:lnTo>
                      <a:pt x="982" y="170"/>
                    </a:lnTo>
                    <a:lnTo>
                      <a:pt x="982" y="170"/>
                    </a:lnTo>
                    <a:lnTo>
                      <a:pt x="982" y="174"/>
                    </a:lnTo>
                    <a:lnTo>
                      <a:pt x="982" y="174"/>
                    </a:lnTo>
                    <a:lnTo>
                      <a:pt x="976" y="172"/>
                    </a:lnTo>
                    <a:lnTo>
                      <a:pt x="976" y="172"/>
                    </a:lnTo>
                    <a:lnTo>
                      <a:pt x="976" y="176"/>
                    </a:lnTo>
                    <a:lnTo>
                      <a:pt x="976" y="176"/>
                    </a:lnTo>
                    <a:lnTo>
                      <a:pt x="972" y="176"/>
                    </a:lnTo>
                    <a:lnTo>
                      <a:pt x="972" y="176"/>
                    </a:lnTo>
                    <a:lnTo>
                      <a:pt x="970" y="178"/>
                    </a:lnTo>
                    <a:lnTo>
                      <a:pt x="970" y="178"/>
                    </a:lnTo>
                    <a:lnTo>
                      <a:pt x="976" y="178"/>
                    </a:lnTo>
                    <a:lnTo>
                      <a:pt x="976" y="178"/>
                    </a:lnTo>
                    <a:lnTo>
                      <a:pt x="978" y="180"/>
                    </a:lnTo>
                    <a:lnTo>
                      <a:pt x="978" y="182"/>
                    </a:lnTo>
                    <a:lnTo>
                      <a:pt x="978" y="182"/>
                    </a:lnTo>
                    <a:lnTo>
                      <a:pt x="980" y="182"/>
                    </a:lnTo>
                    <a:lnTo>
                      <a:pt x="980" y="182"/>
                    </a:lnTo>
                    <a:lnTo>
                      <a:pt x="986" y="176"/>
                    </a:lnTo>
                    <a:lnTo>
                      <a:pt x="986" y="176"/>
                    </a:lnTo>
                    <a:lnTo>
                      <a:pt x="986" y="174"/>
                    </a:lnTo>
                    <a:lnTo>
                      <a:pt x="986" y="174"/>
                    </a:lnTo>
                    <a:lnTo>
                      <a:pt x="988" y="174"/>
                    </a:lnTo>
                    <a:lnTo>
                      <a:pt x="988" y="174"/>
                    </a:lnTo>
                    <a:lnTo>
                      <a:pt x="990" y="178"/>
                    </a:lnTo>
                    <a:lnTo>
                      <a:pt x="990" y="178"/>
                    </a:lnTo>
                    <a:lnTo>
                      <a:pt x="994" y="180"/>
                    </a:lnTo>
                    <a:lnTo>
                      <a:pt x="994" y="180"/>
                    </a:lnTo>
                    <a:lnTo>
                      <a:pt x="994" y="184"/>
                    </a:lnTo>
                    <a:lnTo>
                      <a:pt x="994" y="188"/>
                    </a:lnTo>
                    <a:lnTo>
                      <a:pt x="994" y="188"/>
                    </a:lnTo>
                    <a:lnTo>
                      <a:pt x="988" y="188"/>
                    </a:lnTo>
                    <a:lnTo>
                      <a:pt x="988" y="188"/>
                    </a:lnTo>
                    <a:lnTo>
                      <a:pt x="986" y="192"/>
                    </a:lnTo>
                    <a:lnTo>
                      <a:pt x="986" y="192"/>
                    </a:lnTo>
                    <a:lnTo>
                      <a:pt x="982" y="192"/>
                    </a:lnTo>
                    <a:lnTo>
                      <a:pt x="978" y="192"/>
                    </a:lnTo>
                    <a:lnTo>
                      <a:pt x="978" y="192"/>
                    </a:lnTo>
                    <a:lnTo>
                      <a:pt x="984" y="196"/>
                    </a:lnTo>
                    <a:lnTo>
                      <a:pt x="984" y="198"/>
                    </a:lnTo>
                    <a:lnTo>
                      <a:pt x="984" y="198"/>
                    </a:lnTo>
                    <a:lnTo>
                      <a:pt x="990" y="198"/>
                    </a:lnTo>
                    <a:lnTo>
                      <a:pt x="990" y="198"/>
                    </a:lnTo>
                    <a:lnTo>
                      <a:pt x="998" y="202"/>
                    </a:lnTo>
                    <a:lnTo>
                      <a:pt x="1000" y="204"/>
                    </a:lnTo>
                    <a:lnTo>
                      <a:pt x="1000" y="204"/>
                    </a:lnTo>
                    <a:lnTo>
                      <a:pt x="998" y="206"/>
                    </a:lnTo>
                    <a:lnTo>
                      <a:pt x="998" y="206"/>
                    </a:lnTo>
                    <a:lnTo>
                      <a:pt x="988" y="206"/>
                    </a:lnTo>
                    <a:lnTo>
                      <a:pt x="986" y="204"/>
                    </a:lnTo>
                    <a:lnTo>
                      <a:pt x="986" y="204"/>
                    </a:lnTo>
                    <a:lnTo>
                      <a:pt x="984" y="204"/>
                    </a:lnTo>
                    <a:lnTo>
                      <a:pt x="986" y="204"/>
                    </a:lnTo>
                    <a:lnTo>
                      <a:pt x="986" y="208"/>
                    </a:lnTo>
                    <a:lnTo>
                      <a:pt x="986" y="208"/>
                    </a:lnTo>
                    <a:lnTo>
                      <a:pt x="992" y="212"/>
                    </a:lnTo>
                    <a:lnTo>
                      <a:pt x="992" y="214"/>
                    </a:lnTo>
                    <a:lnTo>
                      <a:pt x="992" y="214"/>
                    </a:lnTo>
                    <a:lnTo>
                      <a:pt x="988" y="214"/>
                    </a:lnTo>
                    <a:lnTo>
                      <a:pt x="988" y="214"/>
                    </a:lnTo>
                    <a:lnTo>
                      <a:pt x="988" y="218"/>
                    </a:lnTo>
                    <a:lnTo>
                      <a:pt x="988" y="218"/>
                    </a:lnTo>
                    <a:lnTo>
                      <a:pt x="978" y="218"/>
                    </a:lnTo>
                    <a:lnTo>
                      <a:pt x="978" y="220"/>
                    </a:lnTo>
                    <a:lnTo>
                      <a:pt x="978" y="220"/>
                    </a:lnTo>
                    <a:lnTo>
                      <a:pt x="980" y="220"/>
                    </a:lnTo>
                    <a:lnTo>
                      <a:pt x="984" y="222"/>
                    </a:lnTo>
                    <a:lnTo>
                      <a:pt x="984" y="222"/>
                    </a:lnTo>
                    <a:lnTo>
                      <a:pt x="982" y="224"/>
                    </a:lnTo>
                    <a:lnTo>
                      <a:pt x="982" y="224"/>
                    </a:lnTo>
                    <a:lnTo>
                      <a:pt x="984" y="224"/>
                    </a:lnTo>
                    <a:lnTo>
                      <a:pt x="984" y="224"/>
                    </a:lnTo>
                    <a:lnTo>
                      <a:pt x="990" y="226"/>
                    </a:lnTo>
                    <a:lnTo>
                      <a:pt x="994" y="226"/>
                    </a:lnTo>
                    <a:lnTo>
                      <a:pt x="994" y="226"/>
                    </a:lnTo>
                    <a:lnTo>
                      <a:pt x="994" y="232"/>
                    </a:lnTo>
                    <a:lnTo>
                      <a:pt x="994" y="232"/>
                    </a:lnTo>
                    <a:lnTo>
                      <a:pt x="996" y="230"/>
                    </a:lnTo>
                    <a:lnTo>
                      <a:pt x="996" y="228"/>
                    </a:lnTo>
                    <a:lnTo>
                      <a:pt x="996" y="228"/>
                    </a:lnTo>
                    <a:lnTo>
                      <a:pt x="1002" y="230"/>
                    </a:lnTo>
                    <a:lnTo>
                      <a:pt x="998" y="236"/>
                    </a:lnTo>
                    <a:lnTo>
                      <a:pt x="998" y="236"/>
                    </a:lnTo>
                    <a:lnTo>
                      <a:pt x="1004" y="234"/>
                    </a:lnTo>
                    <a:lnTo>
                      <a:pt x="1004" y="234"/>
                    </a:lnTo>
                    <a:lnTo>
                      <a:pt x="1004" y="238"/>
                    </a:lnTo>
                    <a:lnTo>
                      <a:pt x="1004" y="238"/>
                    </a:lnTo>
                    <a:lnTo>
                      <a:pt x="1006" y="238"/>
                    </a:lnTo>
                    <a:lnTo>
                      <a:pt x="1006" y="238"/>
                    </a:lnTo>
                    <a:lnTo>
                      <a:pt x="1006" y="240"/>
                    </a:lnTo>
                    <a:lnTo>
                      <a:pt x="1006" y="240"/>
                    </a:lnTo>
                    <a:lnTo>
                      <a:pt x="1008" y="240"/>
                    </a:lnTo>
                    <a:lnTo>
                      <a:pt x="1008" y="238"/>
                    </a:lnTo>
                    <a:lnTo>
                      <a:pt x="1008" y="238"/>
                    </a:lnTo>
                    <a:lnTo>
                      <a:pt x="1010" y="238"/>
                    </a:lnTo>
                    <a:lnTo>
                      <a:pt x="1010" y="238"/>
                    </a:lnTo>
                    <a:lnTo>
                      <a:pt x="1010" y="240"/>
                    </a:lnTo>
                    <a:lnTo>
                      <a:pt x="1010" y="240"/>
                    </a:lnTo>
                    <a:lnTo>
                      <a:pt x="1008" y="248"/>
                    </a:lnTo>
                    <a:lnTo>
                      <a:pt x="1008" y="248"/>
                    </a:lnTo>
                    <a:lnTo>
                      <a:pt x="1010" y="248"/>
                    </a:lnTo>
                    <a:lnTo>
                      <a:pt x="1010" y="248"/>
                    </a:lnTo>
                    <a:lnTo>
                      <a:pt x="1012" y="242"/>
                    </a:lnTo>
                    <a:lnTo>
                      <a:pt x="1014" y="242"/>
                    </a:lnTo>
                    <a:lnTo>
                      <a:pt x="1014" y="242"/>
                    </a:lnTo>
                    <a:lnTo>
                      <a:pt x="1016" y="246"/>
                    </a:lnTo>
                    <a:lnTo>
                      <a:pt x="1016" y="246"/>
                    </a:lnTo>
                    <a:lnTo>
                      <a:pt x="1018" y="244"/>
                    </a:lnTo>
                    <a:lnTo>
                      <a:pt x="1018" y="242"/>
                    </a:lnTo>
                    <a:lnTo>
                      <a:pt x="1018" y="242"/>
                    </a:lnTo>
                    <a:lnTo>
                      <a:pt x="1018" y="242"/>
                    </a:lnTo>
                    <a:lnTo>
                      <a:pt x="1020" y="240"/>
                    </a:lnTo>
                    <a:lnTo>
                      <a:pt x="1020" y="240"/>
                    </a:lnTo>
                    <a:lnTo>
                      <a:pt x="1022" y="240"/>
                    </a:lnTo>
                    <a:lnTo>
                      <a:pt x="1022" y="240"/>
                    </a:lnTo>
                    <a:lnTo>
                      <a:pt x="1022" y="246"/>
                    </a:lnTo>
                    <a:lnTo>
                      <a:pt x="1022" y="246"/>
                    </a:lnTo>
                    <a:lnTo>
                      <a:pt x="1024" y="244"/>
                    </a:lnTo>
                    <a:lnTo>
                      <a:pt x="1024" y="244"/>
                    </a:lnTo>
                    <a:lnTo>
                      <a:pt x="1024" y="240"/>
                    </a:lnTo>
                    <a:lnTo>
                      <a:pt x="1024" y="240"/>
                    </a:lnTo>
                    <a:lnTo>
                      <a:pt x="1028" y="236"/>
                    </a:lnTo>
                    <a:lnTo>
                      <a:pt x="1028" y="236"/>
                    </a:lnTo>
                    <a:lnTo>
                      <a:pt x="1030" y="236"/>
                    </a:lnTo>
                    <a:lnTo>
                      <a:pt x="1030" y="238"/>
                    </a:lnTo>
                    <a:lnTo>
                      <a:pt x="1030" y="238"/>
                    </a:lnTo>
                    <a:lnTo>
                      <a:pt x="1028" y="248"/>
                    </a:lnTo>
                    <a:lnTo>
                      <a:pt x="1028" y="248"/>
                    </a:lnTo>
                    <a:lnTo>
                      <a:pt x="1032" y="248"/>
                    </a:lnTo>
                    <a:lnTo>
                      <a:pt x="1032" y="248"/>
                    </a:lnTo>
                    <a:lnTo>
                      <a:pt x="1032" y="242"/>
                    </a:lnTo>
                    <a:lnTo>
                      <a:pt x="1032" y="242"/>
                    </a:lnTo>
                    <a:lnTo>
                      <a:pt x="1036" y="244"/>
                    </a:lnTo>
                    <a:lnTo>
                      <a:pt x="1040" y="246"/>
                    </a:lnTo>
                    <a:lnTo>
                      <a:pt x="1040" y="246"/>
                    </a:lnTo>
                    <a:lnTo>
                      <a:pt x="1040" y="250"/>
                    </a:lnTo>
                    <a:lnTo>
                      <a:pt x="1040" y="250"/>
                    </a:lnTo>
                    <a:lnTo>
                      <a:pt x="1042" y="252"/>
                    </a:lnTo>
                    <a:lnTo>
                      <a:pt x="1042" y="252"/>
                    </a:lnTo>
                    <a:lnTo>
                      <a:pt x="1036" y="254"/>
                    </a:lnTo>
                    <a:lnTo>
                      <a:pt x="1038" y="256"/>
                    </a:lnTo>
                    <a:lnTo>
                      <a:pt x="1038" y="256"/>
                    </a:lnTo>
                    <a:lnTo>
                      <a:pt x="1042" y="256"/>
                    </a:lnTo>
                    <a:lnTo>
                      <a:pt x="1042" y="258"/>
                    </a:lnTo>
                    <a:lnTo>
                      <a:pt x="1042" y="258"/>
                    </a:lnTo>
                    <a:lnTo>
                      <a:pt x="1048" y="258"/>
                    </a:lnTo>
                    <a:lnTo>
                      <a:pt x="1054" y="260"/>
                    </a:lnTo>
                    <a:lnTo>
                      <a:pt x="1054" y="260"/>
                    </a:lnTo>
                    <a:lnTo>
                      <a:pt x="1054" y="254"/>
                    </a:lnTo>
                    <a:lnTo>
                      <a:pt x="1054" y="254"/>
                    </a:lnTo>
                    <a:lnTo>
                      <a:pt x="1054" y="252"/>
                    </a:lnTo>
                    <a:lnTo>
                      <a:pt x="1054" y="252"/>
                    </a:lnTo>
                    <a:lnTo>
                      <a:pt x="1058" y="254"/>
                    </a:lnTo>
                    <a:lnTo>
                      <a:pt x="1058" y="254"/>
                    </a:lnTo>
                    <a:lnTo>
                      <a:pt x="1058" y="254"/>
                    </a:lnTo>
                    <a:lnTo>
                      <a:pt x="1060" y="254"/>
                    </a:lnTo>
                    <a:lnTo>
                      <a:pt x="1060" y="254"/>
                    </a:lnTo>
                    <a:lnTo>
                      <a:pt x="1060" y="254"/>
                    </a:lnTo>
                    <a:lnTo>
                      <a:pt x="1056" y="258"/>
                    </a:lnTo>
                    <a:lnTo>
                      <a:pt x="1056" y="258"/>
                    </a:lnTo>
                    <a:lnTo>
                      <a:pt x="1056" y="266"/>
                    </a:lnTo>
                    <a:lnTo>
                      <a:pt x="1056" y="266"/>
                    </a:lnTo>
                    <a:lnTo>
                      <a:pt x="1060" y="266"/>
                    </a:lnTo>
                    <a:lnTo>
                      <a:pt x="1060" y="266"/>
                    </a:lnTo>
                    <a:lnTo>
                      <a:pt x="1060" y="260"/>
                    </a:lnTo>
                    <a:lnTo>
                      <a:pt x="1060" y="260"/>
                    </a:lnTo>
                    <a:lnTo>
                      <a:pt x="1060" y="260"/>
                    </a:lnTo>
                    <a:lnTo>
                      <a:pt x="1062" y="258"/>
                    </a:lnTo>
                    <a:lnTo>
                      <a:pt x="1062" y="258"/>
                    </a:lnTo>
                    <a:lnTo>
                      <a:pt x="1062" y="258"/>
                    </a:lnTo>
                    <a:lnTo>
                      <a:pt x="1064" y="258"/>
                    </a:lnTo>
                    <a:lnTo>
                      <a:pt x="1064" y="260"/>
                    </a:lnTo>
                    <a:lnTo>
                      <a:pt x="1064" y="260"/>
                    </a:lnTo>
                    <a:lnTo>
                      <a:pt x="1068" y="258"/>
                    </a:lnTo>
                    <a:lnTo>
                      <a:pt x="1068" y="258"/>
                    </a:lnTo>
                    <a:lnTo>
                      <a:pt x="1070" y="260"/>
                    </a:lnTo>
                    <a:lnTo>
                      <a:pt x="1070" y="260"/>
                    </a:lnTo>
                    <a:lnTo>
                      <a:pt x="1070" y="260"/>
                    </a:lnTo>
                    <a:lnTo>
                      <a:pt x="1070" y="256"/>
                    </a:lnTo>
                    <a:lnTo>
                      <a:pt x="1070" y="252"/>
                    </a:lnTo>
                    <a:lnTo>
                      <a:pt x="1070" y="252"/>
                    </a:lnTo>
                    <a:lnTo>
                      <a:pt x="1070" y="252"/>
                    </a:lnTo>
                    <a:lnTo>
                      <a:pt x="1072" y="254"/>
                    </a:lnTo>
                    <a:lnTo>
                      <a:pt x="1072" y="254"/>
                    </a:lnTo>
                    <a:lnTo>
                      <a:pt x="1072" y="254"/>
                    </a:lnTo>
                    <a:lnTo>
                      <a:pt x="1078" y="256"/>
                    </a:lnTo>
                    <a:lnTo>
                      <a:pt x="1078" y="256"/>
                    </a:lnTo>
                    <a:lnTo>
                      <a:pt x="1080" y="262"/>
                    </a:lnTo>
                    <a:lnTo>
                      <a:pt x="1082" y="264"/>
                    </a:lnTo>
                    <a:lnTo>
                      <a:pt x="1082" y="266"/>
                    </a:lnTo>
                    <a:lnTo>
                      <a:pt x="1082" y="266"/>
                    </a:lnTo>
                    <a:lnTo>
                      <a:pt x="1082" y="268"/>
                    </a:lnTo>
                    <a:lnTo>
                      <a:pt x="1082" y="270"/>
                    </a:lnTo>
                    <a:lnTo>
                      <a:pt x="1082" y="270"/>
                    </a:lnTo>
                    <a:close/>
                    <a:moveTo>
                      <a:pt x="1074" y="730"/>
                    </a:moveTo>
                    <a:lnTo>
                      <a:pt x="1074" y="730"/>
                    </a:lnTo>
                    <a:lnTo>
                      <a:pt x="1072" y="730"/>
                    </a:lnTo>
                    <a:lnTo>
                      <a:pt x="1072" y="730"/>
                    </a:lnTo>
                    <a:lnTo>
                      <a:pt x="1068" y="738"/>
                    </a:lnTo>
                    <a:lnTo>
                      <a:pt x="1064" y="742"/>
                    </a:lnTo>
                    <a:lnTo>
                      <a:pt x="1056" y="744"/>
                    </a:lnTo>
                    <a:lnTo>
                      <a:pt x="1048" y="746"/>
                    </a:lnTo>
                    <a:lnTo>
                      <a:pt x="1048" y="746"/>
                    </a:lnTo>
                    <a:lnTo>
                      <a:pt x="1046" y="748"/>
                    </a:lnTo>
                    <a:lnTo>
                      <a:pt x="1046" y="748"/>
                    </a:lnTo>
                    <a:lnTo>
                      <a:pt x="1046" y="750"/>
                    </a:lnTo>
                    <a:lnTo>
                      <a:pt x="1046" y="754"/>
                    </a:lnTo>
                    <a:lnTo>
                      <a:pt x="1046" y="754"/>
                    </a:lnTo>
                    <a:lnTo>
                      <a:pt x="1040" y="748"/>
                    </a:lnTo>
                    <a:lnTo>
                      <a:pt x="1040" y="748"/>
                    </a:lnTo>
                    <a:lnTo>
                      <a:pt x="1040" y="750"/>
                    </a:lnTo>
                    <a:lnTo>
                      <a:pt x="1040" y="752"/>
                    </a:lnTo>
                    <a:lnTo>
                      <a:pt x="1040" y="752"/>
                    </a:lnTo>
                    <a:lnTo>
                      <a:pt x="1038" y="752"/>
                    </a:lnTo>
                    <a:lnTo>
                      <a:pt x="1036" y="750"/>
                    </a:lnTo>
                    <a:lnTo>
                      <a:pt x="1036" y="750"/>
                    </a:lnTo>
                    <a:lnTo>
                      <a:pt x="1036" y="754"/>
                    </a:lnTo>
                    <a:lnTo>
                      <a:pt x="1036" y="760"/>
                    </a:lnTo>
                    <a:lnTo>
                      <a:pt x="1036" y="760"/>
                    </a:lnTo>
                    <a:lnTo>
                      <a:pt x="1036" y="760"/>
                    </a:lnTo>
                    <a:lnTo>
                      <a:pt x="1036" y="762"/>
                    </a:lnTo>
                    <a:lnTo>
                      <a:pt x="1034" y="762"/>
                    </a:lnTo>
                    <a:lnTo>
                      <a:pt x="1034" y="762"/>
                    </a:lnTo>
                    <a:lnTo>
                      <a:pt x="1036" y="760"/>
                    </a:lnTo>
                    <a:lnTo>
                      <a:pt x="1034" y="760"/>
                    </a:lnTo>
                    <a:lnTo>
                      <a:pt x="1032" y="760"/>
                    </a:lnTo>
                    <a:lnTo>
                      <a:pt x="1032" y="760"/>
                    </a:lnTo>
                    <a:lnTo>
                      <a:pt x="1030" y="764"/>
                    </a:lnTo>
                    <a:lnTo>
                      <a:pt x="1030" y="764"/>
                    </a:lnTo>
                    <a:lnTo>
                      <a:pt x="1026" y="768"/>
                    </a:lnTo>
                    <a:lnTo>
                      <a:pt x="1026" y="768"/>
                    </a:lnTo>
                    <a:lnTo>
                      <a:pt x="1024" y="766"/>
                    </a:lnTo>
                    <a:lnTo>
                      <a:pt x="1026" y="764"/>
                    </a:lnTo>
                    <a:lnTo>
                      <a:pt x="1024" y="764"/>
                    </a:lnTo>
                    <a:lnTo>
                      <a:pt x="1024" y="764"/>
                    </a:lnTo>
                    <a:lnTo>
                      <a:pt x="1022" y="768"/>
                    </a:lnTo>
                    <a:lnTo>
                      <a:pt x="1022" y="768"/>
                    </a:lnTo>
                    <a:lnTo>
                      <a:pt x="1020" y="766"/>
                    </a:lnTo>
                    <a:lnTo>
                      <a:pt x="1020" y="766"/>
                    </a:lnTo>
                    <a:lnTo>
                      <a:pt x="1018" y="764"/>
                    </a:lnTo>
                    <a:lnTo>
                      <a:pt x="1018" y="764"/>
                    </a:lnTo>
                    <a:lnTo>
                      <a:pt x="1014" y="762"/>
                    </a:lnTo>
                    <a:lnTo>
                      <a:pt x="1014" y="762"/>
                    </a:lnTo>
                    <a:lnTo>
                      <a:pt x="1010" y="762"/>
                    </a:lnTo>
                    <a:lnTo>
                      <a:pt x="1010" y="762"/>
                    </a:lnTo>
                    <a:lnTo>
                      <a:pt x="1008" y="754"/>
                    </a:lnTo>
                    <a:lnTo>
                      <a:pt x="1012" y="750"/>
                    </a:lnTo>
                    <a:lnTo>
                      <a:pt x="1012" y="750"/>
                    </a:lnTo>
                    <a:lnTo>
                      <a:pt x="1014" y="746"/>
                    </a:lnTo>
                    <a:lnTo>
                      <a:pt x="1014" y="746"/>
                    </a:lnTo>
                    <a:lnTo>
                      <a:pt x="1018" y="744"/>
                    </a:lnTo>
                    <a:lnTo>
                      <a:pt x="1020" y="744"/>
                    </a:lnTo>
                    <a:lnTo>
                      <a:pt x="1020" y="744"/>
                    </a:lnTo>
                    <a:lnTo>
                      <a:pt x="1020" y="742"/>
                    </a:lnTo>
                    <a:lnTo>
                      <a:pt x="1022" y="738"/>
                    </a:lnTo>
                    <a:lnTo>
                      <a:pt x="1022" y="738"/>
                    </a:lnTo>
                    <a:lnTo>
                      <a:pt x="1026" y="736"/>
                    </a:lnTo>
                    <a:lnTo>
                      <a:pt x="1032" y="734"/>
                    </a:lnTo>
                    <a:lnTo>
                      <a:pt x="1034" y="734"/>
                    </a:lnTo>
                    <a:lnTo>
                      <a:pt x="1034" y="734"/>
                    </a:lnTo>
                    <a:lnTo>
                      <a:pt x="1034" y="736"/>
                    </a:lnTo>
                    <a:lnTo>
                      <a:pt x="1034" y="736"/>
                    </a:lnTo>
                    <a:lnTo>
                      <a:pt x="1038" y="738"/>
                    </a:lnTo>
                    <a:lnTo>
                      <a:pt x="1038" y="738"/>
                    </a:lnTo>
                    <a:lnTo>
                      <a:pt x="1044" y="730"/>
                    </a:lnTo>
                    <a:lnTo>
                      <a:pt x="1044" y="730"/>
                    </a:lnTo>
                    <a:lnTo>
                      <a:pt x="1048" y="730"/>
                    </a:lnTo>
                    <a:lnTo>
                      <a:pt x="1048" y="730"/>
                    </a:lnTo>
                    <a:lnTo>
                      <a:pt x="1038" y="728"/>
                    </a:lnTo>
                    <a:lnTo>
                      <a:pt x="1034" y="728"/>
                    </a:lnTo>
                    <a:lnTo>
                      <a:pt x="1028" y="730"/>
                    </a:lnTo>
                    <a:lnTo>
                      <a:pt x="1028" y="730"/>
                    </a:lnTo>
                    <a:lnTo>
                      <a:pt x="1028" y="732"/>
                    </a:lnTo>
                    <a:lnTo>
                      <a:pt x="1028" y="732"/>
                    </a:lnTo>
                    <a:lnTo>
                      <a:pt x="1028" y="728"/>
                    </a:lnTo>
                    <a:lnTo>
                      <a:pt x="1028" y="728"/>
                    </a:lnTo>
                    <a:lnTo>
                      <a:pt x="1030" y="724"/>
                    </a:lnTo>
                    <a:lnTo>
                      <a:pt x="1030" y="724"/>
                    </a:lnTo>
                    <a:lnTo>
                      <a:pt x="1030" y="724"/>
                    </a:lnTo>
                    <a:lnTo>
                      <a:pt x="1030" y="722"/>
                    </a:lnTo>
                    <a:lnTo>
                      <a:pt x="1030" y="722"/>
                    </a:lnTo>
                    <a:lnTo>
                      <a:pt x="1032" y="720"/>
                    </a:lnTo>
                    <a:lnTo>
                      <a:pt x="1032" y="720"/>
                    </a:lnTo>
                    <a:lnTo>
                      <a:pt x="1032" y="718"/>
                    </a:lnTo>
                    <a:lnTo>
                      <a:pt x="1032" y="718"/>
                    </a:lnTo>
                    <a:lnTo>
                      <a:pt x="1030" y="718"/>
                    </a:lnTo>
                    <a:lnTo>
                      <a:pt x="1028" y="718"/>
                    </a:lnTo>
                    <a:lnTo>
                      <a:pt x="1028" y="718"/>
                    </a:lnTo>
                    <a:lnTo>
                      <a:pt x="1026" y="716"/>
                    </a:lnTo>
                    <a:lnTo>
                      <a:pt x="1026" y="716"/>
                    </a:lnTo>
                    <a:lnTo>
                      <a:pt x="1026" y="722"/>
                    </a:lnTo>
                    <a:lnTo>
                      <a:pt x="1026" y="722"/>
                    </a:lnTo>
                    <a:lnTo>
                      <a:pt x="1026" y="722"/>
                    </a:lnTo>
                    <a:lnTo>
                      <a:pt x="1026" y="726"/>
                    </a:lnTo>
                    <a:lnTo>
                      <a:pt x="1024" y="726"/>
                    </a:lnTo>
                    <a:lnTo>
                      <a:pt x="1024" y="726"/>
                    </a:lnTo>
                    <a:lnTo>
                      <a:pt x="1022" y="728"/>
                    </a:lnTo>
                    <a:lnTo>
                      <a:pt x="1020" y="730"/>
                    </a:lnTo>
                    <a:lnTo>
                      <a:pt x="1018" y="734"/>
                    </a:lnTo>
                    <a:lnTo>
                      <a:pt x="1014" y="734"/>
                    </a:lnTo>
                    <a:lnTo>
                      <a:pt x="1014" y="734"/>
                    </a:lnTo>
                    <a:lnTo>
                      <a:pt x="1014" y="730"/>
                    </a:lnTo>
                    <a:lnTo>
                      <a:pt x="1014" y="730"/>
                    </a:lnTo>
                    <a:lnTo>
                      <a:pt x="1014" y="728"/>
                    </a:lnTo>
                    <a:lnTo>
                      <a:pt x="1014" y="726"/>
                    </a:lnTo>
                    <a:lnTo>
                      <a:pt x="1014" y="726"/>
                    </a:lnTo>
                    <a:lnTo>
                      <a:pt x="1012" y="726"/>
                    </a:lnTo>
                    <a:lnTo>
                      <a:pt x="1012" y="726"/>
                    </a:lnTo>
                    <a:lnTo>
                      <a:pt x="1012" y="730"/>
                    </a:lnTo>
                    <a:lnTo>
                      <a:pt x="1012" y="730"/>
                    </a:lnTo>
                    <a:lnTo>
                      <a:pt x="1008" y="730"/>
                    </a:lnTo>
                    <a:lnTo>
                      <a:pt x="1008" y="732"/>
                    </a:lnTo>
                    <a:lnTo>
                      <a:pt x="1008" y="732"/>
                    </a:lnTo>
                    <a:lnTo>
                      <a:pt x="1012" y="734"/>
                    </a:lnTo>
                    <a:lnTo>
                      <a:pt x="1012" y="734"/>
                    </a:lnTo>
                    <a:lnTo>
                      <a:pt x="1012" y="734"/>
                    </a:lnTo>
                    <a:lnTo>
                      <a:pt x="1012" y="736"/>
                    </a:lnTo>
                    <a:lnTo>
                      <a:pt x="1008" y="736"/>
                    </a:lnTo>
                    <a:lnTo>
                      <a:pt x="1008" y="736"/>
                    </a:lnTo>
                    <a:lnTo>
                      <a:pt x="1008" y="738"/>
                    </a:lnTo>
                    <a:lnTo>
                      <a:pt x="1006" y="738"/>
                    </a:lnTo>
                    <a:lnTo>
                      <a:pt x="1006" y="738"/>
                    </a:lnTo>
                    <a:lnTo>
                      <a:pt x="1002" y="736"/>
                    </a:lnTo>
                    <a:lnTo>
                      <a:pt x="1000" y="734"/>
                    </a:lnTo>
                    <a:lnTo>
                      <a:pt x="1000" y="734"/>
                    </a:lnTo>
                    <a:lnTo>
                      <a:pt x="996" y="734"/>
                    </a:lnTo>
                    <a:lnTo>
                      <a:pt x="996" y="734"/>
                    </a:lnTo>
                    <a:lnTo>
                      <a:pt x="994" y="734"/>
                    </a:lnTo>
                    <a:lnTo>
                      <a:pt x="994" y="734"/>
                    </a:lnTo>
                    <a:lnTo>
                      <a:pt x="994" y="732"/>
                    </a:lnTo>
                    <a:lnTo>
                      <a:pt x="992" y="730"/>
                    </a:lnTo>
                    <a:lnTo>
                      <a:pt x="994" y="726"/>
                    </a:lnTo>
                    <a:lnTo>
                      <a:pt x="994" y="726"/>
                    </a:lnTo>
                    <a:lnTo>
                      <a:pt x="992" y="724"/>
                    </a:lnTo>
                    <a:lnTo>
                      <a:pt x="990" y="724"/>
                    </a:lnTo>
                    <a:lnTo>
                      <a:pt x="988" y="724"/>
                    </a:lnTo>
                    <a:lnTo>
                      <a:pt x="988" y="724"/>
                    </a:lnTo>
                    <a:lnTo>
                      <a:pt x="988" y="718"/>
                    </a:lnTo>
                    <a:lnTo>
                      <a:pt x="988" y="704"/>
                    </a:lnTo>
                    <a:lnTo>
                      <a:pt x="988" y="704"/>
                    </a:lnTo>
                    <a:lnTo>
                      <a:pt x="988" y="700"/>
                    </a:lnTo>
                    <a:lnTo>
                      <a:pt x="986" y="698"/>
                    </a:lnTo>
                    <a:lnTo>
                      <a:pt x="980" y="694"/>
                    </a:lnTo>
                    <a:lnTo>
                      <a:pt x="980" y="694"/>
                    </a:lnTo>
                    <a:lnTo>
                      <a:pt x="976" y="694"/>
                    </a:lnTo>
                    <a:lnTo>
                      <a:pt x="974" y="698"/>
                    </a:lnTo>
                    <a:lnTo>
                      <a:pt x="972" y="700"/>
                    </a:lnTo>
                    <a:lnTo>
                      <a:pt x="972" y="698"/>
                    </a:lnTo>
                    <a:lnTo>
                      <a:pt x="972" y="698"/>
                    </a:lnTo>
                    <a:lnTo>
                      <a:pt x="970" y="694"/>
                    </a:lnTo>
                    <a:lnTo>
                      <a:pt x="968" y="694"/>
                    </a:lnTo>
                    <a:lnTo>
                      <a:pt x="966" y="696"/>
                    </a:lnTo>
                    <a:lnTo>
                      <a:pt x="964" y="704"/>
                    </a:lnTo>
                    <a:lnTo>
                      <a:pt x="964" y="704"/>
                    </a:lnTo>
                    <a:lnTo>
                      <a:pt x="960" y="708"/>
                    </a:lnTo>
                    <a:lnTo>
                      <a:pt x="960" y="714"/>
                    </a:lnTo>
                    <a:lnTo>
                      <a:pt x="960" y="714"/>
                    </a:lnTo>
                    <a:lnTo>
                      <a:pt x="958" y="716"/>
                    </a:lnTo>
                    <a:lnTo>
                      <a:pt x="954" y="720"/>
                    </a:lnTo>
                    <a:lnTo>
                      <a:pt x="948" y="726"/>
                    </a:lnTo>
                    <a:lnTo>
                      <a:pt x="948" y="726"/>
                    </a:lnTo>
                    <a:lnTo>
                      <a:pt x="944" y="728"/>
                    </a:lnTo>
                    <a:lnTo>
                      <a:pt x="944" y="730"/>
                    </a:lnTo>
                    <a:lnTo>
                      <a:pt x="944" y="730"/>
                    </a:lnTo>
                    <a:lnTo>
                      <a:pt x="926" y="734"/>
                    </a:lnTo>
                    <a:lnTo>
                      <a:pt x="904" y="736"/>
                    </a:lnTo>
                    <a:lnTo>
                      <a:pt x="904" y="736"/>
                    </a:lnTo>
                    <a:lnTo>
                      <a:pt x="902" y="734"/>
                    </a:lnTo>
                    <a:lnTo>
                      <a:pt x="902" y="734"/>
                    </a:lnTo>
                    <a:lnTo>
                      <a:pt x="904" y="732"/>
                    </a:lnTo>
                    <a:lnTo>
                      <a:pt x="904" y="732"/>
                    </a:lnTo>
                    <a:lnTo>
                      <a:pt x="904" y="732"/>
                    </a:lnTo>
                    <a:lnTo>
                      <a:pt x="904" y="732"/>
                    </a:lnTo>
                    <a:lnTo>
                      <a:pt x="900" y="734"/>
                    </a:lnTo>
                    <a:lnTo>
                      <a:pt x="900" y="734"/>
                    </a:lnTo>
                    <a:lnTo>
                      <a:pt x="890" y="740"/>
                    </a:lnTo>
                    <a:lnTo>
                      <a:pt x="890" y="740"/>
                    </a:lnTo>
                    <a:lnTo>
                      <a:pt x="880" y="746"/>
                    </a:lnTo>
                    <a:lnTo>
                      <a:pt x="878" y="748"/>
                    </a:lnTo>
                    <a:lnTo>
                      <a:pt x="878" y="748"/>
                    </a:lnTo>
                    <a:lnTo>
                      <a:pt x="878" y="750"/>
                    </a:lnTo>
                    <a:lnTo>
                      <a:pt x="878" y="750"/>
                    </a:lnTo>
                    <a:lnTo>
                      <a:pt x="872" y="754"/>
                    </a:lnTo>
                    <a:lnTo>
                      <a:pt x="872" y="754"/>
                    </a:lnTo>
                    <a:lnTo>
                      <a:pt x="866" y="752"/>
                    </a:lnTo>
                    <a:lnTo>
                      <a:pt x="862" y="752"/>
                    </a:lnTo>
                    <a:lnTo>
                      <a:pt x="862" y="752"/>
                    </a:lnTo>
                    <a:lnTo>
                      <a:pt x="854" y="752"/>
                    </a:lnTo>
                    <a:lnTo>
                      <a:pt x="854" y="752"/>
                    </a:lnTo>
                    <a:lnTo>
                      <a:pt x="854" y="754"/>
                    </a:lnTo>
                    <a:lnTo>
                      <a:pt x="854" y="754"/>
                    </a:lnTo>
                    <a:lnTo>
                      <a:pt x="856" y="754"/>
                    </a:lnTo>
                    <a:lnTo>
                      <a:pt x="860" y="756"/>
                    </a:lnTo>
                    <a:lnTo>
                      <a:pt x="860" y="756"/>
                    </a:lnTo>
                    <a:lnTo>
                      <a:pt x="860" y="758"/>
                    </a:lnTo>
                    <a:lnTo>
                      <a:pt x="860" y="758"/>
                    </a:lnTo>
                    <a:lnTo>
                      <a:pt x="860" y="758"/>
                    </a:lnTo>
                    <a:lnTo>
                      <a:pt x="864" y="758"/>
                    </a:lnTo>
                    <a:lnTo>
                      <a:pt x="864" y="758"/>
                    </a:lnTo>
                    <a:lnTo>
                      <a:pt x="866" y="758"/>
                    </a:lnTo>
                    <a:lnTo>
                      <a:pt x="866" y="758"/>
                    </a:lnTo>
                    <a:lnTo>
                      <a:pt x="866" y="758"/>
                    </a:lnTo>
                    <a:lnTo>
                      <a:pt x="864" y="760"/>
                    </a:lnTo>
                    <a:lnTo>
                      <a:pt x="862" y="762"/>
                    </a:lnTo>
                    <a:lnTo>
                      <a:pt x="862" y="762"/>
                    </a:lnTo>
                    <a:lnTo>
                      <a:pt x="858" y="762"/>
                    </a:lnTo>
                    <a:lnTo>
                      <a:pt x="858" y="762"/>
                    </a:lnTo>
                    <a:lnTo>
                      <a:pt x="856" y="760"/>
                    </a:lnTo>
                    <a:lnTo>
                      <a:pt x="856" y="760"/>
                    </a:lnTo>
                    <a:lnTo>
                      <a:pt x="848" y="758"/>
                    </a:lnTo>
                    <a:lnTo>
                      <a:pt x="840" y="760"/>
                    </a:lnTo>
                    <a:lnTo>
                      <a:pt x="834" y="764"/>
                    </a:lnTo>
                    <a:lnTo>
                      <a:pt x="828" y="766"/>
                    </a:lnTo>
                    <a:lnTo>
                      <a:pt x="828" y="768"/>
                    </a:lnTo>
                    <a:lnTo>
                      <a:pt x="828" y="768"/>
                    </a:lnTo>
                    <a:lnTo>
                      <a:pt x="832" y="768"/>
                    </a:lnTo>
                    <a:lnTo>
                      <a:pt x="832" y="768"/>
                    </a:lnTo>
                    <a:lnTo>
                      <a:pt x="834" y="770"/>
                    </a:lnTo>
                    <a:lnTo>
                      <a:pt x="834" y="772"/>
                    </a:lnTo>
                    <a:lnTo>
                      <a:pt x="832" y="774"/>
                    </a:lnTo>
                    <a:lnTo>
                      <a:pt x="832" y="774"/>
                    </a:lnTo>
                    <a:lnTo>
                      <a:pt x="826" y="774"/>
                    </a:lnTo>
                    <a:lnTo>
                      <a:pt x="822" y="774"/>
                    </a:lnTo>
                    <a:lnTo>
                      <a:pt x="820" y="776"/>
                    </a:lnTo>
                    <a:lnTo>
                      <a:pt x="820" y="776"/>
                    </a:lnTo>
                    <a:lnTo>
                      <a:pt x="818" y="780"/>
                    </a:lnTo>
                    <a:lnTo>
                      <a:pt x="818" y="780"/>
                    </a:lnTo>
                    <a:lnTo>
                      <a:pt x="812" y="780"/>
                    </a:lnTo>
                    <a:lnTo>
                      <a:pt x="808" y="780"/>
                    </a:lnTo>
                    <a:lnTo>
                      <a:pt x="808" y="780"/>
                    </a:lnTo>
                    <a:lnTo>
                      <a:pt x="804" y="784"/>
                    </a:lnTo>
                    <a:lnTo>
                      <a:pt x="804" y="784"/>
                    </a:lnTo>
                    <a:lnTo>
                      <a:pt x="800" y="786"/>
                    </a:lnTo>
                    <a:lnTo>
                      <a:pt x="800" y="786"/>
                    </a:lnTo>
                    <a:lnTo>
                      <a:pt x="796" y="790"/>
                    </a:lnTo>
                    <a:lnTo>
                      <a:pt x="796" y="790"/>
                    </a:lnTo>
                    <a:lnTo>
                      <a:pt x="792" y="792"/>
                    </a:lnTo>
                    <a:lnTo>
                      <a:pt x="786" y="792"/>
                    </a:lnTo>
                    <a:lnTo>
                      <a:pt x="786" y="792"/>
                    </a:lnTo>
                    <a:lnTo>
                      <a:pt x="786" y="788"/>
                    </a:lnTo>
                    <a:lnTo>
                      <a:pt x="786" y="788"/>
                    </a:lnTo>
                    <a:lnTo>
                      <a:pt x="788" y="786"/>
                    </a:lnTo>
                    <a:lnTo>
                      <a:pt x="790" y="782"/>
                    </a:lnTo>
                    <a:lnTo>
                      <a:pt x="790" y="782"/>
                    </a:lnTo>
                    <a:lnTo>
                      <a:pt x="792" y="772"/>
                    </a:lnTo>
                    <a:lnTo>
                      <a:pt x="792" y="772"/>
                    </a:lnTo>
                    <a:lnTo>
                      <a:pt x="798" y="770"/>
                    </a:lnTo>
                    <a:lnTo>
                      <a:pt x="798" y="770"/>
                    </a:lnTo>
                    <a:lnTo>
                      <a:pt x="800" y="766"/>
                    </a:lnTo>
                    <a:lnTo>
                      <a:pt x="800" y="766"/>
                    </a:lnTo>
                    <a:lnTo>
                      <a:pt x="800" y="758"/>
                    </a:lnTo>
                    <a:lnTo>
                      <a:pt x="800" y="754"/>
                    </a:lnTo>
                    <a:lnTo>
                      <a:pt x="800" y="750"/>
                    </a:lnTo>
                    <a:lnTo>
                      <a:pt x="800" y="750"/>
                    </a:lnTo>
                    <a:lnTo>
                      <a:pt x="808" y="740"/>
                    </a:lnTo>
                    <a:lnTo>
                      <a:pt x="808" y="740"/>
                    </a:lnTo>
                    <a:lnTo>
                      <a:pt x="812" y="742"/>
                    </a:lnTo>
                    <a:lnTo>
                      <a:pt x="812" y="742"/>
                    </a:lnTo>
                    <a:lnTo>
                      <a:pt x="812" y="746"/>
                    </a:lnTo>
                    <a:lnTo>
                      <a:pt x="812" y="746"/>
                    </a:lnTo>
                    <a:lnTo>
                      <a:pt x="816" y="746"/>
                    </a:lnTo>
                    <a:lnTo>
                      <a:pt x="820" y="746"/>
                    </a:lnTo>
                    <a:lnTo>
                      <a:pt x="820" y="746"/>
                    </a:lnTo>
                    <a:lnTo>
                      <a:pt x="820" y="748"/>
                    </a:lnTo>
                    <a:lnTo>
                      <a:pt x="822" y="750"/>
                    </a:lnTo>
                    <a:lnTo>
                      <a:pt x="822" y="750"/>
                    </a:lnTo>
                    <a:lnTo>
                      <a:pt x="826" y="750"/>
                    </a:lnTo>
                    <a:lnTo>
                      <a:pt x="826" y="750"/>
                    </a:lnTo>
                    <a:lnTo>
                      <a:pt x="826" y="748"/>
                    </a:lnTo>
                    <a:lnTo>
                      <a:pt x="826" y="746"/>
                    </a:lnTo>
                    <a:lnTo>
                      <a:pt x="826" y="746"/>
                    </a:lnTo>
                    <a:lnTo>
                      <a:pt x="826" y="746"/>
                    </a:lnTo>
                    <a:lnTo>
                      <a:pt x="826" y="744"/>
                    </a:lnTo>
                    <a:lnTo>
                      <a:pt x="826" y="744"/>
                    </a:lnTo>
                    <a:lnTo>
                      <a:pt x="824" y="744"/>
                    </a:lnTo>
                    <a:lnTo>
                      <a:pt x="824" y="744"/>
                    </a:lnTo>
                    <a:lnTo>
                      <a:pt x="830" y="744"/>
                    </a:lnTo>
                    <a:lnTo>
                      <a:pt x="830" y="744"/>
                    </a:lnTo>
                    <a:lnTo>
                      <a:pt x="832" y="740"/>
                    </a:lnTo>
                    <a:lnTo>
                      <a:pt x="832" y="740"/>
                    </a:lnTo>
                    <a:lnTo>
                      <a:pt x="830" y="738"/>
                    </a:lnTo>
                    <a:lnTo>
                      <a:pt x="830" y="738"/>
                    </a:lnTo>
                    <a:lnTo>
                      <a:pt x="826" y="734"/>
                    </a:lnTo>
                    <a:lnTo>
                      <a:pt x="826" y="724"/>
                    </a:lnTo>
                    <a:lnTo>
                      <a:pt x="826" y="724"/>
                    </a:lnTo>
                    <a:lnTo>
                      <a:pt x="820" y="724"/>
                    </a:lnTo>
                    <a:lnTo>
                      <a:pt x="820" y="722"/>
                    </a:lnTo>
                    <a:lnTo>
                      <a:pt x="820" y="722"/>
                    </a:lnTo>
                    <a:lnTo>
                      <a:pt x="818" y="720"/>
                    </a:lnTo>
                    <a:lnTo>
                      <a:pt x="814" y="718"/>
                    </a:lnTo>
                    <a:lnTo>
                      <a:pt x="814" y="716"/>
                    </a:lnTo>
                    <a:lnTo>
                      <a:pt x="814" y="716"/>
                    </a:lnTo>
                    <a:lnTo>
                      <a:pt x="812" y="716"/>
                    </a:lnTo>
                    <a:lnTo>
                      <a:pt x="808" y="718"/>
                    </a:lnTo>
                    <a:lnTo>
                      <a:pt x="806" y="718"/>
                    </a:lnTo>
                    <a:lnTo>
                      <a:pt x="802" y="718"/>
                    </a:lnTo>
                    <a:lnTo>
                      <a:pt x="802" y="718"/>
                    </a:lnTo>
                    <a:lnTo>
                      <a:pt x="800" y="716"/>
                    </a:lnTo>
                    <a:lnTo>
                      <a:pt x="800" y="716"/>
                    </a:lnTo>
                    <a:lnTo>
                      <a:pt x="796" y="716"/>
                    </a:lnTo>
                    <a:lnTo>
                      <a:pt x="792" y="716"/>
                    </a:lnTo>
                    <a:lnTo>
                      <a:pt x="790" y="714"/>
                    </a:lnTo>
                    <a:lnTo>
                      <a:pt x="790" y="714"/>
                    </a:lnTo>
                    <a:lnTo>
                      <a:pt x="780" y="712"/>
                    </a:lnTo>
                    <a:lnTo>
                      <a:pt x="780" y="712"/>
                    </a:lnTo>
                    <a:lnTo>
                      <a:pt x="780" y="712"/>
                    </a:lnTo>
                    <a:lnTo>
                      <a:pt x="778" y="714"/>
                    </a:lnTo>
                    <a:lnTo>
                      <a:pt x="778" y="714"/>
                    </a:lnTo>
                    <a:lnTo>
                      <a:pt x="774" y="710"/>
                    </a:lnTo>
                    <a:lnTo>
                      <a:pt x="770" y="706"/>
                    </a:lnTo>
                    <a:lnTo>
                      <a:pt x="770" y="706"/>
                    </a:lnTo>
                    <a:lnTo>
                      <a:pt x="764" y="706"/>
                    </a:lnTo>
                    <a:lnTo>
                      <a:pt x="764" y="706"/>
                    </a:lnTo>
                    <a:lnTo>
                      <a:pt x="762" y="692"/>
                    </a:lnTo>
                    <a:lnTo>
                      <a:pt x="762" y="692"/>
                    </a:lnTo>
                    <a:lnTo>
                      <a:pt x="764" y="690"/>
                    </a:lnTo>
                    <a:lnTo>
                      <a:pt x="764" y="690"/>
                    </a:lnTo>
                    <a:lnTo>
                      <a:pt x="758" y="686"/>
                    </a:lnTo>
                    <a:lnTo>
                      <a:pt x="758" y="680"/>
                    </a:lnTo>
                    <a:lnTo>
                      <a:pt x="758" y="680"/>
                    </a:lnTo>
                    <a:lnTo>
                      <a:pt x="756" y="678"/>
                    </a:lnTo>
                    <a:lnTo>
                      <a:pt x="756" y="678"/>
                    </a:lnTo>
                    <a:lnTo>
                      <a:pt x="754" y="678"/>
                    </a:lnTo>
                    <a:lnTo>
                      <a:pt x="750" y="678"/>
                    </a:lnTo>
                    <a:lnTo>
                      <a:pt x="750" y="678"/>
                    </a:lnTo>
                    <a:lnTo>
                      <a:pt x="744" y="676"/>
                    </a:lnTo>
                    <a:lnTo>
                      <a:pt x="740" y="670"/>
                    </a:lnTo>
                    <a:lnTo>
                      <a:pt x="736" y="658"/>
                    </a:lnTo>
                    <a:lnTo>
                      <a:pt x="736" y="658"/>
                    </a:lnTo>
                    <a:lnTo>
                      <a:pt x="734" y="658"/>
                    </a:lnTo>
                    <a:lnTo>
                      <a:pt x="732" y="660"/>
                    </a:lnTo>
                    <a:lnTo>
                      <a:pt x="732" y="660"/>
                    </a:lnTo>
                    <a:lnTo>
                      <a:pt x="732" y="660"/>
                    </a:lnTo>
                    <a:lnTo>
                      <a:pt x="730" y="658"/>
                    </a:lnTo>
                    <a:lnTo>
                      <a:pt x="728" y="656"/>
                    </a:lnTo>
                    <a:lnTo>
                      <a:pt x="728" y="656"/>
                    </a:lnTo>
                    <a:lnTo>
                      <a:pt x="726" y="658"/>
                    </a:lnTo>
                    <a:lnTo>
                      <a:pt x="724" y="658"/>
                    </a:lnTo>
                    <a:lnTo>
                      <a:pt x="724" y="658"/>
                    </a:lnTo>
                    <a:lnTo>
                      <a:pt x="720" y="658"/>
                    </a:lnTo>
                    <a:lnTo>
                      <a:pt x="718" y="656"/>
                    </a:lnTo>
                    <a:lnTo>
                      <a:pt x="716" y="658"/>
                    </a:lnTo>
                    <a:lnTo>
                      <a:pt x="716" y="658"/>
                    </a:lnTo>
                    <a:lnTo>
                      <a:pt x="716" y="662"/>
                    </a:lnTo>
                    <a:lnTo>
                      <a:pt x="716" y="664"/>
                    </a:lnTo>
                    <a:lnTo>
                      <a:pt x="716" y="664"/>
                    </a:lnTo>
                    <a:lnTo>
                      <a:pt x="714" y="664"/>
                    </a:lnTo>
                    <a:lnTo>
                      <a:pt x="714" y="664"/>
                    </a:lnTo>
                    <a:lnTo>
                      <a:pt x="714" y="662"/>
                    </a:lnTo>
                    <a:lnTo>
                      <a:pt x="714" y="660"/>
                    </a:lnTo>
                    <a:lnTo>
                      <a:pt x="712" y="660"/>
                    </a:lnTo>
                    <a:lnTo>
                      <a:pt x="712" y="660"/>
                    </a:lnTo>
                    <a:lnTo>
                      <a:pt x="712" y="662"/>
                    </a:lnTo>
                    <a:lnTo>
                      <a:pt x="712" y="664"/>
                    </a:lnTo>
                    <a:lnTo>
                      <a:pt x="710" y="664"/>
                    </a:lnTo>
                    <a:lnTo>
                      <a:pt x="710" y="664"/>
                    </a:lnTo>
                    <a:lnTo>
                      <a:pt x="708" y="668"/>
                    </a:lnTo>
                    <a:lnTo>
                      <a:pt x="708" y="668"/>
                    </a:lnTo>
                    <a:lnTo>
                      <a:pt x="702" y="666"/>
                    </a:lnTo>
                    <a:lnTo>
                      <a:pt x="702" y="666"/>
                    </a:lnTo>
                    <a:lnTo>
                      <a:pt x="700" y="674"/>
                    </a:lnTo>
                    <a:lnTo>
                      <a:pt x="696" y="676"/>
                    </a:lnTo>
                    <a:lnTo>
                      <a:pt x="696" y="676"/>
                    </a:lnTo>
                    <a:lnTo>
                      <a:pt x="694" y="676"/>
                    </a:lnTo>
                    <a:lnTo>
                      <a:pt x="690" y="674"/>
                    </a:lnTo>
                    <a:lnTo>
                      <a:pt x="690" y="674"/>
                    </a:lnTo>
                    <a:lnTo>
                      <a:pt x="688" y="672"/>
                    </a:lnTo>
                    <a:lnTo>
                      <a:pt x="686" y="672"/>
                    </a:lnTo>
                    <a:lnTo>
                      <a:pt x="682" y="672"/>
                    </a:lnTo>
                    <a:lnTo>
                      <a:pt x="682" y="672"/>
                    </a:lnTo>
                    <a:lnTo>
                      <a:pt x="674" y="672"/>
                    </a:lnTo>
                    <a:lnTo>
                      <a:pt x="674" y="672"/>
                    </a:lnTo>
                    <a:lnTo>
                      <a:pt x="670" y="672"/>
                    </a:lnTo>
                    <a:lnTo>
                      <a:pt x="666" y="672"/>
                    </a:lnTo>
                    <a:lnTo>
                      <a:pt x="666" y="672"/>
                    </a:lnTo>
                    <a:lnTo>
                      <a:pt x="662" y="668"/>
                    </a:lnTo>
                    <a:lnTo>
                      <a:pt x="656" y="666"/>
                    </a:lnTo>
                    <a:lnTo>
                      <a:pt x="656" y="666"/>
                    </a:lnTo>
                    <a:lnTo>
                      <a:pt x="652" y="666"/>
                    </a:lnTo>
                    <a:lnTo>
                      <a:pt x="650" y="666"/>
                    </a:lnTo>
                    <a:lnTo>
                      <a:pt x="650" y="668"/>
                    </a:lnTo>
                    <a:lnTo>
                      <a:pt x="650" y="668"/>
                    </a:lnTo>
                    <a:lnTo>
                      <a:pt x="648" y="670"/>
                    </a:lnTo>
                    <a:lnTo>
                      <a:pt x="646" y="670"/>
                    </a:lnTo>
                    <a:lnTo>
                      <a:pt x="640" y="666"/>
                    </a:lnTo>
                    <a:lnTo>
                      <a:pt x="640" y="666"/>
                    </a:lnTo>
                    <a:lnTo>
                      <a:pt x="636" y="666"/>
                    </a:lnTo>
                    <a:lnTo>
                      <a:pt x="634" y="666"/>
                    </a:lnTo>
                    <a:lnTo>
                      <a:pt x="634" y="666"/>
                    </a:lnTo>
                    <a:lnTo>
                      <a:pt x="632" y="660"/>
                    </a:lnTo>
                    <a:lnTo>
                      <a:pt x="630" y="654"/>
                    </a:lnTo>
                    <a:lnTo>
                      <a:pt x="628" y="652"/>
                    </a:lnTo>
                    <a:lnTo>
                      <a:pt x="628" y="652"/>
                    </a:lnTo>
                    <a:lnTo>
                      <a:pt x="626" y="654"/>
                    </a:lnTo>
                    <a:lnTo>
                      <a:pt x="626" y="656"/>
                    </a:lnTo>
                    <a:lnTo>
                      <a:pt x="624" y="660"/>
                    </a:lnTo>
                    <a:lnTo>
                      <a:pt x="256" y="654"/>
                    </a:lnTo>
                    <a:lnTo>
                      <a:pt x="256" y="654"/>
                    </a:lnTo>
                    <a:lnTo>
                      <a:pt x="254" y="652"/>
                    </a:lnTo>
                    <a:lnTo>
                      <a:pt x="252" y="650"/>
                    </a:lnTo>
                    <a:lnTo>
                      <a:pt x="252" y="650"/>
                    </a:lnTo>
                    <a:lnTo>
                      <a:pt x="252" y="646"/>
                    </a:lnTo>
                    <a:lnTo>
                      <a:pt x="252" y="646"/>
                    </a:lnTo>
                    <a:lnTo>
                      <a:pt x="248" y="646"/>
                    </a:lnTo>
                    <a:lnTo>
                      <a:pt x="248" y="644"/>
                    </a:lnTo>
                    <a:lnTo>
                      <a:pt x="248" y="644"/>
                    </a:lnTo>
                    <a:lnTo>
                      <a:pt x="244" y="642"/>
                    </a:lnTo>
                    <a:lnTo>
                      <a:pt x="244" y="642"/>
                    </a:lnTo>
                    <a:lnTo>
                      <a:pt x="244" y="640"/>
                    </a:lnTo>
                    <a:lnTo>
                      <a:pt x="244" y="638"/>
                    </a:lnTo>
                    <a:lnTo>
                      <a:pt x="246" y="638"/>
                    </a:lnTo>
                    <a:lnTo>
                      <a:pt x="246" y="638"/>
                    </a:lnTo>
                    <a:lnTo>
                      <a:pt x="244" y="636"/>
                    </a:lnTo>
                    <a:lnTo>
                      <a:pt x="244" y="636"/>
                    </a:lnTo>
                    <a:lnTo>
                      <a:pt x="242" y="636"/>
                    </a:lnTo>
                    <a:lnTo>
                      <a:pt x="242" y="636"/>
                    </a:lnTo>
                    <a:lnTo>
                      <a:pt x="240" y="638"/>
                    </a:lnTo>
                    <a:lnTo>
                      <a:pt x="238" y="640"/>
                    </a:lnTo>
                    <a:lnTo>
                      <a:pt x="238" y="640"/>
                    </a:lnTo>
                    <a:lnTo>
                      <a:pt x="236" y="640"/>
                    </a:lnTo>
                    <a:lnTo>
                      <a:pt x="236" y="638"/>
                    </a:lnTo>
                    <a:lnTo>
                      <a:pt x="236" y="636"/>
                    </a:lnTo>
                    <a:lnTo>
                      <a:pt x="236" y="632"/>
                    </a:lnTo>
                    <a:lnTo>
                      <a:pt x="236" y="630"/>
                    </a:lnTo>
                    <a:lnTo>
                      <a:pt x="236" y="630"/>
                    </a:lnTo>
                    <a:lnTo>
                      <a:pt x="230" y="630"/>
                    </a:lnTo>
                    <a:lnTo>
                      <a:pt x="224" y="628"/>
                    </a:lnTo>
                    <a:lnTo>
                      <a:pt x="224" y="628"/>
                    </a:lnTo>
                    <a:lnTo>
                      <a:pt x="224" y="628"/>
                    </a:lnTo>
                    <a:lnTo>
                      <a:pt x="224" y="626"/>
                    </a:lnTo>
                    <a:lnTo>
                      <a:pt x="224" y="626"/>
                    </a:lnTo>
                    <a:lnTo>
                      <a:pt x="220" y="624"/>
                    </a:lnTo>
                    <a:lnTo>
                      <a:pt x="220" y="624"/>
                    </a:lnTo>
                    <a:lnTo>
                      <a:pt x="220" y="620"/>
                    </a:lnTo>
                    <a:lnTo>
                      <a:pt x="220" y="620"/>
                    </a:lnTo>
                    <a:lnTo>
                      <a:pt x="216" y="622"/>
                    </a:lnTo>
                    <a:lnTo>
                      <a:pt x="216" y="622"/>
                    </a:lnTo>
                    <a:lnTo>
                      <a:pt x="210" y="624"/>
                    </a:lnTo>
                    <a:lnTo>
                      <a:pt x="202" y="624"/>
                    </a:lnTo>
                    <a:lnTo>
                      <a:pt x="202" y="624"/>
                    </a:lnTo>
                    <a:lnTo>
                      <a:pt x="200" y="624"/>
                    </a:lnTo>
                    <a:lnTo>
                      <a:pt x="200" y="622"/>
                    </a:lnTo>
                    <a:lnTo>
                      <a:pt x="200" y="622"/>
                    </a:lnTo>
                    <a:lnTo>
                      <a:pt x="202" y="618"/>
                    </a:lnTo>
                    <a:lnTo>
                      <a:pt x="200" y="618"/>
                    </a:lnTo>
                    <a:lnTo>
                      <a:pt x="198" y="616"/>
                    </a:lnTo>
                    <a:lnTo>
                      <a:pt x="198" y="616"/>
                    </a:lnTo>
                    <a:lnTo>
                      <a:pt x="190" y="618"/>
                    </a:lnTo>
                    <a:lnTo>
                      <a:pt x="184" y="620"/>
                    </a:lnTo>
                    <a:lnTo>
                      <a:pt x="184" y="620"/>
                    </a:lnTo>
                    <a:lnTo>
                      <a:pt x="198" y="626"/>
                    </a:lnTo>
                    <a:lnTo>
                      <a:pt x="198" y="626"/>
                    </a:lnTo>
                    <a:lnTo>
                      <a:pt x="204" y="626"/>
                    </a:lnTo>
                    <a:lnTo>
                      <a:pt x="210" y="626"/>
                    </a:lnTo>
                    <a:lnTo>
                      <a:pt x="210" y="626"/>
                    </a:lnTo>
                    <a:lnTo>
                      <a:pt x="214" y="628"/>
                    </a:lnTo>
                    <a:lnTo>
                      <a:pt x="214" y="628"/>
                    </a:lnTo>
                    <a:lnTo>
                      <a:pt x="216" y="628"/>
                    </a:lnTo>
                    <a:lnTo>
                      <a:pt x="218" y="628"/>
                    </a:lnTo>
                    <a:lnTo>
                      <a:pt x="216" y="630"/>
                    </a:lnTo>
                    <a:lnTo>
                      <a:pt x="216" y="630"/>
                    </a:lnTo>
                    <a:lnTo>
                      <a:pt x="216" y="630"/>
                    </a:lnTo>
                    <a:lnTo>
                      <a:pt x="216" y="630"/>
                    </a:lnTo>
                    <a:lnTo>
                      <a:pt x="218" y="634"/>
                    </a:lnTo>
                    <a:lnTo>
                      <a:pt x="218" y="634"/>
                    </a:lnTo>
                    <a:lnTo>
                      <a:pt x="222" y="634"/>
                    </a:lnTo>
                    <a:lnTo>
                      <a:pt x="222" y="634"/>
                    </a:lnTo>
                    <a:lnTo>
                      <a:pt x="222" y="640"/>
                    </a:lnTo>
                    <a:lnTo>
                      <a:pt x="222" y="640"/>
                    </a:lnTo>
                    <a:lnTo>
                      <a:pt x="226" y="642"/>
                    </a:lnTo>
                    <a:lnTo>
                      <a:pt x="232" y="644"/>
                    </a:lnTo>
                    <a:lnTo>
                      <a:pt x="232" y="644"/>
                    </a:lnTo>
                    <a:lnTo>
                      <a:pt x="238" y="646"/>
                    </a:lnTo>
                    <a:lnTo>
                      <a:pt x="244" y="652"/>
                    </a:lnTo>
                    <a:lnTo>
                      <a:pt x="244" y="652"/>
                    </a:lnTo>
                    <a:lnTo>
                      <a:pt x="244" y="654"/>
                    </a:lnTo>
                    <a:lnTo>
                      <a:pt x="244" y="654"/>
                    </a:lnTo>
                    <a:lnTo>
                      <a:pt x="248" y="658"/>
                    </a:lnTo>
                    <a:lnTo>
                      <a:pt x="248" y="658"/>
                    </a:lnTo>
                    <a:lnTo>
                      <a:pt x="252" y="660"/>
                    </a:lnTo>
                    <a:lnTo>
                      <a:pt x="252" y="660"/>
                    </a:lnTo>
                    <a:lnTo>
                      <a:pt x="252" y="666"/>
                    </a:lnTo>
                    <a:lnTo>
                      <a:pt x="252" y="666"/>
                    </a:lnTo>
                    <a:lnTo>
                      <a:pt x="244" y="664"/>
                    </a:lnTo>
                    <a:lnTo>
                      <a:pt x="232" y="664"/>
                    </a:lnTo>
                    <a:lnTo>
                      <a:pt x="232" y="664"/>
                    </a:lnTo>
                    <a:lnTo>
                      <a:pt x="232" y="662"/>
                    </a:lnTo>
                    <a:lnTo>
                      <a:pt x="232" y="662"/>
                    </a:lnTo>
                    <a:lnTo>
                      <a:pt x="228" y="662"/>
                    </a:lnTo>
                    <a:lnTo>
                      <a:pt x="228" y="662"/>
                    </a:lnTo>
                    <a:lnTo>
                      <a:pt x="224" y="660"/>
                    </a:lnTo>
                    <a:lnTo>
                      <a:pt x="222" y="658"/>
                    </a:lnTo>
                    <a:lnTo>
                      <a:pt x="222" y="652"/>
                    </a:lnTo>
                    <a:lnTo>
                      <a:pt x="222" y="652"/>
                    </a:lnTo>
                    <a:lnTo>
                      <a:pt x="212" y="650"/>
                    </a:lnTo>
                    <a:lnTo>
                      <a:pt x="212" y="650"/>
                    </a:lnTo>
                    <a:lnTo>
                      <a:pt x="214" y="646"/>
                    </a:lnTo>
                    <a:lnTo>
                      <a:pt x="214" y="646"/>
                    </a:lnTo>
                    <a:lnTo>
                      <a:pt x="210" y="646"/>
                    </a:lnTo>
                    <a:lnTo>
                      <a:pt x="210" y="646"/>
                    </a:lnTo>
                    <a:lnTo>
                      <a:pt x="210" y="644"/>
                    </a:lnTo>
                    <a:lnTo>
                      <a:pt x="210" y="644"/>
                    </a:lnTo>
                    <a:lnTo>
                      <a:pt x="200" y="644"/>
                    </a:lnTo>
                    <a:lnTo>
                      <a:pt x="200" y="644"/>
                    </a:lnTo>
                    <a:lnTo>
                      <a:pt x="202" y="636"/>
                    </a:lnTo>
                    <a:lnTo>
                      <a:pt x="202" y="636"/>
                    </a:lnTo>
                    <a:lnTo>
                      <a:pt x="188" y="636"/>
                    </a:lnTo>
                    <a:lnTo>
                      <a:pt x="188" y="632"/>
                    </a:lnTo>
                    <a:lnTo>
                      <a:pt x="188" y="632"/>
                    </a:lnTo>
                    <a:lnTo>
                      <a:pt x="184" y="636"/>
                    </a:lnTo>
                    <a:lnTo>
                      <a:pt x="184" y="636"/>
                    </a:lnTo>
                    <a:lnTo>
                      <a:pt x="182" y="636"/>
                    </a:lnTo>
                    <a:lnTo>
                      <a:pt x="180" y="634"/>
                    </a:lnTo>
                    <a:lnTo>
                      <a:pt x="180" y="634"/>
                    </a:lnTo>
                    <a:lnTo>
                      <a:pt x="180" y="626"/>
                    </a:lnTo>
                    <a:lnTo>
                      <a:pt x="176" y="624"/>
                    </a:lnTo>
                    <a:lnTo>
                      <a:pt x="176" y="624"/>
                    </a:lnTo>
                    <a:lnTo>
                      <a:pt x="178" y="618"/>
                    </a:lnTo>
                    <a:lnTo>
                      <a:pt x="178" y="618"/>
                    </a:lnTo>
                    <a:lnTo>
                      <a:pt x="184" y="620"/>
                    </a:lnTo>
                    <a:lnTo>
                      <a:pt x="184" y="620"/>
                    </a:lnTo>
                    <a:lnTo>
                      <a:pt x="184" y="614"/>
                    </a:lnTo>
                    <a:lnTo>
                      <a:pt x="184" y="612"/>
                    </a:lnTo>
                    <a:lnTo>
                      <a:pt x="184" y="610"/>
                    </a:lnTo>
                    <a:lnTo>
                      <a:pt x="184" y="610"/>
                    </a:lnTo>
                    <a:lnTo>
                      <a:pt x="188" y="610"/>
                    </a:lnTo>
                    <a:lnTo>
                      <a:pt x="188" y="610"/>
                    </a:lnTo>
                    <a:lnTo>
                      <a:pt x="188" y="608"/>
                    </a:lnTo>
                    <a:lnTo>
                      <a:pt x="186" y="608"/>
                    </a:lnTo>
                    <a:lnTo>
                      <a:pt x="186" y="608"/>
                    </a:lnTo>
                    <a:lnTo>
                      <a:pt x="186" y="608"/>
                    </a:lnTo>
                    <a:lnTo>
                      <a:pt x="186" y="608"/>
                    </a:lnTo>
                    <a:lnTo>
                      <a:pt x="190" y="606"/>
                    </a:lnTo>
                    <a:lnTo>
                      <a:pt x="190" y="606"/>
                    </a:lnTo>
                    <a:lnTo>
                      <a:pt x="186" y="604"/>
                    </a:lnTo>
                    <a:lnTo>
                      <a:pt x="186" y="604"/>
                    </a:lnTo>
                    <a:lnTo>
                      <a:pt x="186" y="598"/>
                    </a:lnTo>
                    <a:lnTo>
                      <a:pt x="186" y="598"/>
                    </a:lnTo>
                    <a:lnTo>
                      <a:pt x="188" y="598"/>
                    </a:lnTo>
                    <a:lnTo>
                      <a:pt x="188" y="596"/>
                    </a:lnTo>
                    <a:lnTo>
                      <a:pt x="188" y="596"/>
                    </a:lnTo>
                    <a:lnTo>
                      <a:pt x="184" y="596"/>
                    </a:lnTo>
                    <a:lnTo>
                      <a:pt x="186" y="592"/>
                    </a:lnTo>
                    <a:lnTo>
                      <a:pt x="186" y="592"/>
                    </a:lnTo>
                    <a:lnTo>
                      <a:pt x="182" y="592"/>
                    </a:lnTo>
                    <a:lnTo>
                      <a:pt x="180" y="590"/>
                    </a:lnTo>
                    <a:lnTo>
                      <a:pt x="180" y="590"/>
                    </a:lnTo>
                    <a:lnTo>
                      <a:pt x="178" y="586"/>
                    </a:lnTo>
                    <a:lnTo>
                      <a:pt x="178" y="582"/>
                    </a:lnTo>
                    <a:lnTo>
                      <a:pt x="178" y="582"/>
                    </a:lnTo>
                    <a:lnTo>
                      <a:pt x="176" y="584"/>
                    </a:lnTo>
                    <a:lnTo>
                      <a:pt x="176" y="584"/>
                    </a:lnTo>
                    <a:lnTo>
                      <a:pt x="176" y="584"/>
                    </a:lnTo>
                    <a:lnTo>
                      <a:pt x="172" y="584"/>
                    </a:lnTo>
                    <a:lnTo>
                      <a:pt x="172" y="584"/>
                    </a:lnTo>
                    <a:lnTo>
                      <a:pt x="172" y="584"/>
                    </a:lnTo>
                    <a:lnTo>
                      <a:pt x="172" y="586"/>
                    </a:lnTo>
                    <a:lnTo>
                      <a:pt x="170" y="588"/>
                    </a:lnTo>
                    <a:lnTo>
                      <a:pt x="170" y="582"/>
                    </a:lnTo>
                    <a:lnTo>
                      <a:pt x="170" y="582"/>
                    </a:lnTo>
                    <a:lnTo>
                      <a:pt x="166" y="580"/>
                    </a:lnTo>
                    <a:lnTo>
                      <a:pt x="166" y="580"/>
                    </a:lnTo>
                    <a:lnTo>
                      <a:pt x="168" y="576"/>
                    </a:lnTo>
                    <a:lnTo>
                      <a:pt x="168" y="576"/>
                    </a:lnTo>
                    <a:lnTo>
                      <a:pt x="170" y="576"/>
                    </a:lnTo>
                    <a:lnTo>
                      <a:pt x="170" y="576"/>
                    </a:lnTo>
                    <a:lnTo>
                      <a:pt x="170" y="568"/>
                    </a:lnTo>
                    <a:lnTo>
                      <a:pt x="170" y="568"/>
                    </a:lnTo>
                    <a:lnTo>
                      <a:pt x="172" y="566"/>
                    </a:lnTo>
                    <a:lnTo>
                      <a:pt x="172" y="566"/>
                    </a:lnTo>
                    <a:lnTo>
                      <a:pt x="170" y="566"/>
                    </a:lnTo>
                    <a:lnTo>
                      <a:pt x="168" y="566"/>
                    </a:lnTo>
                    <a:lnTo>
                      <a:pt x="164" y="570"/>
                    </a:lnTo>
                    <a:lnTo>
                      <a:pt x="164" y="570"/>
                    </a:lnTo>
                    <a:lnTo>
                      <a:pt x="166" y="570"/>
                    </a:lnTo>
                    <a:lnTo>
                      <a:pt x="166" y="572"/>
                    </a:lnTo>
                    <a:lnTo>
                      <a:pt x="166" y="572"/>
                    </a:lnTo>
                    <a:lnTo>
                      <a:pt x="164" y="572"/>
                    </a:lnTo>
                    <a:lnTo>
                      <a:pt x="162" y="574"/>
                    </a:lnTo>
                    <a:lnTo>
                      <a:pt x="158" y="568"/>
                    </a:lnTo>
                    <a:lnTo>
                      <a:pt x="158" y="568"/>
                    </a:lnTo>
                    <a:lnTo>
                      <a:pt x="154" y="562"/>
                    </a:lnTo>
                    <a:lnTo>
                      <a:pt x="154" y="560"/>
                    </a:lnTo>
                    <a:lnTo>
                      <a:pt x="158" y="560"/>
                    </a:lnTo>
                    <a:lnTo>
                      <a:pt x="158" y="558"/>
                    </a:lnTo>
                    <a:lnTo>
                      <a:pt x="158" y="558"/>
                    </a:lnTo>
                    <a:lnTo>
                      <a:pt x="154" y="556"/>
                    </a:lnTo>
                    <a:lnTo>
                      <a:pt x="154" y="556"/>
                    </a:lnTo>
                    <a:lnTo>
                      <a:pt x="154" y="554"/>
                    </a:lnTo>
                    <a:lnTo>
                      <a:pt x="154" y="554"/>
                    </a:lnTo>
                    <a:lnTo>
                      <a:pt x="154" y="552"/>
                    </a:lnTo>
                    <a:lnTo>
                      <a:pt x="154" y="552"/>
                    </a:lnTo>
                    <a:lnTo>
                      <a:pt x="154" y="552"/>
                    </a:lnTo>
                    <a:lnTo>
                      <a:pt x="152" y="550"/>
                    </a:lnTo>
                    <a:lnTo>
                      <a:pt x="150" y="548"/>
                    </a:lnTo>
                    <a:lnTo>
                      <a:pt x="150" y="548"/>
                    </a:lnTo>
                    <a:lnTo>
                      <a:pt x="154" y="540"/>
                    </a:lnTo>
                    <a:lnTo>
                      <a:pt x="156" y="538"/>
                    </a:lnTo>
                    <a:lnTo>
                      <a:pt x="158" y="534"/>
                    </a:lnTo>
                    <a:lnTo>
                      <a:pt x="158" y="534"/>
                    </a:lnTo>
                    <a:lnTo>
                      <a:pt x="162" y="534"/>
                    </a:lnTo>
                    <a:lnTo>
                      <a:pt x="162" y="534"/>
                    </a:lnTo>
                    <a:lnTo>
                      <a:pt x="162" y="530"/>
                    </a:lnTo>
                    <a:lnTo>
                      <a:pt x="162" y="530"/>
                    </a:lnTo>
                    <a:lnTo>
                      <a:pt x="160" y="530"/>
                    </a:lnTo>
                    <a:lnTo>
                      <a:pt x="158" y="530"/>
                    </a:lnTo>
                    <a:lnTo>
                      <a:pt x="158" y="530"/>
                    </a:lnTo>
                    <a:lnTo>
                      <a:pt x="162" y="526"/>
                    </a:lnTo>
                    <a:lnTo>
                      <a:pt x="162" y="526"/>
                    </a:lnTo>
                    <a:lnTo>
                      <a:pt x="162" y="522"/>
                    </a:lnTo>
                    <a:lnTo>
                      <a:pt x="162" y="520"/>
                    </a:lnTo>
                    <a:lnTo>
                      <a:pt x="162" y="520"/>
                    </a:lnTo>
                    <a:lnTo>
                      <a:pt x="162" y="518"/>
                    </a:lnTo>
                    <a:lnTo>
                      <a:pt x="162" y="516"/>
                    </a:lnTo>
                    <a:lnTo>
                      <a:pt x="164" y="514"/>
                    </a:lnTo>
                    <a:lnTo>
                      <a:pt x="164" y="512"/>
                    </a:lnTo>
                    <a:lnTo>
                      <a:pt x="164" y="512"/>
                    </a:lnTo>
                    <a:lnTo>
                      <a:pt x="162" y="512"/>
                    </a:lnTo>
                    <a:lnTo>
                      <a:pt x="162" y="510"/>
                    </a:lnTo>
                    <a:lnTo>
                      <a:pt x="160" y="506"/>
                    </a:lnTo>
                    <a:lnTo>
                      <a:pt x="160" y="504"/>
                    </a:lnTo>
                    <a:lnTo>
                      <a:pt x="160" y="504"/>
                    </a:lnTo>
                    <a:lnTo>
                      <a:pt x="156" y="504"/>
                    </a:lnTo>
                    <a:lnTo>
                      <a:pt x="154" y="500"/>
                    </a:lnTo>
                    <a:lnTo>
                      <a:pt x="154" y="500"/>
                    </a:lnTo>
                    <a:lnTo>
                      <a:pt x="152" y="494"/>
                    </a:lnTo>
                    <a:lnTo>
                      <a:pt x="150" y="488"/>
                    </a:lnTo>
                    <a:lnTo>
                      <a:pt x="150" y="488"/>
                    </a:lnTo>
                    <a:lnTo>
                      <a:pt x="150" y="486"/>
                    </a:lnTo>
                    <a:lnTo>
                      <a:pt x="148" y="488"/>
                    </a:lnTo>
                    <a:lnTo>
                      <a:pt x="146" y="488"/>
                    </a:lnTo>
                    <a:lnTo>
                      <a:pt x="142" y="488"/>
                    </a:lnTo>
                    <a:lnTo>
                      <a:pt x="142" y="488"/>
                    </a:lnTo>
                    <a:lnTo>
                      <a:pt x="138" y="486"/>
                    </a:lnTo>
                    <a:lnTo>
                      <a:pt x="136" y="482"/>
                    </a:lnTo>
                    <a:lnTo>
                      <a:pt x="134" y="480"/>
                    </a:lnTo>
                    <a:lnTo>
                      <a:pt x="132" y="478"/>
                    </a:lnTo>
                    <a:lnTo>
                      <a:pt x="132" y="478"/>
                    </a:lnTo>
                    <a:lnTo>
                      <a:pt x="128" y="474"/>
                    </a:lnTo>
                    <a:lnTo>
                      <a:pt x="126" y="472"/>
                    </a:lnTo>
                    <a:lnTo>
                      <a:pt x="124" y="464"/>
                    </a:lnTo>
                    <a:lnTo>
                      <a:pt x="124" y="464"/>
                    </a:lnTo>
                    <a:lnTo>
                      <a:pt x="108" y="446"/>
                    </a:lnTo>
                    <a:lnTo>
                      <a:pt x="108" y="446"/>
                    </a:lnTo>
                    <a:lnTo>
                      <a:pt x="102" y="438"/>
                    </a:lnTo>
                    <a:lnTo>
                      <a:pt x="100" y="436"/>
                    </a:lnTo>
                    <a:lnTo>
                      <a:pt x="96" y="434"/>
                    </a:lnTo>
                    <a:lnTo>
                      <a:pt x="96" y="434"/>
                    </a:lnTo>
                    <a:lnTo>
                      <a:pt x="92" y="434"/>
                    </a:lnTo>
                    <a:lnTo>
                      <a:pt x="90" y="432"/>
                    </a:lnTo>
                    <a:lnTo>
                      <a:pt x="90" y="426"/>
                    </a:lnTo>
                    <a:lnTo>
                      <a:pt x="90" y="426"/>
                    </a:lnTo>
                    <a:lnTo>
                      <a:pt x="88" y="424"/>
                    </a:lnTo>
                    <a:lnTo>
                      <a:pt x="86" y="424"/>
                    </a:lnTo>
                    <a:lnTo>
                      <a:pt x="84" y="422"/>
                    </a:lnTo>
                    <a:lnTo>
                      <a:pt x="80" y="420"/>
                    </a:lnTo>
                    <a:lnTo>
                      <a:pt x="80" y="420"/>
                    </a:lnTo>
                    <a:lnTo>
                      <a:pt x="78" y="418"/>
                    </a:lnTo>
                    <a:lnTo>
                      <a:pt x="76" y="418"/>
                    </a:lnTo>
                    <a:lnTo>
                      <a:pt x="70" y="420"/>
                    </a:lnTo>
                    <a:lnTo>
                      <a:pt x="70" y="420"/>
                    </a:lnTo>
                    <a:lnTo>
                      <a:pt x="68" y="420"/>
                    </a:lnTo>
                    <a:lnTo>
                      <a:pt x="68" y="422"/>
                    </a:lnTo>
                    <a:lnTo>
                      <a:pt x="70" y="424"/>
                    </a:lnTo>
                    <a:lnTo>
                      <a:pt x="70" y="428"/>
                    </a:lnTo>
                    <a:lnTo>
                      <a:pt x="70" y="428"/>
                    </a:lnTo>
                    <a:lnTo>
                      <a:pt x="68" y="430"/>
                    </a:lnTo>
                    <a:lnTo>
                      <a:pt x="64" y="430"/>
                    </a:lnTo>
                    <a:lnTo>
                      <a:pt x="58" y="434"/>
                    </a:lnTo>
                    <a:lnTo>
                      <a:pt x="58" y="434"/>
                    </a:lnTo>
                    <a:lnTo>
                      <a:pt x="54" y="438"/>
                    </a:lnTo>
                    <a:lnTo>
                      <a:pt x="52" y="436"/>
                    </a:lnTo>
                    <a:lnTo>
                      <a:pt x="52" y="434"/>
                    </a:lnTo>
                    <a:lnTo>
                      <a:pt x="52" y="430"/>
                    </a:lnTo>
                    <a:lnTo>
                      <a:pt x="52" y="430"/>
                    </a:lnTo>
                    <a:lnTo>
                      <a:pt x="48" y="426"/>
                    </a:lnTo>
                    <a:lnTo>
                      <a:pt x="44" y="424"/>
                    </a:lnTo>
                    <a:lnTo>
                      <a:pt x="40" y="420"/>
                    </a:lnTo>
                    <a:lnTo>
                      <a:pt x="36" y="416"/>
                    </a:lnTo>
                    <a:lnTo>
                      <a:pt x="36" y="416"/>
                    </a:lnTo>
                    <a:lnTo>
                      <a:pt x="32" y="408"/>
                    </a:lnTo>
                    <a:lnTo>
                      <a:pt x="32" y="408"/>
                    </a:lnTo>
                    <a:lnTo>
                      <a:pt x="32" y="400"/>
                    </a:lnTo>
                    <a:lnTo>
                      <a:pt x="32" y="398"/>
                    </a:lnTo>
                    <a:lnTo>
                      <a:pt x="30" y="398"/>
                    </a:lnTo>
                    <a:lnTo>
                      <a:pt x="26" y="402"/>
                    </a:lnTo>
                    <a:lnTo>
                      <a:pt x="26" y="402"/>
                    </a:lnTo>
                    <a:lnTo>
                      <a:pt x="24" y="404"/>
                    </a:lnTo>
                    <a:lnTo>
                      <a:pt x="22" y="402"/>
                    </a:lnTo>
                    <a:lnTo>
                      <a:pt x="18" y="400"/>
                    </a:lnTo>
                    <a:lnTo>
                      <a:pt x="18" y="400"/>
                    </a:lnTo>
                    <a:lnTo>
                      <a:pt x="14" y="400"/>
                    </a:lnTo>
                    <a:lnTo>
                      <a:pt x="10" y="400"/>
                    </a:lnTo>
                    <a:lnTo>
                      <a:pt x="6" y="402"/>
                    </a:lnTo>
                    <a:lnTo>
                      <a:pt x="0" y="186"/>
                    </a:lnTo>
                    <a:lnTo>
                      <a:pt x="0" y="186"/>
                    </a:lnTo>
                    <a:lnTo>
                      <a:pt x="10" y="188"/>
                    </a:lnTo>
                    <a:lnTo>
                      <a:pt x="12" y="190"/>
                    </a:lnTo>
                    <a:lnTo>
                      <a:pt x="12" y="190"/>
                    </a:lnTo>
                    <a:lnTo>
                      <a:pt x="20" y="190"/>
                    </a:lnTo>
                    <a:lnTo>
                      <a:pt x="28" y="188"/>
                    </a:lnTo>
                    <a:lnTo>
                      <a:pt x="28" y="188"/>
                    </a:lnTo>
                    <a:lnTo>
                      <a:pt x="32" y="192"/>
                    </a:lnTo>
                    <a:lnTo>
                      <a:pt x="36" y="196"/>
                    </a:lnTo>
                    <a:lnTo>
                      <a:pt x="36" y="196"/>
                    </a:lnTo>
                    <a:lnTo>
                      <a:pt x="40" y="196"/>
                    </a:lnTo>
                    <a:lnTo>
                      <a:pt x="40" y="196"/>
                    </a:lnTo>
                    <a:lnTo>
                      <a:pt x="44" y="200"/>
                    </a:lnTo>
                    <a:lnTo>
                      <a:pt x="44" y="200"/>
                    </a:lnTo>
                    <a:lnTo>
                      <a:pt x="50" y="200"/>
                    </a:lnTo>
                    <a:lnTo>
                      <a:pt x="50" y="200"/>
                    </a:lnTo>
                    <a:lnTo>
                      <a:pt x="52" y="202"/>
                    </a:lnTo>
                    <a:lnTo>
                      <a:pt x="56" y="206"/>
                    </a:lnTo>
                    <a:lnTo>
                      <a:pt x="56" y="206"/>
                    </a:lnTo>
                    <a:lnTo>
                      <a:pt x="60" y="206"/>
                    </a:lnTo>
                    <a:lnTo>
                      <a:pt x="60" y="206"/>
                    </a:lnTo>
                    <a:lnTo>
                      <a:pt x="74" y="212"/>
                    </a:lnTo>
                    <a:lnTo>
                      <a:pt x="74" y="212"/>
                    </a:lnTo>
                    <a:lnTo>
                      <a:pt x="78" y="216"/>
                    </a:lnTo>
                    <a:lnTo>
                      <a:pt x="80" y="222"/>
                    </a:lnTo>
                    <a:lnTo>
                      <a:pt x="82" y="222"/>
                    </a:lnTo>
                    <a:lnTo>
                      <a:pt x="82" y="222"/>
                    </a:lnTo>
                    <a:lnTo>
                      <a:pt x="82" y="216"/>
                    </a:lnTo>
                    <a:lnTo>
                      <a:pt x="82" y="214"/>
                    </a:lnTo>
                    <a:lnTo>
                      <a:pt x="78" y="212"/>
                    </a:lnTo>
                    <a:lnTo>
                      <a:pt x="74" y="210"/>
                    </a:lnTo>
                    <a:lnTo>
                      <a:pt x="74" y="210"/>
                    </a:lnTo>
                    <a:lnTo>
                      <a:pt x="74" y="204"/>
                    </a:lnTo>
                    <a:lnTo>
                      <a:pt x="82" y="204"/>
                    </a:lnTo>
                    <a:lnTo>
                      <a:pt x="82" y="204"/>
                    </a:lnTo>
                    <a:lnTo>
                      <a:pt x="82" y="206"/>
                    </a:lnTo>
                    <a:lnTo>
                      <a:pt x="82" y="208"/>
                    </a:lnTo>
                    <a:lnTo>
                      <a:pt x="82" y="208"/>
                    </a:lnTo>
                    <a:lnTo>
                      <a:pt x="86" y="208"/>
                    </a:lnTo>
                    <a:lnTo>
                      <a:pt x="86" y="208"/>
                    </a:lnTo>
                    <a:lnTo>
                      <a:pt x="86" y="202"/>
                    </a:lnTo>
                    <a:lnTo>
                      <a:pt x="86" y="202"/>
                    </a:lnTo>
                    <a:lnTo>
                      <a:pt x="88" y="202"/>
                    </a:lnTo>
                    <a:lnTo>
                      <a:pt x="92" y="202"/>
                    </a:lnTo>
                    <a:lnTo>
                      <a:pt x="92" y="202"/>
                    </a:lnTo>
                    <a:lnTo>
                      <a:pt x="92" y="200"/>
                    </a:lnTo>
                    <a:lnTo>
                      <a:pt x="92" y="200"/>
                    </a:lnTo>
                    <a:lnTo>
                      <a:pt x="94" y="198"/>
                    </a:lnTo>
                    <a:lnTo>
                      <a:pt x="94" y="198"/>
                    </a:lnTo>
                    <a:lnTo>
                      <a:pt x="94" y="190"/>
                    </a:lnTo>
                    <a:lnTo>
                      <a:pt x="94" y="190"/>
                    </a:lnTo>
                    <a:lnTo>
                      <a:pt x="94" y="192"/>
                    </a:lnTo>
                    <a:lnTo>
                      <a:pt x="96" y="192"/>
                    </a:lnTo>
                    <a:lnTo>
                      <a:pt x="96" y="192"/>
                    </a:lnTo>
                    <a:lnTo>
                      <a:pt x="102" y="196"/>
                    </a:lnTo>
                    <a:lnTo>
                      <a:pt x="102" y="196"/>
                    </a:lnTo>
                    <a:lnTo>
                      <a:pt x="102" y="200"/>
                    </a:lnTo>
                    <a:lnTo>
                      <a:pt x="102" y="200"/>
                    </a:lnTo>
                    <a:lnTo>
                      <a:pt x="112" y="198"/>
                    </a:lnTo>
                    <a:lnTo>
                      <a:pt x="112" y="198"/>
                    </a:lnTo>
                    <a:lnTo>
                      <a:pt x="112" y="194"/>
                    </a:lnTo>
                    <a:lnTo>
                      <a:pt x="114" y="190"/>
                    </a:lnTo>
                    <a:lnTo>
                      <a:pt x="114" y="190"/>
                    </a:lnTo>
                    <a:lnTo>
                      <a:pt x="116" y="190"/>
                    </a:lnTo>
                    <a:lnTo>
                      <a:pt x="118" y="190"/>
                    </a:lnTo>
                    <a:lnTo>
                      <a:pt x="120" y="188"/>
                    </a:lnTo>
                    <a:lnTo>
                      <a:pt x="120" y="188"/>
                    </a:lnTo>
                    <a:lnTo>
                      <a:pt x="126" y="188"/>
                    </a:lnTo>
                    <a:lnTo>
                      <a:pt x="126" y="188"/>
                    </a:lnTo>
                    <a:lnTo>
                      <a:pt x="128" y="186"/>
                    </a:lnTo>
                    <a:lnTo>
                      <a:pt x="128" y="186"/>
                    </a:lnTo>
                    <a:lnTo>
                      <a:pt x="132" y="186"/>
                    </a:lnTo>
                    <a:lnTo>
                      <a:pt x="138" y="188"/>
                    </a:lnTo>
                    <a:lnTo>
                      <a:pt x="138" y="188"/>
                    </a:lnTo>
                    <a:lnTo>
                      <a:pt x="142" y="176"/>
                    </a:lnTo>
                    <a:lnTo>
                      <a:pt x="142" y="176"/>
                    </a:lnTo>
                    <a:lnTo>
                      <a:pt x="158" y="176"/>
                    </a:lnTo>
                    <a:lnTo>
                      <a:pt x="158" y="176"/>
                    </a:lnTo>
                    <a:lnTo>
                      <a:pt x="158" y="182"/>
                    </a:lnTo>
                    <a:lnTo>
                      <a:pt x="152" y="184"/>
                    </a:lnTo>
                    <a:lnTo>
                      <a:pt x="152" y="184"/>
                    </a:lnTo>
                    <a:lnTo>
                      <a:pt x="148" y="192"/>
                    </a:lnTo>
                    <a:lnTo>
                      <a:pt x="148" y="192"/>
                    </a:lnTo>
                    <a:lnTo>
                      <a:pt x="144" y="192"/>
                    </a:lnTo>
                    <a:lnTo>
                      <a:pt x="142" y="192"/>
                    </a:lnTo>
                    <a:lnTo>
                      <a:pt x="142" y="192"/>
                    </a:lnTo>
                    <a:lnTo>
                      <a:pt x="124" y="196"/>
                    </a:lnTo>
                    <a:lnTo>
                      <a:pt x="124" y="196"/>
                    </a:lnTo>
                    <a:lnTo>
                      <a:pt x="124" y="204"/>
                    </a:lnTo>
                    <a:lnTo>
                      <a:pt x="124" y="204"/>
                    </a:lnTo>
                    <a:lnTo>
                      <a:pt x="120" y="204"/>
                    </a:lnTo>
                    <a:lnTo>
                      <a:pt x="116" y="206"/>
                    </a:lnTo>
                    <a:lnTo>
                      <a:pt x="116" y="206"/>
                    </a:lnTo>
                    <a:lnTo>
                      <a:pt x="118" y="212"/>
                    </a:lnTo>
                    <a:lnTo>
                      <a:pt x="118" y="212"/>
                    </a:lnTo>
                    <a:lnTo>
                      <a:pt x="114" y="216"/>
                    </a:lnTo>
                    <a:lnTo>
                      <a:pt x="112" y="222"/>
                    </a:lnTo>
                    <a:lnTo>
                      <a:pt x="112" y="222"/>
                    </a:lnTo>
                    <a:lnTo>
                      <a:pt x="120" y="220"/>
                    </a:lnTo>
                    <a:lnTo>
                      <a:pt x="120" y="220"/>
                    </a:lnTo>
                    <a:lnTo>
                      <a:pt x="120" y="218"/>
                    </a:lnTo>
                    <a:lnTo>
                      <a:pt x="120" y="214"/>
                    </a:lnTo>
                    <a:lnTo>
                      <a:pt x="120" y="214"/>
                    </a:lnTo>
                    <a:lnTo>
                      <a:pt x="124" y="212"/>
                    </a:lnTo>
                    <a:lnTo>
                      <a:pt x="124" y="212"/>
                    </a:lnTo>
                    <a:lnTo>
                      <a:pt x="124" y="208"/>
                    </a:lnTo>
                    <a:lnTo>
                      <a:pt x="126" y="208"/>
                    </a:lnTo>
                    <a:lnTo>
                      <a:pt x="126" y="208"/>
                    </a:lnTo>
                    <a:lnTo>
                      <a:pt x="126" y="208"/>
                    </a:lnTo>
                    <a:lnTo>
                      <a:pt x="126" y="208"/>
                    </a:lnTo>
                    <a:lnTo>
                      <a:pt x="128" y="208"/>
                    </a:lnTo>
                    <a:lnTo>
                      <a:pt x="128" y="208"/>
                    </a:lnTo>
                    <a:lnTo>
                      <a:pt x="128" y="206"/>
                    </a:lnTo>
                    <a:lnTo>
                      <a:pt x="128" y="206"/>
                    </a:lnTo>
                    <a:lnTo>
                      <a:pt x="132" y="206"/>
                    </a:lnTo>
                    <a:lnTo>
                      <a:pt x="132" y="206"/>
                    </a:lnTo>
                    <a:lnTo>
                      <a:pt x="132" y="204"/>
                    </a:lnTo>
                    <a:lnTo>
                      <a:pt x="132" y="204"/>
                    </a:lnTo>
                    <a:lnTo>
                      <a:pt x="132" y="204"/>
                    </a:lnTo>
                    <a:lnTo>
                      <a:pt x="132" y="202"/>
                    </a:lnTo>
                    <a:lnTo>
                      <a:pt x="132" y="202"/>
                    </a:lnTo>
                    <a:lnTo>
                      <a:pt x="132" y="202"/>
                    </a:lnTo>
                    <a:lnTo>
                      <a:pt x="134" y="200"/>
                    </a:lnTo>
                    <a:lnTo>
                      <a:pt x="134" y="200"/>
                    </a:lnTo>
                    <a:lnTo>
                      <a:pt x="136" y="200"/>
                    </a:lnTo>
                    <a:lnTo>
                      <a:pt x="136" y="200"/>
                    </a:lnTo>
                    <a:lnTo>
                      <a:pt x="138" y="204"/>
                    </a:lnTo>
                    <a:lnTo>
                      <a:pt x="138" y="204"/>
                    </a:lnTo>
                    <a:lnTo>
                      <a:pt x="148" y="200"/>
                    </a:lnTo>
                    <a:lnTo>
                      <a:pt x="148" y="200"/>
                    </a:lnTo>
                    <a:lnTo>
                      <a:pt x="148" y="198"/>
                    </a:lnTo>
                    <a:lnTo>
                      <a:pt x="148" y="196"/>
                    </a:lnTo>
                    <a:lnTo>
                      <a:pt x="150" y="192"/>
                    </a:lnTo>
                    <a:lnTo>
                      <a:pt x="150" y="192"/>
                    </a:lnTo>
                    <a:lnTo>
                      <a:pt x="154" y="190"/>
                    </a:lnTo>
                    <a:lnTo>
                      <a:pt x="158" y="188"/>
                    </a:lnTo>
                    <a:lnTo>
                      <a:pt x="168" y="186"/>
                    </a:lnTo>
                    <a:lnTo>
                      <a:pt x="168" y="186"/>
                    </a:lnTo>
                    <a:lnTo>
                      <a:pt x="174" y="180"/>
                    </a:lnTo>
                    <a:lnTo>
                      <a:pt x="176" y="172"/>
                    </a:lnTo>
                    <a:lnTo>
                      <a:pt x="176" y="172"/>
                    </a:lnTo>
                    <a:lnTo>
                      <a:pt x="176" y="170"/>
                    </a:lnTo>
                    <a:lnTo>
                      <a:pt x="174" y="170"/>
                    </a:lnTo>
                    <a:lnTo>
                      <a:pt x="174" y="170"/>
                    </a:lnTo>
                    <a:lnTo>
                      <a:pt x="174" y="166"/>
                    </a:lnTo>
                    <a:lnTo>
                      <a:pt x="174" y="162"/>
                    </a:lnTo>
                    <a:lnTo>
                      <a:pt x="178" y="158"/>
                    </a:lnTo>
                    <a:lnTo>
                      <a:pt x="178" y="158"/>
                    </a:lnTo>
                    <a:lnTo>
                      <a:pt x="182" y="162"/>
                    </a:lnTo>
                    <a:lnTo>
                      <a:pt x="186" y="166"/>
                    </a:lnTo>
                    <a:lnTo>
                      <a:pt x="186" y="166"/>
                    </a:lnTo>
                    <a:lnTo>
                      <a:pt x="190" y="172"/>
                    </a:lnTo>
                    <a:lnTo>
                      <a:pt x="200" y="180"/>
                    </a:lnTo>
                    <a:lnTo>
                      <a:pt x="200" y="180"/>
                    </a:lnTo>
                    <a:lnTo>
                      <a:pt x="204" y="180"/>
                    </a:lnTo>
                    <a:lnTo>
                      <a:pt x="206" y="182"/>
                    </a:lnTo>
                    <a:lnTo>
                      <a:pt x="206" y="182"/>
                    </a:lnTo>
                    <a:lnTo>
                      <a:pt x="208" y="184"/>
                    </a:lnTo>
                    <a:lnTo>
                      <a:pt x="208" y="188"/>
                    </a:lnTo>
                    <a:lnTo>
                      <a:pt x="208" y="188"/>
                    </a:lnTo>
                    <a:lnTo>
                      <a:pt x="210" y="186"/>
                    </a:lnTo>
                    <a:lnTo>
                      <a:pt x="210" y="186"/>
                    </a:lnTo>
                    <a:lnTo>
                      <a:pt x="212" y="190"/>
                    </a:lnTo>
                    <a:lnTo>
                      <a:pt x="212" y="190"/>
                    </a:lnTo>
                    <a:lnTo>
                      <a:pt x="222" y="198"/>
                    </a:lnTo>
                    <a:lnTo>
                      <a:pt x="230" y="206"/>
                    </a:lnTo>
                    <a:lnTo>
                      <a:pt x="230" y="206"/>
                    </a:lnTo>
                    <a:lnTo>
                      <a:pt x="234" y="206"/>
                    </a:lnTo>
                    <a:lnTo>
                      <a:pt x="234" y="206"/>
                    </a:lnTo>
                    <a:lnTo>
                      <a:pt x="232" y="204"/>
                    </a:lnTo>
                    <a:lnTo>
                      <a:pt x="232" y="202"/>
                    </a:lnTo>
                    <a:lnTo>
                      <a:pt x="232" y="202"/>
                    </a:lnTo>
                    <a:lnTo>
                      <a:pt x="236" y="200"/>
                    </a:lnTo>
                    <a:lnTo>
                      <a:pt x="236" y="200"/>
                    </a:lnTo>
                    <a:lnTo>
                      <a:pt x="234" y="194"/>
                    </a:lnTo>
                    <a:lnTo>
                      <a:pt x="234" y="192"/>
                    </a:lnTo>
                    <a:lnTo>
                      <a:pt x="236" y="192"/>
                    </a:lnTo>
                    <a:lnTo>
                      <a:pt x="236" y="192"/>
                    </a:lnTo>
                    <a:lnTo>
                      <a:pt x="234" y="190"/>
                    </a:lnTo>
                    <a:lnTo>
                      <a:pt x="234" y="188"/>
                    </a:lnTo>
                    <a:lnTo>
                      <a:pt x="238" y="184"/>
                    </a:lnTo>
                    <a:lnTo>
                      <a:pt x="238" y="184"/>
                    </a:lnTo>
                    <a:lnTo>
                      <a:pt x="242" y="184"/>
                    </a:lnTo>
                    <a:lnTo>
                      <a:pt x="242" y="184"/>
                    </a:lnTo>
                    <a:lnTo>
                      <a:pt x="240" y="186"/>
                    </a:lnTo>
                    <a:lnTo>
                      <a:pt x="238" y="188"/>
                    </a:lnTo>
                    <a:lnTo>
                      <a:pt x="238" y="188"/>
                    </a:lnTo>
                    <a:lnTo>
                      <a:pt x="244" y="204"/>
                    </a:lnTo>
                    <a:lnTo>
                      <a:pt x="244" y="204"/>
                    </a:lnTo>
                    <a:lnTo>
                      <a:pt x="254" y="198"/>
                    </a:lnTo>
                    <a:lnTo>
                      <a:pt x="254" y="198"/>
                    </a:lnTo>
                    <a:lnTo>
                      <a:pt x="254" y="192"/>
                    </a:lnTo>
                    <a:lnTo>
                      <a:pt x="254" y="192"/>
                    </a:lnTo>
                    <a:lnTo>
                      <a:pt x="260" y="192"/>
                    </a:lnTo>
                    <a:lnTo>
                      <a:pt x="268" y="192"/>
                    </a:lnTo>
                    <a:lnTo>
                      <a:pt x="268" y="192"/>
                    </a:lnTo>
                    <a:lnTo>
                      <a:pt x="274" y="196"/>
                    </a:lnTo>
                    <a:lnTo>
                      <a:pt x="280" y="198"/>
                    </a:lnTo>
                    <a:lnTo>
                      <a:pt x="280" y="198"/>
                    </a:lnTo>
                    <a:lnTo>
                      <a:pt x="284" y="198"/>
                    </a:lnTo>
                    <a:lnTo>
                      <a:pt x="284" y="198"/>
                    </a:lnTo>
                    <a:lnTo>
                      <a:pt x="286" y="202"/>
                    </a:lnTo>
                    <a:lnTo>
                      <a:pt x="286" y="202"/>
                    </a:lnTo>
                    <a:lnTo>
                      <a:pt x="298" y="208"/>
                    </a:lnTo>
                    <a:lnTo>
                      <a:pt x="310" y="210"/>
                    </a:lnTo>
                    <a:lnTo>
                      <a:pt x="310" y="214"/>
                    </a:lnTo>
                    <a:lnTo>
                      <a:pt x="310" y="214"/>
                    </a:lnTo>
                    <a:lnTo>
                      <a:pt x="316" y="214"/>
                    </a:lnTo>
                    <a:lnTo>
                      <a:pt x="322" y="214"/>
                    </a:lnTo>
                    <a:lnTo>
                      <a:pt x="322" y="214"/>
                    </a:lnTo>
                    <a:lnTo>
                      <a:pt x="328" y="220"/>
                    </a:lnTo>
                    <a:lnTo>
                      <a:pt x="328" y="220"/>
                    </a:lnTo>
                    <a:lnTo>
                      <a:pt x="332" y="220"/>
                    </a:lnTo>
                    <a:lnTo>
                      <a:pt x="336" y="220"/>
                    </a:lnTo>
                    <a:lnTo>
                      <a:pt x="338" y="222"/>
                    </a:lnTo>
                    <a:lnTo>
                      <a:pt x="338" y="222"/>
                    </a:lnTo>
                    <a:lnTo>
                      <a:pt x="344" y="224"/>
                    </a:lnTo>
                    <a:lnTo>
                      <a:pt x="344" y="224"/>
                    </a:lnTo>
                    <a:lnTo>
                      <a:pt x="346" y="224"/>
                    </a:lnTo>
                    <a:lnTo>
                      <a:pt x="346" y="222"/>
                    </a:lnTo>
                    <a:lnTo>
                      <a:pt x="344" y="220"/>
                    </a:lnTo>
                    <a:lnTo>
                      <a:pt x="344" y="220"/>
                    </a:lnTo>
                    <a:lnTo>
                      <a:pt x="342" y="220"/>
                    </a:lnTo>
                    <a:lnTo>
                      <a:pt x="342" y="218"/>
                    </a:lnTo>
                    <a:lnTo>
                      <a:pt x="342" y="218"/>
                    </a:lnTo>
                    <a:lnTo>
                      <a:pt x="348" y="218"/>
                    </a:lnTo>
                    <a:lnTo>
                      <a:pt x="348" y="218"/>
                    </a:lnTo>
                    <a:lnTo>
                      <a:pt x="350" y="216"/>
                    </a:lnTo>
                    <a:lnTo>
                      <a:pt x="352" y="216"/>
                    </a:lnTo>
                    <a:lnTo>
                      <a:pt x="352" y="216"/>
                    </a:lnTo>
                    <a:lnTo>
                      <a:pt x="354" y="220"/>
                    </a:lnTo>
                    <a:lnTo>
                      <a:pt x="354" y="220"/>
                    </a:lnTo>
                    <a:lnTo>
                      <a:pt x="356" y="220"/>
                    </a:lnTo>
                    <a:lnTo>
                      <a:pt x="358" y="220"/>
                    </a:lnTo>
                    <a:lnTo>
                      <a:pt x="366" y="224"/>
                    </a:lnTo>
                    <a:lnTo>
                      <a:pt x="366" y="224"/>
                    </a:lnTo>
                    <a:lnTo>
                      <a:pt x="366" y="228"/>
                    </a:lnTo>
                    <a:lnTo>
                      <a:pt x="368" y="230"/>
                    </a:lnTo>
                    <a:lnTo>
                      <a:pt x="370" y="232"/>
                    </a:lnTo>
                    <a:lnTo>
                      <a:pt x="368" y="234"/>
                    </a:lnTo>
                    <a:lnTo>
                      <a:pt x="368" y="234"/>
                    </a:lnTo>
                    <a:lnTo>
                      <a:pt x="358" y="234"/>
                    </a:lnTo>
                    <a:lnTo>
                      <a:pt x="358" y="234"/>
                    </a:lnTo>
                    <a:lnTo>
                      <a:pt x="358" y="238"/>
                    </a:lnTo>
                    <a:lnTo>
                      <a:pt x="358" y="238"/>
                    </a:lnTo>
                    <a:lnTo>
                      <a:pt x="356" y="240"/>
                    </a:lnTo>
                    <a:lnTo>
                      <a:pt x="354" y="248"/>
                    </a:lnTo>
                    <a:lnTo>
                      <a:pt x="354" y="248"/>
                    </a:lnTo>
                    <a:lnTo>
                      <a:pt x="368" y="250"/>
                    </a:lnTo>
                    <a:lnTo>
                      <a:pt x="384" y="248"/>
                    </a:lnTo>
                    <a:lnTo>
                      <a:pt x="386" y="246"/>
                    </a:lnTo>
                    <a:lnTo>
                      <a:pt x="386" y="246"/>
                    </a:lnTo>
                    <a:lnTo>
                      <a:pt x="388" y="248"/>
                    </a:lnTo>
                    <a:lnTo>
                      <a:pt x="390" y="248"/>
                    </a:lnTo>
                    <a:lnTo>
                      <a:pt x="390" y="248"/>
                    </a:lnTo>
                    <a:lnTo>
                      <a:pt x="396" y="244"/>
                    </a:lnTo>
                    <a:lnTo>
                      <a:pt x="396" y="244"/>
                    </a:lnTo>
                    <a:lnTo>
                      <a:pt x="404" y="244"/>
                    </a:lnTo>
                    <a:lnTo>
                      <a:pt x="404" y="244"/>
                    </a:lnTo>
                    <a:lnTo>
                      <a:pt x="408" y="240"/>
                    </a:lnTo>
                    <a:lnTo>
                      <a:pt x="408" y="240"/>
                    </a:lnTo>
                    <a:lnTo>
                      <a:pt x="414" y="238"/>
                    </a:lnTo>
                    <a:lnTo>
                      <a:pt x="414" y="238"/>
                    </a:lnTo>
                    <a:lnTo>
                      <a:pt x="416" y="244"/>
                    </a:lnTo>
                    <a:lnTo>
                      <a:pt x="422" y="246"/>
                    </a:lnTo>
                    <a:lnTo>
                      <a:pt x="422" y="246"/>
                    </a:lnTo>
                    <a:lnTo>
                      <a:pt x="426" y="246"/>
                    </a:lnTo>
                    <a:lnTo>
                      <a:pt x="426" y="246"/>
                    </a:lnTo>
                    <a:lnTo>
                      <a:pt x="428" y="252"/>
                    </a:lnTo>
                    <a:lnTo>
                      <a:pt x="428" y="252"/>
                    </a:lnTo>
                    <a:lnTo>
                      <a:pt x="428" y="254"/>
                    </a:lnTo>
                    <a:lnTo>
                      <a:pt x="428" y="254"/>
                    </a:lnTo>
                    <a:lnTo>
                      <a:pt x="426" y="254"/>
                    </a:lnTo>
                    <a:lnTo>
                      <a:pt x="426" y="254"/>
                    </a:lnTo>
                    <a:lnTo>
                      <a:pt x="428" y="260"/>
                    </a:lnTo>
                    <a:lnTo>
                      <a:pt x="430" y="260"/>
                    </a:lnTo>
                    <a:lnTo>
                      <a:pt x="430" y="260"/>
                    </a:lnTo>
                    <a:lnTo>
                      <a:pt x="434" y="250"/>
                    </a:lnTo>
                    <a:lnTo>
                      <a:pt x="434" y="250"/>
                    </a:lnTo>
                    <a:lnTo>
                      <a:pt x="436" y="264"/>
                    </a:lnTo>
                    <a:lnTo>
                      <a:pt x="438" y="270"/>
                    </a:lnTo>
                    <a:lnTo>
                      <a:pt x="442" y="274"/>
                    </a:lnTo>
                    <a:lnTo>
                      <a:pt x="442" y="274"/>
                    </a:lnTo>
                    <a:lnTo>
                      <a:pt x="444" y="268"/>
                    </a:lnTo>
                    <a:lnTo>
                      <a:pt x="444" y="268"/>
                    </a:lnTo>
                    <a:lnTo>
                      <a:pt x="448" y="268"/>
                    </a:lnTo>
                    <a:lnTo>
                      <a:pt x="448" y="268"/>
                    </a:lnTo>
                    <a:lnTo>
                      <a:pt x="448" y="266"/>
                    </a:lnTo>
                    <a:lnTo>
                      <a:pt x="448" y="266"/>
                    </a:lnTo>
                    <a:lnTo>
                      <a:pt x="446" y="264"/>
                    </a:lnTo>
                    <a:lnTo>
                      <a:pt x="442" y="262"/>
                    </a:lnTo>
                    <a:lnTo>
                      <a:pt x="442" y="262"/>
                    </a:lnTo>
                    <a:lnTo>
                      <a:pt x="444" y="260"/>
                    </a:lnTo>
                    <a:lnTo>
                      <a:pt x="444" y="256"/>
                    </a:lnTo>
                    <a:lnTo>
                      <a:pt x="444" y="256"/>
                    </a:lnTo>
                    <a:lnTo>
                      <a:pt x="444" y="256"/>
                    </a:lnTo>
                    <a:lnTo>
                      <a:pt x="440" y="248"/>
                    </a:lnTo>
                    <a:lnTo>
                      <a:pt x="440" y="248"/>
                    </a:lnTo>
                    <a:lnTo>
                      <a:pt x="444" y="246"/>
                    </a:lnTo>
                    <a:lnTo>
                      <a:pt x="444" y="246"/>
                    </a:lnTo>
                    <a:lnTo>
                      <a:pt x="444" y="242"/>
                    </a:lnTo>
                    <a:lnTo>
                      <a:pt x="444" y="242"/>
                    </a:lnTo>
                    <a:lnTo>
                      <a:pt x="448" y="242"/>
                    </a:lnTo>
                    <a:lnTo>
                      <a:pt x="448" y="242"/>
                    </a:lnTo>
                    <a:lnTo>
                      <a:pt x="450" y="240"/>
                    </a:lnTo>
                    <a:lnTo>
                      <a:pt x="452" y="238"/>
                    </a:lnTo>
                    <a:lnTo>
                      <a:pt x="452" y="238"/>
                    </a:lnTo>
                    <a:lnTo>
                      <a:pt x="454" y="238"/>
                    </a:lnTo>
                    <a:lnTo>
                      <a:pt x="458" y="238"/>
                    </a:lnTo>
                    <a:lnTo>
                      <a:pt x="458" y="236"/>
                    </a:lnTo>
                    <a:lnTo>
                      <a:pt x="458" y="236"/>
                    </a:lnTo>
                    <a:lnTo>
                      <a:pt x="462" y="232"/>
                    </a:lnTo>
                    <a:lnTo>
                      <a:pt x="462" y="232"/>
                    </a:lnTo>
                    <a:lnTo>
                      <a:pt x="468" y="232"/>
                    </a:lnTo>
                    <a:lnTo>
                      <a:pt x="468" y="232"/>
                    </a:lnTo>
                    <a:lnTo>
                      <a:pt x="468" y="230"/>
                    </a:lnTo>
                    <a:lnTo>
                      <a:pt x="470" y="228"/>
                    </a:lnTo>
                    <a:lnTo>
                      <a:pt x="470" y="228"/>
                    </a:lnTo>
                    <a:lnTo>
                      <a:pt x="474" y="228"/>
                    </a:lnTo>
                    <a:lnTo>
                      <a:pt x="476" y="226"/>
                    </a:lnTo>
                    <a:lnTo>
                      <a:pt x="474" y="224"/>
                    </a:lnTo>
                    <a:lnTo>
                      <a:pt x="474" y="224"/>
                    </a:lnTo>
                    <a:lnTo>
                      <a:pt x="470" y="222"/>
                    </a:lnTo>
                    <a:lnTo>
                      <a:pt x="470" y="222"/>
                    </a:lnTo>
                    <a:lnTo>
                      <a:pt x="468" y="222"/>
                    </a:lnTo>
                    <a:lnTo>
                      <a:pt x="466" y="222"/>
                    </a:lnTo>
                    <a:lnTo>
                      <a:pt x="466" y="224"/>
                    </a:lnTo>
                    <a:lnTo>
                      <a:pt x="468" y="224"/>
                    </a:lnTo>
                    <a:lnTo>
                      <a:pt x="468" y="224"/>
                    </a:lnTo>
                    <a:lnTo>
                      <a:pt x="468" y="228"/>
                    </a:lnTo>
                    <a:lnTo>
                      <a:pt x="468" y="228"/>
                    </a:lnTo>
                    <a:lnTo>
                      <a:pt x="458" y="228"/>
                    </a:lnTo>
                    <a:lnTo>
                      <a:pt x="452" y="234"/>
                    </a:lnTo>
                    <a:lnTo>
                      <a:pt x="452" y="234"/>
                    </a:lnTo>
                    <a:lnTo>
                      <a:pt x="446" y="232"/>
                    </a:lnTo>
                    <a:lnTo>
                      <a:pt x="446" y="232"/>
                    </a:lnTo>
                    <a:lnTo>
                      <a:pt x="444" y="232"/>
                    </a:lnTo>
                    <a:lnTo>
                      <a:pt x="444" y="232"/>
                    </a:lnTo>
                    <a:lnTo>
                      <a:pt x="444" y="234"/>
                    </a:lnTo>
                    <a:lnTo>
                      <a:pt x="444" y="234"/>
                    </a:lnTo>
                    <a:lnTo>
                      <a:pt x="446" y="234"/>
                    </a:lnTo>
                    <a:lnTo>
                      <a:pt x="446" y="234"/>
                    </a:lnTo>
                    <a:lnTo>
                      <a:pt x="444" y="238"/>
                    </a:lnTo>
                    <a:lnTo>
                      <a:pt x="444" y="238"/>
                    </a:lnTo>
                    <a:lnTo>
                      <a:pt x="442" y="236"/>
                    </a:lnTo>
                    <a:lnTo>
                      <a:pt x="442" y="236"/>
                    </a:lnTo>
                    <a:lnTo>
                      <a:pt x="440" y="236"/>
                    </a:lnTo>
                    <a:lnTo>
                      <a:pt x="438" y="238"/>
                    </a:lnTo>
                    <a:lnTo>
                      <a:pt x="438" y="238"/>
                    </a:lnTo>
                    <a:lnTo>
                      <a:pt x="436" y="236"/>
                    </a:lnTo>
                    <a:lnTo>
                      <a:pt x="436" y="236"/>
                    </a:lnTo>
                    <a:lnTo>
                      <a:pt x="436" y="236"/>
                    </a:lnTo>
                    <a:lnTo>
                      <a:pt x="436" y="232"/>
                    </a:lnTo>
                    <a:lnTo>
                      <a:pt x="436" y="232"/>
                    </a:lnTo>
                    <a:lnTo>
                      <a:pt x="440" y="232"/>
                    </a:lnTo>
                    <a:lnTo>
                      <a:pt x="440" y="232"/>
                    </a:lnTo>
                    <a:lnTo>
                      <a:pt x="442" y="224"/>
                    </a:lnTo>
                    <a:lnTo>
                      <a:pt x="442" y="218"/>
                    </a:lnTo>
                    <a:lnTo>
                      <a:pt x="442" y="218"/>
                    </a:lnTo>
                    <a:lnTo>
                      <a:pt x="454" y="220"/>
                    </a:lnTo>
                    <a:lnTo>
                      <a:pt x="454" y="220"/>
                    </a:lnTo>
                    <a:lnTo>
                      <a:pt x="458" y="216"/>
                    </a:lnTo>
                    <a:lnTo>
                      <a:pt x="458" y="216"/>
                    </a:lnTo>
                    <a:lnTo>
                      <a:pt x="462" y="218"/>
                    </a:lnTo>
                    <a:lnTo>
                      <a:pt x="462" y="218"/>
                    </a:lnTo>
                    <a:lnTo>
                      <a:pt x="470" y="216"/>
                    </a:lnTo>
                    <a:lnTo>
                      <a:pt x="474" y="216"/>
                    </a:lnTo>
                    <a:lnTo>
                      <a:pt x="478" y="218"/>
                    </a:lnTo>
                    <a:lnTo>
                      <a:pt x="478" y="218"/>
                    </a:lnTo>
                    <a:lnTo>
                      <a:pt x="482" y="222"/>
                    </a:lnTo>
                    <a:lnTo>
                      <a:pt x="482" y="226"/>
                    </a:lnTo>
                    <a:lnTo>
                      <a:pt x="484" y="234"/>
                    </a:lnTo>
                    <a:lnTo>
                      <a:pt x="484" y="234"/>
                    </a:lnTo>
                    <a:lnTo>
                      <a:pt x="486" y="236"/>
                    </a:lnTo>
                    <a:lnTo>
                      <a:pt x="490" y="236"/>
                    </a:lnTo>
                    <a:lnTo>
                      <a:pt x="494" y="232"/>
                    </a:lnTo>
                    <a:lnTo>
                      <a:pt x="494" y="232"/>
                    </a:lnTo>
                    <a:lnTo>
                      <a:pt x="498" y="236"/>
                    </a:lnTo>
                    <a:lnTo>
                      <a:pt x="494" y="240"/>
                    </a:lnTo>
                    <a:lnTo>
                      <a:pt x="494" y="240"/>
                    </a:lnTo>
                    <a:lnTo>
                      <a:pt x="500" y="240"/>
                    </a:lnTo>
                    <a:lnTo>
                      <a:pt x="506" y="240"/>
                    </a:lnTo>
                    <a:lnTo>
                      <a:pt x="506" y="240"/>
                    </a:lnTo>
                    <a:lnTo>
                      <a:pt x="506" y="238"/>
                    </a:lnTo>
                    <a:lnTo>
                      <a:pt x="508" y="236"/>
                    </a:lnTo>
                    <a:lnTo>
                      <a:pt x="508" y="238"/>
                    </a:lnTo>
                    <a:lnTo>
                      <a:pt x="508" y="238"/>
                    </a:lnTo>
                    <a:lnTo>
                      <a:pt x="510" y="238"/>
                    </a:lnTo>
                    <a:lnTo>
                      <a:pt x="512" y="238"/>
                    </a:lnTo>
                    <a:lnTo>
                      <a:pt x="512" y="238"/>
                    </a:lnTo>
                    <a:lnTo>
                      <a:pt x="512" y="240"/>
                    </a:lnTo>
                    <a:lnTo>
                      <a:pt x="512" y="242"/>
                    </a:lnTo>
                    <a:lnTo>
                      <a:pt x="512" y="242"/>
                    </a:lnTo>
                    <a:lnTo>
                      <a:pt x="516" y="242"/>
                    </a:lnTo>
                    <a:lnTo>
                      <a:pt x="516" y="242"/>
                    </a:lnTo>
                    <a:lnTo>
                      <a:pt x="516" y="242"/>
                    </a:lnTo>
                    <a:lnTo>
                      <a:pt x="516" y="244"/>
                    </a:lnTo>
                    <a:lnTo>
                      <a:pt x="516" y="244"/>
                    </a:lnTo>
                    <a:lnTo>
                      <a:pt x="520" y="244"/>
                    </a:lnTo>
                    <a:lnTo>
                      <a:pt x="524" y="244"/>
                    </a:lnTo>
                    <a:lnTo>
                      <a:pt x="524" y="248"/>
                    </a:lnTo>
                    <a:lnTo>
                      <a:pt x="524" y="248"/>
                    </a:lnTo>
                    <a:lnTo>
                      <a:pt x="528" y="248"/>
                    </a:lnTo>
                    <a:lnTo>
                      <a:pt x="528" y="248"/>
                    </a:lnTo>
                    <a:lnTo>
                      <a:pt x="528" y="246"/>
                    </a:lnTo>
                    <a:lnTo>
                      <a:pt x="530" y="246"/>
                    </a:lnTo>
                    <a:lnTo>
                      <a:pt x="530" y="246"/>
                    </a:lnTo>
                    <a:lnTo>
                      <a:pt x="532" y="250"/>
                    </a:lnTo>
                    <a:lnTo>
                      <a:pt x="534" y="250"/>
                    </a:lnTo>
                    <a:lnTo>
                      <a:pt x="534" y="250"/>
                    </a:lnTo>
                    <a:lnTo>
                      <a:pt x="542" y="246"/>
                    </a:lnTo>
                    <a:lnTo>
                      <a:pt x="546" y="244"/>
                    </a:lnTo>
                    <a:lnTo>
                      <a:pt x="562" y="246"/>
                    </a:lnTo>
                    <a:lnTo>
                      <a:pt x="562" y="246"/>
                    </a:lnTo>
                    <a:lnTo>
                      <a:pt x="566" y="248"/>
                    </a:lnTo>
                    <a:lnTo>
                      <a:pt x="570" y="248"/>
                    </a:lnTo>
                    <a:lnTo>
                      <a:pt x="570" y="248"/>
                    </a:lnTo>
                    <a:lnTo>
                      <a:pt x="572" y="246"/>
                    </a:lnTo>
                    <a:lnTo>
                      <a:pt x="574" y="244"/>
                    </a:lnTo>
                    <a:lnTo>
                      <a:pt x="574" y="244"/>
                    </a:lnTo>
                    <a:lnTo>
                      <a:pt x="576" y="244"/>
                    </a:lnTo>
                    <a:lnTo>
                      <a:pt x="578" y="246"/>
                    </a:lnTo>
                    <a:lnTo>
                      <a:pt x="578" y="246"/>
                    </a:lnTo>
                    <a:lnTo>
                      <a:pt x="578" y="244"/>
                    </a:lnTo>
                    <a:lnTo>
                      <a:pt x="578" y="244"/>
                    </a:lnTo>
                    <a:lnTo>
                      <a:pt x="578" y="244"/>
                    </a:lnTo>
                    <a:lnTo>
                      <a:pt x="576" y="242"/>
                    </a:lnTo>
                    <a:lnTo>
                      <a:pt x="576" y="238"/>
                    </a:lnTo>
                    <a:lnTo>
                      <a:pt x="576" y="230"/>
                    </a:lnTo>
                    <a:lnTo>
                      <a:pt x="576" y="230"/>
                    </a:lnTo>
                    <a:lnTo>
                      <a:pt x="578" y="232"/>
                    </a:lnTo>
                    <a:lnTo>
                      <a:pt x="578" y="232"/>
                    </a:lnTo>
                    <a:lnTo>
                      <a:pt x="578" y="228"/>
                    </a:lnTo>
                    <a:lnTo>
                      <a:pt x="578" y="226"/>
                    </a:lnTo>
                    <a:lnTo>
                      <a:pt x="578" y="226"/>
                    </a:lnTo>
                    <a:lnTo>
                      <a:pt x="582" y="228"/>
                    </a:lnTo>
                    <a:lnTo>
                      <a:pt x="586" y="232"/>
                    </a:lnTo>
                    <a:lnTo>
                      <a:pt x="586" y="232"/>
                    </a:lnTo>
                    <a:lnTo>
                      <a:pt x="588" y="232"/>
                    </a:lnTo>
                    <a:lnTo>
                      <a:pt x="588" y="234"/>
                    </a:lnTo>
                    <a:lnTo>
                      <a:pt x="588" y="234"/>
                    </a:lnTo>
                    <a:lnTo>
                      <a:pt x="592" y="236"/>
                    </a:lnTo>
                    <a:lnTo>
                      <a:pt x="592" y="236"/>
                    </a:lnTo>
                    <a:lnTo>
                      <a:pt x="592" y="236"/>
                    </a:lnTo>
                    <a:lnTo>
                      <a:pt x="592" y="236"/>
                    </a:lnTo>
                    <a:lnTo>
                      <a:pt x="596" y="238"/>
                    </a:lnTo>
                    <a:lnTo>
                      <a:pt x="596" y="236"/>
                    </a:lnTo>
                    <a:lnTo>
                      <a:pt x="596" y="236"/>
                    </a:lnTo>
                    <a:lnTo>
                      <a:pt x="598" y="232"/>
                    </a:lnTo>
                    <a:lnTo>
                      <a:pt x="600" y="238"/>
                    </a:lnTo>
                    <a:lnTo>
                      <a:pt x="600" y="238"/>
                    </a:lnTo>
                    <a:lnTo>
                      <a:pt x="598" y="238"/>
                    </a:lnTo>
                    <a:lnTo>
                      <a:pt x="600" y="240"/>
                    </a:lnTo>
                    <a:lnTo>
                      <a:pt x="600" y="240"/>
                    </a:lnTo>
                    <a:lnTo>
                      <a:pt x="600" y="238"/>
                    </a:lnTo>
                    <a:lnTo>
                      <a:pt x="602" y="238"/>
                    </a:lnTo>
                    <a:lnTo>
                      <a:pt x="602" y="238"/>
                    </a:lnTo>
                    <a:lnTo>
                      <a:pt x="600" y="246"/>
                    </a:lnTo>
                    <a:lnTo>
                      <a:pt x="598" y="254"/>
                    </a:lnTo>
                    <a:lnTo>
                      <a:pt x="598" y="254"/>
                    </a:lnTo>
                    <a:lnTo>
                      <a:pt x="600" y="258"/>
                    </a:lnTo>
                    <a:lnTo>
                      <a:pt x="604" y="260"/>
                    </a:lnTo>
                    <a:lnTo>
                      <a:pt x="604" y="260"/>
                    </a:lnTo>
                    <a:lnTo>
                      <a:pt x="608" y="260"/>
                    </a:lnTo>
                    <a:lnTo>
                      <a:pt x="608" y="260"/>
                    </a:lnTo>
                    <a:lnTo>
                      <a:pt x="608" y="262"/>
                    </a:lnTo>
                    <a:lnTo>
                      <a:pt x="608" y="262"/>
                    </a:lnTo>
                    <a:lnTo>
                      <a:pt x="608" y="262"/>
                    </a:lnTo>
                    <a:lnTo>
                      <a:pt x="612" y="266"/>
                    </a:lnTo>
                    <a:lnTo>
                      <a:pt x="618" y="268"/>
                    </a:lnTo>
                    <a:lnTo>
                      <a:pt x="618" y="266"/>
                    </a:lnTo>
                    <a:lnTo>
                      <a:pt x="620" y="266"/>
                    </a:lnTo>
                    <a:lnTo>
                      <a:pt x="620" y="264"/>
                    </a:lnTo>
                    <a:lnTo>
                      <a:pt x="620" y="264"/>
                    </a:lnTo>
                    <a:lnTo>
                      <a:pt x="614" y="262"/>
                    </a:lnTo>
                    <a:lnTo>
                      <a:pt x="614" y="262"/>
                    </a:lnTo>
                    <a:lnTo>
                      <a:pt x="616" y="256"/>
                    </a:lnTo>
                    <a:lnTo>
                      <a:pt x="616" y="256"/>
                    </a:lnTo>
                    <a:lnTo>
                      <a:pt x="614" y="256"/>
                    </a:lnTo>
                    <a:lnTo>
                      <a:pt x="610" y="254"/>
                    </a:lnTo>
                    <a:lnTo>
                      <a:pt x="610" y="252"/>
                    </a:lnTo>
                    <a:lnTo>
                      <a:pt x="610" y="252"/>
                    </a:lnTo>
                    <a:lnTo>
                      <a:pt x="614" y="250"/>
                    </a:lnTo>
                    <a:lnTo>
                      <a:pt x="614" y="250"/>
                    </a:lnTo>
                    <a:lnTo>
                      <a:pt x="614" y="246"/>
                    </a:lnTo>
                    <a:lnTo>
                      <a:pt x="614" y="246"/>
                    </a:lnTo>
                    <a:lnTo>
                      <a:pt x="618" y="244"/>
                    </a:lnTo>
                    <a:lnTo>
                      <a:pt x="618" y="244"/>
                    </a:lnTo>
                    <a:lnTo>
                      <a:pt x="618" y="244"/>
                    </a:lnTo>
                    <a:lnTo>
                      <a:pt x="616" y="244"/>
                    </a:lnTo>
                    <a:lnTo>
                      <a:pt x="616" y="242"/>
                    </a:lnTo>
                    <a:lnTo>
                      <a:pt x="616" y="242"/>
                    </a:lnTo>
                    <a:lnTo>
                      <a:pt x="622" y="242"/>
                    </a:lnTo>
                    <a:lnTo>
                      <a:pt x="622" y="242"/>
                    </a:lnTo>
                    <a:lnTo>
                      <a:pt x="624" y="240"/>
                    </a:lnTo>
                    <a:lnTo>
                      <a:pt x="626" y="236"/>
                    </a:lnTo>
                    <a:lnTo>
                      <a:pt x="628" y="234"/>
                    </a:lnTo>
                    <a:lnTo>
                      <a:pt x="630" y="232"/>
                    </a:lnTo>
                    <a:lnTo>
                      <a:pt x="630" y="232"/>
                    </a:lnTo>
                    <a:lnTo>
                      <a:pt x="634" y="232"/>
                    </a:lnTo>
                    <a:lnTo>
                      <a:pt x="634" y="232"/>
                    </a:lnTo>
                    <a:lnTo>
                      <a:pt x="644" y="226"/>
                    </a:lnTo>
                    <a:lnTo>
                      <a:pt x="644" y="226"/>
                    </a:lnTo>
                    <a:lnTo>
                      <a:pt x="644" y="224"/>
                    </a:lnTo>
                    <a:lnTo>
                      <a:pt x="644" y="224"/>
                    </a:lnTo>
                    <a:lnTo>
                      <a:pt x="644" y="220"/>
                    </a:lnTo>
                    <a:lnTo>
                      <a:pt x="644" y="220"/>
                    </a:lnTo>
                    <a:lnTo>
                      <a:pt x="638" y="224"/>
                    </a:lnTo>
                    <a:lnTo>
                      <a:pt x="638" y="224"/>
                    </a:lnTo>
                    <a:lnTo>
                      <a:pt x="634" y="224"/>
                    </a:lnTo>
                    <a:lnTo>
                      <a:pt x="632" y="222"/>
                    </a:lnTo>
                    <a:lnTo>
                      <a:pt x="632" y="218"/>
                    </a:lnTo>
                    <a:lnTo>
                      <a:pt x="634" y="216"/>
                    </a:lnTo>
                    <a:lnTo>
                      <a:pt x="634" y="216"/>
                    </a:lnTo>
                    <a:lnTo>
                      <a:pt x="632" y="212"/>
                    </a:lnTo>
                    <a:lnTo>
                      <a:pt x="632" y="212"/>
                    </a:lnTo>
                    <a:lnTo>
                      <a:pt x="632" y="210"/>
                    </a:lnTo>
                    <a:lnTo>
                      <a:pt x="632" y="210"/>
                    </a:lnTo>
                    <a:lnTo>
                      <a:pt x="636" y="206"/>
                    </a:lnTo>
                    <a:lnTo>
                      <a:pt x="636" y="206"/>
                    </a:lnTo>
                    <a:lnTo>
                      <a:pt x="648" y="208"/>
                    </a:lnTo>
                    <a:lnTo>
                      <a:pt x="648" y="208"/>
                    </a:lnTo>
                    <a:lnTo>
                      <a:pt x="646" y="204"/>
                    </a:lnTo>
                    <a:lnTo>
                      <a:pt x="646" y="200"/>
                    </a:lnTo>
                    <a:lnTo>
                      <a:pt x="646" y="200"/>
                    </a:lnTo>
                    <a:lnTo>
                      <a:pt x="650" y="196"/>
                    </a:lnTo>
                    <a:lnTo>
                      <a:pt x="650" y="196"/>
                    </a:lnTo>
                    <a:lnTo>
                      <a:pt x="656" y="196"/>
                    </a:lnTo>
                    <a:lnTo>
                      <a:pt x="656" y="196"/>
                    </a:lnTo>
                    <a:lnTo>
                      <a:pt x="656" y="194"/>
                    </a:lnTo>
                    <a:lnTo>
                      <a:pt x="656" y="194"/>
                    </a:lnTo>
                    <a:lnTo>
                      <a:pt x="654" y="194"/>
                    </a:lnTo>
                    <a:lnTo>
                      <a:pt x="652" y="192"/>
                    </a:lnTo>
                    <a:lnTo>
                      <a:pt x="652" y="192"/>
                    </a:lnTo>
                    <a:lnTo>
                      <a:pt x="646" y="196"/>
                    </a:lnTo>
                    <a:lnTo>
                      <a:pt x="642" y="200"/>
                    </a:lnTo>
                    <a:lnTo>
                      <a:pt x="642" y="200"/>
                    </a:lnTo>
                    <a:lnTo>
                      <a:pt x="634" y="202"/>
                    </a:lnTo>
                    <a:lnTo>
                      <a:pt x="634" y="202"/>
                    </a:lnTo>
                    <a:lnTo>
                      <a:pt x="630" y="194"/>
                    </a:lnTo>
                    <a:lnTo>
                      <a:pt x="626" y="190"/>
                    </a:lnTo>
                    <a:lnTo>
                      <a:pt x="620" y="188"/>
                    </a:lnTo>
                    <a:lnTo>
                      <a:pt x="618" y="188"/>
                    </a:lnTo>
                    <a:lnTo>
                      <a:pt x="618" y="188"/>
                    </a:lnTo>
                    <a:lnTo>
                      <a:pt x="618" y="194"/>
                    </a:lnTo>
                    <a:lnTo>
                      <a:pt x="618" y="194"/>
                    </a:lnTo>
                    <a:lnTo>
                      <a:pt x="620" y="194"/>
                    </a:lnTo>
                    <a:lnTo>
                      <a:pt x="618" y="196"/>
                    </a:lnTo>
                    <a:lnTo>
                      <a:pt x="616" y="198"/>
                    </a:lnTo>
                    <a:lnTo>
                      <a:pt x="616" y="198"/>
                    </a:lnTo>
                    <a:lnTo>
                      <a:pt x="616" y="196"/>
                    </a:lnTo>
                    <a:lnTo>
                      <a:pt x="614" y="194"/>
                    </a:lnTo>
                    <a:lnTo>
                      <a:pt x="614" y="194"/>
                    </a:lnTo>
                    <a:lnTo>
                      <a:pt x="614" y="196"/>
                    </a:lnTo>
                    <a:lnTo>
                      <a:pt x="614" y="196"/>
                    </a:lnTo>
                    <a:lnTo>
                      <a:pt x="612" y="196"/>
                    </a:lnTo>
                    <a:lnTo>
                      <a:pt x="612" y="196"/>
                    </a:lnTo>
                    <a:lnTo>
                      <a:pt x="612" y="190"/>
                    </a:lnTo>
                    <a:lnTo>
                      <a:pt x="612" y="190"/>
                    </a:lnTo>
                    <a:lnTo>
                      <a:pt x="614" y="188"/>
                    </a:lnTo>
                    <a:lnTo>
                      <a:pt x="614" y="188"/>
                    </a:lnTo>
                    <a:lnTo>
                      <a:pt x="614" y="188"/>
                    </a:lnTo>
                    <a:lnTo>
                      <a:pt x="614" y="186"/>
                    </a:lnTo>
                    <a:lnTo>
                      <a:pt x="614" y="186"/>
                    </a:lnTo>
                    <a:lnTo>
                      <a:pt x="610" y="186"/>
                    </a:lnTo>
                    <a:lnTo>
                      <a:pt x="606" y="182"/>
                    </a:lnTo>
                    <a:lnTo>
                      <a:pt x="606" y="178"/>
                    </a:lnTo>
                    <a:lnTo>
                      <a:pt x="606" y="178"/>
                    </a:lnTo>
                    <a:lnTo>
                      <a:pt x="604" y="178"/>
                    </a:lnTo>
                    <a:lnTo>
                      <a:pt x="604" y="178"/>
                    </a:lnTo>
                    <a:lnTo>
                      <a:pt x="604" y="174"/>
                    </a:lnTo>
                    <a:lnTo>
                      <a:pt x="604" y="174"/>
                    </a:lnTo>
                    <a:lnTo>
                      <a:pt x="612" y="174"/>
                    </a:lnTo>
                    <a:lnTo>
                      <a:pt x="612" y="174"/>
                    </a:lnTo>
                    <a:lnTo>
                      <a:pt x="610" y="170"/>
                    </a:lnTo>
                    <a:lnTo>
                      <a:pt x="608" y="164"/>
                    </a:lnTo>
                    <a:lnTo>
                      <a:pt x="610" y="162"/>
                    </a:lnTo>
                    <a:lnTo>
                      <a:pt x="610" y="162"/>
                    </a:lnTo>
                    <a:lnTo>
                      <a:pt x="610" y="160"/>
                    </a:lnTo>
                    <a:lnTo>
                      <a:pt x="608" y="160"/>
                    </a:lnTo>
                    <a:lnTo>
                      <a:pt x="608" y="160"/>
                    </a:lnTo>
                    <a:lnTo>
                      <a:pt x="608" y="160"/>
                    </a:lnTo>
                    <a:lnTo>
                      <a:pt x="610" y="156"/>
                    </a:lnTo>
                    <a:lnTo>
                      <a:pt x="610" y="156"/>
                    </a:lnTo>
                    <a:lnTo>
                      <a:pt x="612" y="154"/>
                    </a:lnTo>
                    <a:lnTo>
                      <a:pt x="612" y="154"/>
                    </a:lnTo>
                    <a:lnTo>
                      <a:pt x="612" y="150"/>
                    </a:lnTo>
                    <a:lnTo>
                      <a:pt x="612" y="150"/>
                    </a:lnTo>
                    <a:lnTo>
                      <a:pt x="616" y="150"/>
                    </a:lnTo>
                    <a:lnTo>
                      <a:pt x="616" y="150"/>
                    </a:lnTo>
                    <a:lnTo>
                      <a:pt x="620" y="154"/>
                    </a:lnTo>
                    <a:lnTo>
                      <a:pt x="620" y="154"/>
                    </a:lnTo>
                    <a:lnTo>
                      <a:pt x="622" y="154"/>
                    </a:lnTo>
                    <a:lnTo>
                      <a:pt x="622" y="154"/>
                    </a:lnTo>
                    <a:lnTo>
                      <a:pt x="616" y="146"/>
                    </a:lnTo>
                    <a:lnTo>
                      <a:pt x="616" y="146"/>
                    </a:lnTo>
                    <a:lnTo>
                      <a:pt x="618" y="142"/>
                    </a:lnTo>
                    <a:lnTo>
                      <a:pt x="618" y="142"/>
                    </a:lnTo>
                    <a:lnTo>
                      <a:pt x="624" y="140"/>
                    </a:lnTo>
                    <a:lnTo>
                      <a:pt x="624" y="140"/>
                    </a:lnTo>
                    <a:lnTo>
                      <a:pt x="624" y="140"/>
                    </a:lnTo>
                    <a:lnTo>
                      <a:pt x="624" y="138"/>
                    </a:lnTo>
                    <a:lnTo>
                      <a:pt x="624" y="138"/>
                    </a:lnTo>
                    <a:lnTo>
                      <a:pt x="624" y="136"/>
                    </a:lnTo>
                    <a:lnTo>
                      <a:pt x="624" y="132"/>
                    </a:lnTo>
                    <a:lnTo>
                      <a:pt x="624" y="124"/>
                    </a:lnTo>
                    <a:lnTo>
                      <a:pt x="624" y="124"/>
                    </a:lnTo>
                    <a:lnTo>
                      <a:pt x="620" y="120"/>
                    </a:lnTo>
                    <a:lnTo>
                      <a:pt x="620" y="120"/>
                    </a:lnTo>
                    <a:lnTo>
                      <a:pt x="620" y="118"/>
                    </a:lnTo>
                    <a:lnTo>
                      <a:pt x="622" y="118"/>
                    </a:lnTo>
                    <a:lnTo>
                      <a:pt x="622" y="118"/>
                    </a:lnTo>
                    <a:lnTo>
                      <a:pt x="622" y="112"/>
                    </a:lnTo>
                    <a:lnTo>
                      <a:pt x="620" y="112"/>
                    </a:lnTo>
                    <a:lnTo>
                      <a:pt x="620" y="112"/>
                    </a:lnTo>
                    <a:lnTo>
                      <a:pt x="620" y="104"/>
                    </a:lnTo>
                    <a:lnTo>
                      <a:pt x="620" y="104"/>
                    </a:lnTo>
                    <a:lnTo>
                      <a:pt x="616" y="100"/>
                    </a:lnTo>
                    <a:lnTo>
                      <a:pt x="616" y="100"/>
                    </a:lnTo>
                    <a:lnTo>
                      <a:pt x="618" y="96"/>
                    </a:lnTo>
                    <a:lnTo>
                      <a:pt x="616" y="96"/>
                    </a:lnTo>
                    <a:lnTo>
                      <a:pt x="616" y="96"/>
                    </a:lnTo>
                    <a:lnTo>
                      <a:pt x="616" y="90"/>
                    </a:lnTo>
                    <a:lnTo>
                      <a:pt x="616" y="90"/>
                    </a:lnTo>
                    <a:lnTo>
                      <a:pt x="620" y="90"/>
                    </a:lnTo>
                    <a:lnTo>
                      <a:pt x="618" y="82"/>
                    </a:lnTo>
                    <a:lnTo>
                      <a:pt x="618" y="82"/>
                    </a:lnTo>
                    <a:lnTo>
                      <a:pt x="632" y="82"/>
                    </a:lnTo>
                    <a:lnTo>
                      <a:pt x="632" y="82"/>
                    </a:lnTo>
                    <a:lnTo>
                      <a:pt x="632" y="84"/>
                    </a:lnTo>
                    <a:lnTo>
                      <a:pt x="634" y="84"/>
                    </a:lnTo>
                    <a:lnTo>
                      <a:pt x="634" y="84"/>
                    </a:lnTo>
                    <a:lnTo>
                      <a:pt x="640" y="76"/>
                    </a:lnTo>
                    <a:lnTo>
                      <a:pt x="640" y="76"/>
                    </a:lnTo>
                    <a:lnTo>
                      <a:pt x="652" y="78"/>
                    </a:lnTo>
                    <a:lnTo>
                      <a:pt x="662" y="82"/>
                    </a:lnTo>
                    <a:lnTo>
                      <a:pt x="662" y="82"/>
                    </a:lnTo>
                    <a:lnTo>
                      <a:pt x="664" y="86"/>
                    </a:lnTo>
                    <a:lnTo>
                      <a:pt x="664" y="86"/>
                    </a:lnTo>
                    <a:lnTo>
                      <a:pt x="666" y="84"/>
                    </a:lnTo>
                    <a:lnTo>
                      <a:pt x="666" y="82"/>
                    </a:lnTo>
                    <a:lnTo>
                      <a:pt x="666" y="82"/>
                    </a:lnTo>
                    <a:lnTo>
                      <a:pt x="678" y="84"/>
                    </a:lnTo>
                    <a:lnTo>
                      <a:pt x="688" y="86"/>
                    </a:lnTo>
                    <a:lnTo>
                      <a:pt x="688" y="86"/>
                    </a:lnTo>
                    <a:lnTo>
                      <a:pt x="688" y="90"/>
                    </a:lnTo>
                    <a:lnTo>
                      <a:pt x="686" y="96"/>
                    </a:lnTo>
                    <a:lnTo>
                      <a:pt x="686" y="96"/>
                    </a:lnTo>
                    <a:lnTo>
                      <a:pt x="684" y="96"/>
                    </a:lnTo>
                    <a:lnTo>
                      <a:pt x="684" y="96"/>
                    </a:lnTo>
                    <a:lnTo>
                      <a:pt x="684" y="102"/>
                    </a:lnTo>
                    <a:lnTo>
                      <a:pt x="684" y="102"/>
                    </a:lnTo>
                    <a:lnTo>
                      <a:pt x="682" y="102"/>
                    </a:lnTo>
                    <a:lnTo>
                      <a:pt x="680" y="104"/>
                    </a:lnTo>
                    <a:lnTo>
                      <a:pt x="680" y="104"/>
                    </a:lnTo>
                    <a:lnTo>
                      <a:pt x="676" y="108"/>
                    </a:lnTo>
                    <a:lnTo>
                      <a:pt x="674" y="112"/>
                    </a:lnTo>
                    <a:lnTo>
                      <a:pt x="674" y="112"/>
                    </a:lnTo>
                    <a:lnTo>
                      <a:pt x="662" y="114"/>
                    </a:lnTo>
                    <a:lnTo>
                      <a:pt x="652" y="116"/>
                    </a:lnTo>
                    <a:lnTo>
                      <a:pt x="652" y="116"/>
                    </a:lnTo>
                    <a:lnTo>
                      <a:pt x="644" y="116"/>
                    </a:lnTo>
                    <a:lnTo>
                      <a:pt x="638" y="116"/>
                    </a:lnTo>
                    <a:lnTo>
                      <a:pt x="638" y="116"/>
                    </a:lnTo>
                    <a:lnTo>
                      <a:pt x="638" y="116"/>
                    </a:lnTo>
                    <a:lnTo>
                      <a:pt x="636" y="118"/>
                    </a:lnTo>
                    <a:lnTo>
                      <a:pt x="636" y="118"/>
                    </a:lnTo>
                    <a:lnTo>
                      <a:pt x="636" y="118"/>
                    </a:lnTo>
                    <a:lnTo>
                      <a:pt x="636" y="118"/>
                    </a:lnTo>
                    <a:lnTo>
                      <a:pt x="634" y="118"/>
                    </a:lnTo>
                    <a:lnTo>
                      <a:pt x="634" y="118"/>
                    </a:lnTo>
                    <a:lnTo>
                      <a:pt x="634" y="120"/>
                    </a:lnTo>
                    <a:lnTo>
                      <a:pt x="634" y="122"/>
                    </a:lnTo>
                    <a:lnTo>
                      <a:pt x="634" y="122"/>
                    </a:lnTo>
                    <a:lnTo>
                      <a:pt x="640" y="126"/>
                    </a:lnTo>
                    <a:lnTo>
                      <a:pt x="640" y="126"/>
                    </a:lnTo>
                    <a:lnTo>
                      <a:pt x="640" y="128"/>
                    </a:lnTo>
                    <a:lnTo>
                      <a:pt x="640" y="130"/>
                    </a:lnTo>
                    <a:lnTo>
                      <a:pt x="640" y="130"/>
                    </a:lnTo>
                    <a:lnTo>
                      <a:pt x="634" y="132"/>
                    </a:lnTo>
                    <a:lnTo>
                      <a:pt x="634" y="132"/>
                    </a:lnTo>
                    <a:lnTo>
                      <a:pt x="632" y="136"/>
                    </a:lnTo>
                    <a:lnTo>
                      <a:pt x="632" y="136"/>
                    </a:lnTo>
                    <a:lnTo>
                      <a:pt x="634" y="136"/>
                    </a:lnTo>
                    <a:lnTo>
                      <a:pt x="634" y="136"/>
                    </a:lnTo>
                    <a:lnTo>
                      <a:pt x="634" y="138"/>
                    </a:lnTo>
                    <a:lnTo>
                      <a:pt x="634" y="138"/>
                    </a:lnTo>
                    <a:lnTo>
                      <a:pt x="634" y="138"/>
                    </a:lnTo>
                    <a:lnTo>
                      <a:pt x="630" y="138"/>
                    </a:lnTo>
                    <a:lnTo>
                      <a:pt x="630" y="138"/>
                    </a:lnTo>
                    <a:lnTo>
                      <a:pt x="630" y="142"/>
                    </a:lnTo>
                    <a:lnTo>
                      <a:pt x="630" y="142"/>
                    </a:lnTo>
                    <a:lnTo>
                      <a:pt x="632" y="142"/>
                    </a:lnTo>
                    <a:lnTo>
                      <a:pt x="634" y="142"/>
                    </a:lnTo>
                    <a:lnTo>
                      <a:pt x="634" y="142"/>
                    </a:lnTo>
                    <a:lnTo>
                      <a:pt x="634" y="144"/>
                    </a:lnTo>
                    <a:lnTo>
                      <a:pt x="634" y="146"/>
                    </a:lnTo>
                    <a:lnTo>
                      <a:pt x="634" y="146"/>
                    </a:lnTo>
                    <a:lnTo>
                      <a:pt x="636" y="144"/>
                    </a:lnTo>
                    <a:lnTo>
                      <a:pt x="644" y="150"/>
                    </a:lnTo>
                    <a:lnTo>
                      <a:pt x="644" y="152"/>
                    </a:lnTo>
                    <a:lnTo>
                      <a:pt x="644" y="152"/>
                    </a:lnTo>
                    <a:lnTo>
                      <a:pt x="648" y="152"/>
                    </a:lnTo>
                    <a:lnTo>
                      <a:pt x="648" y="152"/>
                    </a:lnTo>
                    <a:lnTo>
                      <a:pt x="652" y="156"/>
                    </a:lnTo>
                    <a:lnTo>
                      <a:pt x="652" y="158"/>
                    </a:lnTo>
                    <a:lnTo>
                      <a:pt x="652" y="158"/>
                    </a:lnTo>
                    <a:lnTo>
                      <a:pt x="656" y="158"/>
                    </a:lnTo>
                    <a:lnTo>
                      <a:pt x="658" y="158"/>
                    </a:lnTo>
                    <a:lnTo>
                      <a:pt x="658" y="158"/>
                    </a:lnTo>
                    <a:lnTo>
                      <a:pt x="662" y="162"/>
                    </a:lnTo>
                    <a:lnTo>
                      <a:pt x="664" y="166"/>
                    </a:lnTo>
                    <a:lnTo>
                      <a:pt x="664" y="166"/>
                    </a:lnTo>
                    <a:lnTo>
                      <a:pt x="668" y="166"/>
                    </a:lnTo>
                    <a:lnTo>
                      <a:pt x="670" y="166"/>
                    </a:lnTo>
                    <a:lnTo>
                      <a:pt x="674" y="172"/>
                    </a:lnTo>
                    <a:lnTo>
                      <a:pt x="674" y="172"/>
                    </a:lnTo>
                    <a:lnTo>
                      <a:pt x="678" y="170"/>
                    </a:lnTo>
                    <a:lnTo>
                      <a:pt x="678" y="178"/>
                    </a:lnTo>
                    <a:lnTo>
                      <a:pt x="678" y="178"/>
                    </a:lnTo>
                    <a:lnTo>
                      <a:pt x="670" y="178"/>
                    </a:lnTo>
                    <a:lnTo>
                      <a:pt x="668" y="176"/>
                    </a:lnTo>
                    <a:lnTo>
                      <a:pt x="668" y="176"/>
                    </a:lnTo>
                    <a:lnTo>
                      <a:pt x="666" y="174"/>
                    </a:lnTo>
                    <a:lnTo>
                      <a:pt x="666" y="174"/>
                    </a:lnTo>
                    <a:lnTo>
                      <a:pt x="664" y="184"/>
                    </a:lnTo>
                    <a:lnTo>
                      <a:pt x="664" y="184"/>
                    </a:lnTo>
                    <a:lnTo>
                      <a:pt x="668" y="182"/>
                    </a:lnTo>
                    <a:lnTo>
                      <a:pt x="668" y="182"/>
                    </a:lnTo>
                    <a:lnTo>
                      <a:pt x="668" y="182"/>
                    </a:lnTo>
                    <a:lnTo>
                      <a:pt x="670" y="180"/>
                    </a:lnTo>
                    <a:lnTo>
                      <a:pt x="672" y="180"/>
                    </a:lnTo>
                    <a:lnTo>
                      <a:pt x="672" y="180"/>
                    </a:lnTo>
                    <a:lnTo>
                      <a:pt x="670" y="186"/>
                    </a:lnTo>
                    <a:lnTo>
                      <a:pt x="670" y="186"/>
                    </a:lnTo>
                    <a:lnTo>
                      <a:pt x="666" y="190"/>
                    </a:lnTo>
                    <a:lnTo>
                      <a:pt x="666" y="190"/>
                    </a:lnTo>
                    <a:lnTo>
                      <a:pt x="662" y="190"/>
                    </a:lnTo>
                    <a:lnTo>
                      <a:pt x="662" y="190"/>
                    </a:lnTo>
                    <a:lnTo>
                      <a:pt x="660" y="194"/>
                    </a:lnTo>
                    <a:lnTo>
                      <a:pt x="660" y="194"/>
                    </a:lnTo>
                    <a:lnTo>
                      <a:pt x="660" y="194"/>
                    </a:lnTo>
                    <a:lnTo>
                      <a:pt x="662" y="198"/>
                    </a:lnTo>
                    <a:lnTo>
                      <a:pt x="662" y="198"/>
                    </a:lnTo>
                    <a:lnTo>
                      <a:pt x="666" y="198"/>
                    </a:lnTo>
                    <a:lnTo>
                      <a:pt x="666" y="198"/>
                    </a:lnTo>
                    <a:lnTo>
                      <a:pt x="668" y="202"/>
                    </a:lnTo>
                    <a:lnTo>
                      <a:pt x="668" y="202"/>
                    </a:lnTo>
                    <a:lnTo>
                      <a:pt x="676" y="204"/>
                    </a:lnTo>
                    <a:lnTo>
                      <a:pt x="682" y="204"/>
                    </a:lnTo>
                    <a:lnTo>
                      <a:pt x="682" y="204"/>
                    </a:lnTo>
                    <a:lnTo>
                      <a:pt x="684" y="210"/>
                    </a:lnTo>
                    <a:lnTo>
                      <a:pt x="684" y="210"/>
                    </a:lnTo>
                    <a:lnTo>
                      <a:pt x="686" y="214"/>
                    </a:lnTo>
                    <a:lnTo>
                      <a:pt x="688" y="218"/>
                    </a:lnTo>
                    <a:lnTo>
                      <a:pt x="686" y="218"/>
                    </a:lnTo>
                    <a:lnTo>
                      <a:pt x="686" y="218"/>
                    </a:lnTo>
                    <a:lnTo>
                      <a:pt x="688" y="222"/>
                    </a:lnTo>
                    <a:lnTo>
                      <a:pt x="688" y="222"/>
                    </a:lnTo>
                    <a:lnTo>
                      <a:pt x="692" y="230"/>
                    </a:lnTo>
                    <a:lnTo>
                      <a:pt x="692" y="230"/>
                    </a:lnTo>
                    <a:lnTo>
                      <a:pt x="690" y="234"/>
                    </a:lnTo>
                    <a:lnTo>
                      <a:pt x="690" y="236"/>
                    </a:lnTo>
                    <a:lnTo>
                      <a:pt x="690" y="236"/>
                    </a:lnTo>
                    <a:lnTo>
                      <a:pt x="696" y="236"/>
                    </a:lnTo>
                    <a:lnTo>
                      <a:pt x="696" y="230"/>
                    </a:lnTo>
                    <a:lnTo>
                      <a:pt x="700" y="228"/>
                    </a:lnTo>
                    <a:lnTo>
                      <a:pt x="700" y="228"/>
                    </a:lnTo>
                    <a:lnTo>
                      <a:pt x="700" y="226"/>
                    </a:lnTo>
                    <a:lnTo>
                      <a:pt x="702" y="226"/>
                    </a:lnTo>
                    <a:lnTo>
                      <a:pt x="702" y="226"/>
                    </a:lnTo>
                    <a:lnTo>
                      <a:pt x="704" y="222"/>
                    </a:lnTo>
                    <a:lnTo>
                      <a:pt x="702" y="220"/>
                    </a:lnTo>
                    <a:lnTo>
                      <a:pt x="702" y="218"/>
                    </a:lnTo>
                    <a:lnTo>
                      <a:pt x="702" y="218"/>
                    </a:lnTo>
                    <a:lnTo>
                      <a:pt x="704" y="208"/>
                    </a:lnTo>
                    <a:lnTo>
                      <a:pt x="704" y="208"/>
                    </a:lnTo>
                    <a:lnTo>
                      <a:pt x="710" y="206"/>
                    </a:lnTo>
                    <a:lnTo>
                      <a:pt x="716" y="204"/>
                    </a:lnTo>
                    <a:lnTo>
                      <a:pt x="716" y="204"/>
                    </a:lnTo>
                    <a:lnTo>
                      <a:pt x="722" y="214"/>
                    </a:lnTo>
                    <a:lnTo>
                      <a:pt x="722" y="214"/>
                    </a:lnTo>
                    <a:lnTo>
                      <a:pt x="722" y="218"/>
                    </a:lnTo>
                    <a:lnTo>
                      <a:pt x="720" y="220"/>
                    </a:lnTo>
                    <a:lnTo>
                      <a:pt x="720" y="220"/>
                    </a:lnTo>
                    <a:lnTo>
                      <a:pt x="718" y="224"/>
                    </a:lnTo>
                    <a:lnTo>
                      <a:pt x="718" y="224"/>
                    </a:lnTo>
                    <a:lnTo>
                      <a:pt x="718" y="230"/>
                    </a:lnTo>
                    <a:lnTo>
                      <a:pt x="718" y="234"/>
                    </a:lnTo>
                    <a:lnTo>
                      <a:pt x="716" y="234"/>
                    </a:lnTo>
                    <a:lnTo>
                      <a:pt x="716" y="234"/>
                    </a:lnTo>
                    <a:lnTo>
                      <a:pt x="714" y="236"/>
                    </a:lnTo>
                    <a:lnTo>
                      <a:pt x="712" y="238"/>
                    </a:lnTo>
                    <a:lnTo>
                      <a:pt x="712" y="238"/>
                    </a:lnTo>
                    <a:lnTo>
                      <a:pt x="714" y="244"/>
                    </a:lnTo>
                    <a:lnTo>
                      <a:pt x="718" y="250"/>
                    </a:lnTo>
                    <a:lnTo>
                      <a:pt x="718" y="250"/>
                    </a:lnTo>
                    <a:lnTo>
                      <a:pt x="722" y="252"/>
                    </a:lnTo>
                    <a:lnTo>
                      <a:pt x="722" y="252"/>
                    </a:lnTo>
                    <a:lnTo>
                      <a:pt x="728" y="262"/>
                    </a:lnTo>
                    <a:lnTo>
                      <a:pt x="728" y="262"/>
                    </a:lnTo>
                    <a:lnTo>
                      <a:pt x="732" y="262"/>
                    </a:lnTo>
                    <a:lnTo>
                      <a:pt x="732" y="262"/>
                    </a:lnTo>
                    <a:lnTo>
                      <a:pt x="734" y="264"/>
                    </a:lnTo>
                    <a:lnTo>
                      <a:pt x="736" y="264"/>
                    </a:lnTo>
                    <a:lnTo>
                      <a:pt x="736" y="264"/>
                    </a:lnTo>
                    <a:lnTo>
                      <a:pt x="736" y="264"/>
                    </a:lnTo>
                    <a:lnTo>
                      <a:pt x="736" y="260"/>
                    </a:lnTo>
                    <a:lnTo>
                      <a:pt x="736" y="260"/>
                    </a:lnTo>
                    <a:lnTo>
                      <a:pt x="746" y="256"/>
                    </a:lnTo>
                    <a:lnTo>
                      <a:pt x="746" y="256"/>
                    </a:lnTo>
                    <a:lnTo>
                      <a:pt x="744" y="254"/>
                    </a:lnTo>
                    <a:lnTo>
                      <a:pt x="744" y="254"/>
                    </a:lnTo>
                    <a:lnTo>
                      <a:pt x="744" y="250"/>
                    </a:lnTo>
                    <a:lnTo>
                      <a:pt x="746" y="248"/>
                    </a:lnTo>
                    <a:lnTo>
                      <a:pt x="750" y="242"/>
                    </a:lnTo>
                    <a:lnTo>
                      <a:pt x="750" y="242"/>
                    </a:lnTo>
                    <a:lnTo>
                      <a:pt x="750" y="238"/>
                    </a:lnTo>
                    <a:lnTo>
                      <a:pt x="750" y="238"/>
                    </a:lnTo>
                    <a:lnTo>
                      <a:pt x="754" y="238"/>
                    </a:lnTo>
                    <a:lnTo>
                      <a:pt x="754" y="238"/>
                    </a:lnTo>
                    <a:lnTo>
                      <a:pt x="754" y="236"/>
                    </a:lnTo>
                    <a:lnTo>
                      <a:pt x="752" y="234"/>
                    </a:lnTo>
                    <a:lnTo>
                      <a:pt x="752" y="234"/>
                    </a:lnTo>
                    <a:lnTo>
                      <a:pt x="754" y="232"/>
                    </a:lnTo>
                    <a:lnTo>
                      <a:pt x="754" y="232"/>
                    </a:lnTo>
                    <a:lnTo>
                      <a:pt x="756" y="222"/>
                    </a:lnTo>
                    <a:lnTo>
                      <a:pt x="756" y="222"/>
                    </a:lnTo>
                    <a:lnTo>
                      <a:pt x="764" y="222"/>
                    </a:lnTo>
                    <a:lnTo>
                      <a:pt x="764" y="222"/>
                    </a:lnTo>
                    <a:lnTo>
                      <a:pt x="764" y="220"/>
                    </a:lnTo>
                    <a:lnTo>
                      <a:pt x="764" y="220"/>
                    </a:lnTo>
                    <a:lnTo>
                      <a:pt x="764" y="220"/>
                    </a:lnTo>
                    <a:lnTo>
                      <a:pt x="764" y="218"/>
                    </a:lnTo>
                    <a:lnTo>
                      <a:pt x="764" y="218"/>
                    </a:lnTo>
                    <a:lnTo>
                      <a:pt x="766" y="218"/>
                    </a:lnTo>
                    <a:lnTo>
                      <a:pt x="766" y="218"/>
                    </a:lnTo>
                    <a:lnTo>
                      <a:pt x="764" y="216"/>
                    </a:lnTo>
                    <a:lnTo>
                      <a:pt x="764" y="216"/>
                    </a:lnTo>
                    <a:lnTo>
                      <a:pt x="764" y="214"/>
                    </a:lnTo>
                    <a:lnTo>
                      <a:pt x="766" y="212"/>
                    </a:lnTo>
                    <a:lnTo>
                      <a:pt x="766" y="212"/>
                    </a:lnTo>
                    <a:lnTo>
                      <a:pt x="764" y="208"/>
                    </a:lnTo>
                    <a:lnTo>
                      <a:pt x="760" y="208"/>
                    </a:lnTo>
                    <a:lnTo>
                      <a:pt x="760" y="208"/>
                    </a:lnTo>
                    <a:lnTo>
                      <a:pt x="760" y="200"/>
                    </a:lnTo>
                    <a:lnTo>
                      <a:pt x="760" y="192"/>
                    </a:lnTo>
                    <a:lnTo>
                      <a:pt x="760" y="192"/>
                    </a:lnTo>
                    <a:lnTo>
                      <a:pt x="756" y="190"/>
                    </a:lnTo>
                    <a:lnTo>
                      <a:pt x="756" y="190"/>
                    </a:lnTo>
                    <a:lnTo>
                      <a:pt x="766" y="190"/>
                    </a:lnTo>
                    <a:lnTo>
                      <a:pt x="776" y="192"/>
                    </a:lnTo>
                    <a:lnTo>
                      <a:pt x="776" y="192"/>
                    </a:lnTo>
                    <a:lnTo>
                      <a:pt x="780" y="196"/>
                    </a:lnTo>
                    <a:lnTo>
                      <a:pt x="780" y="196"/>
                    </a:lnTo>
                    <a:lnTo>
                      <a:pt x="780" y="194"/>
                    </a:lnTo>
                    <a:lnTo>
                      <a:pt x="782" y="192"/>
                    </a:lnTo>
                    <a:lnTo>
                      <a:pt x="782" y="192"/>
                    </a:lnTo>
                    <a:lnTo>
                      <a:pt x="792" y="192"/>
                    </a:lnTo>
                    <a:lnTo>
                      <a:pt x="792" y="192"/>
                    </a:lnTo>
                    <a:lnTo>
                      <a:pt x="792" y="194"/>
                    </a:lnTo>
                    <a:lnTo>
                      <a:pt x="790" y="196"/>
                    </a:lnTo>
                    <a:lnTo>
                      <a:pt x="790" y="196"/>
                    </a:lnTo>
                    <a:lnTo>
                      <a:pt x="796" y="200"/>
                    </a:lnTo>
                    <a:lnTo>
                      <a:pt x="796" y="200"/>
                    </a:lnTo>
                    <a:lnTo>
                      <a:pt x="794" y="200"/>
                    </a:lnTo>
                    <a:lnTo>
                      <a:pt x="794" y="202"/>
                    </a:lnTo>
                    <a:lnTo>
                      <a:pt x="796" y="208"/>
                    </a:lnTo>
                    <a:lnTo>
                      <a:pt x="796" y="208"/>
                    </a:lnTo>
                    <a:lnTo>
                      <a:pt x="802" y="206"/>
                    </a:lnTo>
                    <a:lnTo>
                      <a:pt x="808" y="206"/>
                    </a:lnTo>
                    <a:lnTo>
                      <a:pt x="808" y="206"/>
                    </a:lnTo>
                    <a:lnTo>
                      <a:pt x="810" y="206"/>
                    </a:lnTo>
                    <a:lnTo>
                      <a:pt x="810" y="208"/>
                    </a:lnTo>
                    <a:lnTo>
                      <a:pt x="808" y="212"/>
                    </a:lnTo>
                    <a:lnTo>
                      <a:pt x="802" y="220"/>
                    </a:lnTo>
                    <a:lnTo>
                      <a:pt x="802" y="220"/>
                    </a:lnTo>
                    <a:lnTo>
                      <a:pt x="802" y="222"/>
                    </a:lnTo>
                    <a:lnTo>
                      <a:pt x="802" y="222"/>
                    </a:lnTo>
                    <a:lnTo>
                      <a:pt x="802" y="222"/>
                    </a:lnTo>
                    <a:lnTo>
                      <a:pt x="808" y="222"/>
                    </a:lnTo>
                    <a:lnTo>
                      <a:pt x="806" y="228"/>
                    </a:lnTo>
                    <a:lnTo>
                      <a:pt x="806" y="228"/>
                    </a:lnTo>
                    <a:lnTo>
                      <a:pt x="804" y="228"/>
                    </a:lnTo>
                    <a:lnTo>
                      <a:pt x="800" y="230"/>
                    </a:lnTo>
                    <a:lnTo>
                      <a:pt x="800" y="230"/>
                    </a:lnTo>
                    <a:lnTo>
                      <a:pt x="800" y="232"/>
                    </a:lnTo>
                    <a:lnTo>
                      <a:pt x="800" y="234"/>
                    </a:lnTo>
                    <a:lnTo>
                      <a:pt x="800" y="236"/>
                    </a:lnTo>
                    <a:lnTo>
                      <a:pt x="800" y="238"/>
                    </a:lnTo>
                    <a:lnTo>
                      <a:pt x="800" y="238"/>
                    </a:lnTo>
                    <a:lnTo>
                      <a:pt x="806" y="248"/>
                    </a:lnTo>
                    <a:lnTo>
                      <a:pt x="806" y="248"/>
                    </a:lnTo>
                    <a:lnTo>
                      <a:pt x="808" y="250"/>
                    </a:lnTo>
                    <a:lnTo>
                      <a:pt x="810" y="250"/>
                    </a:lnTo>
                    <a:lnTo>
                      <a:pt x="812" y="250"/>
                    </a:lnTo>
                    <a:lnTo>
                      <a:pt x="814" y="252"/>
                    </a:lnTo>
                    <a:lnTo>
                      <a:pt x="816" y="254"/>
                    </a:lnTo>
                    <a:lnTo>
                      <a:pt x="816" y="254"/>
                    </a:lnTo>
                    <a:lnTo>
                      <a:pt x="816" y="258"/>
                    </a:lnTo>
                    <a:lnTo>
                      <a:pt x="814" y="264"/>
                    </a:lnTo>
                    <a:lnTo>
                      <a:pt x="810" y="268"/>
                    </a:lnTo>
                    <a:lnTo>
                      <a:pt x="810" y="268"/>
                    </a:lnTo>
                    <a:lnTo>
                      <a:pt x="806" y="268"/>
                    </a:lnTo>
                    <a:lnTo>
                      <a:pt x="802" y="268"/>
                    </a:lnTo>
                    <a:lnTo>
                      <a:pt x="802" y="268"/>
                    </a:lnTo>
                    <a:lnTo>
                      <a:pt x="794" y="274"/>
                    </a:lnTo>
                    <a:lnTo>
                      <a:pt x="794" y="274"/>
                    </a:lnTo>
                    <a:lnTo>
                      <a:pt x="790" y="274"/>
                    </a:lnTo>
                    <a:lnTo>
                      <a:pt x="788" y="276"/>
                    </a:lnTo>
                    <a:lnTo>
                      <a:pt x="788" y="276"/>
                    </a:lnTo>
                    <a:lnTo>
                      <a:pt x="788" y="276"/>
                    </a:lnTo>
                    <a:lnTo>
                      <a:pt x="784" y="282"/>
                    </a:lnTo>
                    <a:lnTo>
                      <a:pt x="780" y="286"/>
                    </a:lnTo>
                    <a:lnTo>
                      <a:pt x="778" y="286"/>
                    </a:lnTo>
                    <a:lnTo>
                      <a:pt x="778" y="286"/>
                    </a:lnTo>
                    <a:lnTo>
                      <a:pt x="776" y="282"/>
                    </a:lnTo>
                    <a:lnTo>
                      <a:pt x="776" y="282"/>
                    </a:lnTo>
                    <a:lnTo>
                      <a:pt x="774" y="282"/>
                    </a:lnTo>
                    <a:lnTo>
                      <a:pt x="770" y="280"/>
                    </a:lnTo>
                    <a:lnTo>
                      <a:pt x="770" y="280"/>
                    </a:lnTo>
                    <a:lnTo>
                      <a:pt x="770" y="278"/>
                    </a:lnTo>
                    <a:lnTo>
                      <a:pt x="768" y="274"/>
                    </a:lnTo>
                    <a:lnTo>
                      <a:pt x="768" y="274"/>
                    </a:lnTo>
                    <a:lnTo>
                      <a:pt x="768" y="274"/>
                    </a:lnTo>
                    <a:lnTo>
                      <a:pt x="766" y="276"/>
                    </a:lnTo>
                    <a:lnTo>
                      <a:pt x="766" y="276"/>
                    </a:lnTo>
                    <a:lnTo>
                      <a:pt x="764" y="272"/>
                    </a:lnTo>
                    <a:lnTo>
                      <a:pt x="764" y="272"/>
                    </a:lnTo>
                    <a:lnTo>
                      <a:pt x="762" y="272"/>
                    </a:lnTo>
                    <a:lnTo>
                      <a:pt x="762" y="272"/>
                    </a:lnTo>
                    <a:lnTo>
                      <a:pt x="762" y="274"/>
                    </a:lnTo>
                    <a:lnTo>
                      <a:pt x="762" y="274"/>
                    </a:lnTo>
                    <a:lnTo>
                      <a:pt x="758" y="276"/>
                    </a:lnTo>
                    <a:lnTo>
                      <a:pt x="758" y="276"/>
                    </a:lnTo>
                    <a:lnTo>
                      <a:pt x="760" y="276"/>
                    </a:lnTo>
                    <a:lnTo>
                      <a:pt x="762" y="276"/>
                    </a:lnTo>
                    <a:lnTo>
                      <a:pt x="762" y="276"/>
                    </a:lnTo>
                    <a:lnTo>
                      <a:pt x="764" y="278"/>
                    </a:lnTo>
                    <a:lnTo>
                      <a:pt x="764" y="280"/>
                    </a:lnTo>
                    <a:lnTo>
                      <a:pt x="764" y="280"/>
                    </a:lnTo>
                    <a:lnTo>
                      <a:pt x="766" y="282"/>
                    </a:lnTo>
                    <a:lnTo>
                      <a:pt x="766" y="282"/>
                    </a:lnTo>
                    <a:lnTo>
                      <a:pt x="768" y="282"/>
                    </a:lnTo>
                    <a:lnTo>
                      <a:pt x="770" y="284"/>
                    </a:lnTo>
                    <a:lnTo>
                      <a:pt x="770" y="286"/>
                    </a:lnTo>
                    <a:lnTo>
                      <a:pt x="770" y="286"/>
                    </a:lnTo>
                    <a:lnTo>
                      <a:pt x="772" y="286"/>
                    </a:lnTo>
                    <a:lnTo>
                      <a:pt x="772" y="286"/>
                    </a:lnTo>
                    <a:lnTo>
                      <a:pt x="774" y="288"/>
                    </a:lnTo>
                    <a:lnTo>
                      <a:pt x="774" y="288"/>
                    </a:lnTo>
                    <a:lnTo>
                      <a:pt x="766" y="290"/>
                    </a:lnTo>
                    <a:lnTo>
                      <a:pt x="766" y="292"/>
                    </a:lnTo>
                    <a:lnTo>
                      <a:pt x="766" y="292"/>
                    </a:lnTo>
                    <a:lnTo>
                      <a:pt x="760" y="290"/>
                    </a:lnTo>
                    <a:lnTo>
                      <a:pt x="760" y="290"/>
                    </a:lnTo>
                    <a:lnTo>
                      <a:pt x="750" y="282"/>
                    </a:lnTo>
                    <a:lnTo>
                      <a:pt x="750" y="282"/>
                    </a:lnTo>
                    <a:lnTo>
                      <a:pt x="738" y="284"/>
                    </a:lnTo>
                    <a:lnTo>
                      <a:pt x="738" y="284"/>
                    </a:lnTo>
                    <a:lnTo>
                      <a:pt x="744" y="290"/>
                    </a:lnTo>
                    <a:lnTo>
                      <a:pt x="744" y="290"/>
                    </a:lnTo>
                    <a:lnTo>
                      <a:pt x="744" y="294"/>
                    </a:lnTo>
                    <a:lnTo>
                      <a:pt x="742" y="296"/>
                    </a:lnTo>
                    <a:lnTo>
                      <a:pt x="738" y="302"/>
                    </a:lnTo>
                    <a:lnTo>
                      <a:pt x="738" y="302"/>
                    </a:lnTo>
                    <a:lnTo>
                      <a:pt x="738" y="304"/>
                    </a:lnTo>
                    <a:lnTo>
                      <a:pt x="738" y="306"/>
                    </a:lnTo>
                    <a:lnTo>
                      <a:pt x="738" y="306"/>
                    </a:lnTo>
                    <a:lnTo>
                      <a:pt x="734" y="308"/>
                    </a:lnTo>
                    <a:lnTo>
                      <a:pt x="734" y="308"/>
                    </a:lnTo>
                    <a:lnTo>
                      <a:pt x="724" y="298"/>
                    </a:lnTo>
                    <a:lnTo>
                      <a:pt x="724" y="298"/>
                    </a:lnTo>
                    <a:lnTo>
                      <a:pt x="722" y="298"/>
                    </a:lnTo>
                    <a:lnTo>
                      <a:pt x="720" y="300"/>
                    </a:lnTo>
                    <a:lnTo>
                      <a:pt x="720" y="300"/>
                    </a:lnTo>
                    <a:lnTo>
                      <a:pt x="714" y="296"/>
                    </a:lnTo>
                    <a:lnTo>
                      <a:pt x="714" y="296"/>
                    </a:lnTo>
                    <a:lnTo>
                      <a:pt x="712" y="296"/>
                    </a:lnTo>
                    <a:lnTo>
                      <a:pt x="710" y="298"/>
                    </a:lnTo>
                    <a:lnTo>
                      <a:pt x="710" y="298"/>
                    </a:lnTo>
                    <a:lnTo>
                      <a:pt x="706" y="298"/>
                    </a:lnTo>
                    <a:lnTo>
                      <a:pt x="704" y="296"/>
                    </a:lnTo>
                    <a:lnTo>
                      <a:pt x="700" y="294"/>
                    </a:lnTo>
                    <a:lnTo>
                      <a:pt x="700" y="294"/>
                    </a:lnTo>
                    <a:lnTo>
                      <a:pt x="698" y="300"/>
                    </a:lnTo>
                    <a:lnTo>
                      <a:pt x="698" y="300"/>
                    </a:lnTo>
                    <a:lnTo>
                      <a:pt x="700" y="300"/>
                    </a:lnTo>
                    <a:lnTo>
                      <a:pt x="700" y="302"/>
                    </a:lnTo>
                    <a:lnTo>
                      <a:pt x="700" y="302"/>
                    </a:lnTo>
                    <a:lnTo>
                      <a:pt x="694" y="304"/>
                    </a:lnTo>
                    <a:lnTo>
                      <a:pt x="694" y="304"/>
                    </a:lnTo>
                    <a:lnTo>
                      <a:pt x="688" y="304"/>
                    </a:lnTo>
                    <a:lnTo>
                      <a:pt x="688" y="304"/>
                    </a:lnTo>
                    <a:lnTo>
                      <a:pt x="686" y="306"/>
                    </a:lnTo>
                    <a:lnTo>
                      <a:pt x="686" y="306"/>
                    </a:lnTo>
                    <a:lnTo>
                      <a:pt x="700" y="306"/>
                    </a:lnTo>
                    <a:lnTo>
                      <a:pt x="716" y="306"/>
                    </a:lnTo>
                    <a:lnTo>
                      <a:pt x="716" y="306"/>
                    </a:lnTo>
                    <a:lnTo>
                      <a:pt x="724" y="308"/>
                    </a:lnTo>
                    <a:lnTo>
                      <a:pt x="732" y="310"/>
                    </a:lnTo>
                    <a:lnTo>
                      <a:pt x="732" y="310"/>
                    </a:lnTo>
                    <a:lnTo>
                      <a:pt x="730" y="312"/>
                    </a:lnTo>
                    <a:lnTo>
                      <a:pt x="728" y="316"/>
                    </a:lnTo>
                    <a:lnTo>
                      <a:pt x="728" y="324"/>
                    </a:lnTo>
                    <a:lnTo>
                      <a:pt x="728" y="324"/>
                    </a:lnTo>
                    <a:lnTo>
                      <a:pt x="722" y="328"/>
                    </a:lnTo>
                    <a:lnTo>
                      <a:pt x="722" y="328"/>
                    </a:lnTo>
                    <a:lnTo>
                      <a:pt x="718" y="330"/>
                    </a:lnTo>
                    <a:lnTo>
                      <a:pt x="716" y="330"/>
                    </a:lnTo>
                    <a:lnTo>
                      <a:pt x="714" y="334"/>
                    </a:lnTo>
                    <a:lnTo>
                      <a:pt x="714" y="334"/>
                    </a:lnTo>
                    <a:lnTo>
                      <a:pt x="714" y="332"/>
                    </a:lnTo>
                    <a:lnTo>
                      <a:pt x="712" y="332"/>
                    </a:lnTo>
                    <a:lnTo>
                      <a:pt x="712" y="330"/>
                    </a:lnTo>
                    <a:lnTo>
                      <a:pt x="712" y="330"/>
                    </a:lnTo>
                    <a:lnTo>
                      <a:pt x="700" y="326"/>
                    </a:lnTo>
                    <a:lnTo>
                      <a:pt x="700" y="326"/>
                    </a:lnTo>
                    <a:lnTo>
                      <a:pt x="698" y="328"/>
                    </a:lnTo>
                    <a:lnTo>
                      <a:pt x="698" y="330"/>
                    </a:lnTo>
                    <a:lnTo>
                      <a:pt x="698" y="330"/>
                    </a:lnTo>
                    <a:lnTo>
                      <a:pt x="692" y="330"/>
                    </a:lnTo>
                    <a:lnTo>
                      <a:pt x="692" y="330"/>
                    </a:lnTo>
                    <a:lnTo>
                      <a:pt x="690" y="336"/>
                    </a:lnTo>
                    <a:lnTo>
                      <a:pt x="690" y="338"/>
                    </a:lnTo>
                    <a:lnTo>
                      <a:pt x="692" y="340"/>
                    </a:lnTo>
                    <a:lnTo>
                      <a:pt x="692" y="340"/>
                    </a:lnTo>
                    <a:lnTo>
                      <a:pt x="692" y="342"/>
                    </a:lnTo>
                    <a:lnTo>
                      <a:pt x="692" y="344"/>
                    </a:lnTo>
                    <a:lnTo>
                      <a:pt x="690" y="344"/>
                    </a:lnTo>
                    <a:lnTo>
                      <a:pt x="688" y="346"/>
                    </a:lnTo>
                    <a:lnTo>
                      <a:pt x="688" y="346"/>
                    </a:lnTo>
                    <a:lnTo>
                      <a:pt x="682" y="346"/>
                    </a:lnTo>
                    <a:lnTo>
                      <a:pt x="682" y="346"/>
                    </a:lnTo>
                    <a:lnTo>
                      <a:pt x="682" y="352"/>
                    </a:lnTo>
                    <a:lnTo>
                      <a:pt x="682" y="352"/>
                    </a:lnTo>
                    <a:lnTo>
                      <a:pt x="686" y="352"/>
                    </a:lnTo>
                    <a:lnTo>
                      <a:pt x="686" y="352"/>
                    </a:lnTo>
                    <a:lnTo>
                      <a:pt x="686" y="358"/>
                    </a:lnTo>
                    <a:lnTo>
                      <a:pt x="686" y="358"/>
                    </a:lnTo>
                    <a:lnTo>
                      <a:pt x="686" y="360"/>
                    </a:lnTo>
                    <a:lnTo>
                      <a:pt x="686" y="360"/>
                    </a:lnTo>
                    <a:lnTo>
                      <a:pt x="684" y="362"/>
                    </a:lnTo>
                    <a:lnTo>
                      <a:pt x="684" y="362"/>
                    </a:lnTo>
                    <a:lnTo>
                      <a:pt x="676" y="364"/>
                    </a:lnTo>
                    <a:lnTo>
                      <a:pt x="666" y="362"/>
                    </a:lnTo>
                    <a:lnTo>
                      <a:pt x="666" y="366"/>
                    </a:lnTo>
                    <a:lnTo>
                      <a:pt x="666" y="366"/>
                    </a:lnTo>
                    <a:lnTo>
                      <a:pt x="670" y="366"/>
                    </a:lnTo>
                    <a:lnTo>
                      <a:pt x="670" y="366"/>
                    </a:lnTo>
                    <a:lnTo>
                      <a:pt x="668" y="370"/>
                    </a:lnTo>
                    <a:lnTo>
                      <a:pt x="668" y="370"/>
                    </a:lnTo>
                    <a:lnTo>
                      <a:pt x="662" y="370"/>
                    </a:lnTo>
                    <a:lnTo>
                      <a:pt x="662" y="370"/>
                    </a:lnTo>
                    <a:lnTo>
                      <a:pt x="664" y="372"/>
                    </a:lnTo>
                    <a:lnTo>
                      <a:pt x="664" y="372"/>
                    </a:lnTo>
                    <a:lnTo>
                      <a:pt x="666" y="372"/>
                    </a:lnTo>
                    <a:lnTo>
                      <a:pt x="666" y="374"/>
                    </a:lnTo>
                    <a:lnTo>
                      <a:pt x="666" y="374"/>
                    </a:lnTo>
                    <a:lnTo>
                      <a:pt x="660" y="374"/>
                    </a:lnTo>
                    <a:lnTo>
                      <a:pt x="660" y="374"/>
                    </a:lnTo>
                    <a:lnTo>
                      <a:pt x="662" y="372"/>
                    </a:lnTo>
                    <a:lnTo>
                      <a:pt x="660" y="372"/>
                    </a:lnTo>
                    <a:lnTo>
                      <a:pt x="658" y="372"/>
                    </a:lnTo>
                    <a:lnTo>
                      <a:pt x="658" y="372"/>
                    </a:lnTo>
                    <a:lnTo>
                      <a:pt x="658" y="376"/>
                    </a:lnTo>
                    <a:lnTo>
                      <a:pt x="658" y="376"/>
                    </a:lnTo>
                    <a:lnTo>
                      <a:pt x="654" y="376"/>
                    </a:lnTo>
                    <a:lnTo>
                      <a:pt x="654" y="376"/>
                    </a:lnTo>
                    <a:lnTo>
                      <a:pt x="654" y="386"/>
                    </a:lnTo>
                    <a:lnTo>
                      <a:pt x="654" y="386"/>
                    </a:lnTo>
                    <a:lnTo>
                      <a:pt x="646" y="386"/>
                    </a:lnTo>
                    <a:lnTo>
                      <a:pt x="646" y="386"/>
                    </a:lnTo>
                    <a:lnTo>
                      <a:pt x="646" y="390"/>
                    </a:lnTo>
                    <a:lnTo>
                      <a:pt x="646" y="390"/>
                    </a:lnTo>
                    <a:lnTo>
                      <a:pt x="642" y="394"/>
                    </a:lnTo>
                    <a:lnTo>
                      <a:pt x="636" y="398"/>
                    </a:lnTo>
                    <a:lnTo>
                      <a:pt x="636" y="398"/>
                    </a:lnTo>
                    <a:lnTo>
                      <a:pt x="638" y="402"/>
                    </a:lnTo>
                    <a:lnTo>
                      <a:pt x="640" y="406"/>
                    </a:lnTo>
                    <a:lnTo>
                      <a:pt x="640" y="406"/>
                    </a:lnTo>
                    <a:lnTo>
                      <a:pt x="630" y="406"/>
                    </a:lnTo>
                    <a:lnTo>
                      <a:pt x="630" y="406"/>
                    </a:lnTo>
                    <a:lnTo>
                      <a:pt x="628" y="408"/>
                    </a:lnTo>
                    <a:lnTo>
                      <a:pt x="628" y="408"/>
                    </a:lnTo>
                    <a:lnTo>
                      <a:pt x="632" y="410"/>
                    </a:lnTo>
                    <a:lnTo>
                      <a:pt x="632" y="410"/>
                    </a:lnTo>
                    <a:lnTo>
                      <a:pt x="632" y="414"/>
                    </a:lnTo>
                    <a:lnTo>
                      <a:pt x="632" y="414"/>
                    </a:lnTo>
                    <a:lnTo>
                      <a:pt x="626" y="420"/>
                    </a:lnTo>
                    <a:lnTo>
                      <a:pt x="626" y="420"/>
                    </a:lnTo>
                    <a:lnTo>
                      <a:pt x="626" y="424"/>
                    </a:lnTo>
                    <a:lnTo>
                      <a:pt x="626" y="428"/>
                    </a:lnTo>
                    <a:lnTo>
                      <a:pt x="626" y="428"/>
                    </a:lnTo>
                    <a:lnTo>
                      <a:pt x="622" y="430"/>
                    </a:lnTo>
                    <a:lnTo>
                      <a:pt x="622" y="430"/>
                    </a:lnTo>
                    <a:lnTo>
                      <a:pt x="626" y="436"/>
                    </a:lnTo>
                    <a:lnTo>
                      <a:pt x="626" y="436"/>
                    </a:lnTo>
                    <a:lnTo>
                      <a:pt x="628" y="440"/>
                    </a:lnTo>
                    <a:lnTo>
                      <a:pt x="628" y="446"/>
                    </a:lnTo>
                    <a:lnTo>
                      <a:pt x="628" y="446"/>
                    </a:lnTo>
                    <a:lnTo>
                      <a:pt x="630" y="448"/>
                    </a:lnTo>
                    <a:lnTo>
                      <a:pt x="636" y="448"/>
                    </a:lnTo>
                    <a:lnTo>
                      <a:pt x="648" y="448"/>
                    </a:lnTo>
                    <a:lnTo>
                      <a:pt x="648" y="448"/>
                    </a:lnTo>
                    <a:lnTo>
                      <a:pt x="654" y="456"/>
                    </a:lnTo>
                    <a:lnTo>
                      <a:pt x="654" y="456"/>
                    </a:lnTo>
                    <a:lnTo>
                      <a:pt x="654" y="460"/>
                    </a:lnTo>
                    <a:lnTo>
                      <a:pt x="654" y="460"/>
                    </a:lnTo>
                    <a:lnTo>
                      <a:pt x="656" y="462"/>
                    </a:lnTo>
                    <a:lnTo>
                      <a:pt x="656" y="462"/>
                    </a:lnTo>
                    <a:lnTo>
                      <a:pt x="656" y="468"/>
                    </a:lnTo>
                    <a:lnTo>
                      <a:pt x="656" y="468"/>
                    </a:lnTo>
                    <a:lnTo>
                      <a:pt x="660" y="474"/>
                    </a:lnTo>
                    <a:lnTo>
                      <a:pt x="660" y="474"/>
                    </a:lnTo>
                    <a:lnTo>
                      <a:pt x="662" y="480"/>
                    </a:lnTo>
                    <a:lnTo>
                      <a:pt x="662" y="486"/>
                    </a:lnTo>
                    <a:lnTo>
                      <a:pt x="662" y="486"/>
                    </a:lnTo>
                    <a:lnTo>
                      <a:pt x="672" y="482"/>
                    </a:lnTo>
                    <a:lnTo>
                      <a:pt x="678" y="480"/>
                    </a:lnTo>
                    <a:lnTo>
                      <a:pt x="682" y="480"/>
                    </a:lnTo>
                    <a:lnTo>
                      <a:pt x="682" y="480"/>
                    </a:lnTo>
                    <a:lnTo>
                      <a:pt x="690" y="486"/>
                    </a:lnTo>
                    <a:lnTo>
                      <a:pt x="690" y="486"/>
                    </a:lnTo>
                    <a:lnTo>
                      <a:pt x="694" y="486"/>
                    </a:lnTo>
                    <a:lnTo>
                      <a:pt x="694" y="486"/>
                    </a:lnTo>
                    <a:lnTo>
                      <a:pt x="698" y="490"/>
                    </a:lnTo>
                    <a:lnTo>
                      <a:pt x="702" y="492"/>
                    </a:lnTo>
                    <a:lnTo>
                      <a:pt x="702" y="492"/>
                    </a:lnTo>
                    <a:lnTo>
                      <a:pt x="708" y="492"/>
                    </a:lnTo>
                    <a:lnTo>
                      <a:pt x="708" y="492"/>
                    </a:lnTo>
                    <a:lnTo>
                      <a:pt x="710" y="494"/>
                    </a:lnTo>
                    <a:lnTo>
                      <a:pt x="712" y="496"/>
                    </a:lnTo>
                    <a:lnTo>
                      <a:pt x="712" y="496"/>
                    </a:lnTo>
                    <a:lnTo>
                      <a:pt x="716" y="498"/>
                    </a:lnTo>
                    <a:lnTo>
                      <a:pt x="720" y="498"/>
                    </a:lnTo>
                    <a:lnTo>
                      <a:pt x="720" y="498"/>
                    </a:lnTo>
                    <a:lnTo>
                      <a:pt x="720" y="500"/>
                    </a:lnTo>
                    <a:lnTo>
                      <a:pt x="720" y="500"/>
                    </a:lnTo>
                    <a:lnTo>
                      <a:pt x="722" y="504"/>
                    </a:lnTo>
                    <a:lnTo>
                      <a:pt x="724" y="506"/>
                    </a:lnTo>
                    <a:lnTo>
                      <a:pt x="724" y="506"/>
                    </a:lnTo>
                    <a:lnTo>
                      <a:pt x="724" y="512"/>
                    </a:lnTo>
                    <a:lnTo>
                      <a:pt x="724" y="512"/>
                    </a:lnTo>
                    <a:lnTo>
                      <a:pt x="728" y="512"/>
                    </a:lnTo>
                    <a:lnTo>
                      <a:pt x="732" y="512"/>
                    </a:lnTo>
                    <a:lnTo>
                      <a:pt x="732" y="512"/>
                    </a:lnTo>
                    <a:lnTo>
                      <a:pt x="734" y="516"/>
                    </a:lnTo>
                    <a:lnTo>
                      <a:pt x="738" y="518"/>
                    </a:lnTo>
                    <a:lnTo>
                      <a:pt x="738" y="518"/>
                    </a:lnTo>
                    <a:lnTo>
                      <a:pt x="742" y="518"/>
                    </a:lnTo>
                    <a:lnTo>
                      <a:pt x="748" y="518"/>
                    </a:lnTo>
                    <a:lnTo>
                      <a:pt x="748" y="518"/>
                    </a:lnTo>
                    <a:lnTo>
                      <a:pt x="750" y="522"/>
                    </a:lnTo>
                    <a:lnTo>
                      <a:pt x="750" y="522"/>
                    </a:lnTo>
                    <a:lnTo>
                      <a:pt x="752" y="524"/>
                    </a:lnTo>
                    <a:lnTo>
                      <a:pt x="756" y="524"/>
                    </a:lnTo>
                    <a:lnTo>
                      <a:pt x="756" y="526"/>
                    </a:lnTo>
                    <a:lnTo>
                      <a:pt x="756" y="526"/>
                    </a:lnTo>
                    <a:lnTo>
                      <a:pt x="762" y="528"/>
                    </a:lnTo>
                    <a:lnTo>
                      <a:pt x="762" y="528"/>
                    </a:lnTo>
                    <a:lnTo>
                      <a:pt x="766" y="530"/>
                    </a:lnTo>
                    <a:lnTo>
                      <a:pt x="770" y="528"/>
                    </a:lnTo>
                    <a:lnTo>
                      <a:pt x="778" y="528"/>
                    </a:lnTo>
                    <a:lnTo>
                      <a:pt x="778" y="528"/>
                    </a:lnTo>
                    <a:lnTo>
                      <a:pt x="782" y="530"/>
                    </a:lnTo>
                    <a:lnTo>
                      <a:pt x="782" y="530"/>
                    </a:lnTo>
                    <a:lnTo>
                      <a:pt x="784" y="530"/>
                    </a:lnTo>
                    <a:lnTo>
                      <a:pt x="788" y="530"/>
                    </a:lnTo>
                    <a:lnTo>
                      <a:pt x="788" y="530"/>
                    </a:lnTo>
                    <a:lnTo>
                      <a:pt x="798" y="534"/>
                    </a:lnTo>
                    <a:lnTo>
                      <a:pt x="798" y="534"/>
                    </a:lnTo>
                    <a:lnTo>
                      <a:pt x="798" y="544"/>
                    </a:lnTo>
                    <a:lnTo>
                      <a:pt x="798" y="544"/>
                    </a:lnTo>
                    <a:lnTo>
                      <a:pt x="796" y="548"/>
                    </a:lnTo>
                    <a:lnTo>
                      <a:pt x="794" y="552"/>
                    </a:lnTo>
                    <a:lnTo>
                      <a:pt x="794" y="552"/>
                    </a:lnTo>
                    <a:lnTo>
                      <a:pt x="798" y="556"/>
                    </a:lnTo>
                    <a:lnTo>
                      <a:pt x="798" y="556"/>
                    </a:lnTo>
                    <a:lnTo>
                      <a:pt x="798" y="568"/>
                    </a:lnTo>
                    <a:lnTo>
                      <a:pt x="796" y="580"/>
                    </a:lnTo>
                    <a:lnTo>
                      <a:pt x="796" y="580"/>
                    </a:lnTo>
                    <a:lnTo>
                      <a:pt x="800" y="580"/>
                    </a:lnTo>
                    <a:lnTo>
                      <a:pt x="800" y="580"/>
                    </a:lnTo>
                    <a:lnTo>
                      <a:pt x="804" y="584"/>
                    </a:lnTo>
                    <a:lnTo>
                      <a:pt x="806" y="590"/>
                    </a:lnTo>
                    <a:lnTo>
                      <a:pt x="806" y="590"/>
                    </a:lnTo>
                    <a:lnTo>
                      <a:pt x="804" y="592"/>
                    </a:lnTo>
                    <a:lnTo>
                      <a:pt x="804" y="594"/>
                    </a:lnTo>
                    <a:lnTo>
                      <a:pt x="804" y="594"/>
                    </a:lnTo>
                    <a:lnTo>
                      <a:pt x="814" y="600"/>
                    </a:lnTo>
                    <a:lnTo>
                      <a:pt x="814" y="600"/>
                    </a:lnTo>
                    <a:lnTo>
                      <a:pt x="816" y="604"/>
                    </a:lnTo>
                    <a:lnTo>
                      <a:pt x="818" y="608"/>
                    </a:lnTo>
                    <a:lnTo>
                      <a:pt x="818" y="608"/>
                    </a:lnTo>
                    <a:lnTo>
                      <a:pt x="818" y="608"/>
                    </a:lnTo>
                    <a:lnTo>
                      <a:pt x="818" y="610"/>
                    </a:lnTo>
                    <a:lnTo>
                      <a:pt x="818" y="610"/>
                    </a:lnTo>
                    <a:lnTo>
                      <a:pt x="830" y="610"/>
                    </a:lnTo>
                    <a:lnTo>
                      <a:pt x="830" y="610"/>
                    </a:lnTo>
                    <a:lnTo>
                      <a:pt x="830" y="608"/>
                    </a:lnTo>
                    <a:lnTo>
                      <a:pt x="832" y="608"/>
                    </a:lnTo>
                    <a:lnTo>
                      <a:pt x="832" y="608"/>
                    </a:lnTo>
                    <a:lnTo>
                      <a:pt x="834" y="604"/>
                    </a:lnTo>
                    <a:lnTo>
                      <a:pt x="834" y="604"/>
                    </a:lnTo>
                    <a:lnTo>
                      <a:pt x="836" y="604"/>
                    </a:lnTo>
                    <a:lnTo>
                      <a:pt x="840" y="604"/>
                    </a:lnTo>
                    <a:lnTo>
                      <a:pt x="840" y="602"/>
                    </a:lnTo>
                    <a:lnTo>
                      <a:pt x="840" y="602"/>
                    </a:lnTo>
                    <a:lnTo>
                      <a:pt x="838" y="598"/>
                    </a:lnTo>
                    <a:lnTo>
                      <a:pt x="844" y="588"/>
                    </a:lnTo>
                    <a:lnTo>
                      <a:pt x="844" y="588"/>
                    </a:lnTo>
                    <a:lnTo>
                      <a:pt x="846" y="588"/>
                    </a:lnTo>
                    <a:lnTo>
                      <a:pt x="844" y="588"/>
                    </a:lnTo>
                    <a:lnTo>
                      <a:pt x="842" y="588"/>
                    </a:lnTo>
                    <a:lnTo>
                      <a:pt x="842" y="588"/>
                    </a:lnTo>
                    <a:lnTo>
                      <a:pt x="842" y="586"/>
                    </a:lnTo>
                    <a:lnTo>
                      <a:pt x="842" y="584"/>
                    </a:lnTo>
                    <a:lnTo>
                      <a:pt x="842" y="582"/>
                    </a:lnTo>
                    <a:lnTo>
                      <a:pt x="842" y="580"/>
                    </a:lnTo>
                    <a:lnTo>
                      <a:pt x="842" y="580"/>
                    </a:lnTo>
                    <a:lnTo>
                      <a:pt x="840" y="580"/>
                    </a:lnTo>
                    <a:lnTo>
                      <a:pt x="840" y="580"/>
                    </a:lnTo>
                    <a:lnTo>
                      <a:pt x="840" y="568"/>
                    </a:lnTo>
                    <a:lnTo>
                      <a:pt x="840" y="564"/>
                    </a:lnTo>
                    <a:lnTo>
                      <a:pt x="840" y="558"/>
                    </a:lnTo>
                    <a:lnTo>
                      <a:pt x="834" y="554"/>
                    </a:lnTo>
                    <a:lnTo>
                      <a:pt x="834" y="554"/>
                    </a:lnTo>
                    <a:lnTo>
                      <a:pt x="834" y="548"/>
                    </a:lnTo>
                    <a:lnTo>
                      <a:pt x="834" y="542"/>
                    </a:lnTo>
                    <a:lnTo>
                      <a:pt x="834" y="540"/>
                    </a:lnTo>
                    <a:lnTo>
                      <a:pt x="834" y="540"/>
                    </a:lnTo>
                    <a:lnTo>
                      <a:pt x="838" y="538"/>
                    </a:lnTo>
                    <a:lnTo>
                      <a:pt x="842" y="538"/>
                    </a:lnTo>
                    <a:lnTo>
                      <a:pt x="842" y="538"/>
                    </a:lnTo>
                    <a:lnTo>
                      <a:pt x="846" y="534"/>
                    </a:lnTo>
                    <a:lnTo>
                      <a:pt x="846" y="534"/>
                    </a:lnTo>
                    <a:lnTo>
                      <a:pt x="848" y="534"/>
                    </a:lnTo>
                    <a:lnTo>
                      <a:pt x="850" y="532"/>
                    </a:lnTo>
                    <a:lnTo>
                      <a:pt x="850" y="532"/>
                    </a:lnTo>
                    <a:lnTo>
                      <a:pt x="852" y="530"/>
                    </a:lnTo>
                    <a:lnTo>
                      <a:pt x="852" y="530"/>
                    </a:lnTo>
                    <a:lnTo>
                      <a:pt x="854" y="528"/>
                    </a:lnTo>
                    <a:lnTo>
                      <a:pt x="858" y="524"/>
                    </a:lnTo>
                    <a:lnTo>
                      <a:pt x="858" y="524"/>
                    </a:lnTo>
                    <a:lnTo>
                      <a:pt x="860" y="520"/>
                    </a:lnTo>
                    <a:lnTo>
                      <a:pt x="860" y="520"/>
                    </a:lnTo>
                    <a:lnTo>
                      <a:pt x="864" y="516"/>
                    </a:lnTo>
                    <a:lnTo>
                      <a:pt x="866" y="514"/>
                    </a:lnTo>
                    <a:lnTo>
                      <a:pt x="866" y="514"/>
                    </a:lnTo>
                    <a:lnTo>
                      <a:pt x="868" y="510"/>
                    </a:lnTo>
                    <a:lnTo>
                      <a:pt x="868" y="510"/>
                    </a:lnTo>
                    <a:lnTo>
                      <a:pt x="874" y="508"/>
                    </a:lnTo>
                    <a:lnTo>
                      <a:pt x="874" y="508"/>
                    </a:lnTo>
                    <a:lnTo>
                      <a:pt x="872" y="500"/>
                    </a:lnTo>
                    <a:lnTo>
                      <a:pt x="872" y="502"/>
                    </a:lnTo>
                    <a:lnTo>
                      <a:pt x="870" y="506"/>
                    </a:lnTo>
                    <a:lnTo>
                      <a:pt x="868" y="506"/>
                    </a:lnTo>
                    <a:lnTo>
                      <a:pt x="868" y="506"/>
                    </a:lnTo>
                    <a:lnTo>
                      <a:pt x="870" y="496"/>
                    </a:lnTo>
                    <a:lnTo>
                      <a:pt x="872" y="488"/>
                    </a:lnTo>
                    <a:lnTo>
                      <a:pt x="872" y="488"/>
                    </a:lnTo>
                    <a:lnTo>
                      <a:pt x="870" y="486"/>
                    </a:lnTo>
                    <a:lnTo>
                      <a:pt x="866" y="484"/>
                    </a:lnTo>
                    <a:lnTo>
                      <a:pt x="866" y="484"/>
                    </a:lnTo>
                    <a:lnTo>
                      <a:pt x="864" y="478"/>
                    </a:lnTo>
                    <a:lnTo>
                      <a:pt x="864" y="472"/>
                    </a:lnTo>
                    <a:lnTo>
                      <a:pt x="864" y="472"/>
                    </a:lnTo>
                    <a:lnTo>
                      <a:pt x="860" y="470"/>
                    </a:lnTo>
                    <a:lnTo>
                      <a:pt x="860" y="470"/>
                    </a:lnTo>
                    <a:lnTo>
                      <a:pt x="860" y="464"/>
                    </a:lnTo>
                    <a:lnTo>
                      <a:pt x="860" y="464"/>
                    </a:lnTo>
                    <a:lnTo>
                      <a:pt x="858" y="462"/>
                    </a:lnTo>
                    <a:lnTo>
                      <a:pt x="858" y="462"/>
                    </a:lnTo>
                    <a:lnTo>
                      <a:pt x="856" y="458"/>
                    </a:lnTo>
                    <a:lnTo>
                      <a:pt x="856" y="458"/>
                    </a:lnTo>
                    <a:lnTo>
                      <a:pt x="854" y="458"/>
                    </a:lnTo>
                    <a:lnTo>
                      <a:pt x="852" y="456"/>
                    </a:lnTo>
                    <a:lnTo>
                      <a:pt x="852" y="456"/>
                    </a:lnTo>
                    <a:lnTo>
                      <a:pt x="850" y="454"/>
                    </a:lnTo>
                    <a:lnTo>
                      <a:pt x="848" y="452"/>
                    </a:lnTo>
                    <a:lnTo>
                      <a:pt x="848" y="452"/>
                    </a:lnTo>
                    <a:lnTo>
                      <a:pt x="846" y="450"/>
                    </a:lnTo>
                    <a:lnTo>
                      <a:pt x="842" y="450"/>
                    </a:lnTo>
                    <a:lnTo>
                      <a:pt x="842" y="450"/>
                    </a:lnTo>
                    <a:lnTo>
                      <a:pt x="842" y="448"/>
                    </a:lnTo>
                    <a:lnTo>
                      <a:pt x="840" y="448"/>
                    </a:lnTo>
                    <a:lnTo>
                      <a:pt x="840" y="448"/>
                    </a:lnTo>
                    <a:lnTo>
                      <a:pt x="842" y="442"/>
                    </a:lnTo>
                    <a:lnTo>
                      <a:pt x="846" y="438"/>
                    </a:lnTo>
                    <a:lnTo>
                      <a:pt x="848" y="436"/>
                    </a:lnTo>
                    <a:lnTo>
                      <a:pt x="854" y="436"/>
                    </a:lnTo>
                    <a:lnTo>
                      <a:pt x="854" y="436"/>
                    </a:lnTo>
                    <a:lnTo>
                      <a:pt x="854" y="430"/>
                    </a:lnTo>
                    <a:lnTo>
                      <a:pt x="854" y="430"/>
                    </a:lnTo>
                    <a:lnTo>
                      <a:pt x="854" y="430"/>
                    </a:lnTo>
                    <a:lnTo>
                      <a:pt x="854" y="428"/>
                    </a:lnTo>
                    <a:lnTo>
                      <a:pt x="854" y="426"/>
                    </a:lnTo>
                    <a:lnTo>
                      <a:pt x="858" y="428"/>
                    </a:lnTo>
                    <a:lnTo>
                      <a:pt x="858" y="428"/>
                    </a:lnTo>
                    <a:lnTo>
                      <a:pt x="858" y="426"/>
                    </a:lnTo>
                    <a:lnTo>
                      <a:pt x="858" y="424"/>
                    </a:lnTo>
                    <a:lnTo>
                      <a:pt x="860" y="424"/>
                    </a:lnTo>
                    <a:lnTo>
                      <a:pt x="860" y="424"/>
                    </a:lnTo>
                    <a:lnTo>
                      <a:pt x="860" y="420"/>
                    </a:lnTo>
                    <a:lnTo>
                      <a:pt x="860" y="420"/>
                    </a:lnTo>
                    <a:lnTo>
                      <a:pt x="856" y="418"/>
                    </a:lnTo>
                    <a:lnTo>
                      <a:pt x="856" y="418"/>
                    </a:lnTo>
                    <a:lnTo>
                      <a:pt x="858" y="416"/>
                    </a:lnTo>
                    <a:lnTo>
                      <a:pt x="858" y="416"/>
                    </a:lnTo>
                    <a:lnTo>
                      <a:pt x="856" y="410"/>
                    </a:lnTo>
                    <a:lnTo>
                      <a:pt x="854" y="406"/>
                    </a:lnTo>
                    <a:lnTo>
                      <a:pt x="854" y="406"/>
                    </a:lnTo>
                    <a:lnTo>
                      <a:pt x="858" y="402"/>
                    </a:lnTo>
                    <a:lnTo>
                      <a:pt x="858" y="402"/>
                    </a:lnTo>
                    <a:lnTo>
                      <a:pt x="854" y="402"/>
                    </a:lnTo>
                    <a:lnTo>
                      <a:pt x="854" y="402"/>
                    </a:lnTo>
                    <a:lnTo>
                      <a:pt x="852" y="398"/>
                    </a:lnTo>
                    <a:lnTo>
                      <a:pt x="852" y="398"/>
                    </a:lnTo>
                    <a:lnTo>
                      <a:pt x="858" y="388"/>
                    </a:lnTo>
                    <a:lnTo>
                      <a:pt x="858" y="388"/>
                    </a:lnTo>
                    <a:lnTo>
                      <a:pt x="858" y="384"/>
                    </a:lnTo>
                    <a:lnTo>
                      <a:pt x="860" y="384"/>
                    </a:lnTo>
                    <a:lnTo>
                      <a:pt x="860" y="384"/>
                    </a:lnTo>
                    <a:lnTo>
                      <a:pt x="860" y="380"/>
                    </a:lnTo>
                    <a:lnTo>
                      <a:pt x="860" y="380"/>
                    </a:lnTo>
                    <a:lnTo>
                      <a:pt x="856" y="380"/>
                    </a:lnTo>
                    <a:lnTo>
                      <a:pt x="856" y="380"/>
                    </a:lnTo>
                    <a:lnTo>
                      <a:pt x="854" y="376"/>
                    </a:lnTo>
                    <a:lnTo>
                      <a:pt x="854" y="376"/>
                    </a:lnTo>
                    <a:lnTo>
                      <a:pt x="854" y="374"/>
                    </a:lnTo>
                    <a:lnTo>
                      <a:pt x="854" y="372"/>
                    </a:lnTo>
                    <a:lnTo>
                      <a:pt x="854" y="372"/>
                    </a:lnTo>
                    <a:lnTo>
                      <a:pt x="858" y="372"/>
                    </a:lnTo>
                    <a:lnTo>
                      <a:pt x="858" y="372"/>
                    </a:lnTo>
                    <a:lnTo>
                      <a:pt x="862" y="370"/>
                    </a:lnTo>
                    <a:lnTo>
                      <a:pt x="866" y="370"/>
                    </a:lnTo>
                    <a:lnTo>
                      <a:pt x="870" y="372"/>
                    </a:lnTo>
                    <a:lnTo>
                      <a:pt x="870" y="372"/>
                    </a:lnTo>
                    <a:lnTo>
                      <a:pt x="874" y="370"/>
                    </a:lnTo>
                    <a:lnTo>
                      <a:pt x="874" y="370"/>
                    </a:lnTo>
                    <a:lnTo>
                      <a:pt x="878" y="374"/>
                    </a:lnTo>
                    <a:lnTo>
                      <a:pt x="878" y="374"/>
                    </a:lnTo>
                    <a:lnTo>
                      <a:pt x="884" y="372"/>
                    </a:lnTo>
                    <a:lnTo>
                      <a:pt x="890" y="372"/>
                    </a:lnTo>
                    <a:lnTo>
                      <a:pt x="890" y="372"/>
                    </a:lnTo>
                    <a:lnTo>
                      <a:pt x="894" y="374"/>
                    </a:lnTo>
                    <a:lnTo>
                      <a:pt x="900" y="374"/>
                    </a:lnTo>
                    <a:lnTo>
                      <a:pt x="900" y="374"/>
                    </a:lnTo>
                    <a:lnTo>
                      <a:pt x="906" y="370"/>
                    </a:lnTo>
                    <a:lnTo>
                      <a:pt x="914" y="364"/>
                    </a:lnTo>
                    <a:lnTo>
                      <a:pt x="914" y="368"/>
                    </a:lnTo>
                    <a:lnTo>
                      <a:pt x="914" y="368"/>
                    </a:lnTo>
                    <a:lnTo>
                      <a:pt x="918" y="368"/>
                    </a:lnTo>
                    <a:lnTo>
                      <a:pt x="922" y="370"/>
                    </a:lnTo>
                    <a:lnTo>
                      <a:pt x="922" y="370"/>
                    </a:lnTo>
                    <a:lnTo>
                      <a:pt x="926" y="374"/>
                    </a:lnTo>
                    <a:lnTo>
                      <a:pt x="926" y="374"/>
                    </a:lnTo>
                    <a:lnTo>
                      <a:pt x="928" y="374"/>
                    </a:lnTo>
                    <a:lnTo>
                      <a:pt x="928" y="374"/>
                    </a:lnTo>
                    <a:lnTo>
                      <a:pt x="928" y="374"/>
                    </a:lnTo>
                    <a:lnTo>
                      <a:pt x="928" y="378"/>
                    </a:lnTo>
                    <a:lnTo>
                      <a:pt x="928" y="378"/>
                    </a:lnTo>
                    <a:lnTo>
                      <a:pt x="932" y="380"/>
                    </a:lnTo>
                    <a:lnTo>
                      <a:pt x="934" y="380"/>
                    </a:lnTo>
                    <a:lnTo>
                      <a:pt x="934" y="380"/>
                    </a:lnTo>
                    <a:lnTo>
                      <a:pt x="936" y="386"/>
                    </a:lnTo>
                    <a:lnTo>
                      <a:pt x="936" y="386"/>
                    </a:lnTo>
                    <a:lnTo>
                      <a:pt x="938" y="386"/>
                    </a:lnTo>
                    <a:lnTo>
                      <a:pt x="938" y="386"/>
                    </a:lnTo>
                    <a:lnTo>
                      <a:pt x="940" y="392"/>
                    </a:lnTo>
                    <a:lnTo>
                      <a:pt x="940" y="392"/>
                    </a:lnTo>
                    <a:lnTo>
                      <a:pt x="960" y="392"/>
                    </a:lnTo>
                    <a:lnTo>
                      <a:pt x="960" y="394"/>
                    </a:lnTo>
                    <a:lnTo>
                      <a:pt x="960" y="394"/>
                    </a:lnTo>
                    <a:lnTo>
                      <a:pt x="956" y="398"/>
                    </a:lnTo>
                    <a:lnTo>
                      <a:pt x="956" y="398"/>
                    </a:lnTo>
                    <a:lnTo>
                      <a:pt x="964" y="400"/>
                    </a:lnTo>
                    <a:lnTo>
                      <a:pt x="964" y="400"/>
                    </a:lnTo>
                    <a:lnTo>
                      <a:pt x="966" y="402"/>
                    </a:lnTo>
                    <a:lnTo>
                      <a:pt x="966" y="402"/>
                    </a:lnTo>
                    <a:lnTo>
                      <a:pt x="968" y="398"/>
                    </a:lnTo>
                    <a:lnTo>
                      <a:pt x="968" y="398"/>
                    </a:lnTo>
                    <a:lnTo>
                      <a:pt x="972" y="398"/>
                    </a:lnTo>
                    <a:lnTo>
                      <a:pt x="972" y="398"/>
                    </a:lnTo>
                    <a:lnTo>
                      <a:pt x="966" y="406"/>
                    </a:lnTo>
                    <a:lnTo>
                      <a:pt x="966" y="410"/>
                    </a:lnTo>
                    <a:lnTo>
                      <a:pt x="966" y="412"/>
                    </a:lnTo>
                    <a:lnTo>
                      <a:pt x="968" y="412"/>
                    </a:lnTo>
                    <a:lnTo>
                      <a:pt x="968" y="412"/>
                    </a:lnTo>
                    <a:lnTo>
                      <a:pt x="968" y="414"/>
                    </a:lnTo>
                    <a:lnTo>
                      <a:pt x="968" y="414"/>
                    </a:lnTo>
                    <a:lnTo>
                      <a:pt x="962" y="416"/>
                    </a:lnTo>
                    <a:lnTo>
                      <a:pt x="962" y="416"/>
                    </a:lnTo>
                    <a:lnTo>
                      <a:pt x="962" y="418"/>
                    </a:lnTo>
                    <a:lnTo>
                      <a:pt x="962" y="422"/>
                    </a:lnTo>
                    <a:lnTo>
                      <a:pt x="962" y="422"/>
                    </a:lnTo>
                    <a:lnTo>
                      <a:pt x="966" y="424"/>
                    </a:lnTo>
                    <a:lnTo>
                      <a:pt x="966" y="424"/>
                    </a:lnTo>
                    <a:lnTo>
                      <a:pt x="966" y="428"/>
                    </a:lnTo>
                    <a:lnTo>
                      <a:pt x="966" y="432"/>
                    </a:lnTo>
                    <a:lnTo>
                      <a:pt x="966" y="432"/>
                    </a:lnTo>
                    <a:lnTo>
                      <a:pt x="964" y="434"/>
                    </a:lnTo>
                    <a:lnTo>
                      <a:pt x="964" y="434"/>
                    </a:lnTo>
                    <a:lnTo>
                      <a:pt x="964" y="436"/>
                    </a:lnTo>
                    <a:lnTo>
                      <a:pt x="964" y="438"/>
                    </a:lnTo>
                    <a:lnTo>
                      <a:pt x="964" y="438"/>
                    </a:lnTo>
                    <a:lnTo>
                      <a:pt x="970" y="442"/>
                    </a:lnTo>
                    <a:lnTo>
                      <a:pt x="970" y="442"/>
                    </a:lnTo>
                    <a:lnTo>
                      <a:pt x="972" y="442"/>
                    </a:lnTo>
                    <a:lnTo>
                      <a:pt x="974" y="442"/>
                    </a:lnTo>
                    <a:lnTo>
                      <a:pt x="974" y="444"/>
                    </a:lnTo>
                    <a:lnTo>
                      <a:pt x="974" y="444"/>
                    </a:lnTo>
                    <a:lnTo>
                      <a:pt x="984" y="444"/>
                    </a:lnTo>
                    <a:lnTo>
                      <a:pt x="984" y="444"/>
                    </a:lnTo>
                    <a:lnTo>
                      <a:pt x="986" y="454"/>
                    </a:lnTo>
                    <a:lnTo>
                      <a:pt x="986" y="454"/>
                    </a:lnTo>
                    <a:lnTo>
                      <a:pt x="990" y="452"/>
                    </a:lnTo>
                    <a:lnTo>
                      <a:pt x="990" y="450"/>
                    </a:lnTo>
                    <a:lnTo>
                      <a:pt x="990" y="450"/>
                    </a:lnTo>
                    <a:lnTo>
                      <a:pt x="992" y="450"/>
                    </a:lnTo>
                    <a:lnTo>
                      <a:pt x="992" y="450"/>
                    </a:lnTo>
                    <a:lnTo>
                      <a:pt x="992" y="454"/>
                    </a:lnTo>
                    <a:lnTo>
                      <a:pt x="994" y="454"/>
                    </a:lnTo>
                    <a:lnTo>
                      <a:pt x="994" y="454"/>
                    </a:lnTo>
                    <a:lnTo>
                      <a:pt x="998" y="460"/>
                    </a:lnTo>
                    <a:lnTo>
                      <a:pt x="998" y="460"/>
                    </a:lnTo>
                    <a:lnTo>
                      <a:pt x="1000" y="458"/>
                    </a:lnTo>
                    <a:lnTo>
                      <a:pt x="1000" y="458"/>
                    </a:lnTo>
                    <a:lnTo>
                      <a:pt x="1004" y="458"/>
                    </a:lnTo>
                    <a:lnTo>
                      <a:pt x="1004" y="458"/>
                    </a:lnTo>
                    <a:lnTo>
                      <a:pt x="1006" y="456"/>
                    </a:lnTo>
                    <a:lnTo>
                      <a:pt x="1008" y="454"/>
                    </a:lnTo>
                    <a:lnTo>
                      <a:pt x="1010" y="448"/>
                    </a:lnTo>
                    <a:lnTo>
                      <a:pt x="1010" y="448"/>
                    </a:lnTo>
                    <a:lnTo>
                      <a:pt x="1012" y="448"/>
                    </a:lnTo>
                    <a:lnTo>
                      <a:pt x="1014" y="450"/>
                    </a:lnTo>
                    <a:lnTo>
                      <a:pt x="1014" y="450"/>
                    </a:lnTo>
                    <a:lnTo>
                      <a:pt x="1014" y="444"/>
                    </a:lnTo>
                    <a:lnTo>
                      <a:pt x="1014" y="444"/>
                    </a:lnTo>
                    <a:lnTo>
                      <a:pt x="1018" y="440"/>
                    </a:lnTo>
                    <a:lnTo>
                      <a:pt x="1022" y="436"/>
                    </a:lnTo>
                    <a:lnTo>
                      <a:pt x="1024" y="434"/>
                    </a:lnTo>
                    <a:lnTo>
                      <a:pt x="1024" y="434"/>
                    </a:lnTo>
                    <a:lnTo>
                      <a:pt x="1022" y="432"/>
                    </a:lnTo>
                    <a:lnTo>
                      <a:pt x="1022" y="430"/>
                    </a:lnTo>
                    <a:lnTo>
                      <a:pt x="1022" y="428"/>
                    </a:lnTo>
                    <a:lnTo>
                      <a:pt x="1022" y="428"/>
                    </a:lnTo>
                    <a:lnTo>
                      <a:pt x="1026" y="426"/>
                    </a:lnTo>
                    <a:lnTo>
                      <a:pt x="1026" y="426"/>
                    </a:lnTo>
                    <a:lnTo>
                      <a:pt x="1026" y="424"/>
                    </a:lnTo>
                    <a:lnTo>
                      <a:pt x="1026" y="420"/>
                    </a:lnTo>
                    <a:lnTo>
                      <a:pt x="1026" y="420"/>
                    </a:lnTo>
                    <a:lnTo>
                      <a:pt x="1026" y="420"/>
                    </a:lnTo>
                    <a:lnTo>
                      <a:pt x="1028" y="420"/>
                    </a:lnTo>
                    <a:lnTo>
                      <a:pt x="1028" y="420"/>
                    </a:lnTo>
                    <a:lnTo>
                      <a:pt x="1030" y="412"/>
                    </a:lnTo>
                    <a:lnTo>
                      <a:pt x="1030" y="412"/>
                    </a:lnTo>
                    <a:lnTo>
                      <a:pt x="1036" y="412"/>
                    </a:lnTo>
                    <a:lnTo>
                      <a:pt x="1036" y="412"/>
                    </a:lnTo>
                    <a:lnTo>
                      <a:pt x="1036" y="422"/>
                    </a:lnTo>
                    <a:lnTo>
                      <a:pt x="1036" y="422"/>
                    </a:lnTo>
                    <a:lnTo>
                      <a:pt x="1038" y="422"/>
                    </a:lnTo>
                    <a:lnTo>
                      <a:pt x="1038" y="422"/>
                    </a:lnTo>
                    <a:lnTo>
                      <a:pt x="1038" y="426"/>
                    </a:lnTo>
                    <a:lnTo>
                      <a:pt x="1036" y="428"/>
                    </a:lnTo>
                    <a:lnTo>
                      <a:pt x="1036" y="428"/>
                    </a:lnTo>
                    <a:lnTo>
                      <a:pt x="1038" y="434"/>
                    </a:lnTo>
                    <a:lnTo>
                      <a:pt x="1038" y="440"/>
                    </a:lnTo>
                    <a:lnTo>
                      <a:pt x="1040" y="440"/>
                    </a:lnTo>
                    <a:lnTo>
                      <a:pt x="1040" y="440"/>
                    </a:lnTo>
                    <a:lnTo>
                      <a:pt x="1040" y="444"/>
                    </a:lnTo>
                    <a:lnTo>
                      <a:pt x="1040" y="444"/>
                    </a:lnTo>
                    <a:lnTo>
                      <a:pt x="1044" y="442"/>
                    </a:lnTo>
                    <a:lnTo>
                      <a:pt x="1044" y="442"/>
                    </a:lnTo>
                    <a:lnTo>
                      <a:pt x="1046" y="442"/>
                    </a:lnTo>
                    <a:lnTo>
                      <a:pt x="1048" y="442"/>
                    </a:lnTo>
                    <a:lnTo>
                      <a:pt x="1048" y="442"/>
                    </a:lnTo>
                    <a:lnTo>
                      <a:pt x="1048" y="446"/>
                    </a:lnTo>
                    <a:lnTo>
                      <a:pt x="1048" y="446"/>
                    </a:lnTo>
                    <a:lnTo>
                      <a:pt x="1052" y="446"/>
                    </a:lnTo>
                    <a:lnTo>
                      <a:pt x="1052" y="448"/>
                    </a:lnTo>
                    <a:lnTo>
                      <a:pt x="1052" y="448"/>
                    </a:lnTo>
                    <a:lnTo>
                      <a:pt x="1050" y="448"/>
                    </a:lnTo>
                    <a:lnTo>
                      <a:pt x="1048" y="450"/>
                    </a:lnTo>
                    <a:lnTo>
                      <a:pt x="1048" y="450"/>
                    </a:lnTo>
                    <a:lnTo>
                      <a:pt x="1054" y="452"/>
                    </a:lnTo>
                    <a:lnTo>
                      <a:pt x="1054" y="454"/>
                    </a:lnTo>
                    <a:lnTo>
                      <a:pt x="1052" y="456"/>
                    </a:lnTo>
                    <a:lnTo>
                      <a:pt x="1052" y="456"/>
                    </a:lnTo>
                    <a:lnTo>
                      <a:pt x="1046" y="458"/>
                    </a:lnTo>
                    <a:lnTo>
                      <a:pt x="1046" y="458"/>
                    </a:lnTo>
                    <a:lnTo>
                      <a:pt x="1046" y="460"/>
                    </a:lnTo>
                    <a:lnTo>
                      <a:pt x="1046" y="460"/>
                    </a:lnTo>
                    <a:lnTo>
                      <a:pt x="1058" y="460"/>
                    </a:lnTo>
                    <a:lnTo>
                      <a:pt x="1058" y="460"/>
                    </a:lnTo>
                    <a:lnTo>
                      <a:pt x="1060" y="462"/>
                    </a:lnTo>
                    <a:lnTo>
                      <a:pt x="1060" y="462"/>
                    </a:lnTo>
                    <a:lnTo>
                      <a:pt x="1056" y="468"/>
                    </a:lnTo>
                    <a:lnTo>
                      <a:pt x="1056" y="468"/>
                    </a:lnTo>
                    <a:lnTo>
                      <a:pt x="1058" y="468"/>
                    </a:lnTo>
                    <a:lnTo>
                      <a:pt x="1058" y="468"/>
                    </a:lnTo>
                    <a:lnTo>
                      <a:pt x="1060" y="470"/>
                    </a:lnTo>
                    <a:lnTo>
                      <a:pt x="1058" y="472"/>
                    </a:lnTo>
                    <a:lnTo>
                      <a:pt x="1058" y="472"/>
                    </a:lnTo>
                    <a:lnTo>
                      <a:pt x="1062" y="472"/>
                    </a:lnTo>
                    <a:lnTo>
                      <a:pt x="1062" y="472"/>
                    </a:lnTo>
                    <a:lnTo>
                      <a:pt x="1064" y="476"/>
                    </a:lnTo>
                    <a:lnTo>
                      <a:pt x="1064" y="476"/>
                    </a:lnTo>
                    <a:lnTo>
                      <a:pt x="1068" y="476"/>
                    </a:lnTo>
                    <a:lnTo>
                      <a:pt x="1068" y="476"/>
                    </a:lnTo>
                    <a:lnTo>
                      <a:pt x="1066" y="482"/>
                    </a:lnTo>
                    <a:lnTo>
                      <a:pt x="1062" y="486"/>
                    </a:lnTo>
                    <a:lnTo>
                      <a:pt x="1062" y="486"/>
                    </a:lnTo>
                    <a:lnTo>
                      <a:pt x="1068" y="486"/>
                    </a:lnTo>
                    <a:lnTo>
                      <a:pt x="1068" y="486"/>
                    </a:lnTo>
                    <a:lnTo>
                      <a:pt x="1068" y="488"/>
                    </a:lnTo>
                    <a:lnTo>
                      <a:pt x="1070" y="490"/>
                    </a:lnTo>
                    <a:lnTo>
                      <a:pt x="1070" y="490"/>
                    </a:lnTo>
                    <a:lnTo>
                      <a:pt x="1074" y="490"/>
                    </a:lnTo>
                    <a:lnTo>
                      <a:pt x="1074" y="490"/>
                    </a:lnTo>
                    <a:lnTo>
                      <a:pt x="1076" y="494"/>
                    </a:lnTo>
                    <a:lnTo>
                      <a:pt x="1076" y="496"/>
                    </a:lnTo>
                    <a:lnTo>
                      <a:pt x="1076" y="496"/>
                    </a:lnTo>
                    <a:lnTo>
                      <a:pt x="1076" y="496"/>
                    </a:lnTo>
                    <a:lnTo>
                      <a:pt x="1076" y="498"/>
                    </a:lnTo>
                    <a:lnTo>
                      <a:pt x="1076" y="498"/>
                    </a:lnTo>
                    <a:lnTo>
                      <a:pt x="1074" y="498"/>
                    </a:lnTo>
                    <a:lnTo>
                      <a:pt x="1074" y="496"/>
                    </a:lnTo>
                    <a:lnTo>
                      <a:pt x="1074" y="496"/>
                    </a:lnTo>
                    <a:lnTo>
                      <a:pt x="1072" y="498"/>
                    </a:lnTo>
                    <a:lnTo>
                      <a:pt x="1072" y="498"/>
                    </a:lnTo>
                    <a:lnTo>
                      <a:pt x="1072" y="498"/>
                    </a:lnTo>
                    <a:lnTo>
                      <a:pt x="1066" y="498"/>
                    </a:lnTo>
                    <a:lnTo>
                      <a:pt x="1062" y="498"/>
                    </a:lnTo>
                    <a:lnTo>
                      <a:pt x="1062" y="500"/>
                    </a:lnTo>
                    <a:lnTo>
                      <a:pt x="1062" y="500"/>
                    </a:lnTo>
                    <a:lnTo>
                      <a:pt x="1066" y="502"/>
                    </a:lnTo>
                    <a:lnTo>
                      <a:pt x="1066" y="502"/>
                    </a:lnTo>
                    <a:lnTo>
                      <a:pt x="1064" y="508"/>
                    </a:lnTo>
                    <a:lnTo>
                      <a:pt x="1064" y="508"/>
                    </a:lnTo>
                    <a:lnTo>
                      <a:pt x="1068" y="506"/>
                    </a:lnTo>
                    <a:lnTo>
                      <a:pt x="1070" y="506"/>
                    </a:lnTo>
                    <a:lnTo>
                      <a:pt x="1070" y="510"/>
                    </a:lnTo>
                    <a:lnTo>
                      <a:pt x="1070" y="510"/>
                    </a:lnTo>
                    <a:lnTo>
                      <a:pt x="1068" y="510"/>
                    </a:lnTo>
                    <a:lnTo>
                      <a:pt x="1068" y="510"/>
                    </a:lnTo>
                    <a:lnTo>
                      <a:pt x="1068" y="510"/>
                    </a:lnTo>
                    <a:lnTo>
                      <a:pt x="1072" y="510"/>
                    </a:lnTo>
                    <a:lnTo>
                      <a:pt x="1072" y="510"/>
                    </a:lnTo>
                    <a:lnTo>
                      <a:pt x="1072" y="518"/>
                    </a:lnTo>
                    <a:lnTo>
                      <a:pt x="1072" y="518"/>
                    </a:lnTo>
                    <a:lnTo>
                      <a:pt x="1078" y="518"/>
                    </a:lnTo>
                    <a:lnTo>
                      <a:pt x="1082" y="518"/>
                    </a:lnTo>
                    <a:lnTo>
                      <a:pt x="1082" y="518"/>
                    </a:lnTo>
                    <a:lnTo>
                      <a:pt x="1086" y="522"/>
                    </a:lnTo>
                    <a:lnTo>
                      <a:pt x="1086" y="522"/>
                    </a:lnTo>
                    <a:lnTo>
                      <a:pt x="1088" y="522"/>
                    </a:lnTo>
                    <a:lnTo>
                      <a:pt x="1088" y="522"/>
                    </a:lnTo>
                    <a:lnTo>
                      <a:pt x="1088" y="528"/>
                    </a:lnTo>
                    <a:lnTo>
                      <a:pt x="1088" y="528"/>
                    </a:lnTo>
                    <a:lnTo>
                      <a:pt x="1088" y="530"/>
                    </a:lnTo>
                    <a:lnTo>
                      <a:pt x="1088" y="534"/>
                    </a:lnTo>
                    <a:lnTo>
                      <a:pt x="1088" y="534"/>
                    </a:lnTo>
                    <a:lnTo>
                      <a:pt x="1100" y="534"/>
                    </a:lnTo>
                    <a:lnTo>
                      <a:pt x="1100" y="534"/>
                    </a:lnTo>
                    <a:lnTo>
                      <a:pt x="1100" y="538"/>
                    </a:lnTo>
                    <a:lnTo>
                      <a:pt x="1100" y="538"/>
                    </a:lnTo>
                    <a:lnTo>
                      <a:pt x="1104" y="534"/>
                    </a:lnTo>
                    <a:lnTo>
                      <a:pt x="1104" y="534"/>
                    </a:lnTo>
                    <a:lnTo>
                      <a:pt x="1104" y="536"/>
                    </a:lnTo>
                    <a:lnTo>
                      <a:pt x="1106" y="536"/>
                    </a:lnTo>
                    <a:lnTo>
                      <a:pt x="1106" y="536"/>
                    </a:lnTo>
                    <a:lnTo>
                      <a:pt x="1106" y="534"/>
                    </a:lnTo>
                    <a:lnTo>
                      <a:pt x="1108" y="534"/>
                    </a:lnTo>
                    <a:lnTo>
                      <a:pt x="1108" y="534"/>
                    </a:lnTo>
                    <a:lnTo>
                      <a:pt x="1108" y="540"/>
                    </a:lnTo>
                    <a:lnTo>
                      <a:pt x="1110" y="540"/>
                    </a:lnTo>
                    <a:lnTo>
                      <a:pt x="1110" y="540"/>
                    </a:lnTo>
                    <a:lnTo>
                      <a:pt x="1114" y="544"/>
                    </a:lnTo>
                    <a:lnTo>
                      <a:pt x="1118" y="546"/>
                    </a:lnTo>
                    <a:lnTo>
                      <a:pt x="1118" y="546"/>
                    </a:lnTo>
                    <a:lnTo>
                      <a:pt x="1120" y="542"/>
                    </a:lnTo>
                    <a:lnTo>
                      <a:pt x="1120" y="542"/>
                    </a:lnTo>
                    <a:lnTo>
                      <a:pt x="1122" y="540"/>
                    </a:lnTo>
                    <a:lnTo>
                      <a:pt x="1122" y="540"/>
                    </a:lnTo>
                    <a:lnTo>
                      <a:pt x="1124" y="546"/>
                    </a:lnTo>
                    <a:lnTo>
                      <a:pt x="1124" y="546"/>
                    </a:lnTo>
                    <a:lnTo>
                      <a:pt x="1126" y="548"/>
                    </a:lnTo>
                    <a:lnTo>
                      <a:pt x="1126" y="548"/>
                    </a:lnTo>
                    <a:lnTo>
                      <a:pt x="1130" y="546"/>
                    </a:lnTo>
                    <a:lnTo>
                      <a:pt x="1130" y="546"/>
                    </a:lnTo>
                    <a:lnTo>
                      <a:pt x="1126" y="550"/>
                    </a:lnTo>
                    <a:lnTo>
                      <a:pt x="1124" y="554"/>
                    </a:lnTo>
                    <a:lnTo>
                      <a:pt x="1124" y="554"/>
                    </a:lnTo>
                    <a:lnTo>
                      <a:pt x="1120" y="554"/>
                    </a:lnTo>
                    <a:lnTo>
                      <a:pt x="1118" y="556"/>
                    </a:lnTo>
                    <a:lnTo>
                      <a:pt x="1118" y="556"/>
                    </a:lnTo>
                    <a:lnTo>
                      <a:pt x="1114" y="556"/>
                    </a:lnTo>
                    <a:lnTo>
                      <a:pt x="1112" y="556"/>
                    </a:lnTo>
                    <a:lnTo>
                      <a:pt x="1112" y="556"/>
                    </a:lnTo>
                    <a:lnTo>
                      <a:pt x="1110" y="560"/>
                    </a:lnTo>
                    <a:lnTo>
                      <a:pt x="1110" y="560"/>
                    </a:lnTo>
                    <a:lnTo>
                      <a:pt x="1106" y="560"/>
                    </a:lnTo>
                    <a:lnTo>
                      <a:pt x="1106" y="560"/>
                    </a:lnTo>
                    <a:lnTo>
                      <a:pt x="1098" y="566"/>
                    </a:lnTo>
                    <a:lnTo>
                      <a:pt x="1098" y="566"/>
                    </a:lnTo>
                    <a:lnTo>
                      <a:pt x="1088" y="566"/>
                    </a:lnTo>
                    <a:lnTo>
                      <a:pt x="1088" y="566"/>
                    </a:lnTo>
                    <a:lnTo>
                      <a:pt x="1090" y="576"/>
                    </a:lnTo>
                    <a:lnTo>
                      <a:pt x="1090" y="576"/>
                    </a:lnTo>
                    <a:lnTo>
                      <a:pt x="1094" y="576"/>
                    </a:lnTo>
                    <a:lnTo>
                      <a:pt x="1094" y="576"/>
                    </a:lnTo>
                    <a:lnTo>
                      <a:pt x="1094" y="572"/>
                    </a:lnTo>
                    <a:lnTo>
                      <a:pt x="1096" y="570"/>
                    </a:lnTo>
                    <a:lnTo>
                      <a:pt x="1096" y="570"/>
                    </a:lnTo>
                    <a:lnTo>
                      <a:pt x="1098" y="570"/>
                    </a:lnTo>
                    <a:lnTo>
                      <a:pt x="1102" y="568"/>
                    </a:lnTo>
                    <a:lnTo>
                      <a:pt x="1102" y="568"/>
                    </a:lnTo>
                    <a:lnTo>
                      <a:pt x="1108" y="564"/>
                    </a:lnTo>
                    <a:lnTo>
                      <a:pt x="1114" y="560"/>
                    </a:lnTo>
                    <a:lnTo>
                      <a:pt x="1114" y="560"/>
                    </a:lnTo>
                    <a:lnTo>
                      <a:pt x="1118" y="560"/>
                    </a:lnTo>
                    <a:lnTo>
                      <a:pt x="1122" y="560"/>
                    </a:lnTo>
                    <a:lnTo>
                      <a:pt x="1122" y="556"/>
                    </a:lnTo>
                    <a:lnTo>
                      <a:pt x="1122" y="556"/>
                    </a:lnTo>
                    <a:lnTo>
                      <a:pt x="1126" y="556"/>
                    </a:lnTo>
                    <a:lnTo>
                      <a:pt x="1132" y="556"/>
                    </a:lnTo>
                    <a:lnTo>
                      <a:pt x="1132" y="556"/>
                    </a:lnTo>
                    <a:lnTo>
                      <a:pt x="1134" y="560"/>
                    </a:lnTo>
                    <a:lnTo>
                      <a:pt x="1134" y="560"/>
                    </a:lnTo>
                    <a:lnTo>
                      <a:pt x="1142" y="564"/>
                    </a:lnTo>
                    <a:lnTo>
                      <a:pt x="1142" y="564"/>
                    </a:lnTo>
                    <a:lnTo>
                      <a:pt x="1142" y="568"/>
                    </a:lnTo>
                    <a:lnTo>
                      <a:pt x="1144" y="568"/>
                    </a:lnTo>
                    <a:lnTo>
                      <a:pt x="1144" y="568"/>
                    </a:lnTo>
                    <a:lnTo>
                      <a:pt x="1144" y="566"/>
                    </a:lnTo>
                    <a:lnTo>
                      <a:pt x="1144" y="566"/>
                    </a:lnTo>
                    <a:lnTo>
                      <a:pt x="1148" y="564"/>
                    </a:lnTo>
                    <a:lnTo>
                      <a:pt x="1148" y="564"/>
                    </a:lnTo>
                    <a:lnTo>
                      <a:pt x="1148" y="566"/>
                    </a:lnTo>
                    <a:lnTo>
                      <a:pt x="1150" y="566"/>
                    </a:lnTo>
                    <a:lnTo>
                      <a:pt x="1150" y="566"/>
                    </a:lnTo>
                    <a:lnTo>
                      <a:pt x="1150" y="572"/>
                    </a:lnTo>
                    <a:lnTo>
                      <a:pt x="1150" y="574"/>
                    </a:lnTo>
                    <a:lnTo>
                      <a:pt x="1148" y="576"/>
                    </a:lnTo>
                    <a:lnTo>
                      <a:pt x="1148" y="578"/>
                    </a:lnTo>
                    <a:lnTo>
                      <a:pt x="1148" y="578"/>
                    </a:lnTo>
                    <a:lnTo>
                      <a:pt x="1150" y="578"/>
                    </a:lnTo>
                    <a:lnTo>
                      <a:pt x="1148" y="578"/>
                    </a:lnTo>
                    <a:lnTo>
                      <a:pt x="1148" y="578"/>
                    </a:lnTo>
                    <a:lnTo>
                      <a:pt x="1150" y="582"/>
                    </a:lnTo>
                    <a:lnTo>
                      <a:pt x="1148" y="588"/>
                    </a:lnTo>
                    <a:lnTo>
                      <a:pt x="1146" y="588"/>
                    </a:lnTo>
                    <a:lnTo>
                      <a:pt x="1146" y="590"/>
                    </a:lnTo>
                    <a:lnTo>
                      <a:pt x="1146" y="590"/>
                    </a:lnTo>
                    <a:lnTo>
                      <a:pt x="1144" y="590"/>
                    </a:lnTo>
                    <a:lnTo>
                      <a:pt x="1144" y="590"/>
                    </a:lnTo>
                    <a:lnTo>
                      <a:pt x="1142" y="594"/>
                    </a:lnTo>
                    <a:lnTo>
                      <a:pt x="1142" y="594"/>
                    </a:lnTo>
                    <a:lnTo>
                      <a:pt x="1138" y="594"/>
                    </a:lnTo>
                    <a:lnTo>
                      <a:pt x="1134" y="598"/>
                    </a:lnTo>
                    <a:lnTo>
                      <a:pt x="1134" y="598"/>
                    </a:lnTo>
                    <a:lnTo>
                      <a:pt x="1132" y="598"/>
                    </a:lnTo>
                    <a:lnTo>
                      <a:pt x="1130" y="598"/>
                    </a:lnTo>
                    <a:lnTo>
                      <a:pt x="1130" y="598"/>
                    </a:lnTo>
                    <a:lnTo>
                      <a:pt x="1126" y="598"/>
                    </a:lnTo>
                    <a:lnTo>
                      <a:pt x="1124" y="600"/>
                    </a:lnTo>
                    <a:lnTo>
                      <a:pt x="1122" y="602"/>
                    </a:lnTo>
                    <a:lnTo>
                      <a:pt x="1118" y="600"/>
                    </a:lnTo>
                    <a:lnTo>
                      <a:pt x="1118" y="600"/>
                    </a:lnTo>
                    <a:lnTo>
                      <a:pt x="1118" y="600"/>
                    </a:lnTo>
                    <a:lnTo>
                      <a:pt x="1116" y="600"/>
                    </a:lnTo>
                    <a:lnTo>
                      <a:pt x="1116" y="600"/>
                    </a:lnTo>
                    <a:lnTo>
                      <a:pt x="1116" y="602"/>
                    </a:lnTo>
                    <a:lnTo>
                      <a:pt x="1116" y="602"/>
                    </a:lnTo>
                    <a:lnTo>
                      <a:pt x="1112" y="604"/>
                    </a:lnTo>
                    <a:lnTo>
                      <a:pt x="1112" y="604"/>
                    </a:lnTo>
                    <a:lnTo>
                      <a:pt x="1112" y="608"/>
                    </a:lnTo>
                    <a:lnTo>
                      <a:pt x="1112" y="608"/>
                    </a:lnTo>
                    <a:lnTo>
                      <a:pt x="1108" y="612"/>
                    </a:lnTo>
                    <a:lnTo>
                      <a:pt x="1108" y="612"/>
                    </a:lnTo>
                    <a:lnTo>
                      <a:pt x="1108" y="614"/>
                    </a:lnTo>
                    <a:lnTo>
                      <a:pt x="1108" y="616"/>
                    </a:lnTo>
                    <a:lnTo>
                      <a:pt x="1108" y="616"/>
                    </a:lnTo>
                    <a:lnTo>
                      <a:pt x="1106" y="618"/>
                    </a:lnTo>
                    <a:lnTo>
                      <a:pt x="1104" y="620"/>
                    </a:lnTo>
                    <a:lnTo>
                      <a:pt x="1100" y="620"/>
                    </a:lnTo>
                    <a:lnTo>
                      <a:pt x="1100" y="620"/>
                    </a:lnTo>
                    <a:lnTo>
                      <a:pt x="1100" y="624"/>
                    </a:lnTo>
                    <a:lnTo>
                      <a:pt x="1100" y="624"/>
                    </a:lnTo>
                    <a:lnTo>
                      <a:pt x="1098" y="626"/>
                    </a:lnTo>
                    <a:lnTo>
                      <a:pt x="1098" y="626"/>
                    </a:lnTo>
                    <a:lnTo>
                      <a:pt x="1090" y="626"/>
                    </a:lnTo>
                    <a:lnTo>
                      <a:pt x="1090" y="626"/>
                    </a:lnTo>
                    <a:lnTo>
                      <a:pt x="1088" y="630"/>
                    </a:lnTo>
                    <a:lnTo>
                      <a:pt x="1088" y="630"/>
                    </a:lnTo>
                    <a:lnTo>
                      <a:pt x="1086" y="630"/>
                    </a:lnTo>
                    <a:lnTo>
                      <a:pt x="1084" y="630"/>
                    </a:lnTo>
                    <a:lnTo>
                      <a:pt x="1082" y="628"/>
                    </a:lnTo>
                    <a:lnTo>
                      <a:pt x="1082" y="628"/>
                    </a:lnTo>
                    <a:lnTo>
                      <a:pt x="1078" y="628"/>
                    </a:lnTo>
                    <a:lnTo>
                      <a:pt x="1078" y="628"/>
                    </a:lnTo>
                    <a:lnTo>
                      <a:pt x="1078" y="630"/>
                    </a:lnTo>
                    <a:lnTo>
                      <a:pt x="1078" y="630"/>
                    </a:lnTo>
                    <a:lnTo>
                      <a:pt x="1078" y="632"/>
                    </a:lnTo>
                    <a:lnTo>
                      <a:pt x="1076" y="632"/>
                    </a:lnTo>
                    <a:lnTo>
                      <a:pt x="1076" y="630"/>
                    </a:lnTo>
                    <a:lnTo>
                      <a:pt x="1076" y="630"/>
                    </a:lnTo>
                    <a:lnTo>
                      <a:pt x="1072" y="632"/>
                    </a:lnTo>
                    <a:lnTo>
                      <a:pt x="1072" y="632"/>
                    </a:lnTo>
                    <a:lnTo>
                      <a:pt x="1070" y="626"/>
                    </a:lnTo>
                    <a:lnTo>
                      <a:pt x="1070" y="626"/>
                    </a:lnTo>
                    <a:lnTo>
                      <a:pt x="1064" y="628"/>
                    </a:lnTo>
                    <a:lnTo>
                      <a:pt x="1060" y="628"/>
                    </a:lnTo>
                    <a:lnTo>
                      <a:pt x="1058" y="628"/>
                    </a:lnTo>
                    <a:lnTo>
                      <a:pt x="1052" y="626"/>
                    </a:lnTo>
                    <a:lnTo>
                      <a:pt x="1052" y="626"/>
                    </a:lnTo>
                    <a:lnTo>
                      <a:pt x="1050" y="630"/>
                    </a:lnTo>
                    <a:lnTo>
                      <a:pt x="1050" y="630"/>
                    </a:lnTo>
                    <a:lnTo>
                      <a:pt x="1046" y="630"/>
                    </a:lnTo>
                    <a:lnTo>
                      <a:pt x="1042" y="628"/>
                    </a:lnTo>
                    <a:lnTo>
                      <a:pt x="1042" y="628"/>
                    </a:lnTo>
                    <a:lnTo>
                      <a:pt x="1040" y="630"/>
                    </a:lnTo>
                    <a:lnTo>
                      <a:pt x="1036" y="630"/>
                    </a:lnTo>
                    <a:lnTo>
                      <a:pt x="1036" y="630"/>
                    </a:lnTo>
                    <a:lnTo>
                      <a:pt x="1034" y="630"/>
                    </a:lnTo>
                    <a:lnTo>
                      <a:pt x="1032" y="628"/>
                    </a:lnTo>
                    <a:lnTo>
                      <a:pt x="1032" y="628"/>
                    </a:lnTo>
                    <a:lnTo>
                      <a:pt x="1030" y="630"/>
                    </a:lnTo>
                    <a:lnTo>
                      <a:pt x="1030" y="630"/>
                    </a:lnTo>
                    <a:lnTo>
                      <a:pt x="1020" y="630"/>
                    </a:lnTo>
                    <a:lnTo>
                      <a:pt x="1020" y="630"/>
                    </a:lnTo>
                    <a:lnTo>
                      <a:pt x="1020" y="630"/>
                    </a:lnTo>
                    <a:lnTo>
                      <a:pt x="1006" y="628"/>
                    </a:lnTo>
                    <a:lnTo>
                      <a:pt x="1006" y="630"/>
                    </a:lnTo>
                    <a:lnTo>
                      <a:pt x="1006" y="630"/>
                    </a:lnTo>
                    <a:lnTo>
                      <a:pt x="1002" y="634"/>
                    </a:lnTo>
                    <a:lnTo>
                      <a:pt x="1002" y="634"/>
                    </a:lnTo>
                    <a:lnTo>
                      <a:pt x="1000" y="632"/>
                    </a:lnTo>
                    <a:lnTo>
                      <a:pt x="1000" y="634"/>
                    </a:lnTo>
                    <a:lnTo>
                      <a:pt x="998" y="634"/>
                    </a:lnTo>
                    <a:lnTo>
                      <a:pt x="998" y="634"/>
                    </a:lnTo>
                    <a:lnTo>
                      <a:pt x="998" y="638"/>
                    </a:lnTo>
                    <a:lnTo>
                      <a:pt x="996" y="644"/>
                    </a:lnTo>
                    <a:lnTo>
                      <a:pt x="996" y="644"/>
                    </a:lnTo>
                    <a:lnTo>
                      <a:pt x="992" y="646"/>
                    </a:lnTo>
                    <a:lnTo>
                      <a:pt x="990" y="646"/>
                    </a:lnTo>
                    <a:lnTo>
                      <a:pt x="990" y="646"/>
                    </a:lnTo>
                    <a:lnTo>
                      <a:pt x="988" y="648"/>
                    </a:lnTo>
                    <a:lnTo>
                      <a:pt x="988" y="650"/>
                    </a:lnTo>
                    <a:lnTo>
                      <a:pt x="988" y="650"/>
                    </a:lnTo>
                    <a:lnTo>
                      <a:pt x="986" y="652"/>
                    </a:lnTo>
                    <a:lnTo>
                      <a:pt x="984" y="652"/>
                    </a:lnTo>
                    <a:lnTo>
                      <a:pt x="984" y="652"/>
                    </a:lnTo>
                    <a:lnTo>
                      <a:pt x="984" y="652"/>
                    </a:lnTo>
                    <a:lnTo>
                      <a:pt x="982" y="654"/>
                    </a:lnTo>
                    <a:lnTo>
                      <a:pt x="982" y="656"/>
                    </a:lnTo>
                    <a:lnTo>
                      <a:pt x="982" y="656"/>
                    </a:lnTo>
                    <a:lnTo>
                      <a:pt x="980" y="658"/>
                    </a:lnTo>
                    <a:lnTo>
                      <a:pt x="976" y="658"/>
                    </a:lnTo>
                    <a:lnTo>
                      <a:pt x="976" y="658"/>
                    </a:lnTo>
                    <a:lnTo>
                      <a:pt x="974" y="660"/>
                    </a:lnTo>
                    <a:lnTo>
                      <a:pt x="974" y="660"/>
                    </a:lnTo>
                    <a:lnTo>
                      <a:pt x="972" y="662"/>
                    </a:lnTo>
                    <a:lnTo>
                      <a:pt x="972" y="662"/>
                    </a:lnTo>
                    <a:lnTo>
                      <a:pt x="968" y="666"/>
                    </a:lnTo>
                    <a:lnTo>
                      <a:pt x="968" y="668"/>
                    </a:lnTo>
                    <a:lnTo>
                      <a:pt x="966" y="670"/>
                    </a:lnTo>
                    <a:lnTo>
                      <a:pt x="966" y="670"/>
                    </a:lnTo>
                    <a:lnTo>
                      <a:pt x="960" y="670"/>
                    </a:lnTo>
                    <a:lnTo>
                      <a:pt x="960" y="670"/>
                    </a:lnTo>
                    <a:lnTo>
                      <a:pt x="964" y="672"/>
                    </a:lnTo>
                    <a:lnTo>
                      <a:pt x="964" y="672"/>
                    </a:lnTo>
                    <a:lnTo>
                      <a:pt x="960" y="684"/>
                    </a:lnTo>
                    <a:lnTo>
                      <a:pt x="954" y="694"/>
                    </a:lnTo>
                    <a:lnTo>
                      <a:pt x="954" y="694"/>
                    </a:lnTo>
                    <a:lnTo>
                      <a:pt x="956" y="694"/>
                    </a:lnTo>
                    <a:lnTo>
                      <a:pt x="956" y="692"/>
                    </a:lnTo>
                    <a:lnTo>
                      <a:pt x="958" y="692"/>
                    </a:lnTo>
                    <a:lnTo>
                      <a:pt x="958" y="692"/>
                    </a:lnTo>
                    <a:lnTo>
                      <a:pt x="964" y="684"/>
                    </a:lnTo>
                    <a:lnTo>
                      <a:pt x="964" y="684"/>
                    </a:lnTo>
                    <a:lnTo>
                      <a:pt x="964" y="680"/>
                    </a:lnTo>
                    <a:lnTo>
                      <a:pt x="966" y="678"/>
                    </a:lnTo>
                    <a:lnTo>
                      <a:pt x="966" y="678"/>
                    </a:lnTo>
                    <a:lnTo>
                      <a:pt x="970" y="676"/>
                    </a:lnTo>
                    <a:lnTo>
                      <a:pt x="974" y="676"/>
                    </a:lnTo>
                    <a:lnTo>
                      <a:pt x="974" y="676"/>
                    </a:lnTo>
                    <a:lnTo>
                      <a:pt x="974" y="672"/>
                    </a:lnTo>
                    <a:lnTo>
                      <a:pt x="974" y="670"/>
                    </a:lnTo>
                    <a:lnTo>
                      <a:pt x="974" y="670"/>
                    </a:lnTo>
                    <a:lnTo>
                      <a:pt x="978" y="668"/>
                    </a:lnTo>
                    <a:lnTo>
                      <a:pt x="984" y="666"/>
                    </a:lnTo>
                    <a:lnTo>
                      <a:pt x="984" y="666"/>
                    </a:lnTo>
                    <a:lnTo>
                      <a:pt x="988" y="660"/>
                    </a:lnTo>
                    <a:lnTo>
                      <a:pt x="988" y="660"/>
                    </a:lnTo>
                    <a:lnTo>
                      <a:pt x="990" y="660"/>
                    </a:lnTo>
                    <a:lnTo>
                      <a:pt x="990" y="660"/>
                    </a:lnTo>
                    <a:lnTo>
                      <a:pt x="992" y="656"/>
                    </a:lnTo>
                    <a:lnTo>
                      <a:pt x="992" y="656"/>
                    </a:lnTo>
                    <a:lnTo>
                      <a:pt x="998" y="656"/>
                    </a:lnTo>
                    <a:lnTo>
                      <a:pt x="998" y="656"/>
                    </a:lnTo>
                    <a:lnTo>
                      <a:pt x="1000" y="652"/>
                    </a:lnTo>
                    <a:lnTo>
                      <a:pt x="1000" y="652"/>
                    </a:lnTo>
                    <a:lnTo>
                      <a:pt x="1006" y="650"/>
                    </a:lnTo>
                    <a:lnTo>
                      <a:pt x="1014" y="648"/>
                    </a:lnTo>
                    <a:lnTo>
                      <a:pt x="1018" y="646"/>
                    </a:lnTo>
                    <a:lnTo>
                      <a:pt x="1018" y="646"/>
                    </a:lnTo>
                    <a:lnTo>
                      <a:pt x="1020" y="646"/>
                    </a:lnTo>
                    <a:lnTo>
                      <a:pt x="1020" y="648"/>
                    </a:lnTo>
                    <a:lnTo>
                      <a:pt x="1020" y="648"/>
                    </a:lnTo>
                    <a:lnTo>
                      <a:pt x="1026" y="648"/>
                    </a:lnTo>
                    <a:lnTo>
                      <a:pt x="1032" y="648"/>
                    </a:lnTo>
                    <a:lnTo>
                      <a:pt x="1032" y="648"/>
                    </a:lnTo>
                    <a:lnTo>
                      <a:pt x="1034" y="648"/>
                    </a:lnTo>
                    <a:lnTo>
                      <a:pt x="1034" y="650"/>
                    </a:lnTo>
                    <a:lnTo>
                      <a:pt x="1036" y="652"/>
                    </a:lnTo>
                    <a:lnTo>
                      <a:pt x="1036" y="652"/>
                    </a:lnTo>
                    <a:lnTo>
                      <a:pt x="1038" y="654"/>
                    </a:lnTo>
                    <a:lnTo>
                      <a:pt x="1038" y="654"/>
                    </a:lnTo>
                    <a:lnTo>
                      <a:pt x="1038" y="658"/>
                    </a:lnTo>
                    <a:lnTo>
                      <a:pt x="1038" y="658"/>
                    </a:lnTo>
                    <a:lnTo>
                      <a:pt x="1034" y="656"/>
                    </a:lnTo>
                    <a:lnTo>
                      <a:pt x="1034" y="656"/>
                    </a:lnTo>
                    <a:lnTo>
                      <a:pt x="1036" y="662"/>
                    </a:lnTo>
                    <a:lnTo>
                      <a:pt x="1034" y="668"/>
                    </a:lnTo>
                    <a:lnTo>
                      <a:pt x="1034" y="668"/>
                    </a:lnTo>
                    <a:lnTo>
                      <a:pt x="1028" y="666"/>
                    </a:lnTo>
                    <a:lnTo>
                      <a:pt x="1028" y="666"/>
                    </a:lnTo>
                    <a:lnTo>
                      <a:pt x="1028" y="676"/>
                    </a:lnTo>
                    <a:lnTo>
                      <a:pt x="1028" y="676"/>
                    </a:lnTo>
                    <a:lnTo>
                      <a:pt x="1022" y="676"/>
                    </a:lnTo>
                    <a:lnTo>
                      <a:pt x="1022" y="678"/>
                    </a:lnTo>
                    <a:lnTo>
                      <a:pt x="1022" y="678"/>
                    </a:lnTo>
                    <a:lnTo>
                      <a:pt x="1018" y="678"/>
                    </a:lnTo>
                    <a:lnTo>
                      <a:pt x="1018" y="678"/>
                    </a:lnTo>
                    <a:lnTo>
                      <a:pt x="1018" y="674"/>
                    </a:lnTo>
                    <a:lnTo>
                      <a:pt x="1018" y="672"/>
                    </a:lnTo>
                    <a:lnTo>
                      <a:pt x="1018" y="672"/>
                    </a:lnTo>
                    <a:lnTo>
                      <a:pt x="1014" y="670"/>
                    </a:lnTo>
                    <a:lnTo>
                      <a:pt x="1014" y="670"/>
                    </a:lnTo>
                    <a:lnTo>
                      <a:pt x="1014" y="672"/>
                    </a:lnTo>
                    <a:lnTo>
                      <a:pt x="1012" y="674"/>
                    </a:lnTo>
                    <a:lnTo>
                      <a:pt x="1012" y="676"/>
                    </a:lnTo>
                    <a:lnTo>
                      <a:pt x="1012" y="676"/>
                    </a:lnTo>
                    <a:lnTo>
                      <a:pt x="1016" y="678"/>
                    </a:lnTo>
                    <a:lnTo>
                      <a:pt x="1016" y="680"/>
                    </a:lnTo>
                    <a:lnTo>
                      <a:pt x="1016" y="680"/>
                    </a:lnTo>
                    <a:lnTo>
                      <a:pt x="1014" y="680"/>
                    </a:lnTo>
                    <a:lnTo>
                      <a:pt x="1014" y="682"/>
                    </a:lnTo>
                    <a:lnTo>
                      <a:pt x="1016" y="684"/>
                    </a:lnTo>
                    <a:lnTo>
                      <a:pt x="1020" y="684"/>
                    </a:lnTo>
                    <a:lnTo>
                      <a:pt x="1020" y="684"/>
                    </a:lnTo>
                    <a:lnTo>
                      <a:pt x="1024" y="680"/>
                    </a:lnTo>
                    <a:lnTo>
                      <a:pt x="1024" y="680"/>
                    </a:lnTo>
                    <a:lnTo>
                      <a:pt x="1028" y="680"/>
                    </a:lnTo>
                    <a:lnTo>
                      <a:pt x="1032" y="680"/>
                    </a:lnTo>
                    <a:lnTo>
                      <a:pt x="1032" y="680"/>
                    </a:lnTo>
                    <a:lnTo>
                      <a:pt x="1032" y="682"/>
                    </a:lnTo>
                    <a:lnTo>
                      <a:pt x="1032" y="684"/>
                    </a:lnTo>
                    <a:lnTo>
                      <a:pt x="1030" y="686"/>
                    </a:lnTo>
                    <a:lnTo>
                      <a:pt x="1030" y="686"/>
                    </a:lnTo>
                    <a:lnTo>
                      <a:pt x="1030" y="690"/>
                    </a:lnTo>
                    <a:lnTo>
                      <a:pt x="1030" y="692"/>
                    </a:lnTo>
                    <a:lnTo>
                      <a:pt x="1030" y="692"/>
                    </a:lnTo>
                    <a:lnTo>
                      <a:pt x="1028" y="692"/>
                    </a:lnTo>
                    <a:lnTo>
                      <a:pt x="1026" y="696"/>
                    </a:lnTo>
                    <a:lnTo>
                      <a:pt x="1026" y="696"/>
                    </a:lnTo>
                    <a:lnTo>
                      <a:pt x="1024" y="696"/>
                    </a:lnTo>
                    <a:lnTo>
                      <a:pt x="1026" y="696"/>
                    </a:lnTo>
                    <a:lnTo>
                      <a:pt x="1028" y="698"/>
                    </a:lnTo>
                    <a:lnTo>
                      <a:pt x="1028" y="698"/>
                    </a:lnTo>
                    <a:lnTo>
                      <a:pt x="1034" y="696"/>
                    </a:lnTo>
                    <a:lnTo>
                      <a:pt x="1034" y="696"/>
                    </a:lnTo>
                    <a:lnTo>
                      <a:pt x="1034" y="700"/>
                    </a:lnTo>
                    <a:lnTo>
                      <a:pt x="1032" y="700"/>
                    </a:lnTo>
                    <a:lnTo>
                      <a:pt x="1032" y="700"/>
                    </a:lnTo>
                    <a:lnTo>
                      <a:pt x="1032" y="710"/>
                    </a:lnTo>
                    <a:lnTo>
                      <a:pt x="1032" y="710"/>
                    </a:lnTo>
                    <a:lnTo>
                      <a:pt x="1034" y="710"/>
                    </a:lnTo>
                    <a:lnTo>
                      <a:pt x="1034" y="710"/>
                    </a:lnTo>
                    <a:lnTo>
                      <a:pt x="1034" y="714"/>
                    </a:lnTo>
                    <a:lnTo>
                      <a:pt x="1034" y="714"/>
                    </a:lnTo>
                    <a:lnTo>
                      <a:pt x="1046" y="716"/>
                    </a:lnTo>
                    <a:lnTo>
                      <a:pt x="1046" y="716"/>
                    </a:lnTo>
                    <a:lnTo>
                      <a:pt x="1044" y="718"/>
                    </a:lnTo>
                    <a:lnTo>
                      <a:pt x="1044" y="718"/>
                    </a:lnTo>
                    <a:lnTo>
                      <a:pt x="1040" y="720"/>
                    </a:lnTo>
                    <a:lnTo>
                      <a:pt x="1042" y="722"/>
                    </a:lnTo>
                    <a:lnTo>
                      <a:pt x="1042" y="722"/>
                    </a:lnTo>
                    <a:lnTo>
                      <a:pt x="1044" y="722"/>
                    </a:lnTo>
                    <a:lnTo>
                      <a:pt x="1044" y="720"/>
                    </a:lnTo>
                    <a:lnTo>
                      <a:pt x="1046" y="720"/>
                    </a:lnTo>
                    <a:lnTo>
                      <a:pt x="1046" y="720"/>
                    </a:lnTo>
                    <a:lnTo>
                      <a:pt x="1052" y="724"/>
                    </a:lnTo>
                    <a:lnTo>
                      <a:pt x="1052" y="724"/>
                    </a:lnTo>
                    <a:lnTo>
                      <a:pt x="1056" y="724"/>
                    </a:lnTo>
                    <a:lnTo>
                      <a:pt x="1056" y="724"/>
                    </a:lnTo>
                    <a:lnTo>
                      <a:pt x="1056" y="728"/>
                    </a:lnTo>
                    <a:lnTo>
                      <a:pt x="1056" y="728"/>
                    </a:lnTo>
                    <a:lnTo>
                      <a:pt x="1060" y="728"/>
                    </a:lnTo>
                    <a:lnTo>
                      <a:pt x="1060" y="728"/>
                    </a:lnTo>
                    <a:lnTo>
                      <a:pt x="1064" y="724"/>
                    </a:lnTo>
                    <a:lnTo>
                      <a:pt x="1068" y="720"/>
                    </a:lnTo>
                    <a:lnTo>
                      <a:pt x="1068" y="720"/>
                    </a:lnTo>
                    <a:lnTo>
                      <a:pt x="1070" y="720"/>
                    </a:lnTo>
                    <a:lnTo>
                      <a:pt x="1070" y="720"/>
                    </a:lnTo>
                    <a:lnTo>
                      <a:pt x="1070" y="728"/>
                    </a:lnTo>
                    <a:lnTo>
                      <a:pt x="1070" y="728"/>
                    </a:lnTo>
                    <a:lnTo>
                      <a:pt x="1074" y="728"/>
                    </a:lnTo>
                    <a:lnTo>
                      <a:pt x="1074" y="728"/>
                    </a:lnTo>
                    <a:lnTo>
                      <a:pt x="1074" y="730"/>
                    </a:lnTo>
                    <a:lnTo>
                      <a:pt x="1074" y="730"/>
                    </a:lnTo>
                    <a:close/>
                    <a:moveTo>
                      <a:pt x="1206" y="678"/>
                    </a:moveTo>
                    <a:lnTo>
                      <a:pt x="1206" y="678"/>
                    </a:lnTo>
                    <a:lnTo>
                      <a:pt x="1206" y="682"/>
                    </a:lnTo>
                    <a:lnTo>
                      <a:pt x="1206" y="682"/>
                    </a:lnTo>
                    <a:lnTo>
                      <a:pt x="1202" y="682"/>
                    </a:lnTo>
                    <a:lnTo>
                      <a:pt x="1200" y="680"/>
                    </a:lnTo>
                    <a:lnTo>
                      <a:pt x="1200" y="676"/>
                    </a:lnTo>
                    <a:lnTo>
                      <a:pt x="1200" y="676"/>
                    </a:lnTo>
                    <a:lnTo>
                      <a:pt x="1206" y="670"/>
                    </a:lnTo>
                    <a:lnTo>
                      <a:pt x="1206" y="670"/>
                    </a:lnTo>
                    <a:lnTo>
                      <a:pt x="1206" y="666"/>
                    </a:lnTo>
                    <a:lnTo>
                      <a:pt x="1206" y="666"/>
                    </a:lnTo>
                    <a:lnTo>
                      <a:pt x="1202" y="668"/>
                    </a:lnTo>
                    <a:lnTo>
                      <a:pt x="1202" y="670"/>
                    </a:lnTo>
                    <a:lnTo>
                      <a:pt x="1202" y="670"/>
                    </a:lnTo>
                    <a:lnTo>
                      <a:pt x="1200" y="672"/>
                    </a:lnTo>
                    <a:lnTo>
                      <a:pt x="1200" y="672"/>
                    </a:lnTo>
                    <a:lnTo>
                      <a:pt x="1198" y="676"/>
                    </a:lnTo>
                    <a:lnTo>
                      <a:pt x="1198" y="680"/>
                    </a:lnTo>
                    <a:lnTo>
                      <a:pt x="1198" y="680"/>
                    </a:lnTo>
                    <a:lnTo>
                      <a:pt x="1192" y="680"/>
                    </a:lnTo>
                    <a:lnTo>
                      <a:pt x="1192" y="676"/>
                    </a:lnTo>
                    <a:lnTo>
                      <a:pt x="1192" y="676"/>
                    </a:lnTo>
                    <a:lnTo>
                      <a:pt x="1196" y="676"/>
                    </a:lnTo>
                    <a:lnTo>
                      <a:pt x="1196" y="676"/>
                    </a:lnTo>
                    <a:lnTo>
                      <a:pt x="1196" y="672"/>
                    </a:lnTo>
                    <a:lnTo>
                      <a:pt x="1196" y="672"/>
                    </a:lnTo>
                    <a:lnTo>
                      <a:pt x="1192" y="670"/>
                    </a:lnTo>
                    <a:lnTo>
                      <a:pt x="1192" y="670"/>
                    </a:lnTo>
                    <a:lnTo>
                      <a:pt x="1192" y="666"/>
                    </a:lnTo>
                    <a:lnTo>
                      <a:pt x="1192" y="666"/>
                    </a:lnTo>
                    <a:lnTo>
                      <a:pt x="1196" y="666"/>
                    </a:lnTo>
                    <a:lnTo>
                      <a:pt x="1196" y="666"/>
                    </a:lnTo>
                    <a:lnTo>
                      <a:pt x="1196" y="662"/>
                    </a:lnTo>
                    <a:lnTo>
                      <a:pt x="1198" y="658"/>
                    </a:lnTo>
                    <a:lnTo>
                      <a:pt x="1198" y="658"/>
                    </a:lnTo>
                    <a:lnTo>
                      <a:pt x="1194" y="660"/>
                    </a:lnTo>
                    <a:lnTo>
                      <a:pt x="1194" y="662"/>
                    </a:lnTo>
                    <a:lnTo>
                      <a:pt x="1194" y="662"/>
                    </a:lnTo>
                    <a:lnTo>
                      <a:pt x="1190" y="662"/>
                    </a:lnTo>
                    <a:lnTo>
                      <a:pt x="1190" y="662"/>
                    </a:lnTo>
                    <a:lnTo>
                      <a:pt x="1186" y="664"/>
                    </a:lnTo>
                    <a:lnTo>
                      <a:pt x="1186" y="664"/>
                    </a:lnTo>
                    <a:lnTo>
                      <a:pt x="1184" y="664"/>
                    </a:lnTo>
                    <a:lnTo>
                      <a:pt x="1182" y="664"/>
                    </a:lnTo>
                    <a:lnTo>
                      <a:pt x="1182" y="664"/>
                    </a:lnTo>
                    <a:lnTo>
                      <a:pt x="1186" y="656"/>
                    </a:lnTo>
                    <a:lnTo>
                      <a:pt x="1186" y="656"/>
                    </a:lnTo>
                    <a:lnTo>
                      <a:pt x="1184" y="658"/>
                    </a:lnTo>
                    <a:lnTo>
                      <a:pt x="1184" y="658"/>
                    </a:lnTo>
                    <a:lnTo>
                      <a:pt x="1184" y="658"/>
                    </a:lnTo>
                    <a:lnTo>
                      <a:pt x="1180" y="658"/>
                    </a:lnTo>
                    <a:lnTo>
                      <a:pt x="1180" y="658"/>
                    </a:lnTo>
                    <a:lnTo>
                      <a:pt x="1182" y="656"/>
                    </a:lnTo>
                    <a:lnTo>
                      <a:pt x="1182" y="656"/>
                    </a:lnTo>
                    <a:lnTo>
                      <a:pt x="1178" y="654"/>
                    </a:lnTo>
                    <a:lnTo>
                      <a:pt x="1180" y="652"/>
                    </a:lnTo>
                    <a:lnTo>
                      <a:pt x="1180" y="652"/>
                    </a:lnTo>
                    <a:lnTo>
                      <a:pt x="1184" y="646"/>
                    </a:lnTo>
                    <a:lnTo>
                      <a:pt x="1184" y="646"/>
                    </a:lnTo>
                    <a:lnTo>
                      <a:pt x="1180" y="642"/>
                    </a:lnTo>
                    <a:lnTo>
                      <a:pt x="1178" y="642"/>
                    </a:lnTo>
                    <a:lnTo>
                      <a:pt x="1176" y="644"/>
                    </a:lnTo>
                    <a:lnTo>
                      <a:pt x="1176" y="644"/>
                    </a:lnTo>
                    <a:lnTo>
                      <a:pt x="1174" y="644"/>
                    </a:lnTo>
                    <a:lnTo>
                      <a:pt x="1172" y="644"/>
                    </a:lnTo>
                    <a:lnTo>
                      <a:pt x="1170" y="640"/>
                    </a:lnTo>
                    <a:lnTo>
                      <a:pt x="1170" y="640"/>
                    </a:lnTo>
                    <a:lnTo>
                      <a:pt x="1168" y="642"/>
                    </a:lnTo>
                    <a:lnTo>
                      <a:pt x="1162" y="644"/>
                    </a:lnTo>
                    <a:lnTo>
                      <a:pt x="1162" y="644"/>
                    </a:lnTo>
                    <a:lnTo>
                      <a:pt x="1162" y="646"/>
                    </a:lnTo>
                    <a:lnTo>
                      <a:pt x="1162" y="648"/>
                    </a:lnTo>
                    <a:lnTo>
                      <a:pt x="1162" y="648"/>
                    </a:lnTo>
                    <a:lnTo>
                      <a:pt x="1160" y="646"/>
                    </a:lnTo>
                    <a:lnTo>
                      <a:pt x="1160" y="644"/>
                    </a:lnTo>
                    <a:lnTo>
                      <a:pt x="1160" y="644"/>
                    </a:lnTo>
                    <a:lnTo>
                      <a:pt x="1154" y="646"/>
                    </a:lnTo>
                    <a:lnTo>
                      <a:pt x="1154" y="646"/>
                    </a:lnTo>
                    <a:lnTo>
                      <a:pt x="1154" y="646"/>
                    </a:lnTo>
                    <a:lnTo>
                      <a:pt x="1156" y="644"/>
                    </a:lnTo>
                    <a:lnTo>
                      <a:pt x="1156" y="642"/>
                    </a:lnTo>
                    <a:lnTo>
                      <a:pt x="1156" y="642"/>
                    </a:lnTo>
                    <a:lnTo>
                      <a:pt x="1148" y="644"/>
                    </a:lnTo>
                    <a:lnTo>
                      <a:pt x="1148" y="644"/>
                    </a:lnTo>
                    <a:lnTo>
                      <a:pt x="1154" y="640"/>
                    </a:lnTo>
                    <a:lnTo>
                      <a:pt x="1154" y="636"/>
                    </a:lnTo>
                    <a:lnTo>
                      <a:pt x="1152" y="634"/>
                    </a:lnTo>
                    <a:lnTo>
                      <a:pt x="1146" y="632"/>
                    </a:lnTo>
                    <a:lnTo>
                      <a:pt x="1146" y="632"/>
                    </a:lnTo>
                    <a:lnTo>
                      <a:pt x="1146" y="634"/>
                    </a:lnTo>
                    <a:lnTo>
                      <a:pt x="1146" y="634"/>
                    </a:lnTo>
                    <a:lnTo>
                      <a:pt x="1146" y="634"/>
                    </a:lnTo>
                    <a:lnTo>
                      <a:pt x="1144" y="634"/>
                    </a:lnTo>
                    <a:lnTo>
                      <a:pt x="1144" y="634"/>
                    </a:lnTo>
                    <a:lnTo>
                      <a:pt x="1138" y="644"/>
                    </a:lnTo>
                    <a:lnTo>
                      <a:pt x="1138" y="644"/>
                    </a:lnTo>
                    <a:lnTo>
                      <a:pt x="1140" y="638"/>
                    </a:lnTo>
                    <a:lnTo>
                      <a:pt x="1140" y="638"/>
                    </a:lnTo>
                    <a:lnTo>
                      <a:pt x="1138" y="638"/>
                    </a:lnTo>
                    <a:lnTo>
                      <a:pt x="1138" y="638"/>
                    </a:lnTo>
                    <a:lnTo>
                      <a:pt x="1138" y="636"/>
                    </a:lnTo>
                    <a:lnTo>
                      <a:pt x="1138" y="636"/>
                    </a:lnTo>
                    <a:lnTo>
                      <a:pt x="1138" y="634"/>
                    </a:lnTo>
                    <a:lnTo>
                      <a:pt x="1138" y="632"/>
                    </a:lnTo>
                    <a:lnTo>
                      <a:pt x="1138" y="632"/>
                    </a:lnTo>
                    <a:lnTo>
                      <a:pt x="1140" y="628"/>
                    </a:lnTo>
                    <a:lnTo>
                      <a:pt x="1142" y="626"/>
                    </a:lnTo>
                    <a:lnTo>
                      <a:pt x="1142" y="626"/>
                    </a:lnTo>
                    <a:lnTo>
                      <a:pt x="1142" y="616"/>
                    </a:lnTo>
                    <a:lnTo>
                      <a:pt x="1144" y="616"/>
                    </a:lnTo>
                    <a:lnTo>
                      <a:pt x="1144" y="616"/>
                    </a:lnTo>
                    <a:lnTo>
                      <a:pt x="1148" y="616"/>
                    </a:lnTo>
                    <a:lnTo>
                      <a:pt x="1148" y="616"/>
                    </a:lnTo>
                    <a:lnTo>
                      <a:pt x="1150" y="612"/>
                    </a:lnTo>
                    <a:lnTo>
                      <a:pt x="1150" y="610"/>
                    </a:lnTo>
                    <a:lnTo>
                      <a:pt x="1146" y="610"/>
                    </a:lnTo>
                    <a:lnTo>
                      <a:pt x="1146" y="608"/>
                    </a:lnTo>
                    <a:lnTo>
                      <a:pt x="1146" y="608"/>
                    </a:lnTo>
                    <a:lnTo>
                      <a:pt x="1150" y="608"/>
                    </a:lnTo>
                    <a:lnTo>
                      <a:pt x="1150" y="606"/>
                    </a:lnTo>
                    <a:lnTo>
                      <a:pt x="1154" y="606"/>
                    </a:lnTo>
                    <a:lnTo>
                      <a:pt x="1154" y="606"/>
                    </a:lnTo>
                    <a:lnTo>
                      <a:pt x="1154" y="602"/>
                    </a:lnTo>
                    <a:lnTo>
                      <a:pt x="1154" y="602"/>
                    </a:lnTo>
                    <a:lnTo>
                      <a:pt x="1148" y="604"/>
                    </a:lnTo>
                    <a:lnTo>
                      <a:pt x="1148" y="604"/>
                    </a:lnTo>
                    <a:lnTo>
                      <a:pt x="1144" y="602"/>
                    </a:lnTo>
                    <a:lnTo>
                      <a:pt x="1144" y="602"/>
                    </a:lnTo>
                    <a:lnTo>
                      <a:pt x="1138" y="604"/>
                    </a:lnTo>
                    <a:lnTo>
                      <a:pt x="1134" y="610"/>
                    </a:lnTo>
                    <a:lnTo>
                      <a:pt x="1134" y="610"/>
                    </a:lnTo>
                    <a:lnTo>
                      <a:pt x="1136" y="614"/>
                    </a:lnTo>
                    <a:lnTo>
                      <a:pt x="1136" y="614"/>
                    </a:lnTo>
                    <a:lnTo>
                      <a:pt x="1132" y="614"/>
                    </a:lnTo>
                    <a:lnTo>
                      <a:pt x="1130" y="616"/>
                    </a:lnTo>
                    <a:lnTo>
                      <a:pt x="1130" y="616"/>
                    </a:lnTo>
                    <a:lnTo>
                      <a:pt x="1130" y="624"/>
                    </a:lnTo>
                    <a:lnTo>
                      <a:pt x="1128" y="626"/>
                    </a:lnTo>
                    <a:lnTo>
                      <a:pt x="1128" y="626"/>
                    </a:lnTo>
                    <a:lnTo>
                      <a:pt x="1128" y="634"/>
                    </a:lnTo>
                    <a:lnTo>
                      <a:pt x="1128" y="636"/>
                    </a:lnTo>
                    <a:lnTo>
                      <a:pt x="1128" y="640"/>
                    </a:lnTo>
                    <a:lnTo>
                      <a:pt x="1124" y="644"/>
                    </a:lnTo>
                    <a:lnTo>
                      <a:pt x="1124" y="644"/>
                    </a:lnTo>
                    <a:lnTo>
                      <a:pt x="1124" y="644"/>
                    </a:lnTo>
                    <a:lnTo>
                      <a:pt x="1124" y="646"/>
                    </a:lnTo>
                    <a:lnTo>
                      <a:pt x="1124" y="646"/>
                    </a:lnTo>
                    <a:lnTo>
                      <a:pt x="1130" y="646"/>
                    </a:lnTo>
                    <a:lnTo>
                      <a:pt x="1130" y="646"/>
                    </a:lnTo>
                    <a:lnTo>
                      <a:pt x="1128" y="650"/>
                    </a:lnTo>
                    <a:lnTo>
                      <a:pt x="1128" y="650"/>
                    </a:lnTo>
                    <a:lnTo>
                      <a:pt x="1128" y="652"/>
                    </a:lnTo>
                    <a:lnTo>
                      <a:pt x="1126" y="652"/>
                    </a:lnTo>
                    <a:lnTo>
                      <a:pt x="1126" y="652"/>
                    </a:lnTo>
                    <a:lnTo>
                      <a:pt x="1124" y="650"/>
                    </a:lnTo>
                    <a:lnTo>
                      <a:pt x="1122" y="650"/>
                    </a:lnTo>
                    <a:lnTo>
                      <a:pt x="1120" y="650"/>
                    </a:lnTo>
                    <a:lnTo>
                      <a:pt x="1120" y="652"/>
                    </a:lnTo>
                    <a:lnTo>
                      <a:pt x="1120" y="652"/>
                    </a:lnTo>
                    <a:lnTo>
                      <a:pt x="1118" y="652"/>
                    </a:lnTo>
                    <a:lnTo>
                      <a:pt x="1118" y="654"/>
                    </a:lnTo>
                    <a:lnTo>
                      <a:pt x="1118" y="654"/>
                    </a:lnTo>
                    <a:lnTo>
                      <a:pt x="1120" y="654"/>
                    </a:lnTo>
                    <a:lnTo>
                      <a:pt x="1120" y="656"/>
                    </a:lnTo>
                    <a:lnTo>
                      <a:pt x="1116" y="656"/>
                    </a:lnTo>
                    <a:lnTo>
                      <a:pt x="1116" y="656"/>
                    </a:lnTo>
                    <a:lnTo>
                      <a:pt x="1112" y="656"/>
                    </a:lnTo>
                    <a:lnTo>
                      <a:pt x="1112" y="656"/>
                    </a:lnTo>
                    <a:lnTo>
                      <a:pt x="1112" y="660"/>
                    </a:lnTo>
                    <a:lnTo>
                      <a:pt x="1112" y="660"/>
                    </a:lnTo>
                    <a:lnTo>
                      <a:pt x="1114" y="660"/>
                    </a:lnTo>
                    <a:lnTo>
                      <a:pt x="1114" y="660"/>
                    </a:lnTo>
                    <a:lnTo>
                      <a:pt x="1114" y="658"/>
                    </a:lnTo>
                    <a:lnTo>
                      <a:pt x="1114" y="658"/>
                    </a:lnTo>
                    <a:lnTo>
                      <a:pt x="1122" y="660"/>
                    </a:lnTo>
                    <a:lnTo>
                      <a:pt x="1122" y="660"/>
                    </a:lnTo>
                    <a:lnTo>
                      <a:pt x="1120" y="662"/>
                    </a:lnTo>
                    <a:lnTo>
                      <a:pt x="1120" y="662"/>
                    </a:lnTo>
                    <a:lnTo>
                      <a:pt x="1120" y="662"/>
                    </a:lnTo>
                    <a:lnTo>
                      <a:pt x="1120" y="660"/>
                    </a:lnTo>
                    <a:lnTo>
                      <a:pt x="1120" y="660"/>
                    </a:lnTo>
                    <a:lnTo>
                      <a:pt x="1116" y="662"/>
                    </a:lnTo>
                    <a:lnTo>
                      <a:pt x="1116" y="662"/>
                    </a:lnTo>
                    <a:lnTo>
                      <a:pt x="1116" y="666"/>
                    </a:lnTo>
                    <a:lnTo>
                      <a:pt x="1110" y="670"/>
                    </a:lnTo>
                    <a:lnTo>
                      <a:pt x="1110" y="670"/>
                    </a:lnTo>
                    <a:lnTo>
                      <a:pt x="1108" y="672"/>
                    </a:lnTo>
                    <a:lnTo>
                      <a:pt x="1108" y="672"/>
                    </a:lnTo>
                    <a:lnTo>
                      <a:pt x="1110" y="678"/>
                    </a:lnTo>
                    <a:lnTo>
                      <a:pt x="1116" y="678"/>
                    </a:lnTo>
                    <a:lnTo>
                      <a:pt x="1116" y="678"/>
                    </a:lnTo>
                    <a:lnTo>
                      <a:pt x="1118" y="676"/>
                    </a:lnTo>
                    <a:lnTo>
                      <a:pt x="1118" y="676"/>
                    </a:lnTo>
                    <a:lnTo>
                      <a:pt x="1118" y="676"/>
                    </a:lnTo>
                    <a:lnTo>
                      <a:pt x="1132" y="676"/>
                    </a:lnTo>
                    <a:lnTo>
                      <a:pt x="1132" y="676"/>
                    </a:lnTo>
                    <a:lnTo>
                      <a:pt x="1140" y="676"/>
                    </a:lnTo>
                    <a:lnTo>
                      <a:pt x="1140" y="676"/>
                    </a:lnTo>
                    <a:lnTo>
                      <a:pt x="1140" y="678"/>
                    </a:lnTo>
                    <a:lnTo>
                      <a:pt x="1142" y="678"/>
                    </a:lnTo>
                    <a:lnTo>
                      <a:pt x="1142" y="678"/>
                    </a:lnTo>
                    <a:lnTo>
                      <a:pt x="1146" y="676"/>
                    </a:lnTo>
                    <a:lnTo>
                      <a:pt x="1148" y="674"/>
                    </a:lnTo>
                    <a:lnTo>
                      <a:pt x="1148" y="674"/>
                    </a:lnTo>
                    <a:lnTo>
                      <a:pt x="1148" y="678"/>
                    </a:lnTo>
                    <a:lnTo>
                      <a:pt x="1148" y="678"/>
                    </a:lnTo>
                    <a:lnTo>
                      <a:pt x="1168" y="674"/>
                    </a:lnTo>
                    <a:lnTo>
                      <a:pt x="1168" y="674"/>
                    </a:lnTo>
                    <a:lnTo>
                      <a:pt x="1166" y="680"/>
                    </a:lnTo>
                    <a:lnTo>
                      <a:pt x="1172" y="680"/>
                    </a:lnTo>
                    <a:lnTo>
                      <a:pt x="1172" y="680"/>
                    </a:lnTo>
                    <a:lnTo>
                      <a:pt x="1174" y="674"/>
                    </a:lnTo>
                    <a:lnTo>
                      <a:pt x="1174" y="674"/>
                    </a:lnTo>
                    <a:lnTo>
                      <a:pt x="1178" y="674"/>
                    </a:lnTo>
                    <a:lnTo>
                      <a:pt x="1178" y="674"/>
                    </a:lnTo>
                    <a:lnTo>
                      <a:pt x="1176" y="678"/>
                    </a:lnTo>
                    <a:lnTo>
                      <a:pt x="1176" y="678"/>
                    </a:lnTo>
                    <a:lnTo>
                      <a:pt x="1174" y="680"/>
                    </a:lnTo>
                    <a:lnTo>
                      <a:pt x="1172" y="682"/>
                    </a:lnTo>
                    <a:lnTo>
                      <a:pt x="1172" y="682"/>
                    </a:lnTo>
                    <a:lnTo>
                      <a:pt x="1170" y="686"/>
                    </a:lnTo>
                    <a:lnTo>
                      <a:pt x="1170" y="686"/>
                    </a:lnTo>
                    <a:lnTo>
                      <a:pt x="1166" y="688"/>
                    </a:lnTo>
                    <a:lnTo>
                      <a:pt x="1166" y="688"/>
                    </a:lnTo>
                    <a:lnTo>
                      <a:pt x="1166" y="692"/>
                    </a:lnTo>
                    <a:lnTo>
                      <a:pt x="1166" y="692"/>
                    </a:lnTo>
                    <a:lnTo>
                      <a:pt x="1170" y="692"/>
                    </a:lnTo>
                    <a:lnTo>
                      <a:pt x="1170" y="692"/>
                    </a:lnTo>
                    <a:lnTo>
                      <a:pt x="1174" y="688"/>
                    </a:lnTo>
                    <a:lnTo>
                      <a:pt x="1176" y="684"/>
                    </a:lnTo>
                    <a:lnTo>
                      <a:pt x="1176" y="684"/>
                    </a:lnTo>
                    <a:lnTo>
                      <a:pt x="1176" y="684"/>
                    </a:lnTo>
                    <a:lnTo>
                      <a:pt x="1176" y="682"/>
                    </a:lnTo>
                    <a:lnTo>
                      <a:pt x="1178" y="680"/>
                    </a:lnTo>
                    <a:lnTo>
                      <a:pt x="1178" y="680"/>
                    </a:lnTo>
                    <a:lnTo>
                      <a:pt x="1182" y="680"/>
                    </a:lnTo>
                    <a:lnTo>
                      <a:pt x="1182" y="680"/>
                    </a:lnTo>
                    <a:lnTo>
                      <a:pt x="1184" y="674"/>
                    </a:lnTo>
                    <a:lnTo>
                      <a:pt x="1188" y="674"/>
                    </a:lnTo>
                    <a:lnTo>
                      <a:pt x="1188" y="674"/>
                    </a:lnTo>
                    <a:lnTo>
                      <a:pt x="1188" y="678"/>
                    </a:lnTo>
                    <a:lnTo>
                      <a:pt x="1192" y="680"/>
                    </a:lnTo>
                    <a:lnTo>
                      <a:pt x="1192" y="680"/>
                    </a:lnTo>
                    <a:lnTo>
                      <a:pt x="1192" y="684"/>
                    </a:lnTo>
                    <a:lnTo>
                      <a:pt x="1192" y="684"/>
                    </a:lnTo>
                    <a:lnTo>
                      <a:pt x="1190" y="684"/>
                    </a:lnTo>
                    <a:lnTo>
                      <a:pt x="1188" y="684"/>
                    </a:lnTo>
                    <a:lnTo>
                      <a:pt x="1188" y="684"/>
                    </a:lnTo>
                    <a:lnTo>
                      <a:pt x="1188" y="692"/>
                    </a:lnTo>
                    <a:lnTo>
                      <a:pt x="1188" y="692"/>
                    </a:lnTo>
                    <a:lnTo>
                      <a:pt x="1192" y="690"/>
                    </a:lnTo>
                    <a:lnTo>
                      <a:pt x="1192" y="690"/>
                    </a:lnTo>
                    <a:lnTo>
                      <a:pt x="1192" y="686"/>
                    </a:lnTo>
                    <a:lnTo>
                      <a:pt x="1192" y="686"/>
                    </a:lnTo>
                    <a:lnTo>
                      <a:pt x="1196" y="688"/>
                    </a:lnTo>
                    <a:lnTo>
                      <a:pt x="1196" y="694"/>
                    </a:lnTo>
                    <a:lnTo>
                      <a:pt x="1196" y="694"/>
                    </a:lnTo>
                    <a:lnTo>
                      <a:pt x="1202" y="694"/>
                    </a:lnTo>
                    <a:lnTo>
                      <a:pt x="1202" y="694"/>
                    </a:lnTo>
                    <a:lnTo>
                      <a:pt x="1204" y="688"/>
                    </a:lnTo>
                    <a:lnTo>
                      <a:pt x="1204" y="688"/>
                    </a:lnTo>
                    <a:lnTo>
                      <a:pt x="1208" y="680"/>
                    </a:lnTo>
                    <a:lnTo>
                      <a:pt x="1208" y="676"/>
                    </a:lnTo>
                    <a:lnTo>
                      <a:pt x="1208" y="676"/>
                    </a:lnTo>
                    <a:lnTo>
                      <a:pt x="1206" y="678"/>
                    </a:lnTo>
                    <a:lnTo>
                      <a:pt x="1206" y="678"/>
                    </a:lnTo>
                    <a:close/>
                    <a:moveTo>
                      <a:pt x="1088" y="714"/>
                    </a:moveTo>
                    <a:lnTo>
                      <a:pt x="1088" y="712"/>
                    </a:lnTo>
                    <a:lnTo>
                      <a:pt x="1088" y="712"/>
                    </a:lnTo>
                    <a:lnTo>
                      <a:pt x="1084" y="712"/>
                    </a:lnTo>
                    <a:lnTo>
                      <a:pt x="1084" y="712"/>
                    </a:lnTo>
                    <a:lnTo>
                      <a:pt x="1086" y="704"/>
                    </a:lnTo>
                    <a:lnTo>
                      <a:pt x="1090" y="700"/>
                    </a:lnTo>
                    <a:lnTo>
                      <a:pt x="1090" y="700"/>
                    </a:lnTo>
                    <a:lnTo>
                      <a:pt x="1096" y="700"/>
                    </a:lnTo>
                    <a:lnTo>
                      <a:pt x="1096" y="700"/>
                    </a:lnTo>
                    <a:lnTo>
                      <a:pt x="1098" y="698"/>
                    </a:lnTo>
                    <a:lnTo>
                      <a:pt x="1100" y="696"/>
                    </a:lnTo>
                    <a:lnTo>
                      <a:pt x="1100" y="696"/>
                    </a:lnTo>
                    <a:lnTo>
                      <a:pt x="1098" y="694"/>
                    </a:lnTo>
                    <a:lnTo>
                      <a:pt x="1096" y="694"/>
                    </a:lnTo>
                    <a:lnTo>
                      <a:pt x="1096" y="696"/>
                    </a:lnTo>
                    <a:lnTo>
                      <a:pt x="1096" y="696"/>
                    </a:lnTo>
                    <a:lnTo>
                      <a:pt x="1092" y="698"/>
                    </a:lnTo>
                    <a:lnTo>
                      <a:pt x="1090" y="698"/>
                    </a:lnTo>
                    <a:lnTo>
                      <a:pt x="1086" y="696"/>
                    </a:lnTo>
                    <a:lnTo>
                      <a:pt x="1086" y="696"/>
                    </a:lnTo>
                    <a:lnTo>
                      <a:pt x="1080" y="700"/>
                    </a:lnTo>
                    <a:lnTo>
                      <a:pt x="1080" y="700"/>
                    </a:lnTo>
                    <a:lnTo>
                      <a:pt x="1082" y="704"/>
                    </a:lnTo>
                    <a:lnTo>
                      <a:pt x="1080" y="706"/>
                    </a:lnTo>
                    <a:lnTo>
                      <a:pt x="1078" y="706"/>
                    </a:lnTo>
                    <a:lnTo>
                      <a:pt x="1078" y="706"/>
                    </a:lnTo>
                    <a:lnTo>
                      <a:pt x="1076" y="710"/>
                    </a:lnTo>
                    <a:lnTo>
                      <a:pt x="1076" y="710"/>
                    </a:lnTo>
                    <a:lnTo>
                      <a:pt x="1076" y="712"/>
                    </a:lnTo>
                    <a:lnTo>
                      <a:pt x="1076" y="714"/>
                    </a:lnTo>
                    <a:lnTo>
                      <a:pt x="1074" y="716"/>
                    </a:lnTo>
                    <a:lnTo>
                      <a:pt x="1074" y="716"/>
                    </a:lnTo>
                    <a:lnTo>
                      <a:pt x="1074" y="722"/>
                    </a:lnTo>
                    <a:lnTo>
                      <a:pt x="1074" y="724"/>
                    </a:lnTo>
                    <a:lnTo>
                      <a:pt x="1076" y="726"/>
                    </a:lnTo>
                    <a:lnTo>
                      <a:pt x="1076" y="726"/>
                    </a:lnTo>
                    <a:lnTo>
                      <a:pt x="1082" y="728"/>
                    </a:lnTo>
                    <a:lnTo>
                      <a:pt x="1082" y="728"/>
                    </a:lnTo>
                    <a:lnTo>
                      <a:pt x="1082" y="726"/>
                    </a:lnTo>
                    <a:lnTo>
                      <a:pt x="1082" y="726"/>
                    </a:lnTo>
                    <a:lnTo>
                      <a:pt x="1082" y="724"/>
                    </a:lnTo>
                    <a:lnTo>
                      <a:pt x="1080" y="722"/>
                    </a:lnTo>
                    <a:lnTo>
                      <a:pt x="1082" y="718"/>
                    </a:lnTo>
                    <a:lnTo>
                      <a:pt x="1088" y="714"/>
                    </a:lnTo>
                    <a:lnTo>
                      <a:pt x="1088" y="714"/>
                    </a:lnTo>
                    <a:close/>
                    <a:moveTo>
                      <a:pt x="1070" y="654"/>
                    </a:moveTo>
                    <a:lnTo>
                      <a:pt x="1064" y="650"/>
                    </a:lnTo>
                    <a:lnTo>
                      <a:pt x="1064" y="650"/>
                    </a:lnTo>
                    <a:lnTo>
                      <a:pt x="1062" y="650"/>
                    </a:lnTo>
                    <a:lnTo>
                      <a:pt x="1062" y="650"/>
                    </a:lnTo>
                    <a:lnTo>
                      <a:pt x="1058" y="646"/>
                    </a:lnTo>
                    <a:lnTo>
                      <a:pt x="1056" y="642"/>
                    </a:lnTo>
                    <a:lnTo>
                      <a:pt x="1056" y="642"/>
                    </a:lnTo>
                    <a:lnTo>
                      <a:pt x="1052" y="642"/>
                    </a:lnTo>
                    <a:lnTo>
                      <a:pt x="1052" y="642"/>
                    </a:lnTo>
                    <a:lnTo>
                      <a:pt x="1046" y="640"/>
                    </a:lnTo>
                    <a:lnTo>
                      <a:pt x="1042" y="636"/>
                    </a:lnTo>
                    <a:lnTo>
                      <a:pt x="1042" y="636"/>
                    </a:lnTo>
                    <a:lnTo>
                      <a:pt x="1034" y="636"/>
                    </a:lnTo>
                    <a:lnTo>
                      <a:pt x="1034" y="636"/>
                    </a:lnTo>
                    <a:lnTo>
                      <a:pt x="1034" y="642"/>
                    </a:lnTo>
                    <a:lnTo>
                      <a:pt x="1034" y="642"/>
                    </a:lnTo>
                    <a:lnTo>
                      <a:pt x="1040" y="642"/>
                    </a:lnTo>
                    <a:lnTo>
                      <a:pt x="1044" y="646"/>
                    </a:lnTo>
                    <a:lnTo>
                      <a:pt x="1044" y="646"/>
                    </a:lnTo>
                    <a:lnTo>
                      <a:pt x="1044" y="650"/>
                    </a:lnTo>
                    <a:lnTo>
                      <a:pt x="1044" y="650"/>
                    </a:lnTo>
                    <a:lnTo>
                      <a:pt x="1048" y="650"/>
                    </a:lnTo>
                    <a:lnTo>
                      <a:pt x="1054" y="652"/>
                    </a:lnTo>
                    <a:lnTo>
                      <a:pt x="1054" y="652"/>
                    </a:lnTo>
                    <a:lnTo>
                      <a:pt x="1058" y="654"/>
                    </a:lnTo>
                    <a:lnTo>
                      <a:pt x="1062" y="656"/>
                    </a:lnTo>
                    <a:lnTo>
                      <a:pt x="1062" y="656"/>
                    </a:lnTo>
                    <a:lnTo>
                      <a:pt x="1068" y="658"/>
                    </a:lnTo>
                    <a:lnTo>
                      <a:pt x="1068" y="658"/>
                    </a:lnTo>
                    <a:lnTo>
                      <a:pt x="1068" y="656"/>
                    </a:lnTo>
                    <a:lnTo>
                      <a:pt x="1070" y="654"/>
                    </a:lnTo>
                    <a:lnTo>
                      <a:pt x="1070" y="654"/>
                    </a:lnTo>
                    <a:close/>
                    <a:moveTo>
                      <a:pt x="128" y="568"/>
                    </a:moveTo>
                    <a:lnTo>
                      <a:pt x="128" y="568"/>
                    </a:lnTo>
                    <a:lnTo>
                      <a:pt x="128" y="566"/>
                    </a:lnTo>
                    <a:lnTo>
                      <a:pt x="128" y="562"/>
                    </a:lnTo>
                    <a:lnTo>
                      <a:pt x="128" y="562"/>
                    </a:lnTo>
                    <a:lnTo>
                      <a:pt x="132" y="554"/>
                    </a:lnTo>
                    <a:lnTo>
                      <a:pt x="132" y="554"/>
                    </a:lnTo>
                    <a:lnTo>
                      <a:pt x="122" y="556"/>
                    </a:lnTo>
                    <a:lnTo>
                      <a:pt x="118" y="556"/>
                    </a:lnTo>
                    <a:lnTo>
                      <a:pt x="114" y="554"/>
                    </a:lnTo>
                    <a:lnTo>
                      <a:pt x="114" y="554"/>
                    </a:lnTo>
                    <a:lnTo>
                      <a:pt x="116" y="564"/>
                    </a:lnTo>
                    <a:lnTo>
                      <a:pt x="116" y="564"/>
                    </a:lnTo>
                    <a:lnTo>
                      <a:pt x="116" y="566"/>
                    </a:lnTo>
                    <a:lnTo>
                      <a:pt x="116" y="568"/>
                    </a:lnTo>
                    <a:lnTo>
                      <a:pt x="118" y="568"/>
                    </a:lnTo>
                    <a:lnTo>
                      <a:pt x="118" y="568"/>
                    </a:lnTo>
                    <a:lnTo>
                      <a:pt x="118" y="570"/>
                    </a:lnTo>
                    <a:lnTo>
                      <a:pt x="118" y="570"/>
                    </a:lnTo>
                    <a:lnTo>
                      <a:pt x="118" y="570"/>
                    </a:lnTo>
                    <a:lnTo>
                      <a:pt x="118" y="574"/>
                    </a:lnTo>
                    <a:lnTo>
                      <a:pt x="118" y="574"/>
                    </a:lnTo>
                    <a:lnTo>
                      <a:pt x="122" y="572"/>
                    </a:lnTo>
                    <a:lnTo>
                      <a:pt x="124" y="572"/>
                    </a:lnTo>
                    <a:lnTo>
                      <a:pt x="124" y="572"/>
                    </a:lnTo>
                    <a:lnTo>
                      <a:pt x="128" y="568"/>
                    </a:lnTo>
                    <a:lnTo>
                      <a:pt x="128" y="568"/>
                    </a:lnTo>
                    <a:close/>
                    <a:moveTo>
                      <a:pt x="552" y="194"/>
                    </a:moveTo>
                    <a:lnTo>
                      <a:pt x="552" y="194"/>
                    </a:lnTo>
                    <a:lnTo>
                      <a:pt x="550" y="192"/>
                    </a:lnTo>
                    <a:lnTo>
                      <a:pt x="550" y="192"/>
                    </a:lnTo>
                    <a:lnTo>
                      <a:pt x="550" y="188"/>
                    </a:lnTo>
                    <a:lnTo>
                      <a:pt x="550" y="182"/>
                    </a:lnTo>
                    <a:lnTo>
                      <a:pt x="550" y="182"/>
                    </a:lnTo>
                    <a:lnTo>
                      <a:pt x="548" y="180"/>
                    </a:lnTo>
                    <a:lnTo>
                      <a:pt x="548" y="180"/>
                    </a:lnTo>
                    <a:lnTo>
                      <a:pt x="544" y="180"/>
                    </a:lnTo>
                    <a:lnTo>
                      <a:pt x="542" y="182"/>
                    </a:lnTo>
                    <a:lnTo>
                      <a:pt x="542" y="182"/>
                    </a:lnTo>
                    <a:lnTo>
                      <a:pt x="532" y="180"/>
                    </a:lnTo>
                    <a:lnTo>
                      <a:pt x="526" y="178"/>
                    </a:lnTo>
                    <a:lnTo>
                      <a:pt x="522" y="172"/>
                    </a:lnTo>
                    <a:lnTo>
                      <a:pt x="520" y="166"/>
                    </a:lnTo>
                    <a:lnTo>
                      <a:pt x="518" y="166"/>
                    </a:lnTo>
                    <a:lnTo>
                      <a:pt x="518" y="166"/>
                    </a:lnTo>
                    <a:lnTo>
                      <a:pt x="518" y="174"/>
                    </a:lnTo>
                    <a:lnTo>
                      <a:pt x="518" y="174"/>
                    </a:lnTo>
                    <a:lnTo>
                      <a:pt x="516" y="172"/>
                    </a:lnTo>
                    <a:lnTo>
                      <a:pt x="516" y="172"/>
                    </a:lnTo>
                    <a:lnTo>
                      <a:pt x="510" y="172"/>
                    </a:lnTo>
                    <a:lnTo>
                      <a:pt x="508" y="172"/>
                    </a:lnTo>
                    <a:lnTo>
                      <a:pt x="508" y="172"/>
                    </a:lnTo>
                    <a:lnTo>
                      <a:pt x="506" y="168"/>
                    </a:lnTo>
                    <a:lnTo>
                      <a:pt x="506" y="168"/>
                    </a:lnTo>
                    <a:lnTo>
                      <a:pt x="502" y="164"/>
                    </a:lnTo>
                    <a:lnTo>
                      <a:pt x="498" y="158"/>
                    </a:lnTo>
                    <a:lnTo>
                      <a:pt x="498" y="158"/>
                    </a:lnTo>
                    <a:lnTo>
                      <a:pt x="498" y="154"/>
                    </a:lnTo>
                    <a:lnTo>
                      <a:pt x="496" y="148"/>
                    </a:lnTo>
                    <a:lnTo>
                      <a:pt x="496" y="148"/>
                    </a:lnTo>
                    <a:lnTo>
                      <a:pt x="494" y="148"/>
                    </a:lnTo>
                    <a:lnTo>
                      <a:pt x="490" y="146"/>
                    </a:lnTo>
                    <a:lnTo>
                      <a:pt x="490" y="146"/>
                    </a:lnTo>
                    <a:lnTo>
                      <a:pt x="490" y="142"/>
                    </a:lnTo>
                    <a:lnTo>
                      <a:pt x="490" y="138"/>
                    </a:lnTo>
                    <a:lnTo>
                      <a:pt x="490" y="138"/>
                    </a:lnTo>
                    <a:lnTo>
                      <a:pt x="488" y="134"/>
                    </a:lnTo>
                    <a:lnTo>
                      <a:pt x="486" y="132"/>
                    </a:lnTo>
                    <a:lnTo>
                      <a:pt x="486" y="132"/>
                    </a:lnTo>
                    <a:lnTo>
                      <a:pt x="486" y="130"/>
                    </a:lnTo>
                    <a:lnTo>
                      <a:pt x="486" y="130"/>
                    </a:lnTo>
                    <a:lnTo>
                      <a:pt x="482" y="128"/>
                    </a:lnTo>
                    <a:lnTo>
                      <a:pt x="478" y="130"/>
                    </a:lnTo>
                    <a:lnTo>
                      <a:pt x="478" y="130"/>
                    </a:lnTo>
                    <a:lnTo>
                      <a:pt x="474" y="128"/>
                    </a:lnTo>
                    <a:lnTo>
                      <a:pt x="470" y="128"/>
                    </a:lnTo>
                    <a:lnTo>
                      <a:pt x="468" y="130"/>
                    </a:lnTo>
                    <a:lnTo>
                      <a:pt x="468" y="130"/>
                    </a:lnTo>
                    <a:lnTo>
                      <a:pt x="466" y="130"/>
                    </a:lnTo>
                    <a:lnTo>
                      <a:pt x="462" y="130"/>
                    </a:lnTo>
                    <a:lnTo>
                      <a:pt x="460" y="126"/>
                    </a:lnTo>
                    <a:lnTo>
                      <a:pt x="458" y="126"/>
                    </a:lnTo>
                    <a:lnTo>
                      <a:pt x="458" y="126"/>
                    </a:lnTo>
                    <a:lnTo>
                      <a:pt x="454" y="134"/>
                    </a:lnTo>
                    <a:lnTo>
                      <a:pt x="454" y="134"/>
                    </a:lnTo>
                    <a:lnTo>
                      <a:pt x="454" y="136"/>
                    </a:lnTo>
                    <a:lnTo>
                      <a:pt x="454" y="140"/>
                    </a:lnTo>
                    <a:lnTo>
                      <a:pt x="454" y="140"/>
                    </a:lnTo>
                    <a:lnTo>
                      <a:pt x="450" y="142"/>
                    </a:lnTo>
                    <a:lnTo>
                      <a:pt x="446" y="144"/>
                    </a:lnTo>
                    <a:lnTo>
                      <a:pt x="446" y="144"/>
                    </a:lnTo>
                    <a:lnTo>
                      <a:pt x="444" y="138"/>
                    </a:lnTo>
                    <a:lnTo>
                      <a:pt x="446" y="132"/>
                    </a:lnTo>
                    <a:lnTo>
                      <a:pt x="450" y="120"/>
                    </a:lnTo>
                    <a:lnTo>
                      <a:pt x="450" y="120"/>
                    </a:lnTo>
                    <a:lnTo>
                      <a:pt x="448" y="120"/>
                    </a:lnTo>
                    <a:lnTo>
                      <a:pt x="442" y="112"/>
                    </a:lnTo>
                    <a:lnTo>
                      <a:pt x="442" y="112"/>
                    </a:lnTo>
                    <a:lnTo>
                      <a:pt x="442" y="110"/>
                    </a:lnTo>
                    <a:lnTo>
                      <a:pt x="442" y="110"/>
                    </a:lnTo>
                    <a:lnTo>
                      <a:pt x="440" y="108"/>
                    </a:lnTo>
                    <a:lnTo>
                      <a:pt x="438" y="108"/>
                    </a:lnTo>
                    <a:lnTo>
                      <a:pt x="438" y="110"/>
                    </a:lnTo>
                    <a:lnTo>
                      <a:pt x="438" y="110"/>
                    </a:lnTo>
                    <a:lnTo>
                      <a:pt x="434" y="106"/>
                    </a:lnTo>
                    <a:lnTo>
                      <a:pt x="434" y="106"/>
                    </a:lnTo>
                    <a:lnTo>
                      <a:pt x="428" y="106"/>
                    </a:lnTo>
                    <a:lnTo>
                      <a:pt x="428" y="106"/>
                    </a:lnTo>
                    <a:lnTo>
                      <a:pt x="428" y="110"/>
                    </a:lnTo>
                    <a:lnTo>
                      <a:pt x="428" y="110"/>
                    </a:lnTo>
                    <a:lnTo>
                      <a:pt x="426" y="112"/>
                    </a:lnTo>
                    <a:lnTo>
                      <a:pt x="422" y="114"/>
                    </a:lnTo>
                    <a:lnTo>
                      <a:pt x="422" y="114"/>
                    </a:lnTo>
                    <a:lnTo>
                      <a:pt x="422" y="120"/>
                    </a:lnTo>
                    <a:lnTo>
                      <a:pt x="422" y="120"/>
                    </a:lnTo>
                    <a:lnTo>
                      <a:pt x="418" y="120"/>
                    </a:lnTo>
                    <a:lnTo>
                      <a:pt x="418" y="120"/>
                    </a:lnTo>
                    <a:lnTo>
                      <a:pt x="418" y="118"/>
                    </a:lnTo>
                    <a:lnTo>
                      <a:pt x="416" y="118"/>
                    </a:lnTo>
                    <a:lnTo>
                      <a:pt x="416" y="118"/>
                    </a:lnTo>
                    <a:lnTo>
                      <a:pt x="416" y="114"/>
                    </a:lnTo>
                    <a:lnTo>
                      <a:pt x="416" y="114"/>
                    </a:lnTo>
                    <a:lnTo>
                      <a:pt x="412" y="110"/>
                    </a:lnTo>
                    <a:lnTo>
                      <a:pt x="406" y="106"/>
                    </a:lnTo>
                    <a:lnTo>
                      <a:pt x="406" y="106"/>
                    </a:lnTo>
                    <a:lnTo>
                      <a:pt x="396" y="104"/>
                    </a:lnTo>
                    <a:lnTo>
                      <a:pt x="396" y="104"/>
                    </a:lnTo>
                    <a:lnTo>
                      <a:pt x="394" y="116"/>
                    </a:lnTo>
                    <a:lnTo>
                      <a:pt x="394" y="116"/>
                    </a:lnTo>
                    <a:lnTo>
                      <a:pt x="394" y="118"/>
                    </a:lnTo>
                    <a:lnTo>
                      <a:pt x="396" y="120"/>
                    </a:lnTo>
                    <a:lnTo>
                      <a:pt x="396" y="120"/>
                    </a:lnTo>
                    <a:lnTo>
                      <a:pt x="396" y="130"/>
                    </a:lnTo>
                    <a:lnTo>
                      <a:pt x="396" y="130"/>
                    </a:lnTo>
                    <a:lnTo>
                      <a:pt x="392" y="132"/>
                    </a:lnTo>
                    <a:lnTo>
                      <a:pt x="392" y="132"/>
                    </a:lnTo>
                    <a:lnTo>
                      <a:pt x="390" y="128"/>
                    </a:lnTo>
                    <a:lnTo>
                      <a:pt x="390" y="128"/>
                    </a:lnTo>
                    <a:lnTo>
                      <a:pt x="384" y="128"/>
                    </a:lnTo>
                    <a:lnTo>
                      <a:pt x="384" y="128"/>
                    </a:lnTo>
                    <a:lnTo>
                      <a:pt x="374" y="118"/>
                    </a:lnTo>
                    <a:lnTo>
                      <a:pt x="374" y="118"/>
                    </a:lnTo>
                    <a:lnTo>
                      <a:pt x="374" y="116"/>
                    </a:lnTo>
                    <a:lnTo>
                      <a:pt x="374" y="114"/>
                    </a:lnTo>
                    <a:lnTo>
                      <a:pt x="376" y="110"/>
                    </a:lnTo>
                    <a:lnTo>
                      <a:pt x="376" y="110"/>
                    </a:lnTo>
                    <a:lnTo>
                      <a:pt x="374" y="102"/>
                    </a:lnTo>
                    <a:lnTo>
                      <a:pt x="374" y="96"/>
                    </a:lnTo>
                    <a:lnTo>
                      <a:pt x="374" y="96"/>
                    </a:lnTo>
                    <a:lnTo>
                      <a:pt x="364" y="94"/>
                    </a:lnTo>
                    <a:lnTo>
                      <a:pt x="364" y="94"/>
                    </a:lnTo>
                    <a:lnTo>
                      <a:pt x="358" y="100"/>
                    </a:lnTo>
                    <a:lnTo>
                      <a:pt x="350" y="106"/>
                    </a:lnTo>
                    <a:lnTo>
                      <a:pt x="348" y="108"/>
                    </a:lnTo>
                    <a:lnTo>
                      <a:pt x="348" y="108"/>
                    </a:lnTo>
                    <a:lnTo>
                      <a:pt x="340" y="108"/>
                    </a:lnTo>
                    <a:lnTo>
                      <a:pt x="336" y="108"/>
                    </a:lnTo>
                    <a:lnTo>
                      <a:pt x="336" y="108"/>
                    </a:lnTo>
                    <a:lnTo>
                      <a:pt x="330" y="110"/>
                    </a:lnTo>
                    <a:lnTo>
                      <a:pt x="326" y="112"/>
                    </a:lnTo>
                    <a:lnTo>
                      <a:pt x="326" y="112"/>
                    </a:lnTo>
                    <a:lnTo>
                      <a:pt x="324" y="114"/>
                    </a:lnTo>
                    <a:lnTo>
                      <a:pt x="320" y="114"/>
                    </a:lnTo>
                    <a:lnTo>
                      <a:pt x="320" y="114"/>
                    </a:lnTo>
                    <a:lnTo>
                      <a:pt x="318" y="116"/>
                    </a:lnTo>
                    <a:lnTo>
                      <a:pt x="316" y="120"/>
                    </a:lnTo>
                    <a:lnTo>
                      <a:pt x="316" y="130"/>
                    </a:lnTo>
                    <a:lnTo>
                      <a:pt x="316" y="130"/>
                    </a:lnTo>
                    <a:lnTo>
                      <a:pt x="310" y="130"/>
                    </a:lnTo>
                    <a:lnTo>
                      <a:pt x="310" y="130"/>
                    </a:lnTo>
                    <a:lnTo>
                      <a:pt x="310" y="132"/>
                    </a:lnTo>
                    <a:lnTo>
                      <a:pt x="310" y="134"/>
                    </a:lnTo>
                    <a:lnTo>
                      <a:pt x="310" y="134"/>
                    </a:lnTo>
                    <a:lnTo>
                      <a:pt x="306" y="138"/>
                    </a:lnTo>
                    <a:lnTo>
                      <a:pt x="302" y="142"/>
                    </a:lnTo>
                    <a:lnTo>
                      <a:pt x="302" y="142"/>
                    </a:lnTo>
                    <a:lnTo>
                      <a:pt x="300" y="142"/>
                    </a:lnTo>
                    <a:lnTo>
                      <a:pt x="300" y="142"/>
                    </a:lnTo>
                    <a:lnTo>
                      <a:pt x="302" y="146"/>
                    </a:lnTo>
                    <a:lnTo>
                      <a:pt x="304" y="148"/>
                    </a:lnTo>
                    <a:lnTo>
                      <a:pt x="308" y="148"/>
                    </a:lnTo>
                    <a:lnTo>
                      <a:pt x="308" y="148"/>
                    </a:lnTo>
                    <a:lnTo>
                      <a:pt x="312" y="148"/>
                    </a:lnTo>
                    <a:lnTo>
                      <a:pt x="314" y="148"/>
                    </a:lnTo>
                    <a:lnTo>
                      <a:pt x="314" y="146"/>
                    </a:lnTo>
                    <a:lnTo>
                      <a:pt x="316" y="144"/>
                    </a:lnTo>
                    <a:lnTo>
                      <a:pt x="316" y="144"/>
                    </a:lnTo>
                    <a:lnTo>
                      <a:pt x="318" y="144"/>
                    </a:lnTo>
                    <a:lnTo>
                      <a:pt x="320" y="146"/>
                    </a:lnTo>
                    <a:lnTo>
                      <a:pt x="320" y="146"/>
                    </a:lnTo>
                    <a:lnTo>
                      <a:pt x="318" y="146"/>
                    </a:lnTo>
                    <a:lnTo>
                      <a:pt x="318" y="146"/>
                    </a:lnTo>
                    <a:lnTo>
                      <a:pt x="318" y="148"/>
                    </a:lnTo>
                    <a:lnTo>
                      <a:pt x="318" y="148"/>
                    </a:lnTo>
                    <a:lnTo>
                      <a:pt x="322" y="150"/>
                    </a:lnTo>
                    <a:lnTo>
                      <a:pt x="322" y="150"/>
                    </a:lnTo>
                    <a:lnTo>
                      <a:pt x="322" y="150"/>
                    </a:lnTo>
                    <a:lnTo>
                      <a:pt x="314" y="150"/>
                    </a:lnTo>
                    <a:lnTo>
                      <a:pt x="314" y="154"/>
                    </a:lnTo>
                    <a:lnTo>
                      <a:pt x="326" y="154"/>
                    </a:lnTo>
                    <a:lnTo>
                      <a:pt x="326" y="154"/>
                    </a:lnTo>
                    <a:lnTo>
                      <a:pt x="328" y="148"/>
                    </a:lnTo>
                    <a:lnTo>
                      <a:pt x="328" y="148"/>
                    </a:lnTo>
                    <a:lnTo>
                      <a:pt x="334" y="150"/>
                    </a:lnTo>
                    <a:lnTo>
                      <a:pt x="340" y="152"/>
                    </a:lnTo>
                    <a:lnTo>
                      <a:pt x="340" y="152"/>
                    </a:lnTo>
                    <a:lnTo>
                      <a:pt x="344" y="148"/>
                    </a:lnTo>
                    <a:lnTo>
                      <a:pt x="344" y="148"/>
                    </a:lnTo>
                    <a:lnTo>
                      <a:pt x="352" y="146"/>
                    </a:lnTo>
                    <a:lnTo>
                      <a:pt x="360" y="148"/>
                    </a:lnTo>
                    <a:lnTo>
                      <a:pt x="360" y="148"/>
                    </a:lnTo>
                    <a:lnTo>
                      <a:pt x="360" y="150"/>
                    </a:lnTo>
                    <a:lnTo>
                      <a:pt x="360" y="150"/>
                    </a:lnTo>
                    <a:lnTo>
                      <a:pt x="352" y="150"/>
                    </a:lnTo>
                    <a:lnTo>
                      <a:pt x="344" y="152"/>
                    </a:lnTo>
                    <a:lnTo>
                      <a:pt x="344" y="152"/>
                    </a:lnTo>
                    <a:lnTo>
                      <a:pt x="344" y="156"/>
                    </a:lnTo>
                    <a:lnTo>
                      <a:pt x="344" y="156"/>
                    </a:lnTo>
                    <a:lnTo>
                      <a:pt x="342" y="156"/>
                    </a:lnTo>
                    <a:lnTo>
                      <a:pt x="340" y="154"/>
                    </a:lnTo>
                    <a:lnTo>
                      <a:pt x="340" y="154"/>
                    </a:lnTo>
                    <a:lnTo>
                      <a:pt x="336" y="156"/>
                    </a:lnTo>
                    <a:lnTo>
                      <a:pt x="334" y="156"/>
                    </a:lnTo>
                    <a:lnTo>
                      <a:pt x="334" y="156"/>
                    </a:lnTo>
                    <a:lnTo>
                      <a:pt x="322" y="160"/>
                    </a:lnTo>
                    <a:lnTo>
                      <a:pt x="318" y="162"/>
                    </a:lnTo>
                    <a:lnTo>
                      <a:pt x="318" y="164"/>
                    </a:lnTo>
                    <a:lnTo>
                      <a:pt x="320" y="166"/>
                    </a:lnTo>
                    <a:lnTo>
                      <a:pt x="320" y="166"/>
                    </a:lnTo>
                    <a:lnTo>
                      <a:pt x="324" y="168"/>
                    </a:lnTo>
                    <a:lnTo>
                      <a:pt x="330" y="170"/>
                    </a:lnTo>
                    <a:lnTo>
                      <a:pt x="330" y="170"/>
                    </a:lnTo>
                    <a:lnTo>
                      <a:pt x="330" y="168"/>
                    </a:lnTo>
                    <a:lnTo>
                      <a:pt x="332" y="166"/>
                    </a:lnTo>
                    <a:lnTo>
                      <a:pt x="332" y="166"/>
                    </a:lnTo>
                    <a:lnTo>
                      <a:pt x="334" y="168"/>
                    </a:lnTo>
                    <a:lnTo>
                      <a:pt x="338" y="170"/>
                    </a:lnTo>
                    <a:lnTo>
                      <a:pt x="338" y="170"/>
                    </a:lnTo>
                    <a:lnTo>
                      <a:pt x="346" y="168"/>
                    </a:lnTo>
                    <a:lnTo>
                      <a:pt x="346" y="168"/>
                    </a:lnTo>
                    <a:lnTo>
                      <a:pt x="358" y="168"/>
                    </a:lnTo>
                    <a:lnTo>
                      <a:pt x="358" y="168"/>
                    </a:lnTo>
                    <a:lnTo>
                      <a:pt x="360" y="168"/>
                    </a:lnTo>
                    <a:lnTo>
                      <a:pt x="364" y="170"/>
                    </a:lnTo>
                    <a:lnTo>
                      <a:pt x="364" y="170"/>
                    </a:lnTo>
                    <a:lnTo>
                      <a:pt x="368" y="168"/>
                    </a:lnTo>
                    <a:lnTo>
                      <a:pt x="374" y="166"/>
                    </a:lnTo>
                    <a:lnTo>
                      <a:pt x="374" y="166"/>
                    </a:lnTo>
                    <a:lnTo>
                      <a:pt x="376" y="168"/>
                    </a:lnTo>
                    <a:lnTo>
                      <a:pt x="376" y="168"/>
                    </a:lnTo>
                    <a:lnTo>
                      <a:pt x="380" y="170"/>
                    </a:lnTo>
                    <a:lnTo>
                      <a:pt x="380" y="170"/>
                    </a:lnTo>
                    <a:lnTo>
                      <a:pt x="384" y="168"/>
                    </a:lnTo>
                    <a:lnTo>
                      <a:pt x="386" y="164"/>
                    </a:lnTo>
                    <a:lnTo>
                      <a:pt x="386" y="164"/>
                    </a:lnTo>
                    <a:lnTo>
                      <a:pt x="390" y="166"/>
                    </a:lnTo>
                    <a:lnTo>
                      <a:pt x="392" y="168"/>
                    </a:lnTo>
                    <a:lnTo>
                      <a:pt x="392" y="168"/>
                    </a:lnTo>
                    <a:lnTo>
                      <a:pt x="392" y="170"/>
                    </a:lnTo>
                    <a:lnTo>
                      <a:pt x="392" y="170"/>
                    </a:lnTo>
                    <a:lnTo>
                      <a:pt x="398" y="170"/>
                    </a:lnTo>
                    <a:lnTo>
                      <a:pt x="398" y="170"/>
                    </a:lnTo>
                    <a:lnTo>
                      <a:pt x="400" y="168"/>
                    </a:lnTo>
                    <a:lnTo>
                      <a:pt x="404" y="166"/>
                    </a:lnTo>
                    <a:lnTo>
                      <a:pt x="404" y="166"/>
                    </a:lnTo>
                    <a:lnTo>
                      <a:pt x="404" y="166"/>
                    </a:lnTo>
                    <a:lnTo>
                      <a:pt x="406" y="168"/>
                    </a:lnTo>
                    <a:lnTo>
                      <a:pt x="406" y="168"/>
                    </a:lnTo>
                    <a:lnTo>
                      <a:pt x="406" y="170"/>
                    </a:lnTo>
                    <a:lnTo>
                      <a:pt x="406" y="170"/>
                    </a:lnTo>
                    <a:lnTo>
                      <a:pt x="402" y="170"/>
                    </a:lnTo>
                    <a:lnTo>
                      <a:pt x="402" y="170"/>
                    </a:lnTo>
                    <a:lnTo>
                      <a:pt x="402" y="174"/>
                    </a:lnTo>
                    <a:lnTo>
                      <a:pt x="396" y="176"/>
                    </a:lnTo>
                    <a:lnTo>
                      <a:pt x="396" y="176"/>
                    </a:lnTo>
                    <a:lnTo>
                      <a:pt x="396" y="180"/>
                    </a:lnTo>
                    <a:lnTo>
                      <a:pt x="396" y="180"/>
                    </a:lnTo>
                    <a:lnTo>
                      <a:pt x="388" y="180"/>
                    </a:lnTo>
                    <a:lnTo>
                      <a:pt x="378" y="180"/>
                    </a:lnTo>
                    <a:lnTo>
                      <a:pt x="378" y="180"/>
                    </a:lnTo>
                    <a:lnTo>
                      <a:pt x="374" y="176"/>
                    </a:lnTo>
                    <a:lnTo>
                      <a:pt x="374" y="176"/>
                    </a:lnTo>
                    <a:lnTo>
                      <a:pt x="358" y="180"/>
                    </a:lnTo>
                    <a:lnTo>
                      <a:pt x="358" y="180"/>
                    </a:lnTo>
                    <a:lnTo>
                      <a:pt x="356" y="182"/>
                    </a:lnTo>
                    <a:lnTo>
                      <a:pt x="356" y="182"/>
                    </a:lnTo>
                    <a:lnTo>
                      <a:pt x="352" y="184"/>
                    </a:lnTo>
                    <a:lnTo>
                      <a:pt x="344" y="184"/>
                    </a:lnTo>
                    <a:lnTo>
                      <a:pt x="332" y="182"/>
                    </a:lnTo>
                    <a:lnTo>
                      <a:pt x="332" y="182"/>
                    </a:lnTo>
                    <a:lnTo>
                      <a:pt x="334" y="184"/>
                    </a:lnTo>
                    <a:lnTo>
                      <a:pt x="332" y="188"/>
                    </a:lnTo>
                    <a:lnTo>
                      <a:pt x="332" y="190"/>
                    </a:lnTo>
                    <a:lnTo>
                      <a:pt x="332" y="190"/>
                    </a:lnTo>
                    <a:lnTo>
                      <a:pt x="332" y="194"/>
                    </a:lnTo>
                    <a:lnTo>
                      <a:pt x="334" y="194"/>
                    </a:lnTo>
                    <a:lnTo>
                      <a:pt x="334" y="194"/>
                    </a:lnTo>
                    <a:lnTo>
                      <a:pt x="334" y="198"/>
                    </a:lnTo>
                    <a:lnTo>
                      <a:pt x="334" y="198"/>
                    </a:lnTo>
                    <a:lnTo>
                      <a:pt x="340" y="200"/>
                    </a:lnTo>
                    <a:lnTo>
                      <a:pt x="340" y="200"/>
                    </a:lnTo>
                    <a:lnTo>
                      <a:pt x="340" y="204"/>
                    </a:lnTo>
                    <a:lnTo>
                      <a:pt x="340" y="204"/>
                    </a:lnTo>
                    <a:lnTo>
                      <a:pt x="346" y="206"/>
                    </a:lnTo>
                    <a:lnTo>
                      <a:pt x="354" y="208"/>
                    </a:lnTo>
                    <a:lnTo>
                      <a:pt x="354" y="208"/>
                    </a:lnTo>
                    <a:lnTo>
                      <a:pt x="358" y="208"/>
                    </a:lnTo>
                    <a:lnTo>
                      <a:pt x="358" y="208"/>
                    </a:lnTo>
                    <a:lnTo>
                      <a:pt x="364" y="208"/>
                    </a:lnTo>
                    <a:lnTo>
                      <a:pt x="370" y="210"/>
                    </a:lnTo>
                    <a:lnTo>
                      <a:pt x="370" y="210"/>
                    </a:lnTo>
                    <a:lnTo>
                      <a:pt x="372" y="216"/>
                    </a:lnTo>
                    <a:lnTo>
                      <a:pt x="374" y="222"/>
                    </a:lnTo>
                    <a:lnTo>
                      <a:pt x="374" y="222"/>
                    </a:lnTo>
                    <a:lnTo>
                      <a:pt x="376" y="222"/>
                    </a:lnTo>
                    <a:lnTo>
                      <a:pt x="380" y="222"/>
                    </a:lnTo>
                    <a:lnTo>
                      <a:pt x="382" y="224"/>
                    </a:lnTo>
                    <a:lnTo>
                      <a:pt x="382" y="224"/>
                    </a:lnTo>
                    <a:lnTo>
                      <a:pt x="384" y="224"/>
                    </a:lnTo>
                    <a:lnTo>
                      <a:pt x="384" y="226"/>
                    </a:lnTo>
                    <a:lnTo>
                      <a:pt x="384" y="226"/>
                    </a:lnTo>
                    <a:lnTo>
                      <a:pt x="390" y="226"/>
                    </a:lnTo>
                    <a:lnTo>
                      <a:pt x="396" y="224"/>
                    </a:lnTo>
                    <a:lnTo>
                      <a:pt x="396" y="224"/>
                    </a:lnTo>
                    <a:lnTo>
                      <a:pt x="396" y="222"/>
                    </a:lnTo>
                    <a:lnTo>
                      <a:pt x="396" y="222"/>
                    </a:lnTo>
                    <a:lnTo>
                      <a:pt x="400" y="220"/>
                    </a:lnTo>
                    <a:lnTo>
                      <a:pt x="400" y="220"/>
                    </a:lnTo>
                    <a:lnTo>
                      <a:pt x="404" y="220"/>
                    </a:lnTo>
                    <a:lnTo>
                      <a:pt x="406" y="222"/>
                    </a:lnTo>
                    <a:lnTo>
                      <a:pt x="406" y="222"/>
                    </a:lnTo>
                    <a:lnTo>
                      <a:pt x="420" y="222"/>
                    </a:lnTo>
                    <a:lnTo>
                      <a:pt x="420" y="220"/>
                    </a:lnTo>
                    <a:lnTo>
                      <a:pt x="420" y="220"/>
                    </a:lnTo>
                    <a:lnTo>
                      <a:pt x="428" y="218"/>
                    </a:lnTo>
                    <a:lnTo>
                      <a:pt x="428" y="218"/>
                    </a:lnTo>
                    <a:lnTo>
                      <a:pt x="434" y="218"/>
                    </a:lnTo>
                    <a:lnTo>
                      <a:pt x="436" y="214"/>
                    </a:lnTo>
                    <a:lnTo>
                      <a:pt x="436" y="214"/>
                    </a:lnTo>
                    <a:lnTo>
                      <a:pt x="436" y="214"/>
                    </a:lnTo>
                    <a:lnTo>
                      <a:pt x="440" y="214"/>
                    </a:lnTo>
                    <a:lnTo>
                      <a:pt x="440" y="214"/>
                    </a:lnTo>
                    <a:lnTo>
                      <a:pt x="446" y="212"/>
                    </a:lnTo>
                    <a:lnTo>
                      <a:pt x="452" y="208"/>
                    </a:lnTo>
                    <a:lnTo>
                      <a:pt x="452" y="208"/>
                    </a:lnTo>
                    <a:lnTo>
                      <a:pt x="458" y="208"/>
                    </a:lnTo>
                    <a:lnTo>
                      <a:pt x="462" y="206"/>
                    </a:lnTo>
                    <a:lnTo>
                      <a:pt x="462" y="206"/>
                    </a:lnTo>
                    <a:lnTo>
                      <a:pt x="466" y="200"/>
                    </a:lnTo>
                    <a:lnTo>
                      <a:pt x="466" y="200"/>
                    </a:lnTo>
                    <a:lnTo>
                      <a:pt x="468" y="200"/>
                    </a:lnTo>
                    <a:lnTo>
                      <a:pt x="472" y="200"/>
                    </a:lnTo>
                    <a:lnTo>
                      <a:pt x="472" y="200"/>
                    </a:lnTo>
                    <a:lnTo>
                      <a:pt x="478" y="194"/>
                    </a:lnTo>
                    <a:lnTo>
                      <a:pt x="478" y="192"/>
                    </a:lnTo>
                    <a:lnTo>
                      <a:pt x="478" y="192"/>
                    </a:lnTo>
                    <a:lnTo>
                      <a:pt x="482" y="194"/>
                    </a:lnTo>
                    <a:lnTo>
                      <a:pt x="484" y="194"/>
                    </a:lnTo>
                    <a:lnTo>
                      <a:pt x="484" y="194"/>
                    </a:lnTo>
                    <a:lnTo>
                      <a:pt x="480" y="204"/>
                    </a:lnTo>
                    <a:lnTo>
                      <a:pt x="480" y="204"/>
                    </a:lnTo>
                    <a:lnTo>
                      <a:pt x="482" y="206"/>
                    </a:lnTo>
                    <a:lnTo>
                      <a:pt x="482" y="206"/>
                    </a:lnTo>
                    <a:lnTo>
                      <a:pt x="492" y="208"/>
                    </a:lnTo>
                    <a:lnTo>
                      <a:pt x="492" y="208"/>
                    </a:lnTo>
                    <a:lnTo>
                      <a:pt x="492" y="212"/>
                    </a:lnTo>
                    <a:lnTo>
                      <a:pt x="492" y="212"/>
                    </a:lnTo>
                    <a:lnTo>
                      <a:pt x="496" y="212"/>
                    </a:lnTo>
                    <a:lnTo>
                      <a:pt x="496" y="212"/>
                    </a:lnTo>
                    <a:lnTo>
                      <a:pt x="498" y="210"/>
                    </a:lnTo>
                    <a:lnTo>
                      <a:pt x="498" y="210"/>
                    </a:lnTo>
                    <a:lnTo>
                      <a:pt x="502" y="212"/>
                    </a:lnTo>
                    <a:lnTo>
                      <a:pt x="508" y="214"/>
                    </a:lnTo>
                    <a:lnTo>
                      <a:pt x="508" y="214"/>
                    </a:lnTo>
                    <a:lnTo>
                      <a:pt x="510" y="214"/>
                    </a:lnTo>
                    <a:lnTo>
                      <a:pt x="512" y="212"/>
                    </a:lnTo>
                    <a:lnTo>
                      <a:pt x="512" y="212"/>
                    </a:lnTo>
                    <a:lnTo>
                      <a:pt x="514" y="216"/>
                    </a:lnTo>
                    <a:lnTo>
                      <a:pt x="516" y="216"/>
                    </a:lnTo>
                    <a:lnTo>
                      <a:pt x="518" y="216"/>
                    </a:lnTo>
                    <a:lnTo>
                      <a:pt x="518" y="216"/>
                    </a:lnTo>
                    <a:lnTo>
                      <a:pt x="520" y="216"/>
                    </a:lnTo>
                    <a:lnTo>
                      <a:pt x="520" y="212"/>
                    </a:lnTo>
                    <a:lnTo>
                      <a:pt x="520" y="212"/>
                    </a:lnTo>
                    <a:lnTo>
                      <a:pt x="528" y="214"/>
                    </a:lnTo>
                    <a:lnTo>
                      <a:pt x="530" y="210"/>
                    </a:lnTo>
                    <a:lnTo>
                      <a:pt x="530" y="210"/>
                    </a:lnTo>
                    <a:lnTo>
                      <a:pt x="534" y="210"/>
                    </a:lnTo>
                    <a:lnTo>
                      <a:pt x="536" y="208"/>
                    </a:lnTo>
                    <a:lnTo>
                      <a:pt x="536" y="208"/>
                    </a:lnTo>
                    <a:lnTo>
                      <a:pt x="538" y="206"/>
                    </a:lnTo>
                    <a:lnTo>
                      <a:pt x="538" y="204"/>
                    </a:lnTo>
                    <a:lnTo>
                      <a:pt x="538" y="204"/>
                    </a:lnTo>
                    <a:lnTo>
                      <a:pt x="536" y="204"/>
                    </a:lnTo>
                    <a:lnTo>
                      <a:pt x="536" y="204"/>
                    </a:lnTo>
                    <a:lnTo>
                      <a:pt x="536" y="200"/>
                    </a:lnTo>
                    <a:lnTo>
                      <a:pt x="536" y="200"/>
                    </a:lnTo>
                    <a:lnTo>
                      <a:pt x="532" y="200"/>
                    </a:lnTo>
                    <a:lnTo>
                      <a:pt x="528" y="200"/>
                    </a:lnTo>
                    <a:lnTo>
                      <a:pt x="528" y="200"/>
                    </a:lnTo>
                    <a:lnTo>
                      <a:pt x="526" y="202"/>
                    </a:lnTo>
                    <a:lnTo>
                      <a:pt x="526" y="204"/>
                    </a:lnTo>
                    <a:lnTo>
                      <a:pt x="526" y="204"/>
                    </a:lnTo>
                    <a:lnTo>
                      <a:pt x="522" y="204"/>
                    </a:lnTo>
                    <a:lnTo>
                      <a:pt x="522" y="204"/>
                    </a:lnTo>
                    <a:lnTo>
                      <a:pt x="520" y="202"/>
                    </a:lnTo>
                    <a:lnTo>
                      <a:pt x="518" y="198"/>
                    </a:lnTo>
                    <a:lnTo>
                      <a:pt x="518" y="198"/>
                    </a:lnTo>
                    <a:lnTo>
                      <a:pt x="514" y="196"/>
                    </a:lnTo>
                    <a:lnTo>
                      <a:pt x="514" y="192"/>
                    </a:lnTo>
                    <a:lnTo>
                      <a:pt x="514" y="192"/>
                    </a:lnTo>
                    <a:lnTo>
                      <a:pt x="520" y="192"/>
                    </a:lnTo>
                    <a:lnTo>
                      <a:pt x="520" y="192"/>
                    </a:lnTo>
                    <a:lnTo>
                      <a:pt x="524" y="198"/>
                    </a:lnTo>
                    <a:lnTo>
                      <a:pt x="524" y="198"/>
                    </a:lnTo>
                    <a:lnTo>
                      <a:pt x="530" y="198"/>
                    </a:lnTo>
                    <a:lnTo>
                      <a:pt x="538" y="198"/>
                    </a:lnTo>
                    <a:lnTo>
                      <a:pt x="538" y="198"/>
                    </a:lnTo>
                    <a:lnTo>
                      <a:pt x="538" y="196"/>
                    </a:lnTo>
                    <a:lnTo>
                      <a:pt x="538" y="196"/>
                    </a:lnTo>
                    <a:lnTo>
                      <a:pt x="532" y="194"/>
                    </a:lnTo>
                    <a:lnTo>
                      <a:pt x="532" y="194"/>
                    </a:lnTo>
                    <a:lnTo>
                      <a:pt x="530" y="192"/>
                    </a:lnTo>
                    <a:lnTo>
                      <a:pt x="532" y="192"/>
                    </a:lnTo>
                    <a:lnTo>
                      <a:pt x="536" y="190"/>
                    </a:lnTo>
                    <a:lnTo>
                      <a:pt x="536" y="190"/>
                    </a:lnTo>
                    <a:lnTo>
                      <a:pt x="536" y="190"/>
                    </a:lnTo>
                    <a:lnTo>
                      <a:pt x="538" y="188"/>
                    </a:lnTo>
                    <a:lnTo>
                      <a:pt x="538" y="188"/>
                    </a:lnTo>
                    <a:lnTo>
                      <a:pt x="540" y="192"/>
                    </a:lnTo>
                    <a:lnTo>
                      <a:pt x="546" y="194"/>
                    </a:lnTo>
                    <a:lnTo>
                      <a:pt x="546" y="194"/>
                    </a:lnTo>
                    <a:lnTo>
                      <a:pt x="546" y="198"/>
                    </a:lnTo>
                    <a:lnTo>
                      <a:pt x="546" y="198"/>
                    </a:lnTo>
                    <a:lnTo>
                      <a:pt x="548" y="198"/>
                    </a:lnTo>
                    <a:lnTo>
                      <a:pt x="550" y="200"/>
                    </a:lnTo>
                    <a:lnTo>
                      <a:pt x="550" y="200"/>
                    </a:lnTo>
                    <a:lnTo>
                      <a:pt x="552" y="198"/>
                    </a:lnTo>
                    <a:lnTo>
                      <a:pt x="552" y="198"/>
                    </a:lnTo>
                    <a:lnTo>
                      <a:pt x="552" y="198"/>
                    </a:lnTo>
                    <a:lnTo>
                      <a:pt x="552" y="194"/>
                    </a:lnTo>
                    <a:lnTo>
                      <a:pt x="552" y="194"/>
                    </a:lnTo>
                    <a:close/>
                    <a:moveTo>
                      <a:pt x="610" y="134"/>
                    </a:moveTo>
                    <a:lnTo>
                      <a:pt x="610" y="134"/>
                    </a:lnTo>
                    <a:lnTo>
                      <a:pt x="610" y="124"/>
                    </a:lnTo>
                    <a:lnTo>
                      <a:pt x="608" y="122"/>
                    </a:lnTo>
                    <a:lnTo>
                      <a:pt x="608" y="122"/>
                    </a:lnTo>
                    <a:lnTo>
                      <a:pt x="608" y="120"/>
                    </a:lnTo>
                    <a:lnTo>
                      <a:pt x="610" y="116"/>
                    </a:lnTo>
                    <a:lnTo>
                      <a:pt x="610" y="116"/>
                    </a:lnTo>
                    <a:lnTo>
                      <a:pt x="606" y="114"/>
                    </a:lnTo>
                    <a:lnTo>
                      <a:pt x="606" y="114"/>
                    </a:lnTo>
                    <a:lnTo>
                      <a:pt x="596" y="120"/>
                    </a:lnTo>
                    <a:lnTo>
                      <a:pt x="596" y="120"/>
                    </a:lnTo>
                    <a:lnTo>
                      <a:pt x="594" y="108"/>
                    </a:lnTo>
                    <a:lnTo>
                      <a:pt x="594" y="108"/>
                    </a:lnTo>
                    <a:lnTo>
                      <a:pt x="590" y="110"/>
                    </a:lnTo>
                    <a:lnTo>
                      <a:pt x="588" y="110"/>
                    </a:lnTo>
                    <a:lnTo>
                      <a:pt x="584" y="104"/>
                    </a:lnTo>
                    <a:lnTo>
                      <a:pt x="582" y="104"/>
                    </a:lnTo>
                    <a:lnTo>
                      <a:pt x="584" y="100"/>
                    </a:lnTo>
                    <a:lnTo>
                      <a:pt x="584" y="100"/>
                    </a:lnTo>
                    <a:lnTo>
                      <a:pt x="596" y="100"/>
                    </a:lnTo>
                    <a:lnTo>
                      <a:pt x="596" y="100"/>
                    </a:lnTo>
                    <a:lnTo>
                      <a:pt x="596" y="96"/>
                    </a:lnTo>
                    <a:lnTo>
                      <a:pt x="596" y="96"/>
                    </a:lnTo>
                    <a:lnTo>
                      <a:pt x="594" y="96"/>
                    </a:lnTo>
                    <a:lnTo>
                      <a:pt x="594" y="96"/>
                    </a:lnTo>
                    <a:lnTo>
                      <a:pt x="596" y="90"/>
                    </a:lnTo>
                    <a:lnTo>
                      <a:pt x="596" y="90"/>
                    </a:lnTo>
                    <a:lnTo>
                      <a:pt x="592" y="90"/>
                    </a:lnTo>
                    <a:lnTo>
                      <a:pt x="592" y="90"/>
                    </a:lnTo>
                    <a:lnTo>
                      <a:pt x="590" y="86"/>
                    </a:lnTo>
                    <a:lnTo>
                      <a:pt x="590" y="86"/>
                    </a:lnTo>
                    <a:lnTo>
                      <a:pt x="584" y="86"/>
                    </a:lnTo>
                    <a:lnTo>
                      <a:pt x="578" y="86"/>
                    </a:lnTo>
                    <a:lnTo>
                      <a:pt x="578" y="88"/>
                    </a:lnTo>
                    <a:lnTo>
                      <a:pt x="578" y="88"/>
                    </a:lnTo>
                    <a:lnTo>
                      <a:pt x="572" y="88"/>
                    </a:lnTo>
                    <a:lnTo>
                      <a:pt x="572" y="88"/>
                    </a:lnTo>
                    <a:lnTo>
                      <a:pt x="576" y="86"/>
                    </a:lnTo>
                    <a:lnTo>
                      <a:pt x="576" y="86"/>
                    </a:lnTo>
                    <a:lnTo>
                      <a:pt x="580" y="84"/>
                    </a:lnTo>
                    <a:lnTo>
                      <a:pt x="580" y="84"/>
                    </a:lnTo>
                    <a:lnTo>
                      <a:pt x="584" y="82"/>
                    </a:lnTo>
                    <a:lnTo>
                      <a:pt x="584" y="82"/>
                    </a:lnTo>
                    <a:lnTo>
                      <a:pt x="586" y="80"/>
                    </a:lnTo>
                    <a:lnTo>
                      <a:pt x="586" y="78"/>
                    </a:lnTo>
                    <a:lnTo>
                      <a:pt x="584" y="76"/>
                    </a:lnTo>
                    <a:lnTo>
                      <a:pt x="580" y="76"/>
                    </a:lnTo>
                    <a:lnTo>
                      <a:pt x="580" y="76"/>
                    </a:lnTo>
                    <a:lnTo>
                      <a:pt x="578" y="80"/>
                    </a:lnTo>
                    <a:lnTo>
                      <a:pt x="576" y="82"/>
                    </a:lnTo>
                    <a:lnTo>
                      <a:pt x="576" y="82"/>
                    </a:lnTo>
                    <a:lnTo>
                      <a:pt x="566" y="84"/>
                    </a:lnTo>
                    <a:lnTo>
                      <a:pt x="562" y="86"/>
                    </a:lnTo>
                    <a:lnTo>
                      <a:pt x="566" y="88"/>
                    </a:lnTo>
                    <a:lnTo>
                      <a:pt x="566" y="88"/>
                    </a:lnTo>
                    <a:lnTo>
                      <a:pt x="564" y="90"/>
                    </a:lnTo>
                    <a:lnTo>
                      <a:pt x="564" y="90"/>
                    </a:lnTo>
                    <a:lnTo>
                      <a:pt x="560" y="90"/>
                    </a:lnTo>
                    <a:lnTo>
                      <a:pt x="554" y="88"/>
                    </a:lnTo>
                    <a:lnTo>
                      <a:pt x="554" y="88"/>
                    </a:lnTo>
                    <a:lnTo>
                      <a:pt x="552" y="84"/>
                    </a:lnTo>
                    <a:lnTo>
                      <a:pt x="552" y="84"/>
                    </a:lnTo>
                    <a:lnTo>
                      <a:pt x="544" y="90"/>
                    </a:lnTo>
                    <a:lnTo>
                      <a:pt x="540" y="96"/>
                    </a:lnTo>
                    <a:lnTo>
                      <a:pt x="540" y="100"/>
                    </a:lnTo>
                    <a:lnTo>
                      <a:pt x="540" y="100"/>
                    </a:lnTo>
                    <a:lnTo>
                      <a:pt x="542" y="102"/>
                    </a:lnTo>
                    <a:lnTo>
                      <a:pt x="542" y="102"/>
                    </a:lnTo>
                    <a:lnTo>
                      <a:pt x="548" y="104"/>
                    </a:lnTo>
                    <a:lnTo>
                      <a:pt x="548" y="104"/>
                    </a:lnTo>
                    <a:lnTo>
                      <a:pt x="554" y="106"/>
                    </a:lnTo>
                    <a:lnTo>
                      <a:pt x="554" y="106"/>
                    </a:lnTo>
                    <a:lnTo>
                      <a:pt x="556" y="108"/>
                    </a:lnTo>
                    <a:lnTo>
                      <a:pt x="554" y="110"/>
                    </a:lnTo>
                    <a:lnTo>
                      <a:pt x="554" y="110"/>
                    </a:lnTo>
                    <a:lnTo>
                      <a:pt x="554" y="116"/>
                    </a:lnTo>
                    <a:lnTo>
                      <a:pt x="554" y="116"/>
                    </a:lnTo>
                    <a:lnTo>
                      <a:pt x="552" y="118"/>
                    </a:lnTo>
                    <a:lnTo>
                      <a:pt x="544" y="118"/>
                    </a:lnTo>
                    <a:lnTo>
                      <a:pt x="532" y="118"/>
                    </a:lnTo>
                    <a:lnTo>
                      <a:pt x="532" y="118"/>
                    </a:lnTo>
                    <a:lnTo>
                      <a:pt x="528" y="108"/>
                    </a:lnTo>
                    <a:lnTo>
                      <a:pt x="528" y="108"/>
                    </a:lnTo>
                    <a:lnTo>
                      <a:pt x="524" y="110"/>
                    </a:lnTo>
                    <a:lnTo>
                      <a:pt x="524" y="110"/>
                    </a:lnTo>
                    <a:lnTo>
                      <a:pt x="522" y="110"/>
                    </a:lnTo>
                    <a:lnTo>
                      <a:pt x="520" y="110"/>
                    </a:lnTo>
                    <a:lnTo>
                      <a:pt x="520" y="110"/>
                    </a:lnTo>
                    <a:lnTo>
                      <a:pt x="520" y="112"/>
                    </a:lnTo>
                    <a:lnTo>
                      <a:pt x="520" y="114"/>
                    </a:lnTo>
                    <a:lnTo>
                      <a:pt x="520" y="114"/>
                    </a:lnTo>
                    <a:lnTo>
                      <a:pt x="522" y="118"/>
                    </a:lnTo>
                    <a:lnTo>
                      <a:pt x="522" y="118"/>
                    </a:lnTo>
                    <a:lnTo>
                      <a:pt x="520" y="120"/>
                    </a:lnTo>
                    <a:lnTo>
                      <a:pt x="520" y="120"/>
                    </a:lnTo>
                    <a:lnTo>
                      <a:pt x="524" y="124"/>
                    </a:lnTo>
                    <a:lnTo>
                      <a:pt x="524" y="124"/>
                    </a:lnTo>
                    <a:lnTo>
                      <a:pt x="528" y="130"/>
                    </a:lnTo>
                    <a:lnTo>
                      <a:pt x="528" y="130"/>
                    </a:lnTo>
                    <a:lnTo>
                      <a:pt x="534" y="130"/>
                    </a:lnTo>
                    <a:lnTo>
                      <a:pt x="534" y="130"/>
                    </a:lnTo>
                    <a:lnTo>
                      <a:pt x="538" y="134"/>
                    </a:lnTo>
                    <a:lnTo>
                      <a:pt x="540" y="134"/>
                    </a:lnTo>
                    <a:lnTo>
                      <a:pt x="540" y="134"/>
                    </a:lnTo>
                    <a:lnTo>
                      <a:pt x="540" y="130"/>
                    </a:lnTo>
                    <a:lnTo>
                      <a:pt x="540" y="130"/>
                    </a:lnTo>
                    <a:lnTo>
                      <a:pt x="546" y="128"/>
                    </a:lnTo>
                    <a:lnTo>
                      <a:pt x="546" y="128"/>
                    </a:lnTo>
                    <a:lnTo>
                      <a:pt x="550" y="134"/>
                    </a:lnTo>
                    <a:lnTo>
                      <a:pt x="550" y="134"/>
                    </a:lnTo>
                    <a:lnTo>
                      <a:pt x="554" y="138"/>
                    </a:lnTo>
                    <a:lnTo>
                      <a:pt x="554" y="138"/>
                    </a:lnTo>
                    <a:lnTo>
                      <a:pt x="558" y="138"/>
                    </a:lnTo>
                    <a:lnTo>
                      <a:pt x="558" y="138"/>
                    </a:lnTo>
                    <a:lnTo>
                      <a:pt x="564" y="144"/>
                    </a:lnTo>
                    <a:lnTo>
                      <a:pt x="564" y="144"/>
                    </a:lnTo>
                    <a:lnTo>
                      <a:pt x="564" y="148"/>
                    </a:lnTo>
                    <a:lnTo>
                      <a:pt x="564" y="148"/>
                    </a:lnTo>
                    <a:lnTo>
                      <a:pt x="570" y="156"/>
                    </a:lnTo>
                    <a:lnTo>
                      <a:pt x="570" y="156"/>
                    </a:lnTo>
                    <a:lnTo>
                      <a:pt x="572" y="156"/>
                    </a:lnTo>
                    <a:lnTo>
                      <a:pt x="578" y="156"/>
                    </a:lnTo>
                    <a:lnTo>
                      <a:pt x="578" y="156"/>
                    </a:lnTo>
                    <a:lnTo>
                      <a:pt x="582" y="152"/>
                    </a:lnTo>
                    <a:lnTo>
                      <a:pt x="586" y="146"/>
                    </a:lnTo>
                    <a:lnTo>
                      <a:pt x="586" y="146"/>
                    </a:lnTo>
                    <a:lnTo>
                      <a:pt x="590" y="146"/>
                    </a:lnTo>
                    <a:lnTo>
                      <a:pt x="590" y="146"/>
                    </a:lnTo>
                    <a:lnTo>
                      <a:pt x="594" y="144"/>
                    </a:lnTo>
                    <a:lnTo>
                      <a:pt x="594" y="144"/>
                    </a:lnTo>
                    <a:lnTo>
                      <a:pt x="600" y="142"/>
                    </a:lnTo>
                    <a:lnTo>
                      <a:pt x="608" y="140"/>
                    </a:lnTo>
                    <a:lnTo>
                      <a:pt x="608" y="140"/>
                    </a:lnTo>
                    <a:lnTo>
                      <a:pt x="608" y="136"/>
                    </a:lnTo>
                    <a:lnTo>
                      <a:pt x="610" y="134"/>
                    </a:lnTo>
                    <a:close/>
                    <a:moveTo>
                      <a:pt x="614" y="204"/>
                    </a:moveTo>
                    <a:lnTo>
                      <a:pt x="602" y="194"/>
                    </a:lnTo>
                    <a:lnTo>
                      <a:pt x="602" y="194"/>
                    </a:lnTo>
                    <a:lnTo>
                      <a:pt x="596" y="194"/>
                    </a:lnTo>
                    <a:lnTo>
                      <a:pt x="594" y="192"/>
                    </a:lnTo>
                    <a:lnTo>
                      <a:pt x="594" y="192"/>
                    </a:lnTo>
                    <a:lnTo>
                      <a:pt x="592" y="192"/>
                    </a:lnTo>
                    <a:lnTo>
                      <a:pt x="590" y="194"/>
                    </a:lnTo>
                    <a:lnTo>
                      <a:pt x="590" y="194"/>
                    </a:lnTo>
                    <a:lnTo>
                      <a:pt x="590" y="190"/>
                    </a:lnTo>
                    <a:lnTo>
                      <a:pt x="590" y="190"/>
                    </a:lnTo>
                    <a:lnTo>
                      <a:pt x="586" y="190"/>
                    </a:lnTo>
                    <a:lnTo>
                      <a:pt x="586" y="190"/>
                    </a:lnTo>
                    <a:lnTo>
                      <a:pt x="584" y="192"/>
                    </a:lnTo>
                    <a:lnTo>
                      <a:pt x="584" y="192"/>
                    </a:lnTo>
                    <a:lnTo>
                      <a:pt x="584" y="198"/>
                    </a:lnTo>
                    <a:lnTo>
                      <a:pt x="584" y="198"/>
                    </a:lnTo>
                    <a:lnTo>
                      <a:pt x="582" y="196"/>
                    </a:lnTo>
                    <a:lnTo>
                      <a:pt x="582" y="196"/>
                    </a:lnTo>
                    <a:lnTo>
                      <a:pt x="582" y="196"/>
                    </a:lnTo>
                    <a:lnTo>
                      <a:pt x="578" y="196"/>
                    </a:lnTo>
                    <a:lnTo>
                      <a:pt x="578" y="196"/>
                    </a:lnTo>
                    <a:lnTo>
                      <a:pt x="578" y="196"/>
                    </a:lnTo>
                    <a:lnTo>
                      <a:pt x="576" y="204"/>
                    </a:lnTo>
                    <a:lnTo>
                      <a:pt x="574" y="208"/>
                    </a:lnTo>
                    <a:lnTo>
                      <a:pt x="572" y="210"/>
                    </a:lnTo>
                    <a:lnTo>
                      <a:pt x="572" y="210"/>
                    </a:lnTo>
                    <a:lnTo>
                      <a:pt x="568" y="210"/>
                    </a:lnTo>
                    <a:lnTo>
                      <a:pt x="568" y="210"/>
                    </a:lnTo>
                    <a:lnTo>
                      <a:pt x="566" y="212"/>
                    </a:lnTo>
                    <a:lnTo>
                      <a:pt x="566" y="212"/>
                    </a:lnTo>
                    <a:lnTo>
                      <a:pt x="568" y="214"/>
                    </a:lnTo>
                    <a:lnTo>
                      <a:pt x="570" y="216"/>
                    </a:lnTo>
                    <a:lnTo>
                      <a:pt x="570" y="216"/>
                    </a:lnTo>
                    <a:lnTo>
                      <a:pt x="572" y="214"/>
                    </a:lnTo>
                    <a:lnTo>
                      <a:pt x="574" y="214"/>
                    </a:lnTo>
                    <a:lnTo>
                      <a:pt x="574" y="216"/>
                    </a:lnTo>
                    <a:lnTo>
                      <a:pt x="574" y="216"/>
                    </a:lnTo>
                    <a:lnTo>
                      <a:pt x="576" y="218"/>
                    </a:lnTo>
                    <a:lnTo>
                      <a:pt x="576" y="218"/>
                    </a:lnTo>
                    <a:lnTo>
                      <a:pt x="578" y="216"/>
                    </a:lnTo>
                    <a:lnTo>
                      <a:pt x="580" y="214"/>
                    </a:lnTo>
                    <a:lnTo>
                      <a:pt x="582" y="214"/>
                    </a:lnTo>
                    <a:lnTo>
                      <a:pt x="582" y="214"/>
                    </a:lnTo>
                    <a:lnTo>
                      <a:pt x="582" y="216"/>
                    </a:lnTo>
                    <a:lnTo>
                      <a:pt x="582" y="218"/>
                    </a:lnTo>
                    <a:lnTo>
                      <a:pt x="582" y="220"/>
                    </a:lnTo>
                    <a:lnTo>
                      <a:pt x="582" y="220"/>
                    </a:lnTo>
                    <a:lnTo>
                      <a:pt x="586" y="222"/>
                    </a:lnTo>
                    <a:lnTo>
                      <a:pt x="588" y="226"/>
                    </a:lnTo>
                    <a:lnTo>
                      <a:pt x="588" y="226"/>
                    </a:lnTo>
                    <a:lnTo>
                      <a:pt x="590" y="226"/>
                    </a:lnTo>
                    <a:lnTo>
                      <a:pt x="592" y="226"/>
                    </a:lnTo>
                    <a:lnTo>
                      <a:pt x="592" y="226"/>
                    </a:lnTo>
                    <a:lnTo>
                      <a:pt x="592" y="226"/>
                    </a:lnTo>
                    <a:lnTo>
                      <a:pt x="594" y="226"/>
                    </a:lnTo>
                    <a:lnTo>
                      <a:pt x="596" y="226"/>
                    </a:lnTo>
                    <a:lnTo>
                      <a:pt x="596" y="226"/>
                    </a:lnTo>
                    <a:lnTo>
                      <a:pt x="598" y="224"/>
                    </a:lnTo>
                    <a:lnTo>
                      <a:pt x="598" y="224"/>
                    </a:lnTo>
                    <a:lnTo>
                      <a:pt x="598" y="224"/>
                    </a:lnTo>
                    <a:lnTo>
                      <a:pt x="598" y="224"/>
                    </a:lnTo>
                    <a:lnTo>
                      <a:pt x="598" y="220"/>
                    </a:lnTo>
                    <a:lnTo>
                      <a:pt x="598" y="220"/>
                    </a:lnTo>
                    <a:lnTo>
                      <a:pt x="604" y="222"/>
                    </a:lnTo>
                    <a:lnTo>
                      <a:pt x="610" y="220"/>
                    </a:lnTo>
                    <a:lnTo>
                      <a:pt x="610" y="220"/>
                    </a:lnTo>
                    <a:lnTo>
                      <a:pt x="616" y="220"/>
                    </a:lnTo>
                    <a:lnTo>
                      <a:pt x="616" y="220"/>
                    </a:lnTo>
                    <a:lnTo>
                      <a:pt x="618" y="216"/>
                    </a:lnTo>
                    <a:lnTo>
                      <a:pt x="618" y="216"/>
                    </a:lnTo>
                    <a:lnTo>
                      <a:pt x="614" y="216"/>
                    </a:lnTo>
                    <a:lnTo>
                      <a:pt x="614" y="216"/>
                    </a:lnTo>
                    <a:lnTo>
                      <a:pt x="614" y="210"/>
                    </a:lnTo>
                    <a:lnTo>
                      <a:pt x="614" y="204"/>
                    </a:lnTo>
                    <a:lnTo>
                      <a:pt x="614" y="204"/>
                    </a:lnTo>
                    <a:close/>
                    <a:moveTo>
                      <a:pt x="134" y="582"/>
                    </a:moveTo>
                    <a:lnTo>
                      <a:pt x="134" y="582"/>
                    </a:lnTo>
                    <a:lnTo>
                      <a:pt x="136" y="578"/>
                    </a:lnTo>
                    <a:lnTo>
                      <a:pt x="136" y="576"/>
                    </a:lnTo>
                    <a:lnTo>
                      <a:pt x="136" y="576"/>
                    </a:lnTo>
                    <a:lnTo>
                      <a:pt x="132" y="576"/>
                    </a:lnTo>
                    <a:lnTo>
                      <a:pt x="132" y="576"/>
                    </a:lnTo>
                    <a:lnTo>
                      <a:pt x="134" y="574"/>
                    </a:lnTo>
                    <a:lnTo>
                      <a:pt x="134" y="572"/>
                    </a:lnTo>
                    <a:lnTo>
                      <a:pt x="134" y="572"/>
                    </a:lnTo>
                    <a:lnTo>
                      <a:pt x="132" y="570"/>
                    </a:lnTo>
                    <a:lnTo>
                      <a:pt x="130" y="570"/>
                    </a:lnTo>
                    <a:lnTo>
                      <a:pt x="130" y="570"/>
                    </a:lnTo>
                    <a:lnTo>
                      <a:pt x="124" y="574"/>
                    </a:lnTo>
                    <a:lnTo>
                      <a:pt x="124" y="574"/>
                    </a:lnTo>
                    <a:lnTo>
                      <a:pt x="124" y="576"/>
                    </a:lnTo>
                    <a:lnTo>
                      <a:pt x="126" y="576"/>
                    </a:lnTo>
                    <a:lnTo>
                      <a:pt x="126" y="578"/>
                    </a:lnTo>
                    <a:lnTo>
                      <a:pt x="126" y="578"/>
                    </a:lnTo>
                    <a:lnTo>
                      <a:pt x="124" y="576"/>
                    </a:lnTo>
                    <a:lnTo>
                      <a:pt x="124" y="578"/>
                    </a:lnTo>
                    <a:lnTo>
                      <a:pt x="126" y="584"/>
                    </a:lnTo>
                    <a:lnTo>
                      <a:pt x="126" y="584"/>
                    </a:lnTo>
                    <a:lnTo>
                      <a:pt x="130" y="588"/>
                    </a:lnTo>
                    <a:lnTo>
                      <a:pt x="138" y="592"/>
                    </a:lnTo>
                    <a:lnTo>
                      <a:pt x="138" y="592"/>
                    </a:lnTo>
                    <a:lnTo>
                      <a:pt x="138" y="590"/>
                    </a:lnTo>
                    <a:lnTo>
                      <a:pt x="138" y="590"/>
                    </a:lnTo>
                    <a:lnTo>
                      <a:pt x="136" y="586"/>
                    </a:lnTo>
                    <a:lnTo>
                      <a:pt x="134" y="586"/>
                    </a:lnTo>
                    <a:lnTo>
                      <a:pt x="134" y="586"/>
                    </a:lnTo>
                    <a:lnTo>
                      <a:pt x="138" y="584"/>
                    </a:lnTo>
                    <a:lnTo>
                      <a:pt x="138" y="584"/>
                    </a:lnTo>
                    <a:lnTo>
                      <a:pt x="134" y="582"/>
                    </a:lnTo>
                    <a:lnTo>
                      <a:pt x="134" y="582"/>
                    </a:lnTo>
                    <a:close/>
                    <a:moveTo>
                      <a:pt x="470" y="122"/>
                    </a:moveTo>
                    <a:lnTo>
                      <a:pt x="470" y="122"/>
                    </a:lnTo>
                    <a:lnTo>
                      <a:pt x="474" y="124"/>
                    </a:lnTo>
                    <a:lnTo>
                      <a:pt x="474" y="124"/>
                    </a:lnTo>
                    <a:lnTo>
                      <a:pt x="476" y="126"/>
                    </a:lnTo>
                    <a:lnTo>
                      <a:pt x="480" y="126"/>
                    </a:lnTo>
                    <a:lnTo>
                      <a:pt x="480" y="126"/>
                    </a:lnTo>
                    <a:lnTo>
                      <a:pt x="482" y="124"/>
                    </a:lnTo>
                    <a:lnTo>
                      <a:pt x="482" y="124"/>
                    </a:lnTo>
                    <a:lnTo>
                      <a:pt x="480" y="116"/>
                    </a:lnTo>
                    <a:lnTo>
                      <a:pt x="480" y="116"/>
                    </a:lnTo>
                    <a:lnTo>
                      <a:pt x="478" y="114"/>
                    </a:lnTo>
                    <a:lnTo>
                      <a:pt x="474" y="112"/>
                    </a:lnTo>
                    <a:lnTo>
                      <a:pt x="474" y="112"/>
                    </a:lnTo>
                    <a:lnTo>
                      <a:pt x="472" y="108"/>
                    </a:lnTo>
                    <a:lnTo>
                      <a:pt x="472" y="104"/>
                    </a:lnTo>
                    <a:lnTo>
                      <a:pt x="462" y="96"/>
                    </a:lnTo>
                    <a:lnTo>
                      <a:pt x="462" y="96"/>
                    </a:lnTo>
                    <a:lnTo>
                      <a:pt x="458" y="96"/>
                    </a:lnTo>
                    <a:lnTo>
                      <a:pt x="458" y="96"/>
                    </a:lnTo>
                    <a:lnTo>
                      <a:pt x="456" y="108"/>
                    </a:lnTo>
                    <a:lnTo>
                      <a:pt x="460" y="120"/>
                    </a:lnTo>
                    <a:lnTo>
                      <a:pt x="460" y="120"/>
                    </a:lnTo>
                    <a:lnTo>
                      <a:pt x="470" y="122"/>
                    </a:lnTo>
                    <a:lnTo>
                      <a:pt x="470" y="122"/>
                    </a:lnTo>
                    <a:close/>
                    <a:moveTo>
                      <a:pt x="238" y="144"/>
                    </a:moveTo>
                    <a:lnTo>
                      <a:pt x="238" y="146"/>
                    </a:lnTo>
                    <a:lnTo>
                      <a:pt x="240" y="146"/>
                    </a:lnTo>
                    <a:lnTo>
                      <a:pt x="240" y="146"/>
                    </a:lnTo>
                    <a:lnTo>
                      <a:pt x="242" y="152"/>
                    </a:lnTo>
                    <a:lnTo>
                      <a:pt x="244" y="156"/>
                    </a:lnTo>
                    <a:lnTo>
                      <a:pt x="246" y="158"/>
                    </a:lnTo>
                    <a:lnTo>
                      <a:pt x="246" y="158"/>
                    </a:lnTo>
                    <a:lnTo>
                      <a:pt x="250" y="158"/>
                    </a:lnTo>
                    <a:lnTo>
                      <a:pt x="254" y="158"/>
                    </a:lnTo>
                    <a:lnTo>
                      <a:pt x="260" y="154"/>
                    </a:lnTo>
                    <a:lnTo>
                      <a:pt x="268" y="144"/>
                    </a:lnTo>
                    <a:lnTo>
                      <a:pt x="268" y="144"/>
                    </a:lnTo>
                    <a:lnTo>
                      <a:pt x="270" y="144"/>
                    </a:lnTo>
                    <a:lnTo>
                      <a:pt x="272" y="148"/>
                    </a:lnTo>
                    <a:lnTo>
                      <a:pt x="272" y="148"/>
                    </a:lnTo>
                    <a:lnTo>
                      <a:pt x="280" y="148"/>
                    </a:lnTo>
                    <a:lnTo>
                      <a:pt x="286" y="146"/>
                    </a:lnTo>
                    <a:lnTo>
                      <a:pt x="286" y="146"/>
                    </a:lnTo>
                    <a:lnTo>
                      <a:pt x="290" y="146"/>
                    </a:lnTo>
                    <a:lnTo>
                      <a:pt x="290" y="144"/>
                    </a:lnTo>
                    <a:lnTo>
                      <a:pt x="290" y="144"/>
                    </a:lnTo>
                    <a:lnTo>
                      <a:pt x="292" y="142"/>
                    </a:lnTo>
                    <a:lnTo>
                      <a:pt x="292" y="140"/>
                    </a:lnTo>
                    <a:lnTo>
                      <a:pt x="292" y="140"/>
                    </a:lnTo>
                    <a:lnTo>
                      <a:pt x="296" y="138"/>
                    </a:lnTo>
                    <a:lnTo>
                      <a:pt x="296" y="138"/>
                    </a:lnTo>
                    <a:lnTo>
                      <a:pt x="296" y="134"/>
                    </a:lnTo>
                    <a:lnTo>
                      <a:pt x="296" y="132"/>
                    </a:lnTo>
                    <a:lnTo>
                      <a:pt x="296" y="132"/>
                    </a:lnTo>
                    <a:lnTo>
                      <a:pt x="296" y="128"/>
                    </a:lnTo>
                    <a:lnTo>
                      <a:pt x="296" y="128"/>
                    </a:lnTo>
                    <a:lnTo>
                      <a:pt x="300" y="128"/>
                    </a:lnTo>
                    <a:lnTo>
                      <a:pt x="300" y="128"/>
                    </a:lnTo>
                    <a:lnTo>
                      <a:pt x="300" y="124"/>
                    </a:lnTo>
                    <a:lnTo>
                      <a:pt x="302" y="120"/>
                    </a:lnTo>
                    <a:lnTo>
                      <a:pt x="302" y="120"/>
                    </a:lnTo>
                    <a:lnTo>
                      <a:pt x="308" y="118"/>
                    </a:lnTo>
                    <a:lnTo>
                      <a:pt x="308" y="116"/>
                    </a:lnTo>
                    <a:lnTo>
                      <a:pt x="316" y="108"/>
                    </a:lnTo>
                    <a:lnTo>
                      <a:pt x="316" y="108"/>
                    </a:lnTo>
                    <a:lnTo>
                      <a:pt x="324" y="106"/>
                    </a:lnTo>
                    <a:lnTo>
                      <a:pt x="324" y="106"/>
                    </a:lnTo>
                    <a:lnTo>
                      <a:pt x="330" y="104"/>
                    </a:lnTo>
                    <a:lnTo>
                      <a:pt x="334" y="100"/>
                    </a:lnTo>
                    <a:lnTo>
                      <a:pt x="334" y="100"/>
                    </a:lnTo>
                    <a:lnTo>
                      <a:pt x="338" y="100"/>
                    </a:lnTo>
                    <a:lnTo>
                      <a:pt x="340" y="102"/>
                    </a:lnTo>
                    <a:lnTo>
                      <a:pt x="342" y="100"/>
                    </a:lnTo>
                    <a:lnTo>
                      <a:pt x="342" y="100"/>
                    </a:lnTo>
                    <a:lnTo>
                      <a:pt x="350" y="100"/>
                    </a:lnTo>
                    <a:lnTo>
                      <a:pt x="350" y="100"/>
                    </a:lnTo>
                    <a:lnTo>
                      <a:pt x="354" y="96"/>
                    </a:lnTo>
                    <a:lnTo>
                      <a:pt x="354" y="96"/>
                    </a:lnTo>
                    <a:lnTo>
                      <a:pt x="354" y="92"/>
                    </a:lnTo>
                    <a:lnTo>
                      <a:pt x="354" y="92"/>
                    </a:lnTo>
                    <a:lnTo>
                      <a:pt x="350" y="90"/>
                    </a:lnTo>
                    <a:lnTo>
                      <a:pt x="346" y="88"/>
                    </a:lnTo>
                    <a:lnTo>
                      <a:pt x="346" y="88"/>
                    </a:lnTo>
                    <a:lnTo>
                      <a:pt x="346" y="86"/>
                    </a:lnTo>
                    <a:lnTo>
                      <a:pt x="344" y="82"/>
                    </a:lnTo>
                    <a:lnTo>
                      <a:pt x="344" y="82"/>
                    </a:lnTo>
                    <a:lnTo>
                      <a:pt x="330" y="78"/>
                    </a:lnTo>
                    <a:lnTo>
                      <a:pt x="322" y="78"/>
                    </a:lnTo>
                    <a:lnTo>
                      <a:pt x="316" y="78"/>
                    </a:lnTo>
                    <a:lnTo>
                      <a:pt x="316" y="78"/>
                    </a:lnTo>
                    <a:lnTo>
                      <a:pt x="314" y="80"/>
                    </a:lnTo>
                    <a:lnTo>
                      <a:pt x="314" y="80"/>
                    </a:lnTo>
                    <a:lnTo>
                      <a:pt x="298" y="78"/>
                    </a:lnTo>
                    <a:lnTo>
                      <a:pt x="284" y="72"/>
                    </a:lnTo>
                    <a:lnTo>
                      <a:pt x="284" y="72"/>
                    </a:lnTo>
                    <a:lnTo>
                      <a:pt x="280" y="68"/>
                    </a:lnTo>
                    <a:lnTo>
                      <a:pt x="274" y="66"/>
                    </a:lnTo>
                    <a:lnTo>
                      <a:pt x="274" y="66"/>
                    </a:lnTo>
                    <a:lnTo>
                      <a:pt x="268" y="70"/>
                    </a:lnTo>
                    <a:lnTo>
                      <a:pt x="268" y="70"/>
                    </a:lnTo>
                    <a:lnTo>
                      <a:pt x="260" y="72"/>
                    </a:lnTo>
                    <a:lnTo>
                      <a:pt x="252" y="72"/>
                    </a:lnTo>
                    <a:lnTo>
                      <a:pt x="250" y="74"/>
                    </a:lnTo>
                    <a:lnTo>
                      <a:pt x="250" y="74"/>
                    </a:lnTo>
                    <a:lnTo>
                      <a:pt x="244" y="76"/>
                    </a:lnTo>
                    <a:lnTo>
                      <a:pt x="244" y="76"/>
                    </a:lnTo>
                    <a:lnTo>
                      <a:pt x="234" y="80"/>
                    </a:lnTo>
                    <a:lnTo>
                      <a:pt x="234" y="80"/>
                    </a:lnTo>
                    <a:lnTo>
                      <a:pt x="236" y="86"/>
                    </a:lnTo>
                    <a:lnTo>
                      <a:pt x="238" y="92"/>
                    </a:lnTo>
                    <a:lnTo>
                      <a:pt x="236" y="96"/>
                    </a:lnTo>
                    <a:lnTo>
                      <a:pt x="236" y="96"/>
                    </a:lnTo>
                    <a:lnTo>
                      <a:pt x="236" y="102"/>
                    </a:lnTo>
                    <a:lnTo>
                      <a:pt x="236" y="108"/>
                    </a:lnTo>
                    <a:lnTo>
                      <a:pt x="238" y="108"/>
                    </a:lnTo>
                    <a:lnTo>
                      <a:pt x="238" y="108"/>
                    </a:lnTo>
                    <a:lnTo>
                      <a:pt x="238" y="110"/>
                    </a:lnTo>
                    <a:lnTo>
                      <a:pt x="238" y="110"/>
                    </a:lnTo>
                    <a:lnTo>
                      <a:pt x="232" y="110"/>
                    </a:lnTo>
                    <a:lnTo>
                      <a:pt x="232" y="110"/>
                    </a:lnTo>
                    <a:lnTo>
                      <a:pt x="234" y="118"/>
                    </a:lnTo>
                    <a:lnTo>
                      <a:pt x="236" y="122"/>
                    </a:lnTo>
                    <a:lnTo>
                      <a:pt x="234" y="126"/>
                    </a:lnTo>
                    <a:lnTo>
                      <a:pt x="234" y="126"/>
                    </a:lnTo>
                    <a:lnTo>
                      <a:pt x="230" y="130"/>
                    </a:lnTo>
                    <a:lnTo>
                      <a:pt x="230" y="130"/>
                    </a:lnTo>
                    <a:lnTo>
                      <a:pt x="228" y="134"/>
                    </a:lnTo>
                    <a:lnTo>
                      <a:pt x="228" y="138"/>
                    </a:lnTo>
                    <a:lnTo>
                      <a:pt x="228" y="138"/>
                    </a:lnTo>
                    <a:lnTo>
                      <a:pt x="232" y="140"/>
                    </a:lnTo>
                    <a:lnTo>
                      <a:pt x="232" y="140"/>
                    </a:lnTo>
                    <a:lnTo>
                      <a:pt x="234" y="142"/>
                    </a:lnTo>
                    <a:lnTo>
                      <a:pt x="238" y="144"/>
                    </a:lnTo>
                    <a:lnTo>
                      <a:pt x="238" y="14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17" name="Freeform 237"/>
              <p:cNvSpPr>
                <a:spLocks noChangeAspect="1"/>
              </p:cNvSpPr>
              <p:nvPr/>
            </p:nvSpPr>
            <p:spPr bwMode="gray">
              <a:xfrm>
                <a:off x="3337" y="2668"/>
                <a:ext cx="102" cy="161"/>
              </a:xfrm>
              <a:custGeom>
                <a:avLst/>
                <a:gdLst/>
                <a:ahLst/>
                <a:cxnLst>
                  <a:cxn ang="0">
                    <a:pos x="2" y="148"/>
                  </a:cxn>
                  <a:cxn ang="0">
                    <a:pos x="8" y="148"/>
                  </a:cxn>
                  <a:cxn ang="0">
                    <a:pos x="8" y="150"/>
                  </a:cxn>
                  <a:cxn ang="0">
                    <a:pos x="10" y="156"/>
                  </a:cxn>
                  <a:cxn ang="0">
                    <a:pos x="16" y="158"/>
                  </a:cxn>
                  <a:cxn ang="0">
                    <a:pos x="22" y="170"/>
                  </a:cxn>
                  <a:cxn ang="0">
                    <a:pos x="45" y="182"/>
                  </a:cxn>
                  <a:cxn ang="0">
                    <a:pos x="51" y="180"/>
                  </a:cxn>
                  <a:cxn ang="0">
                    <a:pos x="57" y="180"/>
                  </a:cxn>
                  <a:cxn ang="0">
                    <a:pos x="65" y="180"/>
                  </a:cxn>
                  <a:cxn ang="0">
                    <a:pos x="79" y="180"/>
                  </a:cxn>
                  <a:cxn ang="0">
                    <a:pos x="89" y="182"/>
                  </a:cxn>
                  <a:cxn ang="0">
                    <a:pos x="95" y="184"/>
                  </a:cxn>
                  <a:cxn ang="0">
                    <a:pos x="109" y="186"/>
                  </a:cxn>
                  <a:cxn ang="0">
                    <a:pos x="107" y="180"/>
                  </a:cxn>
                  <a:cxn ang="0">
                    <a:pos x="111" y="172"/>
                  </a:cxn>
                  <a:cxn ang="0">
                    <a:pos x="101" y="162"/>
                  </a:cxn>
                  <a:cxn ang="0">
                    <a:pos x="93" y="154"/>
                  </a:cxn>
                  <a:cxn ang="0">
                    <a:pos x="87" y="144"/>
                  </a:cxn>
                  <a:cxn ang="0">
                    <a:pos x="79" y="126"/>
                  </a:cxn>
                  <a:cxn ang="0">
                    <a:pos x="75" y="122"/>
                  </a:cxn>
                  <a:cxn ang="0">
                    <a:pos x="79" y="118"/>
                  </a:cxn>
                  <a:cxn ang="0">
                    <a:pos x="89" y="100"/>
                  </a:cxn>
                  <a:cxn ang="0">
                    <a:pos x="91" y="86"/>
                  </a:cxn>
                  <a:cxn ang="0">
                    <a:pos x="79" y="68"/>
                  </a:cxn>
                  <a:cxn ang="0">
                    <a:pos x="79" y="64"/>
                  </a:cxn>
                  <a:cxn ang="0">
                    <a:pos x="85" y="58"/>
                  </a:cxn>
                  <a:cxn ang="0">
                    <a:pos x="97" y="58"/>
                  </a:cxn>
                  <a:cxn ang="0">
                    <a:pos x="97" y="52"/>
                  </a:cxn>
                  <a:cxn ang="0">
                    <a:pos x="95" y="44"/>
                  </a:cxn>
                  <a:cxn ang="0">
                    <a:pos x="91" y="34"/>
                  </a:cxn>
                  <a:cxn ang="0">
                    <a:pos x="95" y="28"/>
                  </a:cxn>
                  <a:cxn ang="0">
                    <a:pos x="95" y="20"/>
                  </a:cxn>
                  <a:cxn ang="0">
                    <a:pos x="91" y="14"/>
                  </a:cxn>
                  <a:cxn ang="0">
                    <a:pos x="91" y="8"/>
                  </a:cxn>
                  <a:cxn ang="0">
                    <a:pos x="81" y="12"/>
                  </a:cxn>
                  <a:cxn ang="0">
                    <a:pos x="85" y="16"/>
                  </a:cxn>
                  <a:cxn ang="0">
                    <a:pos x="79" y="28"/>
                  </a:cxn>
                  <a:cxn ang="0">
                    <a:pos x="75" y="32"/>
                  </a:cxn>
                  <a:cxn ang="0">
                    <a:pos x="69" y="40"/>
                  </a:cxn>
                  <a:cxn ang="0">
                    <a:pos x="69" y="42"/>
                  </a:cxn>
                  <a:cxn ang="0">
                    <a:pos x="67" y="50"/>
                  </a:cxn>
                  <a:cxn ang="0">
                    <a:pos x="63" y="56"/>
                  </a:cxn>
                  <a:cxn ang="0">
                    <a:pos x="65" y="62"/>
                  </a:cxn>
                  <a:cxn ang="0">
                    <a:pos x="63" y="66"/>
                  </a:cxn>
                  <a:cxn ang="0">
                    <a:pos x="51" y="72"/>
                  </a:cxn>
                  <a:cxn ang="0">
                    <a:pos x="49" y="80"/>
                  </a:cxn>
                  <a:cxn ang="0">
                    <a:pos x="45" y="88"/>
                  </a:cxn>
                  <a:cxn ang="0">
                    <a:pos x="41" y="96"/>
                  </a:cxn>
                  <a:cxn ang="0">
                    <a:pos x="37" y="102"/>
                  </a:cxn>
                  <a:cxn ang="0">
                    <a:pos x="37" y="112"/>
                  </a:cxn>
                  <a:cxn ang="0">
                    <a:pos x="35" y="114"/>
                  </a:cxn>
                  <a:cxn ang="0">
                    <a:pos x="28" y="122"/>
                  </a:cxn>
                  <a:cxn ang="0">
                    <a:pos x="26" y="116"/>
                  </a:cxn>
                  <a:cxn ang="0">
                    <a:pos x="24" y="114"/>
                  </a:cxn>
                  <a:cxn ang="0">
                    <a:pos x="18" y="112"/>
                  </a:cxn>
                  <a:cxn ang="0">
                    <a:pos x="8" y="116"/>
                  </a:cxn>
                  <a:cxn ang="0">
                    <a:pos x="4" y="118"/>
                  </a:cxn>
                  <a:cxn ang="0">
                    <a:pos x="0" y="128"/>
                  </a:cxn>
                  <a:cxn ang="0">
                    <a:pos x="0" y="132"/>
                  </a:cxn>
                  <a:cxn ang="0">
                    <a:pos x="2" y="136"/>
                  </a:cxn>
                </a:cxnLst>
                <a:rect l="0" t="0" r="r" b="b"/>
                <a:pathLst>
                  <a:path w="111" h="186">
                    <a:moveTo>
                      <a:pt x="0" y="146"/>
                    </a:moveTo>
                    <a:lnTo>
                      <a:pt x="0" y="146"/>
                    </a:lnTo>
                    <a:lnTo>
                      <a:pt x="2" y="148"/>
                    </a:lnTo>
                    <a:lnTo>
                      <a:pt x="2" y="150"/>
                    </a:lnTo>
                    <a:lnTo>
                      <a:pt x="2" y="150"/>
                    </a:lnTo>
                    <a:lnTo>
                      <a:pt x="8" y="148"/>
                    </a:lnTo>
                    <a:lnTo>
                      <a:pt x="8" y="148"/>
                    </a:lnTo>
                    <a:lnTo>
                      <a:pt x="8" y="148"/>
                    </a:lnTo>
                    <a:lnTo>
                      <a:pt x="8" y="150"/>
                    </a:lnTo>
                    <a:lnTo>
                      <a:pt x="8" y="150"/>
                    </a:lnTo>
                    <a:lnTo>
                      <a:pt x="8" y="154"/>
                    </a:lnTo>
                    <a:lnTo>
                      <a:pt x="10" y="156"/>
                    </a:lnTo>
                    <a:lnTo>
                      <a:pt x="18" y="154"/>
                    </a:lnTo>
                    <a:lnTo>
                      <a:pt x="18" y="154"/>
                    </a:lnTo>
                    <a:lnTo>
                      <a:pt x="16" y="158"/>
                    </a:lnTo>
                    <a:lnTo>
                      <a:pt x="16" y="158"/>
                    </a:lnTo>
                    <a:lnTo>
                      <a:pt x="20" y="170"/>
                    </a:lnTo>
                    <a:lnTo>
                      <a:pt x="22" y="170"/>
                    </a:lnTo>
                    <a:lnTo>
                      <a:pt x="22" y="170"/>
                    </a:lnTo>
                    <a:lnTo>
                      <a:pt x="20" y="182"/>
                    </a:lnTo>
                    <a:lnTo>
                      <a:pt x="45" y="182"/>
                    </a:lnTo>
                    <a:lnTo>
                      <a:pt x="45" y="182"/>
                    </a:lnTo>
                    <a:lnTo>
                      <a:pt x="47" y="182"/>
                    </a:lnTo>
                    <a:lnTo>
                      <a:pt x="51" y="180"/>
                    </a:lnTo>
                    <a:lnTo>
                      <a:pt x="51" y="180"/>
                    </a:lnTo>
                    <a:lnTo>
                      <a:pt x="55" y="180"/>
                    </a:lnTo>
                    <a:lnTo>
                      <a:pt x="57" y="180"/>
                    </a:lnTo>
                    <a:lnTo>
                      <a:pt x="59" y="180"/>
                    </a:lnTo>
                    <a:lnTo>
                      <a:pt x="59" y="180"/>
                    </a:lnTo>
                    <a:lnTo>
                      <a:pt x="65" y="180"/>
                    </a:lnTo>
                    <a:lnTo>
                      <a:pt x="69" y="180"/>
                    </a:lnTo>
                    <a:lnTo>
                      <a:pt x="79" y="180"/>
                    </a:lnTo>
                    <a:lnTo>
                      <a:pt x="79" y="180"/>
                    </a:lnTo>
                    <a:lnTo>
                      <a:pt x="85" y="180"/>
                    </a:lnTo>
                    <a:lnTo>
                      <a:pt x="89" y="182"/>
                    </a:lnTo>
                    <a:lnTo>
                      <a:pt x="89" y="182"/>
                    </a:lnTo>
                    <a:lnTo>
                      <a:pt x="91" y="184"/>
                    </a:lnTo>
                    <a:lnTo>
                      <a:pt x="95" y="184"/>
                    </a:lnTo>
                    <a:lnTo>
                      <a:pt x="95" y="184"/>
                    </a:lnTo>
                    <a:lnTo>
                      <a:pt x="103" y="184"/>
                    </a:lnTo>
                    <a:lnTo>
                      <a:pt x="103" y="184"/>
                    </a:lnTo>
                    <a:lnTo>
                      <a:pt x="109" y="186"/>
                    </a:lnTo>
                    <a:lnTo>
                      <a:pt x="109" y="186"/>
                    </a:lnTo>
                    <a:lnTo>
                      <a:pt x="107" y="180"/>
                    </a:lnTo>
                    <a:lnTo>
                      <a:pt x="107" y="180"/>
                    </a:lnTo>
                    <a:lnTo>
                      <a:pt x="109" y="174"/>
                    </a:lnTo>
                    <a:lnTo>
                      <a:pt x="111" y="172"/>
                    </a:lnTo>
                    <a:lnTo>
                      <a:pt x="111" y="172"/>
                    </a:lnTo>
                    <a:lnTo>
                      <a:pt x="107" y="168"/>
                    </a:lnTo>
                    <a:lnTo>
                      <a:pt x="101" y="162"/>
                    </a:lnTo>
                    <a:lnTo>
                      <a:pt x="101" y="162"/>
                    </a:lnTo>
                    <a:lnTo>
                      <a:pt x="99" y="158"/>
                    </a:lnTo>
                    <a:lnTo>
                      <a:pt x="93" y="154"/>
                    </a:lnTo>
                    <a:lnTo>
                      <a:pt x="93" y="154"/>
                    </a:lnTo>
                    <a:lnTo>
                      <a:pt x="91" y="148"/>
                    </a:lnTo>
                    <a:lnTo>
                      <a:pt x="87" y="144"/>
                    </a:lnTo>
                    <a:lnTo>
                      <a:pt x="87" y="144"/>
                    </a:lnTo>
                    <a:lnTo>
                      <a:pt x="81" y="130"/>
                    </a:lnTo>
                    <a:lnTo>
                      <a:pt x="81" y="130"/>
                    </a:lnTo>
                    <a:lnTo>
                      <a:pt x="79" y="126"/>
                    </a:lnTo>
                    <a:lnTo>
                      <a:pt x="77" y="124"/>
                    </a:lnTo>
                    <a:lnTo>
                      <a:pt x="77" y="124"/>
                    </a:lnTo>
                    <a:lnTo>
                      <a:pt x="75" y="122"/>
                    </a:lnTo>
                    <a:lnTo>
                      <a:pt x="75" y="122"/>
                    </a:lnTo>
                    <a:lnTo>
                      <a:pt x="79" y="118"/>
                    </a:lnTo>
                    <a:lnTo>
                      <a:pt x="79" y="118"/>
                    </a:lnTo>
                    <a:lnTo>
                      <a:pt x="83" y="114"/>
                    </a:lnTo>
                    <a:lnTo>
                      <a:pt x="85" y="108"/>
                    </a:lnTo>
                    <a:lnTo>
                      <a:pt x="89" y="100"/>
                    </a:lnTo>
                    <a:lnTo>
                      <a:pt x="93" y="92"/>
                    </a:lnTo>
                    <a:lnTo>
                      <a:pt x="93" y="92"/>
                    </a:lnTo>
                    <a:lnTo>
                      <a:pt x="91" y="86"/>
                    </a:lnTo>
                    <a:lnTo>
                      <a:pt x="89" y="80"/>
                    </a:lnTo>
                    <a:lnTo>
                      <a:pt x="89" y="80"/>
                    </a:lnTo>
                    <a:lnTo>
                      <a:pt x="79" y="68"/>
                    </a:lnTo>
                    <a:lnTo>
                      <a:pt x="79" y="68"/>
                    </a:lnTo>
                    <a:lnTo>
                      <a:pt x="79" y="66"/>
                    </a:lnTo>
                    <a:lnTo>
                      <a:pt x="79" y="64"/>
                    </a:lnTo>
                    <a:lnTo>
                      <a:pt x="81" y="60"/>
                    </a:lnTo>
                    <a:lnTo>
                      <a:pt x="81" y="60"/>
                    </a:lnTo>
                    <a:lnTo>
                      <a:pt x="85" y="58"/>
                    </a:lnTo>
                    <a:lnTo>
                      <a:pt x="91" y="58"/>
                    </a:lnTo>
                    <a:lnTo>
                      <a:pt x="97" y="58"/>
                    </a:lnTo>
                    <a:lnTo>
                      <a:pt x="97" y="58"/>
                    </a:lnTo>
                    <a:lnTo>
                      <a:pt x="97" y="56"/>
                    </a:lnTo>
                    <a:lnTo>
                      <a:pt x="97" y="52"/>
                    </a:lnTo>
                    <a:lnTo>
                      <a:pt x="97" y="52"/>
                    </a:lnTo>
                    <a:lnTo>
                      <a:pt x="95" y="48"/>
                    </a:lnTo>
                    <a:lnTo>
                      <a:pt x="95" y="44"/>
                    </a:lnTo>
                    <a:lnTo>
                      <a:pt x="95" y="44"/>
                    </a:lnTo>
                    <a:lnTo>
                      <a:pt x="93" y="40"/>
                    </a:lnTo>
                    <a:lnTo>
                      <a:pt x="91" y="34"/>
                    </a:lnTo>
                    <a:lnTo>
                      <a:pt x="91" y="34"/>
                    </a:lnTo>
                    <a:lnTo>
                      <a:pt x="93" y="30"/>
                    </a:lnTo>
                    <a:lnTo>
                      <a:pt x="95" y="28"/>
                    </a:lnTo>
                    <a:lnTo>
                      <a:pt x="95" y="28"/>
                    </a:lnTo>
                    <a:lnTo>
                      <a:pt x="95" y="24"/>
                    </a:lnTo>
                    <a:lnTo>
                      <a:pt x="95" y="24"/>
                    </a:lnTo>
                    <a:lnTo>
                      <a:pt x="95" y="20"/>
                    </a:lnTo>
                    <a:lnTo>
                      <a:pt x="91" y="16"/>
                    </a:lnTo>
                    <a:lnTo>
                      <a:pt x="91" y="16"/>
                    </a:lnTo>
                    <a:lnTo>
                      <a:pt x="91" y="14"/>
                    </a:lnTo>
                    <a:lnTo>
                      <a:pt x="91" y="12"/>
                    </a:lnTo>
                    <a:lnTo>
                      <a:pt x="91" y="8"/>
                    </a:lnTo>
                    <a:lnTo>
                      <a:pt x="91" y="8"/>
                    </a:lnTo>
                    <a:lnTo>
                      <a:pt x="81" y="0"/>
                    </a:lnTo>
                    <a:lnTo>
                      <a:pt x="81" y="12"/>
                    </a:lnTo>
                    <a:lnTo>
                      <a:pt x="81" y="12"/>
                    </a:lnTo>
                    <a:lnTo>
                      <a:pt x="83" y="14"/>
                    </a:lnTo>
                    <a:lnTo>
                      <a:pt x="85" y="16"/>
                    </a:lnTo>
                    <a:lnTo>
                      <a:pt x="85" y="16"/>
                    </a:lnTo>
                    <a:lnTo>
                      <a:pt x="83" y="24"/>
                    </a:lnTo>
                    <a:lnTo>
                      <a:pt x="81" y="28"/>
                    </a:lnTo>
                    <a:lnTo>
                      <a:pt x="79" y="28"/>
                    </a:lnTo>
                    <a:lnTo>
                      <a:pt x="79" y="28"/>
                    </a:lnTo>
                    <a:lnTo>
                      <a:pt x="77" y="30"/>
                    </a:lnTo>
                    <a:lnTo>
                      <a:pt x="75" y="32"/>
                    </a:lnTo>
                    <a:lnTo>
                      <a:pt x="75" y="32"/>
                    </a:lnTo>
                    <a:lnTo>
                      <a:pt x="73" y="36"/>
                    </a:lnTo>
                    <a:lnTo>
                      <a:pt x="69" y="40"/>
                    </a:lnTo>
                    <a:lnTo>
                      <a:pt x="69" y="40"/>
                    </a:lnTo>
                    <a:lnTo>
                      <a:pt x="69" y="42"/>
                    </a:lnTo>
                    <a:lnTo>
                      <a:pt x="69" y="42"/>
                    </a:lnTo>
                    <a:lnTo>
                      <a:pt x="69" y="46"/>
                    </a:lnTo>
                    <a:lnTo>
                      <a:pt x="69" y="46"/>
                    </a:lnTo>
                    <a:lnTo>
                      <a:pt x="67" y="50"/>
                    </a:lnTo>
                    <a:lnTo>
                      <a:pt x="65" y="52"/>
                    </a:lnTo>
                    <a:lnTo>
                      <a:pt x="65" y="52"/>
                    </a:lnTo>
                    <a:lnTo>
                      <a:pt x="63" y="56"/>
                    </a:lnTo>
                    <a:lnTo>
                      <a:pt x="63" y="58"/>
                    </a:lnTo>
                    <a:lnTo>
                      <a:pt x="63" y="58"/>
                    </a:lnTo>
                    <a:lnTo>
                      <a:pt x="65" y="62"/>
                    </a:lnTo>
                    <a:lnTo>
                      <a:pt x="65" y="64"/>
                    </a:lnTo>
                    <a:lnTo>
                      <a:pt x="63" y="66"/>
                    </a:lnTo>
                    <a:lnTo>
                      <a:pt x="63" y="66"/>
                    </a:lnTo>
                    <a:lnTo>
                      <a:pt x="53" y="70"/>
                    </a:lnTo>
                    <a:lnTo>
                      <a:pt x="53" y="70"/>
                    </a:lnTo>
                    <a:lnTo>
                      <a:pt x="51" y="72"/>
                    </a:lnTo>
                    <a:lnTo>
                      <a:pt x="49" y="76"/>
                    </a:lnTo>
                    <a:lnTo>
                      <a:pt x="49" y="76"/>
                    </a:lnTo>
                    <a:lnTo>
                      <a:pt x="49" y="80"/>
                    </a:lnTo>
                    <a:lnTo>
                      <a:pt x="47" y="84"/>
                    </a:lnTo>
                    <a:lnTo>
                      <a:pt x="47" y="84"/>
                    </a:lnTo>
                    <a:lnTo>
                      <a:pt x="45" y="88"/>
                    </a:lnTo>
                    <a:lnTo>
                      <a:pt x="45" y="92"/>
                    </a:lnTo>
                    <a:lnTo>
                      <a:pt x="45" y="92"/>
                    </a:lnTo>
                    <a:lnTo>
                      <a:pt x="41" y="96"/>
                    </a:lnTo>
                    <a:lnTo>
                      <a:pt x="39" y="98"/>
                    </a:lnTo>
                    <a:lnTo>
                      <a:pt x="39" y="98"/>
                    </a:lnTo>
                    <a:lnTo>
                      <a:pt x="37" y="102"/>
                    </a:lnTo>
                    <a:lnTo>
                      <a:pt x="35" y="108"/>
                    </a:lnTo>
                    <a:lnTo>
                      <a:pt x="35" y="108"/>
                    </a:lnTo>
                    <a:lnTo>
                      <a:pt x="37" y="112"/>
                    </a:lnTo>
                    <a:lnTo>
                      <a:pt x="37" y="112"/>
                    </a:lnTo>
                    <a:lnTo>
                      <a:pt x="35" y="114"/>
                    </a:lnTo>
                    <a:lnTo>
                      <a:pt x="35" y="114"/>
                    </a:lnTo>
                    <a:lnTo>
                      <a:pt x="32" y="116"/>
                    </a:lnTo>
                    <a:lnTo>
                      <a:pt x="30" y="120"/>
                    </a:lnTo>
                    <a:lnTo>
                      <a:pt x="28" y="122"/>
                    </a:lnTo>
                    <a:lnTo>
                      <a:pt x="24" y="122"/>
                    </a:lnTo>
                    <a:lnTo>
                      <a:pt x="24" y="122"/>
                    </a:lnTo>
                    <a:lnTo>
                      <a:pt x="26" y="116"/>
                    </a:lnTo>
                    <a:lnTo>
                      <a:pt x="24" y="114"/>
                    </a:lnTo>
                    <a:lnTo>
                      <a:pt x="24" y="114"/>
                    </a:lnTo>
                    <a:lnTo>
                      <a:pt x="24" y="114"/>
                    </a:lnTo>
                    <a:lnTo>
                      <a:pt x="18" y="112"/>
                    </a:lnTo>
                    <a:lnTo>
                      <a:pt x="18" y="112"/>
                    </a:lnTo>
                    <a:lnTo>
                      <a:pt x="18" y="112"/>
                    </a:lnTo>
                    <a:lnTo>
                      <a:pt x="14" y="114"/>
                    </a:lnTo>
                    <a:lnTo>
                      <a:pt x="14" y="114"/>
                    </a:lnTo>
                    <a:lnTo>
                      <a:pt x="8" y="116"/>
                    </a:lnTo>
                    <a:lnTo>
                      <a:pt x="6" y="116"/>
                    </a:lnTo>
                    <a:lnTo>
                      <a:pt x="4" y="118"/>
                    </a:lnTo>
                    <a:lnTo>
                      <a:pt x="4" y="118"/>
                    </a:lnTo>
                    <a:lnTo>
                      <a:pt x="2" y="124"/>
                    </a:lnTo>
                    <a:lnTo>
                      <a:pt x="2" y="126"/>
                    </a:lnTo>
                    <a:lnTo>
                      <a:pt x="0" y="128"/>
                    </a:lnTo>
                    <a:lnTo>
                      <a:pt x="0" y="128"/>
                    </a:lnTo>
                    <a:lnTo>
                      <a:pt x="0" y="128"/>
                    </a:lnTo>
                    <a:lnTo>
                      <a:pt x="0" y="132"/>
                    </a:lnTo>
                    <a:lnTo>
                      <a:pt x="0" y="132"/>
                    </a:lnTo>
                    <a:lnTo>
                      <a:pt x="0" y="134"/>
                    </a:lnTo>
                    <a:lnTo>
                      <a:pt x="2" y="136"/>
                    </a:lnTo>
                    <a:lnTo>
                      <a:pt x="0" y="142"/>
                    </a:lnTo>
                    <a:lnTo>
                      <a:pt x="0" y="14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18" name="Freeform 238"/>
              <p:cNvSpPr>
                <a:spLocks noChangeAspect="1"/>
              </p:cNvSpPr>
              <p:nvPr/>
            </p:nvSpPr>
            <p:spPr bwMode="gray">
              <a:xfrm>
                <a:off x="4494" y="2649"/>
                <a:ext cx="65" cy="69"/>
              </a:xfrm>
              <a:custGeom>
                <a:avLst/>
                <a:gdLst/>
                <a:ahLst/>
                <a:cxnLst>
                  <a:cxn ang="0">
                    <a:pos x="6" y="60"/>
                  </a:cxn>
                  <a:cxn ang="0">
                    <a:pos x="6" y="60"/>
                  </a:cxn>
                  <a:cxn ang="0">
                    <a:pos x="8" y="66"/>
                  </a:cxn>
                  <a:cxn ang="0">
                    <a:pos x="10" y="66"/>
                  </a:cxn>
                  <a:cxn ang="0">
                    <a:pos x="10" y="66"/>
                  </a:cxn>
                  <a:cxn ang="0">
                    <a:pos x="12" y="74"/>
                  </a:cxn>
                  <a:cxn ang="0">
                    <a:pos x="12" y="74"/>
                  </a:cxn>
                  <a:cxn ang="0">
                    <a:pos x="18" y="72"/>
                  </a:cxn>
                  <a:cxn ang="0">
                    <a:pos x="18" y="72"/>
                  </a:cxn>
                  <a:cxn ang="0">
                    <a:pos x="18" y="78"/>
                  </a:cxn>
                  <a:cxn ang="0">
                    <a:pos x="18" y="78"/>
                  </a:cxn>
                  <a:cxn ang="0">
                    <a:pos x="24" y="78"/>
                  </a:cxn>
                  <a:cxn ang="0">
                    <a:pos x="26" y="80"/>
                  </a:cxn>
                  <a:cxn ang="0">
                    <a:pos x="32" y="72"/>
                  </a:cxn>
                  <a:cxn ang="0">
                    <a:pos x="36" y="70"/>
                  </a:cxn>
                  <a:cxn ang="0">
                    <a:pos x="38" y="66"/>
                  </a:cxn>
                  <a:cxn ang="0">
                    <a:pos x="46" y="66"/>
                  </a:cxn>
                  <a:cxn ang="0">
                    <a:pos x="52" y="68"/>
                  </a:cxn>
                  <a:cxn ang="0">
                    <a:pos x="54" y="62"/>
                  </a:cxn>
                  <a:cxn ang="0">
                    <a:pos x="56" y="60"/>
                  </a:cxn>
                  <a:cxn ang="0">
                    <a:pos x="62" y="58"/>
                  </a:cxn>
                  <a:cxn ang="0">
                    <a:pos x="66" y="54"/>
                  </a:cxn>
                  <a:cxn ang="0">
                    <a:pos x="68" y="48"/>
                  </a:cxn>
                  <a:cxn ang="0">
                    <a:pos x="68" y="40"/>
                  </a:cxn>
                  <a:cxn ang="0">
                    <a:pos x="70" y="34"/>
                  </a:cxn>
                  <a:cxn ang="0">
                    <a:pos x="70" y="26"/>
                  </a:cxn>
                  <a:cxn ang="0">
                    <a:pos x="68" y="18"/>
                  </a:cxn>
                  <a:cxn ang="0">
                    <a:pos x="66" y="12"/>
                  </a:cxn>
                  <a:cxn ang="0">
                    <a:pos x="66" y="4"/>
                  </a:cxn>
                  <a:cxn ang="0">
                    <a:pos x="60" y="6"/>
                  </a:cxn>
                  <a:cxn ang="0">
                    <a:pos x="56" y="2"/>
                  </a:cxn>
                  <a:cxn ang="0">
                    <a:pos x="52" y="0"/>
                  </a:cxn>
                  <a:cxn ang="0">
                    <a:pos x="48" y="6"/>
                  </a:cxn>
                  <a:cxn ang="0">
                    <a:pos x="48" y="12"/>
                  </a:cxn>
                  <a:cxn ang="0">
                    <a:pos x="44" y="14"/>
                  </a:cxn>
                  <a:cxn ang="0">
                    <a:pos x="40" y="10"/>
                  </a:cxn>
                  <a:cxn ang="0">
                    <a:pos x="38" y="8"/>
                  </a:cxn>
                  <a:cxn ang="0">
                    <a:pos x="30" y="6"/>
                  </a:cxn>
                  <a:cxn ang="0">
                    <a:pos x="26" y="10"/>
                  </a:cxn>
                  <a:cxn ang="0">
                    <a:pos x="20" y="14"/>
                  </a:cxn>
                  <a:cxn ang="0">
                    <a:pos x="16" y="14"/>
                  </a:cxn>
                  <a:cxn ang="0">
                    <a:pos x="10" y="14"/>
                  </a:cxn>
                  <a:cxn ang="0">
                    <a:pos x="4" y="18"/>
                  </a:cxn>
                  <a:cxn ang="0">
                    <a:pos x="0" y="20"/>
                  </a:cxn>
                  <a:cxn ang="0">
                    <a:pos x="0" y="28"/>
                  </a:cxn>
                  <a:cxn ang="0">
                    <a:pos x="0" y="38"/>
                  </a:cxn>
                  <a:cxn ang="0">
                    <a:pos x="4" y="44"/>
                  </a:cxn>
                  <a:cxn ang="0">
                    <a:pos x="6" y="52"/>
                  </a:cxn>
                  <a:cxn ang="0">
                    <a:pos x="6" y="60"/>
                  </a:cxn>
                </a:cxnLst>
                <a:rect l="0" t="0" r="r" b="b"/>
                <a:pathLst>
                  <a:path w="70" h="80">
                    <a:moveTo>
                      <a:pt x="6" y="60"/>
                    </a:moveTo>
                    <a:lnTo>
                      <a:pt x="6" y="60"/>
                    </a:lnTo>
                    <a:lnTo>
                      <a:pt x="8" y="66"/>
                    </a:lnTo>
                    <a:lnTo>
                      <a:pt x="10" y="66"/>
                    </a:lnTo>
                    <a:lnTo>
                      <a:pt x="10" y="66"/>
                    </a:lnTo>
                    <a:lnTo>
                      <a:pt x="12" y="74"/>
                    </a:lnTo>
                    <a:lnTo>
                      <a:pt x="12" y="74"/>
                    </a:lnTo>
                    <a:lnTo>
                      <a:pt x="18" y="72"/>
                    </a:lnTo>
                    <a:lnTo>
                      <a:pt x="18" y="72"/>
                    </a:lnTo>
                    <a:lnTo>
                      <a:pt x="18" y="78"/>
                    </a:lnTo>
                    <a:lnTo>
                      <a:pt x="18" y="78"/>
                    </a:lnTo>
                    <a:lnTo>
                      <a:pt x="24" y="78"/>
                    </a:lnTo>
                    <a:lnTo>
                      <a:pt x="26" y="80"/>
                    </a:lnTo>
                    <a:lnTo>
                      <a:pt x="32" y="72"/>
                    </a:lnTo>
                    <a:lnTo>
                      <a:pt x="36" y="70"/>
                    </a:lnTo>
                    <a:lnTo>
                      <a:pt x="38" y="66"/>
                    </a:lnTo>
                    <a:lnTo>
                      <a:pt x="46" y="66"/>
                    </a:lnTo>
                    <a:lnTo>
                      <a:pt x="52" y="68"/>
                    </a:lnTo>
                    <a:lnTo>
                      <a:pt x="54" y="62"/>
                    </a:lnTo>
                    <a:lnTo>
                      <a:pt x="56" y="60"/>
                    </a:lnTo>
                    <a:lnTo>
                      <a:pt x="62" y="58"/>
                    </a:lnTo>
                    <a:lnTo>
                      <a:pt x="66" y="54"/>
                    </a:lnTo>
                    <a:lnTo>
                      <a:pt x="68" y="48"/>
                    </a:lnTo>
                    <a:lnTo>
                      <a:pt x="68" y="40"/>
                    </a:lnTo>
                    <a:lnTo>
                      <a:pt x="70" y="34"/>
                    </a:lnTo>
                    <a:lnTo>
                      <a:pt x="70" y="26"/>
                    </a:lnTo>
                    <a:lnTo>
                      <a:pt x="68" y="18"/>
                    </a:lnTo>
                    <a:lnTo>
                      <a:pt x="66" y="12"/>
                    </a:lnTo>
                    <a:lnTo>
                      <a:pt x="66" y="4"/>
                    </a:lnTo>
                    <a:lnTo>
                      <a:pt x="60" y="6"/>
                    </a:lnTo>
                    <a:lnTo>
                      <a:pt x="56" y="2"/>
                    </a:lnTo>
                    <a:lnTo>
                      <a:pt x="52" y="0"/>
                    </a:lnTo>
                    <a:lnTo>
                      <a:pt x="48" y="6"/>
                    </a:lnTo>
                    <a:lnTo>
                      <a:pt x="48" y="12"/>
                    </a:lnTo>
                    <a:lnTo>
                      <a:pt x="44" y="14"/>
                    </a:lnTo>
                    <a:lnTo>
                      <a:pt x="40" y="10"/>
                    </a:lnTo>
                    <a:lnTo>
                      <a:pt x="38" y="8"/>
                    </a:lnTo>
                    <a:lnTo>
                      <a:pt x="30" y="6"/>
                    </a:lnTo>
                    <a:lnTo>
                      <a:pt x="26" y="10"/>
                    </a:lnTo>
                    <a:lnTo>
                      <a:pt x="20" y="14"/>
                    </a:lnTo>
                    <a:lnTo>
                      <a:pt x="16" y="14"/>
                    </a:lnTo>
                    <a:lnTo>
                      <a:pt x="10" y="14"/>
                    </a:lnTo>
                    <a:lnTo>
                      <a:pt x="4" y="18"/>
                    </a:lnTo>
                    <a:lnTo>
                      <a:pt x="0" y="20"/>
                    </a:lnTo>
                    <a:lnTo>
                      <a:pt x="0" y="28"/>
                    </a:lnTo>
                    <a:lnTo>
                      <a:pt x="0" y="38"/>
                    </a:lnTo>
                    <a:lnTo>
                      <a:pt x="4" y="44"/>
                    </a:lnTo>
                    <a:lnTo>
                      <a:pt x="6" y="52"/>
                    </a:lnTo>
                    <a:lnTo>
                      <a:pt x="6" y="60"/>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319" name="Freeform 239"/>
              <p:cNvSpPr>
                <a:spLocks noChangeAspect="1"/>
              </p:cNvSpPr>
              <p:nvPr/>
            </p:nvSpPr>
            <p:spPr bwMode="gray">
              <a:xfrm>
                <a:off x="3593" y="2905"/>
                <a:ext cx="28" cy="30"/>
              </a:xfrm>
              <a:custGeom>
                <a:avLst/>
                <a:gdLst/>
                <a:ahLst/>
                <a:cxnLst>
                  <a:cxn ang="0">
                    <a:pos x="0" y="2"/>
                  </a:cxn>
                  <a:cxn ang="0">
                    <a:pos x="0" y="2"/>
                  </a:cxn>
                  <a:cxn ang="0">
                    <a:pos x="2" y="2"/>
                  </a:cxn>
                  <a:cxn ang="0">
                    <a:pos x="4" y="0"/>
                  </a:cxn>
                  <a:cxn ang="0">
                    <a:pos x="6" y="2"/>
                  </a:cxn>
                  <a:cxn ang="0">
                    <a:pos x="6" y="2"/>
                  </a:cxn>
                  <a:cxn ang="0">
                    <a:pos x="8" y="8"/>
                  </a:cxn>
                  <a:cxn ang="0">
                    <a:pos x="8" y="8"/>
                  </a:cxn>
                  <a:cxn ang="0">
                    <a:pos x="12" y="6"/>
                  </a:cxn>
                  <a:cxn ang="0">
                    <a:pos x="12" y="6"/>
                  </a:cxn>
                  <a:cxn ang="0">
                    <a:pos x="14" y="4"/>
                  </a:cxn>
                  <a:cxn ang="0">
                    <a:pos x="14" y="2"/>
                  </a:cxn>
                  <a:cxn ang="0">
                    <a:pos x="14" y="0"/>
                  </a:cxn>
                  <a:cxn ang="0">
                    <a:pos x="16" y="0"/>
                  </a:cxn>
                  <a:cxn ang="0">
                    <a:pos x="16" y="0"/>
                  </a:cxn>
                  <a:cxn ang="0">
                    <a:pos x="22" y="2"/>
                  </a:cxn>
                  <a:cxn ang="0">
                    <a:pos x="24" y="2"/>
                  </a:cxn>
                  <a:cxn ang="0">
                    <a:pos x="24" y="2"/>
                  </a:cxn>
                  <a:cxn ang="0">
                    <a:pos x="24" y="6"/>
                  </a:cxn>
                  <a:cxn ang="0">
                    <a:pos x="24" y="8"/>
                  </a:cxn>
                  <a:cxn ang="0">
                    <a:pos x="26" y="12"/>
                  </a:cxn>
                  <a:cxn ang="0">
                    <a:pos x="26" y="12"/>
                  </a:cxn>
                  <a:cxn ang="0">
                    <a:pos x="30" y="12"/>
                  </a:cxn>
                  <a:cxn ang="0">
                    <a:pos x="30" y="12"/>
                  </a:cxn>
                  <a:cxn ang="0">
                    <a:pos x="30" y="12"/>
                  </a:cxn>
                  <a:cxn ang="0">
                    <a:pos x="28" y="18"/>
                  </a:cxn>
                  <a:cxn ang="0">
                    <a:pos x="28" y="18"/>
                  </a:cxn>
                  <a:cxn ang="0">
                    <a:pos x="22" y="22"/>
                  </a:cxn>
                  <a:cxn ang="0">
                    <a:pos x="20" y="30"/>
                  </a:cxn>
                  <a:cxn ang="0">
                    <a:pos x="20" y="30"/>
                  </a:cxn>
                  <a:cxn ang="0">
                    <a:pos x="14" y="34"/>
                  </a:cxn>
                  <a:cxn ang="0">
                    <a:pos x="14" y="34"/>
                  </a:cxn>
                  <a:cxn ang="0">
                    <a:pos x="8" y="32"/>
                  </a:cxn>
                  <a:cxn ang="0">
                    <a:pos x="8" y="32"/>
                  </a:cxn>
                  <a:cxn ang="0">
                    <a:pos x="8" y="10"/>
                  </a:cxn>
                  <a:cxn ang="0">
                    <a:pos x="8" y="10"/>
                  </a:cxn>
                  <a:cxn ang="0">
                    <a:pos x="2" y="8"/>
                  </a:cxn>
                  <a:cxn ang="0">
                    <a:pos x="2" y="8"/>
                  </a:cxn>
                  <a:cxn ang="0">
                    <a:pos x="0" y="4"/>
                  </a:cxn>
                  <a:cxn ang="0">
                    <a:pos x="0" y="2"/>
                  </a:cxn>
                </a:cxnLst>
                <a:rect l="0" t="0" r="r" b="b"/>
                <a:pathLst>
                  <a:path w="30" h="34">
                    <a:moveTo>
                      <a:pt x="0" y="2"/>
                    </a:moveTo>
                    <a:lnTo>
                      <a:pt x="0" y="2"/>
                    </a:lnTo>
                    <a:lnTo>
                      <a:pt x="2" y="2"/>
                    </a:lnTo>
                    <a:lnTo>
                      <a:pt x="4" y="0"/>
                    </a:lnTo>
                    <a:lnTo>
                      <a:pt x="6" y="2"/>
                    </a:lnTo>
                    <a:lnTo>
                      <a:pt x="6" y="2"/>
                    </a:lnTo>
                    <a:lnTo>
                      <a:pt x="8" y="8"/>
                    </a:lnTo>
                    <a:lnTo>
                      <a:pt x="8" y="8"/>
                    </a:lnTo>
                    <a:lnTo>
                      <a:pt x="12" y="6"/>
                    </a:lnTo>
                    <a:lnTo>
                      <a:pt x="12" y="6"/>
                    </a:lnTo>
                    <a:lnTo>
                      <a:pt x="14" y="4"/>
                    </a:lnTo>
                    <a:lnTo>
                      <a:pt x="14" y="2"/>
                    </a:lnTo>
                    <a:lnTo>
                      <a:pt x="14" y="0"/>
                    </a:lnTo>
                    <a:lnTo>
                      <a:pt x="16" y="0"/>
                    </a:lnTo>
                    <a:lnTo>
                      <a:pt x="16" y="0"/>
                    </a:lnTo>
                    <a:lnTo>
                      <a:pt x="22" y="2"/>
                    </a:lnTo>
                    <a:lnTo>
                      <a:pt x="24" y="2"/>
                    </a:lnTo>
                    <a:lnTo>
                      <a:pt x="24" y="2"/>
                    </a:lnTo>
                    <a:lnTo>
                      <a:pt x="24" y="6"/>
                    </a:lnTo>
                    <a:lnTo>
                      <a:pt x="24" y="8"/>
                    </a:lnTo>
                    <a:lnTo>
                      <a:pt x="26" y="12"/>
                    </a:lnTo>
                    <a:lnTo>
                      <a:pt x="26" y="12"/>
                    </a:lnTo>
                    <a:lnTo>
                      <a:pt x="30" y="12"/>
                    </a:lnTo>
                    <a:lnTo>
                      <a:pt x="30" y="12"/>
                    </a:lnTo>
                    <a:lnTo>
                      <a:pt x="30" y="12"/>
                    </a:lnTo>
                    <a:lnTo>
                      <a:pt x="28" y="18"/>
                    </a:lnTo>
                    <a:lnTo>
                      <a:pt x="28" y="18"/>
                    </a:lnTo>
                    <a:lnTo>
                      <a:pt x="22" y="22"/>
                    </a:lnTo>
                    <a:lnTo>
                      <a:pt x="20" y="30"/>
                    </a:lnTo>
                    <a:lnTo>
                      <a:pt x="20" y="30"/>
                    </a:lnTo>
                    <a:lnTo>
                      <a:pt x="14" y="34"/>
                    </a:lnTo>
                    <a:lnTo>
                      <a:pt x="14" y="34"/>
                    </a:lnTo>
                    <a:lnTo>
                      <a:pt x="8" y="32"/>
                    </a:lnTo>
                    <a:lnTo>
                      <a:pt x="8" y="32"/>
                    </a:lnTo>
                    <a:lnTo>
                      <a:pt x="8" y="10"/>
                    </a:lnTo>
                    <a:lnTo>
                      <a:pt x="8" y="10"/>
                    </a:lnTo>
                    <a:lnTo>
                      <a:pt x="2" y="8"/>
                    </a:lnTo>
                    <a:lnTo>
                      <a:pt x="2" y="8"/>
                    </a:lnTo>
                    <a:lnTo>
                      <a:pt x="0" y="4"/>
                    </a:lnTo>
                    <a:lnTo>
                      <a:pt x="0" y="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20" name="Freeform 240"/>
              <p:cNvSpPr>
                <a:spLocks noChangeAspect="1"/>
              </p:cNvSpPr>
              <p:nvPr/>
            </p:nvSpPr>
            <p:spPr bwMode="gray">
              <a:xfrm>
                <a:off x="4374" y="2469"/>
                <a:ext cx="106" cy="237"/>
              </a:xfrm>
              <a:custGeom>
                <a:avLst/>
                <a:gdLst/>
                <a:ahLst/>
                <a:cxnLst>
                  <a:cxn ang="0">
                    <a:pos x="90" y="260"/>
                  </a:cxn>
                  <a:cxn ang="0">
                    <a:pos x="92" y="234"/>
                  </a:cxn>
                  <a:cxn ang="0">
                    <a:pos x="76" y="202"/>
                  </a:cxn>
                  <a:cxn ang="0">
                    <a:pos x="78" y="186"/>
                  </a:cxn>
                  <a:cxn ang="0">
                    <a:pos x="72" y="158"/>
                  </a:cxn>
                  <a:cxn ang="0">
                    <a:pos x="72" y="138"/>
                  </a:cxn>
                  <a:cxn ang="0">
                    <a:pos x="84" y="132"/>
                  </a:cxn>
                  <a:cxn ang="0">
                    <a:pos x="90" y="122"/>
                  </a:cxn>
                  <a:cxn ang="0">
                    <a:pos x="106" y="122"/>
                  </a:cxn>
                  <a:cxn ang="0">
                    <a:pos x="114" y="104"/>
                  </a:cxn>
                  <a:cxn ang="0">
                    <a:pos x="100" y="88"/>
                  </a:cxn>
                  <a:cxn ang="0">
                    <a:pos x="90" y="82"/>
                  </a:cxn>
                  <a:cxn ang="0">
                    <a:pos x="90" y="72"/>
                  </a:cxn>
                  <a:cxn ang="0">
                    <a:pos x="86" y="58"/>
                  </a:cxn>
                  <a:cxn ang="0">
                    <a:pos x="74" y="64"/>
                  </a:cxn>
                  <a:cxn ang="0">
                    <a:pos x="70" y="56"/>
                  </a:cxn>
                  <a:cxn ang="0">
                    <a:pos x="72" y="42"/>
                  </a:cxn>
                  <a:cxn ang="0">
                    <a:pos x="78" y="22"/>
                  </a:cxn>
                  <a:cxn ang="0">
                    <a:pos x="76" y="6"/>
                  </a:cxn>
                  <a:cxn ang="0">
                    <a:pos x="66" y="0"/>
                  </a:cxn>
                  <a:cxn ang="0">
                    <a:pos x="56" y="16"/>
                  </a:cxn>
                  <a:cxn ang="0">
                    <a:pos x="44" y="30"/>
                  </a:cxn>
                  <a:cxn ang="0">
                    <a:pos x="28" y="44"/>
                  </a:cxn>
                  <a:cxn ang="0">
                    <a:pos x="30" y="52"/>
                  </a:cxn>
                  <a:cxn ang="0">
                    <a:pos x="14" y="64"/>
                  </a:cxn>
                  <a:cxn ang="0">
                    <a:pos x="16" y="88"/>
                  </a:cxn>
                  <a:cxn ang="0">
                    <a:pos x="10" y="98"/>
                  </a:cxn>
                  <a:cxn ang="0">
                    <a:pos x="4" y="104"/>
                  </a:cxn>
                  <a:cxn ang="0">
                    <a:pos x="6" y="114"/>
                  </a:cxn>
                  <a:cxn ang="0">
                    <a:pos x="0" y="120"/>
                  </a:cxn>
                  <a:cxn ang="0">
                    <a:pos x="4" y="128"/>
                  </a:cxn>
                  <a:cxn ang="0">
                    <a:pos x="6" y="124"/>
                  </a:cxn>
                  <a:cxn ang="0">
                    <a:pos x="8" y="122"/>
                  </a:cxn>
                  <a:cxn ang="0">
                    <a:pos x="14" y="122"/>
                  </a:cxn>
                  <a:cxn ang="0">
                    <a:pos x="16" y="132"/>
                  </a:cxn>
                  <a:cxn ang="0">
                    <a:pos x="20" y="140"/>
                  </a:cxn>
                  <a:cxn ang="0">
                    <a:pos x="18" y="148"/>
                  </a:cxn>
                  <a:cxn ang="0">
                    <a:pos x="24" y="154"/>
                  </a:cxn>
                  <a:cxn ang="0">
                    <a:pos x="26" y="162"/>
                  </a:cxn>
                  <a:cxn ang="0">
                    <a:pos x="20" y="190"/>
                  </a:cxn>
                  <a:cxn ang="0">
                    <a:pos x="22" y="192"/>
                  </a:cxn>
                  <a:cxn ang="0">
                    <a:pos x="26" y="192"/>
                  </a:cxn>
                  <a:cxn ang="0">
                    <a:pos x="38" y="194"/>
                  </a:cxn>
                  <a:cxn ang="0">
                    <a:pos x="40" y="188"/>
                  </a:cxn>
                  <a:cxn ang="0">
                    <a:pos x="42" y="188"/>
                  </a:cxn>
                  <a:cxn ang="0">
                    <a:pos x="50" y="176"/>
                  </a:cxn>
                  <a:cxn ang="0">
                    <a:pos x="60" y="180"/>
                  </a:cxn>
                  <a:cxn ang="0">
                    <a:pos x="60" y="184"/>
                  </a:cxn>
                  <a:cxn ang="0">
                    <a:pos x="66" y="186"/>
                  </a:cxn>
                  <a:cxn ang="0">
                    <a:pos x="68" y="200"/>
                  </a:cxn>
                  <a:cxn ang="0">
                    <a:pos x="74" y="224"/>
                  </a:cxn>
                  <a:cxn ang="0">
                    <a:pos x="78" y="230"/>
                  </a:cxn>
                  <a:cxn ang="0">
                    <a:pos x="82" y="258"/>
                  </a:cxn>
                  <a:cxn ang="0">
                    <a:pos x="80" y="260"/>
                  </a:cxn>
                  <a:cxn ang="0">
                    <a:pos x="86" y="274"/>
                  </a:cxn>
                </a:cxnLst>
                <a:rect l="0" t="0" r="r" b="b"/>
                <a:pathLst>
                  <a:path w="114" h="274">
                    <a:moveTo>
                      <a:pt x="86" y="274"/>
                    </a:moveTo>
                    <a:lnTo>
                      <a:pt x="88" y="268"/>
                    </a:lnTo>
                    <a:lnTo>
                      <a:pt x="90" y="260"/>
                    </a:lnTo>
                    <a:lnTo>
                      <a:pt x="96" y="252"/>
                    </a:lnTo>
                    <a:lnTo>
                      <a:pt x="96" y="244"/>
                    </a:lnTo>
                    <a:lnTo>
                      <a:pt x="92" y="234"/>
                    </a:lnTo>
                    <a:lnTo>
                      <a:pt x="84" y="226"/>
                    </a:lnTo>
                    <a:lnTo>
                      <a:pt x="80" y="214"/>
                    </a:lnTo>
                    <a:lnTo>
                      <a:pt x="76" y="202"/>
                    </a:lnTo>
                    <a:lnTo>
                      <a:pt x="84" y="198"/>
                    </a:lnTo>
                    <a:lnTo>
                      <a:pt x="84" y="192"/>
                    </a:lnTo>
                    <a:lnTo>
                      <a:pt x="78" y="186"/>
                    </a:lnTo>
                    <a:lnTo>
                      <a:pt x="72" y="178"/>
                    </a:lnTo>
                    <a:lnTo>
                      <a:pt x="70" y="166"/>
                    </a:lnTo>
                    <a:lnTo>
                      <a:pt x="72" y="158"/>
                    </a:lnTo>
                    <a:lnTo>
                      <a:pt x="72" y="152"/>
                    </a:lnTo>
                    <a:lnTo>
                      <a:pt x="70" y="144"/>
                    </a:lnTo>
                    <a:lnTo>
                      <a:pt x="72" y="138"/>
                    </a:lnTo>
                    <a:lnTo>
                      <a:pt x="76" y="138"/>
                    </a:lnTo>
                    <a:lnTo>
                      <a:pt x="80" y="132"/>
                    </a:lnTo>
                    <a:lnTo>
                      <a:pt x="84" y="132"/>
                    </a:lnTo>
                    <a:lnTo>
                      <a:pt x="84" y="128"/>
                    </a:lnTo>
                    <a:lnTo>
                      <a:pt x="86" y="122"/>
                    </a:lnTo>
                    <a:lnTo>
                      <a:pt x="90" y="122"/>
                    </a:lnTo>
                    <a:lnTo>
                      <a:pt x="94" y="124"/>
                    </a:lnTo>
                    <a:lnTo>
                      <a:pt x="104" y="124"/>
                    </a:lnTo>
                    <a:lnTo>
                      <a:pt x="106" y="122"/>
                    </a:lnTo>
                    <a:lnTo>
                      <a:pt x="106" y="116"/>
                    </a:lnTo>
                    <a:lnTo>
                      <a:pt x="112" y="108"/>
                    </a:lnTo>
                    <a:lnTo>
                      <a:pt x="114" y="104"/>
                    </a:lnTo>
                    <a:lnTo>
                      <a:pt x="104" y="102"/>
                    </a:lnTo>
                    <a:lnTo>
                      <a:pt x="102" y="96"/>
                    </a:lnTo>
                    <a:lnTo>
                      <a:pt x="100" y="88"/>
                    </a:lnTo>
                    <a:lnTo>
                      <a:pt x="96" y="88"/>
                    </a:lnTo>
                    <a:lnTo>
                      <a:pt x="90" y="86"/>
                    </a:lnTo>
                    <a:lnTo>
                      <a:pt x="90" y="82"/>
                    </a:lnTo>
                    <a:lnTo>
                      <a:pt x="94" y="76"/>
                    </a:lnTo>
                    <a:lnTo>
                      <a:pt x="94" y="72"/>
                    </a:lnTo>
                    <a:lnTo>
                      <a:pt x="90" y="72"/>
                    </a:lnTo>
                    <a:lnTo>
                      <a:pt x="88" y="66"/>
                    </a:lnTo>
                    <a:lnTo>
                      <a:pt x="88" y="62"/>
                    </a:lnTo>
                    <a:lnTo>
                      <a:pt x="86" y="58"/>
                    </a:lnTo>
                    <a:lnTo>
                      <a:pt x="82" y="58"/>
                    </a:lnTo>
                    <a:lnTo>
                      <a:pt x="76" y="60"/>
                    </a:lnTo>
                    <a:lnTo>
                      <a:pt x="74" y="64"/>
                    </a:lnTo>
                    <a:lnTo>
                      <a:pt x="72" y="64"/>
                    </a:lnTo>
                    <a:lnTo>
                      <a:pt x="70" y="62"/>
                    </a:lnTo>
                    <a:lnTo>
                      <a:pt x="70" y="56"/>
                    </a:lnTo>
                    <a:lnTo>
                      <a:pt x="68" y="52"/>
                    </a:lnTo>
                    <a:lnTo>
                      <a:pt x="68" y="48"/>
                    </a:lnTo>
                    <a:lnTo>
                      <a:pt x="72" y="42"/>
                    </a:lnTo>
                    <a:lnTo>
                      <a:pt x="76" y="36"/>
                    </a:lnTo>
                    <a:lnTo>
                      <a:pt x="78" y="26"/>
                    </a:lnTo>
                    <a:lnTo>
                      <a:pt x="78" y="22"/>
                    </a:lnTo>
                    <a:lnTo>
                      <a:pt x="76" y="18"/>
                    </a:lnTo>
                    <a:lnTo>
                      <a:pt x="78" y="10"/>
                    </a:lnTo>
                    <a:lnTo>
                      <a:pt x="76" y="6"/>
                    </a:lnTo>
                    <a:lnTo>
                      <a:pt x="74" y="0"/>
                    </a:lnTo>
                    <a:lnTo>
                      <a:pt x="70" y="0"/>
                    </a:lnTo>
                    <a:lnTo>
                      <a:pt x="66" y="0"/>
                    </a:lnTo>
                    <a:lnTo>
                      <a:pt x="66" y="10"/>
                    </a:lnTo>
                    <a:lnTo>
                      <a:pt x="60" y="18"/>
                    </a:lnTo>
                    <a:lnTo>
                      <a:pt x="56" y="16"/>
                    </a:lnTo>
                    <a:lnTo>
                      <a:pt x="48" y="16"/>
                    </a:lnTo>
                    <a:lnTo>
                      <a:pt x="44" y="26"/>
                    </a:lnTo>
                    <a:lnTo>
                      <a:pt x="44" y="30"/>
                    </a:lnTo>
                    <a:lnTo>
                      <a:pt x="38" y="36"/>
                    </a:lnTo>
                    <a:lnTo>
                      <a:pt x="34" y="40"/>
                    </a:lnTo>
                    <a:lnTo>
                      <a:pt x="28" y="44"/>
                    </a:lnTo>
                    <a:lnTo>
                      <a:pt x="26" y="46"/>
                    </a:lnTo>
                    <a:lnTo>
                      <a:pt x="30" y="48"/>
                    </a:lnTo>
                    <a:lnTo>
                      <a:pt x="30" y="52"/>
                    </a:lnTo>
                    <a:lnTo>
                      <a:pt x="24" y="60"/>
                    </a:lnTo>
                    <a:lnTo>
                      <a:pt x="22" y="68"/>
                    </a:lnTo>
                    <a:lnTo>
                      <a:pt x="14" y="64"/>
                    </a:lnTo>
                    <a:lnTo>
                      <a:pt x="14" y="76"/>
                    </a:lnTo>
                    <a:lnTo>
                      <a:pt x="16" y="82"/>
                    </a:lnTo>
                    <a:lnTo>
                      <a:pt x="16" y="88"/>
                    </a:lnTo>
                    <a:lnTo>
                      <a:pt x="16" y="92"/>
                    </a:lnTo>
                    <a:lnTo>
                      <a:pt x="14" y="96"/>
                    </a:lnTo>
                    <a:lnTo>
                      <a:pt x="10" y="98"/>
                    </a:lnTo>
                    <a:lnTo>
                      <a:pt x="6" y="96"/>
                    </a:lnTo>
                    <a:lnTo>
                      <a:pt x="2" y="96"/>
                    </a:lnTo>
                    <a:lnTo>
                      <a:pt x="4" y="104"/>
                    </a:lnTo>
                    <a:lnTo>
                      <a:pt x="6" y="108"/>
                    </a:lnTo>
                    <a:lnTo>
                      <a:pt x="6" y="114"/>
                    </a:lnTo>
                    <a:lnTo>
                      <a:pt x="6" y="114"/>
                    </a:lnTo>
                    <a:lnTo>
                      <a:pt x="2" y="112"/>
                    </a:lnTo>
                    <a:lnTo>
                      <a:pt x="0" y="116"/>
                    </a:lnTo>
                    <a:lnTo>
                      <a:pt x="0" y="120"/>
                    </a:lnTo>
                    <a:lnTo>
                      <a:pt x="0" y="120"/>
                    </a:lnTo>
                    <a:lnTo>
                      <a:pt x="2" y="128"/>
                    </a:lnTo>
                    <a:lnTo>
                      <a:pt x="4" y="128"/>
                    </a:lnTo>
                    <a:lnTo>
                      <a:pt x="4" y="128"/>
                    </a:lnTo>
                    <a:lnTo>
                      <a:pt x="6" y="126"/>
                    </a:lnTo>
                    <a:lnTo>
                      <a:pt x="6" y="124"/>
                    </a:lnTo>
                    <a:lnTo>
                      <a:pt x="6" y="124"/>
                    </a:lnTo>
                    <a:lnTo>
                      <a:pt x="8" y="124"/>
                    </a:lnTo>
                    <a:lnTo>
                      <a:pt x="8" y="122"/>
                    </a:lnTo>
                    <a:lnTo>
                      <a:pt x="8" y="122"/>
                    </a:lnTo>
                    <a:lnTo>
                      <a:pt x="14" y="122"/>
                    </a:lnTo>
                    <a:lnTo>
                      <a:pt x="14" y="122"/>
                    </a:lnTo>
                    <a:lnTo>
                      <a:pt x="14" y="130"/>
                    </a:lnTo>
                    <a:lnTo>
                      <a:pt x="16" y="132"/>
                    </a:lnTo>
                    <a:lnTo>
                      <a:pt x="16" y="132"/>
                    </a:lnTo>
                    <a:lnTo>
                      <a:pt x="16" y="138"/>
                    </a:lnTo>
                    <a:lnTo>
                      <a:pt x="16" y="138"/>
                    </a:lnTo>
                    <a:lnTo>
                      <a:pt x="20" y="140"/>
                    </a:lnTo>
                    <a:lnTo>
                      <a:pt x="20" y="140"/>
                    </a:lnTo>
                    <a:lnTo>
                      <a:pt x="18" y="146"/>
                    </a:lnTo>
                    <a:lnTo>
                      <a:pt x="18" y="148"/>
                    </a:lnTo>
                    <a:lnTo>
                      <a:pt x="20" y="152"/>
                    </a:lnTo>
                    <a:lnTo>
                      <a:pt x="20" y="152"/>
                    </a:lnTo>
                    <a:lnTo>
                      <a:pt x="24" y="154"/>
                    </a:lnTo>
                    <a:lnTo>
                      <a:pt x="24" y="154"/>
                    </a:lnTo>
                    <a:lnTo>
                      <a:pt x="26" y="162"/>
                    </a:lnTo>
                    <a:lnTo>
                      <a:pt x="26" y="162"/>
                    </a:lnTo>
                    <a:lnTo>
                      <a:pt x="24" y="168"/>
                    </a:lnTo>
                    <a:lnTo>
                      <a:pt x="22" y="174"/>
                    </a:lnTo>
                    <a:lnTo>
                      <a:pt x="20" y="190"/>
                    </a:lnTo>
                    <a:lnTo>
                      <a:pt x="20" y="190"/>
                    </a:lnTo>
                    <a:lnTo>
                      <a:pt x="22" y="192"/>
                    </a:lnTo>
                    <a:lnTo>
                      <a:pt x="22" y="192"/>
                    </a:lnTo>
                    <a:lnTo>
                      <a:pt x="24" y="192"/>
                    </a:lnTo>
                    <a:lnTo>
                      <a:pt x="26" y="192"/>
                    </a:lnTo>
                    <a:lnTo>
                      <a:pt x="26" y="192"/>
                    </a:lnTo>
                    <a:lnTo>
                      <a:pt x="28" y="194"/>
                    </a:lnTo>
                    <a:lnTo>
                      <a:pt x="28" y="194"/>
                    </a:lnTo>
                    <a:lnTo>
                      <a:pt x="38" y="194"/>
                    </a:lnTo>
                    <a:lnTo>
                      <a:pt x="38" y="194"/>
                    </a:lnTo>
                    <a:lnTo>
                      <a:pt x="38" y="190"/>
                    </a:lnTo>
                    <a:lnTo>
                      <a:pt x="40" y="188"/>
                    </a:lnTo>
                    <a:lnTo>
                      <a:pt x="40" y="188"/>
                    </a:lnTo>
                    <a:lnTo>
                      <a:pt x="42" y="188"/>
                    </a:lnTo>
                    <a:lnTo>
                      <a:pt x="42" y="188"/>
                    </a:lnTo>
                    <a:lnTo>
                      <a:pt x="46" y="186"/>
                    </a:lnTo>
                    <a:lnTo>
                      <a:pt x="48" y="184"/>
                    </a:lnTo>
                    <a:lnTo>
                      <a:pt x="50" y="176"/>
                    </a:lnTo>
                    <a:lnTo>
                      <a:pt x="52" y="174"/>
                    </a:lnTo>
                    <a:lnTo>
                      <a:pt x="52" y="174"/>
                    </a:lnTo>
                    <a:lnTo>
                      <a:pt x="60" y="180"/>
                    </a:lnTo>
                    <a:lnTo>
                      <a:pt x="60" y="180"/>
                    </a:lnTo>
                    <a:lnTo>
                      <a:pt x="60" y="182"/>
                    </a:lnTo>
                    <a:lnTo>
                      <a:pt x="60" y="184"/>
                    </a:lnTo>
                    <a:lnTo>
                      <a:pt x="60" y="184"/>
                    </a:lnTo>
                    <a:lnTo>
                      <a:pt x="66" y="186"/>
                    </a:lnTo>
                    <a:lnTo>
                      <a:pt x="66" y="186"/>
                    </a:lnTo>
                    <a:lnTo>
                      <a:pt x="64" y="196"/>
                    </a:lnTo>
                    <a:lnTo>
                      <a:pt x="64" y="196"/>
                    </a:lnTo>
                    <a:lnTo>
                      <a:pt x="68" y="200"/>
                    </a:lnTo>
                    <a:lnTo>
                      <a:pt x="68" y="200"/>
                    </a:lnTo>
                    <a:lnTo>
                      <a:pt x="74" y="224"/>
                    </a:lnTo>
                    <a:lnTo>
                      <a:pt x="74" y="224"/>
                    </a:lnTo>
                    <a:lnTo>
                      <a:pt x="74" y="228"/>
                    </a:lnTo>
                    <a:lnTo>
                      <a:pt x="74" y="228"/>
                    </a:lnTo>
                    <a:lnTo>
                      <a:pt x="78" y="230"/>
                    </a:lnTo>
                    <a:lnTo>
                      <a:pt x="78" y="230"/>
                    </a:lnTo>
                    <a:lnTo>
                      <a:pt x="80" y="244"/>
                    </a:lnTo>
                    <a:lnTo>
                      <a:pt x="82" y="258"/>
                    </a:lnTo>
                    <a:lnTo>
                      <a:pt x="82" y="258"/>
                    </a:lnTo>
                    <a:lnTo>
                      <a:pt x="80" y="260"/>
                    </a:lnTo>
                    <a:lnTo>
                      <a:pt x="80" y="260"/>
                    </a:lnTo>
                    <a:lnTo>
                      <a:pt x="82" y="262"/>
                    </a:lnTo>
                    <a:lnTo>
                      <a:pt x="82" y="262"/>
                    </a:lnTo>
                    <a:lnTo>
                      <a:pt x="86" y="274"/>
                    </a:lnTo>
                    <a:lnTo>
                      <a:pt x="86" y="274"/>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321" name="Freeform 241"/>
              <p:cNvSpPr>
                <a:spLocks noChangeAspect="1"/>
              </p:cNvSpPr>
              <p:nvPr/>
            </p:nvSpPr>
            <p:spPr bwMode="gray">
              <a:xfrm>
                <a:off x="3165" y="2632"/>
                <a:ext cx="90" cy="85"/>
              </a:xfrm>
              <a:custGeom>
                <a:avLst/>
                <a:gdLst/>
                <a:ahLst/>
                <a:cxnLst>
                  <a:cxn ang="0">
                    <a:pos x="64" y="70"/>
                  </a:cxn>
                  <a:cxn ang="0">
                    <a:pos x="64" y="72"/>
                  </a:cxn>
                  <a:cxn ang="0">
                    <a:pos x="44" y="72"/>
                  </a:cxn>
                  <a:cxn ang="0">
                    <a:pos x="40" y="74"/>
                  </a:cxn>
                  <a:cxn ang="0">
                    <a:pos x="40" y="78"/>
                  </a:cxn>
                  <a:cxn ang="0">
                    <a:pos x="42" y="88"/>
                  </a:cxn>
                  <a:cxn ang="0">
                    <a:pos x="40" y="96"/>
                  </a:cxn>
                  <a:cxn ang="0">
                    <a:pos x="30" y="98"/>
                  </a:cxn>
                  <a:cxn ang="0">
                    <a:pos x="28" y="96"/>
                  </a:cxn>
                  <a:cxn ang="0">
                    <a:pos x="28" y="90"/>
                  </a:cxn>
                  <a:cxn ang="0">
                    <a:pos x="18" y="94"/>
                  </a:cxn>
                  <a:cxn ang="0">
                    <a:pos x="12" y="88"/>
                  </a:cxn>
                  <a:cxn ang="0">
                    <a:pos x="0" y="88"/>
                  </a:cxn>
                  <a:cxn ang="0">
                    <a:pos x="0" y="78"/>
                  </a:cxn>
                  <a:cxn ang="0">
                    <a:pos x="2" y="76"/>
                  </a:cxn>
                  <a:cxn ang="0">
                    <a:pos x="4" y="72"/>
                  </a:cxn>
                  <a:cxn ang="0">
                    <a:pos x="4" y="68"/>
                  </a:cxn>
                  <a:cxn ang="0">
                    <a:pos x="4" y="62"/>
                  </a:cxn>
                  <a:cxn ang="0">
                    <a:pos x="6" y="60"/>
                  </a:cxn>
                  <a:cxn ang="0">
                    <a:pos x="10" y="56"/>
                  </a:cxn>
                  <a:cxn ang="0">
                    <a:pos x="12" y="58"/>
                  </a:cxn>
                  <a:cxn ang="0">
                    <a:pos x="16" y="48"/>
                  </a:cxn>
                  <a:cxn ang="0">
                    <a:pos x="18" y="42"/>
                  </a:cxn>
                  <a:cxn ang="0">
                    <a:pos x="20" y="40"/>
                  </a:cxn>
                  <a:cxn ang="0">
                    <a:pos x="32" y="36"/>
                  </a:cxn>
                  <a:cxn ang="0">
                    <a:pos x="34" y="34"/>
                  </a:cxn>
                  <a:cxn ang="0">
                    <a:pos x="36" y="30"/>
                  </a:cxn>
                  <a:cxn ang="0">
                    <a:pos x="42" y="22"/>
                  </a:cxn>
                  <a:cxn ang="0">
                    <a:pos x="46" y="20"/>
                  </a:cxn>
                  <a:cxn ang="0">
                    <a:pos x="48" y="18"/>
                  </a:cxn>
                  <a:cxn ang="0">
                    <a:pos x="50" y="12"/>
                  </a:cxn>
                  <a:cxn ang="0">
                    <a:pos x="54" y="8"/>
                  </a:cxn>
                  <a:cxn ang="0">
                    <a:pos x="58" y="8"/>
                  </a:cxn>
                  <a:cxn ang="0">
                    <a:pos x="60" y="4"/>
                  </a:cxn>
                  <a:cxn ang="0">
                    <a:pos x="64" y="0"/>
                  </a:cxn>
                  <a:cxn ang="0">
                    <a:pos x="66" y="2"/>
                  </a:cxn>
                  <a:cxn ang="0">
                    <a:pos x="68" y="2"/>
                  </a:cxn>
                  <a:cxn ang="0">
                    <a:pos x="70" y="2"/>
                  </a:cxn>
                  <a:cxn ang="0">
                    <a:pos x="74" y="6"/>
                  </a:cxn>
                  <a:cxn ang="0">
                    <a:pos x="76" y="18"/>
                  </a:cxn>
                  <a:cxn ang="0">
                    <a:pos x="86" y="28"/>
                  </a:cxn>
                  <a:cxn ang="0">
                    <a:pos x="92" y="42"/>
                  </a:cxn>
                  <a:cxn ang="0">
                    <a:pos x="96" y="42"/>
                  </a:cxn>
                  <a:cxn ang="0">
                    <a:pos x="96" y="42"/>
                  </a:cxn>
                  <a:cxn ang="0">
                    <a:pos x="94" y="48"/>
                  </a:cxn>
                  <a:cxn ang="0">
                    <a:pos x="98" y="62"/>
                  </a:cxn>
                  <a:cxn ang="0">
                    <a:pos x="98" y="66"/>
                  </a:cxn>
                  <a:cxn ang="0">
                    <a:pos x="92" y="68"/>
                  </a:cxn>
                  <a:cxn ang="0">
                    <a:pos x="92" y="70"/>
                  </a:cxn>
                  <a:cxn ang="0">
                    <a:pos x="90" y="72"/>
                  </a:cxn>
                  <a:cxn ang="0">
                    <a:pos x="86" y="72"/>
                  </a:cxn>
                  <a:cxn ang="0">
                    <a:pos x="80" y="72"/>
                  </a:cxn>
                  <a:cxn ang="0">
                    <a:pos x="74" y="70"/>
                  </a:cxn>
                </a:cxnLst>
                <a:rect l="0" t="0" r="r" b="b"/>
                <a:pathLst>
                  <a:path w="98" h="98">
                    <a:moveTo>
                      <a:pt x="74" y="70"/>
                    </a:moveTo>
                    <a:lnTo>
                      <a:pt x="64" y="70"/>
                    </a:lnTo>
                    <a:lnTo>
                      <a:pt x="64" y="72"/>
                    </a:lnTo>
                    <a:lnTo>
                      <a:pt x="64" y="72"/>
                    </a:lnTo>
                    <a:lnTo>
                      <a:pt x="54" y="72"/>
                    </a:lnTo>
                    <a:lnTo>
                      <a:pt x="44" y="72"/>
                    </a:lnTo>
                    <a:lnTo>
                      <a:pt x="44" y="72"/>
                    </a:lnTo>
                    <a:lnTo>
                      <a:pt x="40" y="74"/>
                    </a:lnTo>
                    <a:lnTo>
                      <a:pt x="40" y="78"/>
                    </a:lnTo>
                    <a:lnTo>
                      <a:pt x="40" y="78"/>
                    </a:lnTo>
                    <a:lnTo>
                      <a:pt x="40" y="84"/>
                    </a:lnTo>
                    <a:lnTo>
                      <a:pt x="42" y="88"/>
                    </a:lnTo>
                    <a:lnTo>
                      <a:pt x="42" y="88"/>
                    </a:lnTo>
                    <a:lnTo>
                      <a:pt x="40" y="96"/>
                    </a:lnTo>
                    <a:lnTo>
                      <a:pt x="40" y="96"/>
                    </a:lnTo>
                    <a:lnTo>
                      <a:pt x="30" y="98"/>
                    </a:lnTo>
                    <a:lnTo>
                      <a:pt x="30" y="98"/>
                    </a:lnTo>
                    <a:lnTo>
                      <a:pt x="28" y="96"/>
                    </a:lnTo>
                    <a:lnTo>
                      <a:pt x="28" y="94"/>
                    </a:lnTo>
                    <a:lnTo>
                      <a:pt x="28" y="90"/>
                    </a:lnTo>
                    <a:lnTo>
                      <a:pt x="22" y="90"/>
                    </a:lnTo>
                    <a:lnTo>
                      <a:pt x="18" y="94"/>
                    </a:lnTo>
                    <a:lnTo>
                      <a:pt x="12" y="92"/>
                    </a:lnTo>
                    <a:lnTo>
                      <a:pt x="12" y="88"/>
                    </a:lnTo>
                    <a:lnTo>
                      <a:pt x="0" y="88"/>
                    </a:lnTo>
                    <a:lnTo>
                      <a:pt x="0" y="88"/>
                    </a:lnTo>
                    <a:lnTo>
                      <a:pt x="0" y="82"/>
                    </a:lnTo>
                    <a:lnTo>
                      <a:pt x="0" y="78"/>
                    </a:lnTo>
                    <a:lnTo>
                      <a:pt x="2" y="76"/>
                    </a:lnTo>
                    <a:lnTo>
                      <a:pt x="2" y="76"/>
                    </a:lnTo>
                    <a:lnTo>
                      <a:pt x="4" y="74"/>
                    </a:lnTo>
                    <a:lnTo>
                      <a:pt x="4" y="72"/>
                    </a:lnTo>
                    <a:lnTo>
                      <a:pt x="4" y="68"/>
                    </a:lnTo>
                    <a:lnTo>
                      <a:pt x="4" y="68"/>
                    </a:lnTo>
                    <a:lnTo>
                      <a:pt x="4" y="64"/>
                    </a:lnTo>
                    <a:lnTo>
                      <a:pt x="4" y="62"/>
                    </a:lnTo>
                    <a:lnTo>
                      <a:pt x="4" y="62"/>
                    </a:lnTo>
                    <a:lnTo>
                      <a:pt x="6" y="60"/>
                    </a:lnTo>
                    <a:lnTo>
                      <a:pt x="10" y="56"/>
                    </a:lnTo>
                    <a:lnTo>
                      <a:pt x="10" y="56"/>
                    </a:lnTo>
                    <a:lnTo>
                      <a:pt x="12" y="58"/>
                    </a:lnTo>
                    <a:lnTo>
                      <a:pt x="12" y="58"/>
                    </a:lnTo>
                    <a:lnTo>
                      <a:pt x="12" y="58"/>
                    </a:lnTo>
                    <a:lnTo>
                      <a:pt x="16" y="48"/>
                    </a:lnTo>
                    <a:lnTo>
                      <a:pt x="16" y="48"/>
                    </a:lnTo>
                    <a:lnTo>
                      <a:pt x="18" y="42"/>
                    </a:lnTo>
                    <a:lnTo>
                      <a:pt x="20" y="40"/>
                    </a:lnTo>
                    <a:lnTo>
                      <a:pt x="20" y="40"/>
                    </a:lnTo>
                    <a:lnTo>
                      <a:pt x="26" y="38"/>
                    </a:lnTo>
                    <a:lnTo>
                      <a:pt x="32" y="36"/>
                    </a:lnTo>
                    <a:lnTo>
                      <a:pt x="32" y="36"/>
                    </a:lnTo>
                    <a:lnTo>
                      <a:pt x="34" y="34"/>
                    </a:lnTo>
                    <a:lnTo>
                      <a:pt x="36" y="30"/>
                    </a:lnTo>
                    <a:lnTo>
                      <a:pt x="36" y="30"/>
                    </a:lnTo>
                    <a:lnTo>
                      <a:pt x="38" y="26"/>
                    </a:lnTo>
                    <a:lnTo>
                      <a:pt x="42" y="22"/>
                    </a:lnTo>
                    <a:lnTo>
                      <a:pt x="42" y="22"/>
                    </a:lnTo>
                    <a:lnTo>
                      <a:pt x="46" y="20"/>
                    </a:lnTo>
                    <a:lnTo>
                      <a:pt x="48" y="18"/>
                    </a:lnTo>
                    <a:lnTo>
                      <a:pt x="48" y="18"/>
                    </a:lnTo>
                    <a:lnTo>
                      <a:pt x="48" y="18"/>
                    </a:lnTo>
                    <a:lnTo>
                      <a:pt x="50" y="12"/>
                    </a:lnTo>
                    <a:lnTo>
                      <a:pt x="50" y="10"/>
                    </a:lnTo>
                    <a:lnTo>
                      <a:pt x="54" y="8"/>
                    </a:lnTo>
                    <a:lnTo>
                      <a:pt x="54" y="8"/>
                    </a:lnTo>
                    <a:lnTo>
                      <a:pt x="58" y="8"/>
                    </a:lnTo>
                    <a:lnTo>
                      <a:pt x="60" y="4"/>
                    </a:lnTo>
                    <a:lnTo>
                      <a:pt x="60" y="4"/>
                    </a:lnTo>
                    <a:lnTo>
                      <a:pt x="62" y="0"/>
                    </a:lnTo>
                    <a:lnTo>
                      <a:pt x="64" y="0"/>
                    </a:lnTo>
                    <a:lnTo>
                      <a:pt x="66" y="2"/>
                    </a:lnTo>
                    <a:lnTo>
                      <a:pt x="66" y="2"/>
                    </a:lnTo>
                    <a:lnTo>
                      <a:pt x="66" y="2"/>
                    </a:lnTo>
                    <a:lnTo>
                      <a:pt x="68" y="2"/>
                    </a:lnTo>
                    <a:lnTo>
                      <a:pt x="70" y="0"/>
                    </a:lnTo>
                    <a:lnTo>
                      <a:pt x="70" y="2"/>
                    </a:lnTo>
                    <a:lnTo>
                      <a:pt x="70" y="2"/>
                    </a:lnTo>
                    <a:lnTo>
                      <a:pt x="74" y="6"/>
                    </a:lnTo>
                    <a:lnTo>
                      <a:pt x="72" y="12"/>
                    </a:lnTo>
                    <a:lnTo>
                      <a:pt x="76" y="18"/>
                    </a:lnTo>
                    <a:lnTo>
                      <a:pt x="86" y="24"/>
                    </a:lnTo>
                    <a:lnTo>
                      <a:pt x="86" y="28"/>
                    </a:lnTo>
                    <a:lnTo>
                      <a:pt x="92" y="42"/>
                    </a:lnTo>
                    <a:lnTo>
                      <a:pt x="92" y="42"/>
                    </a:lnTo>
                    <a:lnTo>
                      <a:pt x="94" y="40"/>
                    </a:lnTo>
                    <a:lnTo>
                      <a:pt x="96" y="42"/>
                    </a:lnTo>
                    <a:lnTo>
                      <a:pt x="96" y="42"/>
                    </a:lnTo>
                    <a:lnTo>
                      <a:pt x="96" y="42"/>
                    </a:lnTo>
                    <a:lnTo>
                      <a:pt x="96" y="46"/>
                    </a:lnTo>
                    <a:lnTo>
                      <a:pt x="94" y="48"/>
                    </a:lnTo>
                    <a:lnTo>
                      <a:pt x="98" y="62"/>
                    </a:lnTo>
                    <a:lnTo>
                      <a:pt x="98" y="62"/>
                    </a:lnTo>
                    <a:lnTo>
                      <a:pt x="98" y="62"/>
                    </a:lnTo>
                    <a:lnTo>
                      <a:pt x="98" y="66"/>
                    </a:lnTo>
                    <a:lnTo>
                      <a:pt x="98" y="66"/>
                    </a:lnTo>
                    <a:lnTo>
                      <a:pt x="92" y="68"/>
                    </a:lnTo>
                    <a:lnTo>
                      <a:pt x="92" y="68"/>
                    </a:lnTo>
                    <a:lnTo>
                      <a:pt x="92" y="70"/>
                    </a:lnTo>
                    <a:lnTo>
                      <a:pt x="92" y="72"/>
                    </a:lnTo>
                    <a:lnTo>
                      <a:pt x="90" y="72"/>
                    </a:lnTo>
                    <a:lnTo>
                      <a:pt x="90" y="72"/>
                    </a:lnTo>
                    <a:lnTo>
                      <a:pt x="86" y="72"/>
                    </a:lnTo>
                    <a:lnTo>
                      <a:pt x="86" y="72"/>
                    </a:lnTo>
                    <a:lnTo>
                      <a:pt x="80" y="72"/>
                    </a:lnTo>
                    <a:lnTo>
                      <a:pt x="80" y="72"/>
                    </a:lnTo>
                    <a:lnTo>
                      <a:pt x="74" y="70"/>
                    </a:lnTo>
                    <a:lnTo>
                      <a:pt x="74" y="70"/>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322" name="Freeform 242"/>
              <p:cNvSpPr>
                <a:spLocks noChangeAspect="1"/>
              </p:cNvSpPr>
              <p:nvPr/>
            </p:nvSpPr>
            <p:spPr bwMode="gray">
              <a:xfrm>
                <a:off x="3516" y="2197"/>
                <a:ext cx="74" cy="50"/>
              </a:xfrm>
              <a:custGeom>
                <a:avLst/>
                <a:gdLst/>
                <a:ahLst/>
                <a:cxnLst>
                  <a:cxn ang="0">
                    <a:pos x="80" y="4"/>
                  </a:cxn>
                  <a:cxn ang="0">
                    <a:pos x="74" y="0"/>
                  </a:cxn>
                  <a:cxn ang="0">
                    <a:pos x="66" y="2"/>
                  </a:cxn>
                  <a:cxn ang="0">
                    <a:pos x="62" y="4"/>
                  </a:cxn>
                  <a:cxn ang="0">
                    <a:pos x="56" y="0"/>
                  </a:cxn>
                  <a:cxn ang="0">
                    <a:pos x="52" y="0"/>
                  </a:cxn>
                  <a:cxn ang="0">
                    <a:pos x="48" y="4"/>
                  </a:cxn>
                  <a:cxn ang="0">
                    <a:pos x="40" y="8"/>
                  </a:cxn>
                  <a:cxn ang="0">
                    <a:pos x="34" y="8"/>
                  </a:cxn>
                  <a:cxn ang="0">
                    <a:pos x="28" y="8"/>
                  </a:cxn>
                  <a:cxn ang="0">
                    <a:pos x="24" y="8"/>
                  </a:cxn>
                  <a:cxn ang="0">
                    <a:pos x="20" y="8"/>
                  </a:cxn>
                  <a:cxn ang="0">
                    <a:pos x="16" y="8"/>
                  </a:cxn>
                  <a:cxn ang="0">
                    <a:pos x="14" y="6"/>
                  </a:cxn>
                  <a:cxn ang="0">
                    <a:pos x="16" y="4"/>
                  </a:cxn>
                  <a:cxn ang="0">
                    <a:pos x="14" y="2"/>
                  </a:cxn>
                  <a:cxn ang="0">
                    <a:pos x="10" y="0"/>
                  </a:cxn>
                  <a:cxn ang="0">
                    <a:pos x="6" y="8"/>
                  </a:cxn>
                  <a:cxn ang="0">
                    <a:pos x="2" y="10"/>
                  </a:cxn>
                  <a:cxn ang="0">
                    <a:pos x="2" y="12"/>
                  </a:cxn>
                  <a:cxn ang="0">
                    <a:pos x="2" y="20"/>
                  </a:cxn>
                  <a:cxn ang="0">
                    <a:pos x="4" y="22"/>
                  </a:cxn>
                  <a:cxn ang="0">
                    <a:pos x="10" y="24"/>
                  </a:cxn>
                  <a:cxn ang="0">
                    <a:pos x="10" y="26"/>
                  </a:cxn>
                  <a:cxn ang="0">
                    <a:pos x="6" y="32"/>
                  </a:cxn>
                  <a:cxn ang="0">
                    <a:pos x="4" y="36"/>
                  </a:cxn>
                  <a:cxn ang="0">
                    <a:pos x="8" y="40"/>
                  </a:cxn>
                  <a:cxn ang="0">
                    <a:pos x="8" y="42"/>
                  </a:cxn>
                  <a:cxn ang="0">
                    <a:pos x="8" y="44"/>
                  </a:cxn>
                  <a:cxn ang="0">
                    <a:pos x="8" y="46"/>
                  </a:cxn>
                  <a:cxn ang="0">
                    <a:pos x="10" y="50"/>
                  </a:cxn>
                  <a:cxn ang="0">
                    <a:pos x="10" y="56"/>
                  </a:cxn>
                  <a:cxn ang="0">
                    <a:pos x="20" y="58"/>
                  </a:cxn>
                  <a:cxn ang="0">
                    <a:pos x="24" y="58"/>
                  </a:cxn>
                  <a:cxn ang="0">
                    <a:pos x="26" y="54"/>
                  </a:cxn>
                  <a:cxn ang="0">
                    <a:pos x="30" y="50"/>
                  </a:cxn>
                  <a:cxn ang="0">
                    <a:pos x="36" y="52"/>
                  </a:cxn>
                  <a:cxn ang="0">
                    <a:pos x="40" y="54"/>
                  </a:cxn>
                  <a:cxn ang="0">
                    <a:pos x="40" y="56"/>
                  </a:cxn>
                  <a:cxn ang="0">
                    <a:pos x="46" y="56"/>
                  </a:cxn>
                  <a:cxn ang="0">
                    <a:pos x="52" y="56"/>
                  </a:cxn>
                  <a:cxn ang="0">
                    <a:pos x="50" y="54"/>
                  </a:cxn>
                  <a:cxn ang="0">
                    <a:pos x="52" y="50"/>
                  </a:cxn>
                  <a:cxn ang="0">
                    <a:pos x="56" y="50"/>
                  </a:cxn>
                  <a:cxn ang="0">
                    <a:pos x="56" y="48"/>
                  </a:cxn>
                  <a:cxn ang="0">
                    <a:pos x="60" y="46"/>
                  </a:cxn>
                  <a:cxn ang="0">
                    <a:pos x="64" y="48"/>
                  </a:cxn>
                  <a:cxn ang="0">
                    <a:pos x="72" y="48"/>
                  </a:cxn>
                  <a:cxn ang="0">
                    <a:pos x="70" y="42"/>
                  </a:cxn>
                  <a:cxn ang="0">
                    <a:pos x="66" y="40"/>
                  </a:cxn>
                  <a:cxn ang="0">
                    <a:pos x="70" y="34"/>
                  </a:cxn>
                  <a:cxn ang="0">
                    <a:pos x="70" y="34"/>
                  </a:cxn>
                  <a:cxn ang="0">
                    <a:pos x="70" y="28"/>
                  </a:cxn>
                  <a:cxn ang="0">
                    <a:pos x="80" y="20"/>
                  </a:cxn>
                  <a:cxn ang="0">
                    <a:pos x="80" y="16"/>
                  </a:cxn>
                  <a:cxn ang="0">
                    <a:pos x="80" y="4"/>
                  </a:cxn>
                </a:cxnLst>
                <a:rect l="0" t="0" r="r" b="b"/>
                <a:pathLst>
                  <a:path w="80" h="58">
                    <a:moveTo>
                      <a:pt x="80" y="4"/>
                    </a:moveTo>
                    <a:lnTo>
                      <a:pt x="80" y="4"/>
                    </a:lnTo>
                    <a:lnTo>
                      <a:pt x="74" y="0"/>
                    </a:lnTo>
                    <a:lnTo>
                      <a:pt x="74" y="0"/>
                    </a:lnTo>
                    <a:lnTo>
                      <a:pt x="70" y="0"/>
                    </a:lnTo>
                    <a:lnTo>
                      <a:pt x="66" y="2"/>
                    </a:lnTo>
                    <a:lnTo>
                      <a:pt x="66" y="2"/>
                    </a:lnTo>
                    <a:lnTo>
                      <a:pt x="62" y="4"/>
                    </a:lnTo>
                    <a:lnTo>
                      <a:pt x="60" y="2"/>
                    </a:lnTo>
                    <a:lnTo>
                      <a:pt x="56" y="0"/>
                    </a:lnTo>
                    <a:lnTo>
                      <a:pt x="56" y="0"/>
                    </a:lnTo>
                    <a:lnTo>
                      <a:pt x="52" y="0"/>
                    </a:lnTo>
                    <a:lnTo>
                      <a:pt x="48" y="4"/>
                    </a:lnTo>
                    <a:lnTo>
                      <a:pt x="48" y="4"/>
                    </a:lnTo>
                    <a:lnTo>
                      <a:pt x="44" y="6"/>
                    </a:lnTo>
                    <a:lnTo>
                      <a:pt x="40" y="8"/>
                    </a:lnTo>
                    <a:lnTo>
                      <a:pt x="40" y="8"/>
                    </a:lnTo>
                    <a:lnTo>
                      <a:pt x="34" y="8"/>
                    </a:lnTo>
                    <a:lnTo>
                      <a:pt x="28" y="8"/>
                    </a:lnTo>
                    <a:lnTo>
                      <a:pt x="28" y="8"/>
                    </a:lnTo>
                    <a:lnTo>
                      <a:pt x="26" y="6"/>
                    </a:lnTo>
                    <a:lnTo>
                      <a:pt x="24" y="8"/>
                    </a:lnTo>
                    <a:lnTo>
                      <a:pt x="24" y="8"/>
                    </a:lnTo>
                    <a:lnTo>
                      <a:pt x="20" y="8"/>
                    </a:lnTo>
                    <a:lnTo>
                      <a:pt x="20" y="8"/>
                    </a:lnTo>
                    <a:lnTo>
                      <a:pt x="16" y="8"/>
                    </a:lnTo>
                    <a:lnTo>
                      <a:pt x="14" y="8"/>
                    </a:lnTo>
                    <a:lnTo>
                      <a:pt x="14" y="6"/>
                    </a:lnTo>
                    <a:lnTo>
                      <a:pt x="16" y="4"/>
                    </a:lnTo>
                    <a:lnTo>
                      <a:pt x="16" y="4"/>
                    </a:lnTo>
                    <a:lnTo>
                      <a:pt x="16" y="2"/>
                    </a:lnTo>
                    <a:lnTo>
                      <a:pt x="14" y="2"/>
                    </a:lnTo>
                    <a:lnTo>
                      <a:pt x="10" y="0"/>
                    </a:lnTo>
                    <a:lnTo>
                      <a:pt x="10" y="0"/>
                    </a:lnTo>
                    <a:lnTo>
                      <a:pt x="10" y="4"/>
                    </a:lnTo>
                    <a:lnTo>
                      <a:pt x="6" y="8"/>
                    </a:lnTo>
                    <a:lnTo>
                      <a:pt x="6" y="8"/>
                    </a:lnTo>
                    <a:lnTo>
                      <a:pt x="2" y="10"/>
                    </a:lnTo>
                    <a:lnTo>
                      <a:pt x="2" y="12"/>
                    </a:lnTo>
                    <a:lnTo>
                      <a:pt x="2" y="12"/>
                    </a:lnTo>
                    <a:lnTo>
                      <a:pt x="0" y="16"/>
                    </a:lnTo>
                    <a:lnTo>
                      <a:pt x="2" y="20"/>
                    </a:lnTo>
                    <a:lnTo>
                      <a:pt x="2" y="20"/>
                    </a:lnTo>
                    <a:lnTo>
                      <a:pt x="4" y="22"/>
                    </a:lnTo>
                    <a:lnTo>
                      <a:pt x="10" y="24"/>
                    </a:lnTo>
                    <a:lnTo>
                      <a:pt x="10" y="24"/>
                    </a:lnTo>
                    <a:lnTo>
                      <a:pt x="10" y="24"/>
                    </a:lnTo>
                    <a:lnTo>
                      <a:pt x="10" y="26"/>
                    </a:lnTo>
                    <a:lnTo>
                      <a:pt x="6" y="32"/>
                    </a:lnTo>
                    <a:lnTo>
                      <a:pt x="6" y="32"/>
                    </a:lnTo>
                    <a:lnTo>
                      <a:pt x="4" y="36"/>
                    </a:lnTo>
                    <a:lnTo>
                      <a:pt x="4" y="36"/>
                    </a:lnTo>
                    <a:lnTo>
                      <a:pt x="4" y="36"/>
                    </a:lnTo>
                    <a:lnTo>
                      <a:pt x="8" y="40"/>
                    </a:lnTo>
                    <a:lnTo>
                      <a:pt x="8" y="40"/>
                    </a:lnTo>
                    <a:lnTo>
                      <a:pt x="8" y="42"/>
                    </a:lnTo>
                    <a:lnTo>
                      <a:pt x="8" y="44"/>
                    </a:lnTo>
                    <a:lnTo>
                      <a:pt x="8" y="44"/>
                    </a:lnTo>
                    <a:lnTo>
                      <a:pt x="8" y="46"/>
                    </a:lnTo>
                    <a:lnTo>
                      <a:pt x="8" y="46"/>
                    </a:lnTo>
                    <a:lnTo>
                      <a:pt x="12" y="50"/>
                    </a:lnTo>
                    <a:lnTo>
                      <a:pt x="10" y="50"/>
                    </a:lnTo>
                    <a:lnTo>
                      <a:pt x="10" y="56"/>
                    </a:lnTo>
                    <a:lnTo>
                      <a:pt x="10" y="56"/>
                    </a:lnTo>
                    <a:lnTo>
                      <a:pt x="14" y="56"/>
                    </a:lnTo>
                    <a:lnTo>
                      <a:pt x="20" y="58"/>
                    </a:lnTo>
                    <a:lnTo>
                      <a:pt x="20" y="58"/>
                    </a:lnTo>
                    <a:lnTo>
                      <a:pt x="24" y="58"/>
                    </a:lnTo>
                    <a:lnTo>
                      <a:pt x="26" y="54"/>
                    </a:lnTo>
                    <a:lnTo>
                      <a:pt x="26" y="54"/>
                    </a:lnTo>
                    <a:lnTo>
                      <a:pt x="28" y="52"/>
                    </a:lnTo>
                    <a:lnTo>
                      <a:pt x="30" y="50"/>
                    </a:lnTo>
                    <a:lnTo>
                      <a:pt x="36" y="52"/>
                    </a:lnTo>
                    <a:lnTo>
                      <a:pt x="36" y="52"/>
                    </a:lnTo>
                    <a:lnTo>
                      <a:pt x="38" y="52"/>
                    </a:lnTo>
                    <a:lnTo>
                      <a:pt x="40" y="54"/>
                    </a:lnTo>
                    <a:lnTo>
                      <a:pt x="40" y="56"/>
                    </a:lnTo>
                    <a:lnTo>
                      <a:pt x="40" y="56"/>
                    </a:lnTo>
                    <a:lnTo>
                      <a:pt x="46" y="56"/>
                    </a:lnTo>
                    <a:lnTo>
                      <a:pt x="46" y="56"/>
                    </a:lnTo>
                    <a:lnTo>
                      <a:pt x="50" y="56"/>
                    </a:lnTo>
                    <a:lnTo>
                      <a:pt x="52" y="56"/>
                    </a:lnTo>
                    <a:lnTo>
                      <a:pt x="50" y="54"/>
                    </a:lnTo>
                    <a:lnTo>
                      <a:pt x="50" y="54"/>
                    </a:lnTo>
                    <a:lnTo>
                      <a:pt x="50" y="52"/>
                    </a:lnTo>
                    <a:lnTo>
                      <a:pt x="52" y="50"/>
                    </a:lnTo>
                    <a:lnTo>
                      <a:pt x="56" y="50"/>
                    </a:lnTo>
                    <a:lnTo>
                      <a:pt x="56" y="50"/>
                    </a:lnTo>
                    <a:lnTo>
                      <a:pt x="56" y="50"/>
                    </a:lnTo>
                    <a:lnTo>
                      <a:pt x="56" y="48"/>
                    </a:lnTo>
                    <a:lnTo>
                      <a:pt x="56" y="48"/>
                    </a:lnTo>
                    <a:lnTo>
                      <a:pt x="60" y="46"/>
                    </a:lnTo>
                    <a:lnTo>
                      <a:pt x="64" y="48"/>
                    </a:lnTo>
                    <a:lnTo>
                      <a:pt x="64" y="48"/>
                    </a:lnTo>
                    <a:lnTo>
                      <a:pt x="68" y="48"/>
                    </a:lnTo>
                    <a:lnTo>
                      <a:pt x="72" y="48"/>
                    </a:lnTo>
                    <a:lnTo>
                      <a:pt x="72" y="48"/>
                    </a:lnTo>
                    <a:lnTo>
                      <a:pt x="70" y="42"/>
                    </a:lnTo>
                    <a:lnTo>
                      <a:pt x="70" y="42"/>
                    </a:lnTo>
                    <a:lnTo>
                      <a:pt x="66" y="40"/>
                    </a:lnTo>
                    <a:lnTo>
                      <a:pt x="66" y="40"/>
                    </a:lnTo>
                    <a:lnTo>
                      <a:pt x="70" y="34"/>
                    </a:lnTo>
                    <a:lnTo>
                      <a:pt x="70" y="34"/>
                    </a:lnTo>
                    <a:lnTo>
                      <a:pt x="70" y="34"/>
                    </a:lnTo>
                    <a:lnTo>
                      <a:pt x="70" y="34"/>
                    </a:lnTo>
                    <a:lnTo>
                      <a:pt x="70" y="28"/>
                    </a:lnTo>
                    <a:lnTo>
                      <a:pt x="70" y="28"/>
                    </a:lnTo>
                    <a:lnTo>
                      <a:pt x="80" y="20"/>
                    </a:lnTo>
                    <a:lnTo>
                      <a:pt x="80" y="20"/>
                    </a:lnTo>
                    <a:lnTo>
                      <a:pt x="80" y="16"/>
                    </a:lnTo>
                    <a:lnTo>
                      <a:pt x="80" y="12"/>
                    </a:lnTo>
                    <a:lnTo>
                      <a:pt x="80" y="4"/>
                    </a:lnTo>
                    <a:lnTo>
                      <a:pt x="80" y="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23" name="Freeform 243"/>
              <p:cNvSpPr>
                <a:spLocks noChangeAspect="1"/>
              </p:cNvSpPr>
              <p:nvPr/>
            </p:nvSpPr>
            <p:spPr bwMode="gray">
              <a:xfrm>
                <a:off x="4636" y="2796"/>
                <a:ext cx="18" cy="12"/>
              </a:xfrm>
              <a:custGeom>
                <a:avLst/>
                <a:gdLst/>
                <a:ahLst/>
                <a:cxnLst>
                  <a:cxn ang="0">
                    <a:pos x="0" y="8"/>
                  </a:cxn>
                  <a:cxn ang="0">
                    <a:pos x="6" y="14"/>
                  </a:cxn>
                  <a:cxn ang="0">
                    <a:pos x="10" y="14"/>
                  </a:cxn>
                  <a:cxn ang="0">
                    <a:pos x="12" y="12"/>
                  </a:cxn>
                  <a:cxn ang="0">
                    <a:pos x="14" y="8"/>
                  </a:cxn>
                  <a:cxn ang="0">
                    <a:pos x="18" y="10"/>
                  </a:cxn>
                  <a:cxn ang="0">
                    <a:pos x="20" y="10"/>
                  </a:cxn>
                  <a:cxn ang="0">
                    <a:pos x="16" y="0"/>
                  </a:cxn>
                  <a:cxn ang="0">
                    <a:pos x="16" y="0"/>
                  </a:cxn>
                  <a:cxn ang="0">
                    <a:pos x="12" y="0"/>
                  </a:cxn>
                  <a:cxn ang="0">
                    <a:pos x="12" y="0"/>
                  </a:cxn>
                  <a:cxn ang="0">
                    <a:pos x="10" y="4"/>
                  </a:cxn>
                  <a:cxn ang="0">
                    <a:pos x="8" y="8"/>
                  </a:cxn>
                  <a:cxn ang="0">
                    <a:pos x="8" y="8"/>
                  </a:cxn>
                  <a:cxn ang="0">
                    <a:pos x="0" y="6"/>
                  </a:cxn>
                  <a:cxn ang="0">
                    <a:pos x="0" y="8"/>
                  </a:cxn>
                </a:cxnLst>
                <a:rect l="0" t="0" r="r" b="b"/>
                <a:pathLst>
                  <a:path w="20" h="14">
                    <a:moveTo>
                      <a:pt x="0" y="8"/>
                    </a:moveTo>
                    <a:lnTo>
                      <a:pt x="6" y="14"/>
                    </a:lnTo>
                    <a:lnTo>
                      <a:pt x="10" y="14"/>
                    </a:lnTo>
                    <a:lnTo>
                      <a:pt x="12" y="12"/>
                    </a:lnTo>
                    <a:lnTo>
                      <a:pt x="14" y="8"/>
                    </a:lnTo>
                    <a:lnTo>
                      <a:pt x="18" y="10"/>
                    </a:lnTo>
                    <a:lnTo>
                      <a:pt x="20" y="10"/>
                    </a:lnTo>
                    <a:lnTo>
                      <a:pt x="16" y="0"/>
                    </a:lnTo>
                    <a:lnTo>
                      <a:pt x="16" y="0"/>
                    </a:lnTo>
                    <a:lnTo>
                      <a:pt x="12" y="0"/>
                    </a:lnTo>
                    <a:lnTo>
                      <a:pt x="12" y="0"/>
                    </a:lnTo>
                    <a:lnTo>
                      <a:pt x="10" y="4"/>
                    </a:lnTo>
                    <a:lnTo>
                      <a:pt x="8" y="8"/>
                    </a:lnTo>
                    <a:lnTo>
                      <a:pt x="8" y="8"/>
                    </a:lnTo>
                    <a:lnTo>
                      <a:pt x="0" y="6"/>
                    </a:lnTo>
                    <a:lnTo>
                      <a:pt x="0" y="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24" name="Freeform 244"/>
              <p:cNvSpPr>
                <a:spLocks noChangeAspect="1"/>
              </p:cNvSpPr>
              <p:nvPr/>
            </p:nvSpPr>
            <p:spPr bwMode="gray">
              <a:xfrm>
                <a:off x="2571" y="2885"/>
                <a:ext cx="7" cy="7"/>
              </a:xfrm>
              <a:custGeom>
                <a:avLst/>
                <a:gdLst/>
                <a:ahLst/>
                <a:cxnLst>
                  <a:cxn ang="0">
                    <a:pos x="6" y="0"/>
                  </a:cxn>
                  <a:cxn ang="0">
                    <a:pos x="6" y="0"/>
                  </a:cxn>
                  <a:cxn ang="0">
                    <a:pos x="8" y="0"/>
                  </a:cxn>
                  <a:cxn ang="0">
                    <a:pos x="8" y="2"/>
                  </a:cxn>
                  <a:cxn ang="0">
                    <a:pos x="8" y="2"/>
                  </a:cxn>
                  <a:cxn ang="0">
                    <a:pos x="2" y="4"/>
                  </a:cxn>
                  <a:cxn ang="0">
                    <a:pos x="2" y="4"/>
                  </a:cxn>
                  <a:cxn ang="0">
                    <a:pos x="2" y="6"/>
                  </a:cxn>
                  <a:cxn ang="0">
                    <a:pos x="0" y="8"/>
                  </a:cxn>
                  <a:cxn ang="0">
                    <a:pos x="0" y="8"/>
                  </a:cxn>
                  <a:cxn ang="0">
                    <a:pos x="0" y="8"/>
                  </a:cxn>
                  <a:cxn ang="0">
                    <a:pos x="0" y="6"/>
                  </a:cxn>
                  <a:cxn ang="0">
                    <a:pos x="2" y="4"/>
                  </a:cxn>
                  <a:cxn ang="0">
                    <a:pos x="6" y="0"/>
                  </a:cxn>
                  <a:cxn ang="0">
                    <a:pos x="6" y="0"/>
                  </a:cxn>
                </a:cxnLst>
                <a:rect l="0" t="0" r="r" b="b"/>
                <a:pathLst>
                  <a:path w="8" h="8">
                    <a:moveTo>
                      <a:pt x="6" y="0"/>
                    </a:moveTo>
                    <a:lnTo>
                      <a:pt x="6" y="0"/>
                    </a:lnTo>
                    <a:lnTo>
                      <a:pt x="8" y="0"/>
                    </a:lnTo>
                    <a:lnTo>
                      <a:pt x="8" y="2"/>
                    </a:lnTo>
                    <a:lnTo>
                      <a:pt x="8" y="2"/>
                    </a:lnTo>
                    <a:lnTo>
                      <a:pt x="2" y="4"/>
                    </a:lnTo>
                    <a:lnTo>
                      <a:pt x="2" y="4"/>
                    </a:lnTo>
                    <a:lnTo>
                      <a:pt x="2" y="6"/>
                    </a:lnTo>
                    <a:lnTo>
                      <a:pt x="0" y="8"/>
                    </a:lnTo>
                    <a:lnTo>
                      <a:pt x="0" y="8"/>
                    </a:lnTo>
                    <a:lnTo>
                      <a:pt x="0" y="8"/>
                    </a:lnTo>
                    <a:lnTo>
                      <a:pt x="0" y="6"/>
                    </a:lnTo>
                    <a:lnTo>
                      <a:pt x="2" y="4"/>
                    </a:lnTo>
                    <a:lnTo>
                      <a:pt x="6" y="0"/>
                    </a:lnTo>
                    <a:lnTo>
                      <a:pt x="6"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25" name="Freeform 245"/>
              <p:cNvSpPr>
                <a:spLocks noChangeAspect="1"/>
              </p:cNvSpPr>
              <p:nvPr/>
            </p:nvSpPr>
            <p:spPr bwMode="gray">
              <a:xfrm>
                <a:off x="2611" y="2883"/>
                <a:ext cx="1" cy="2"/>
              </a:xfrm>
              <a:custGeom>
                <a:avLst/>
                <a:gdLst/>
                <a:ahLst/>
                <a:cxnLst>
                  <a:cxn ang="0">
                    <a:pos x="0" y="0"/>
                  </a:cxn>
                  <a:cxn ang="0">
                    <a:pos x="0" y="0"/>
                  </a:cxn>
                  <a:cxn ang="0">
                    <a:pos x="0" y="2"/>
                  </a:cxn>
                  <a:cxn ang="0">
                    <a:pos x="0" y="2"/>
                  </a:cxn>
                  <a:cxn ang="0">
                    <a:pos x="0" y="2"/>
                  </a:cxn>
                  <a:cxn ang="0">
                    <a:pos x="0" y="2"/>
                  </a:cxn>
                  <a:cxn ang="0">
                    <a:pos x="0" y="0"/>
                  </a:cxn>
                  <a:cxn ang="0">
                    <a:pos x="0" y="0"/>
                  </a:cxn>
                </a:cxnLst>
                <a:rect l="0" t="0" r="r" b="b"/>
                <a:pathLst>
                  <a:path h="2">
                    <a:moveTo>
                      <a:pt x="0" y="0"/>
                    </a:moveTo>
                    <a:lnTo>
                      <a:pt x="0" y="0"/>
                    </a:lnTo>
                    <a:lnTo>
                      <a:pt x="0" y="2"/>
                    </a:lnTo>
                    <a:lnTo>
                      <a:pt x="0" y="2"/>
                    </a:lnTo>
                    <a:lnTo>
                      <a:pt x="0" y="2"/>
                    </a:lnTo>
                    <a:lnTo>
                      <a:pt x="0" y="2"/>
                    </a:lnTo>
                    <a:lnTo>
                      <a:pt x="0" y="0"/>
                    </a:lnTo>
                    <a:lnTo>
                      <a:pt x="0"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26" name="Freeform 246"/>
              <p:cNvSpPr>
                <a:spLocks noChangeAspect="1"/>
              </p:cNvSpPr>
              <p:nvPr/>
            </p:nvSpPr>
            <p:spPr bwMode="gray">
              <a:xfrm>
                <a:off x="2546" y="2893"/>
                <a:ext cx="23" cy="4"/>
              </a:xfrm>
              <a:custGeom>
                <a:avLst/>
                <a:gdLst/>
                <a:ahLst/>
                <a:cxnLst>
                  <a:cxn ang="0">
                    <a:pos x="24" y="0"/>
                  </a:cxn>
                  <a:cxn ang="0">
                    <a:pos x="24" y="4"/>
                  </a:cxn>
                  <a:cxn ang="0">
                    <a:pos x="24" y="4"/>
                  </a:cxn>
                  <a:cxn ang="0">
                    <a:pos x="12" y="2"/>
                  </a:cxn>
                  <a:cxn ang="0">
                    <a:pos x="0" y="4"/>
                  </a:cxn>
                  <a:cxn ang="0">
                    <a:pos x="2" y="0"/>
                  </a:cxn>
                  <a:cxn ang="0">
                    <a:pos x="2" y="0"/>
                  </a:cxn>
                  <a:cxn ang="0">
                    <a:pos x="12" y="2"/>
                  </a:cxn>
                  <a:cxn ang="0">
                    <a:pos x="18" y="2"/>
                  </a:cxn>
                  <a:cxn ang="0">
                    <a:pos x="22" y="2"/>
                  </a:cxn>
                  <a:cxn ang="0">
                    <a:pos x="22" y="2"/>
                  </a:cxn>
                  <a:cxn ang="0">
                    <a:pos x="24" y="0"/>
                  </a:cxn>
                  <a:cxn ang="0">
                    <a:pos x="24" y="0"/>
                  </a:cxn>
                </a:cxnLst>
                <a:rect l="0" t="0" r="r" b="b"/>
                <a:pathLst>
                  <a:path w="24" h="4">
                    <a:moveTo>
                      <a:pt x="24" y="0"/>
                    </a:moveTo>
                    <a:lnTo>
                      <a:pt x="24" y="4"/>
                    </a:lnTo>
                    <a:lnTo>
                      <a:pt x="24" y="4"/>
                    </a:lnTo>
                    <a:lnTo>
                      <a:pt x="12" y="2"/>
                    </a:lnTo>
                    <a:lnTo>
                      <a:pt x="0" y="4"/>
                    </a:lnTo>
                    <a:lnTo>
                      <a:pt x="2" y="0"/>
                    </a:lnTo>
                    <a:lnTo>
                      <a:pt x="2" y="0"/>
                    </a:lnTo>
                    <a:lnTo>
                      <a:pt x="12" y="2"/>
                    </a:lnTo>
                    <a:lnTo>
                      <a:pt x="18" y="2"/>
                    </a:lnTo>
                    <a:lnTo>
                      <a:pt x="22" y="2"/>
                    </a:lnTo>
                    <a:lnTo>
                      <a:pt x="22" y="2"/>
                    </a:lnTo>
                    <a:lnTo>
                      <a:pt x="24" y="0"/>
                    </a:lnTo>
                    <a:lnTo>
                      <a:pt x="24"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27" name="Freeform 247"/>
              <p:cNvSpPr>
                <a:spLocks noChangeAspect="1"/>
              </p:cNvSpPr>
              <p:nvPr/>
            </p:nvSpPr>
            <p:spPr bwMode="gray">
              <a:xfrm>
                <a:off x="2317" y="2791"/>
                <a:ext cx="492" cy="569"/>
              </a:xfrm>
              <a:custGeom>
                <a:avLst/>
                <a:gdLst/>
                <a:ahLst/>
                <a:cxnLst>
                  <a:cxn ang="0">
                    <a:pos x="386" y="490"/>
                  </a:cxn>
                  <a:cxn ang="0">
                    <a:pos x="406" y="478"/>
                  </a:cxn>
                  <a:cxn ang="0">
                    <a:pos x="436" y="470"/>
                  </a:cxn>
                  <a:cxn ang="0">
                    <a:pos x="442" y="444"/>
                  </a:cxn>
                  <a:cxn ang="0">
                    <a:pos x="460" y="414"/>
                  </a:cxn>
                  <a:cxn ang="0">
                    <a:pos x="476" y="360"/>
                  </a:cxn>
                  <a:cxn ang="0">
                    <a:pos x="476" y="304"/>
                  </a:cxn>
                  <a:cxn ang="0">
                    <a:pos x="496" y="286"/>
                  </a:cxn>
                  <a:cxn ang="0">
                    <a:pos x="526" y="246"/>
                  </a:cxn>
                  <a:cxn ang="0">
                    <a:pos x="534" y="202"/>
                  </a:cxn>
                  <a:cxn ang="0">
                    <a:pos x="514" y="168"/>
                  </a:cxn>
                  <a:cxn ang="0">
                    <a:pos x="498" y="162"/>
                  </a:cxn>
                  <a:cxn ang="0">
                    <a:pos x="450" y="134"/>
                  </a:cxn>
                  <a:cxn ang="0">
                    <a:pos x="408" y="134"/>
                  </a:cxn>
                  <a:cxn ang="0">
                    <a:pos x="400" y="116"/>
                  </a:cxn>
                  <a:cxn ang="0">
                    <a:pos x="384" y="104"/>
                  </a:cxn>
                  <a:cxn ang="0">
                    <a:pos x="354" y="106"/>
                  </a:cxn>
                  <a:cxn ang="0">
                    <a:pos x="332" y="110"/>
                  </a:cxn>
                  <a:cxn ang="0">
                    <a:pos x="350" y="96"/>
                  </a:cxn>
                  <a:cxn ang="0">
                    <a:pos x="336" y="80"/>
                  </a:cxn>
                  <a:cxn ang="0">
                    <a:pos x="318" y="104"/>
                  </a:cxn>
                  <a:cxn ang="0">
                    <a:pos x="306" y="106"/>
                  </a:cxn>
                  <a:cxn ang="0">
                    <a:pos x="304" y="102"/>
                  </a:cxn>
                  <a:cxn ang="0">
                    <a:pos x="320" y="74"/>
                  </a:cxn>
                  <a:cxn ang="0">
                    <a:pos x="332" y="64"/>
                  </a:cxn>
                  <a:cxn ang="0">
                    <a:pos x="330" y="50"/>
                  </a:cxn>
                  <a:cxn ang="0">
                    <a:pos x="312" y="12"/>
                  </a:cxn>
                  <a:cxn ang="0">
                    <a:pos x="270" y="56"/>
                  </a:cxn>
                  <a:cxn ang="0">
                    <a:pos x="222" y="58"/>
                  </a:cxn>
                  <a:cxn ang="0">
                    <a:pos x="202" y="70"/>
                  </a:cxn>
                  <a:cxn ang="0">
                    <a:pos x="198" y="26"/>
                  </a:cxn>
                  <a:cxn ang="0">
                    <a:pos x="192" y="2"/>
                  </a:cxn>
                  <a:cxn ang="0">
                    <a:pos x="164" y="20"/>
                  </a:cxn>
                  <a:cxn ang="0">
                    <a:pos x="136" y="20"/>
                  </a:cxn>
                  <a:cxn ang="0">
                    <a:pos x="130" y="46"/>
                  </a:cxn>
                  <a:cxn ang="0">
                    <a:pos x="142" y="56"/>
                  </a:cxn>
                  <a:cxn ang="0">
                    <a:pos x="106" y="72"/>
                  </a:cxn>
                  <a:cxn ang="0">
                    <a:pos x="68" y="82"/>
                  </a:cxn>
                  <a:cxn ang="0">
                    <a:pos x="48" y="158"/>
                  </a:cxn>
                  <a:cxn ang="0">
                    <a:pos x="6" y="194"/>
                  </a:cxn>
                  <a:cxn ang="0">
                    <a:pos x="4" y="224"/>
                  </a:cxn>
                  <a:cxn ang="0">
                    <a:pos x="46" y="240"/>
                  </a:cxn>
                  <a:cxn ang="0">
                    <a:pos x="74" y="284"/>
                  </a:cxn>
                  <a:cxn ang="0">
                    <a:pos x="116" y="274"/>
                  </a:cxn>
                  <a:cxn ang="0">
                    <a:pos x="148" y="296"/>
                  </a:cxn>
                  <a:cxn ang="0">
                    <a:pos x="186" y="316"/>
                  </a:cxn>
                  <a:cxn ang="0">
                    <a:pos x="210" y="364"/>
                  </a:cxn>
                  <a:cxn ang="0">
                    <a:pos x="218" y="416"/>
                  </a:cxn>
                  <a:cxn ang="0">
                    <a:pos x="246" y="452"/>
                  </a:cxn>
                  <a:cxn ang="0">
                    <a:pos x="260" y="486"/>
                  </a:cxn>
                  <a:cxn ang="0">
                    <a:pos x="270" y="514"/>
                  </a:cxn>
                  <a:cxn ang="0">
                    <a:pos x="260" y="550"/>
                  </a:cxn>
                  <a:cxn ang="0">
                    <a:pos x="234" y="584"/>
                  </a:cxn>
                  <a:cxn ang="0">
                    <a:pos x="262" y="620"/>
                  </a:cxn>
                  <a:cxn ang="0">
                    <a:pos x="288" y="650"/>
                  </a:cxn>
                  <a:cxn ang="0">
                    <a:pos x="306" y="614"/>
                  </a:cxn>
                  <a:cxn ang="0">
                    <a:pos x="314" y="620"/>
                  </a:cxn>
                  <a:cxn ang="0">
                    <a:pos x="340" y="576"/>
                  </a:cxn>
                  <a:cxn ang="0">
                    <a:pos x="342" y="542"/>
                  </a:cxn>
                  <a:cxn ang="0">
                    <a:pos x="342" y="518"/>
                  </a:cxn>
                </a:cxnLst>
                <a:rect l="0" t="0" r="r" b="b"/>
                <a:pathLst>
                  <a:path w="536" h="656">
                    <a:moveTo>
                      <a:pt x="342" y="516"/>
                    </a:moveTo>
                    <a:lnTo>
                      <a:pt x="342" y="516"/>
                    </a:lnTo>
                    <a:lnTo>
                      <a:pt x="350" y="512"/>
                    </a:lnTo>
                    <a:lnTo>
                      <a:pt x="356" y="508"/>
                    </a:lnTo>
                    <a:lnTo>
                      <a:pt x="356" y="508"/>
                    </a:lnTo>
                    <a:lnTo>
                      <a:pt x="360" y="504"/>
                    </a:lnTo>
                    <a:lnTo>
                      <a:pt x="360" y="504"/>
                    </a:lnTo>
                    <a:lnTo>
                      <a:pt x="366" y="502"/>
                    </a:lnTo>
                    <a:lnTo>
                      <a:pt x="372" y="500"/>
                    </a:lnTo>
                    <a:lnTo>
                      <a:pt x="372" y="500"/>
                    </a:lnTo>
                    <a:lnTo>
                      <a:pt x="374" y="496"/>
                    </a:lnTo>
                    <a:lnTo>
                      <a:pt x="374" y="492"/>
                    </a:lnTo>
                    <a:lnTo>
                      <a:pt x="374" y="492"/>
                    </a:lnTo>
                    <a:lnTo>
                      <a:pt x="380" y="490"/>
                    </a:lnTo>
                    <a:lnTo>
                      <a:pt x="386" y="490"/>
                    </a:lnTo>
                    <a:lnTo>
                      <a:pt x="386" y="490"/>
                    </a:lnTo>
                    <a:lnTo>
                      <a:pt x="388" y="488"/>
                    </a:lnTo>
                    <a:lnTo>
                      <a:pt x="388" y="488"/>
                    </a:lnTo>
                    <a:lnTo>
                      <a:pt x="392" y="486"/>
                    </a:lnTo>
                    <a:lnTo>
                      <a:pt x="398" y="486"/>
                    </a:lnTo>
                    <a:lnTo>
                      <a:pt x="398" y="486"/>
                    </a:lnTo>
                    <a:lnTo>
                      <a:pt x="396" y="480"/>
                    </a:lnTo>
                    <a:lnTo>
                      <a:pt x="396" y="480"/>
                    </a:lnTo>
                    <a:lnTo>
                      <a:pt x="398" y="480"/>
                    </a:lnTo>
                    <a:lnTo>
                      <a:pt x="398" y="480"/>
                    </a:lnTo>
                    <a:lnTo>
                      <a:pt x="402" y="476"/>
                    </a:lnTo>
                    <a:lnTo>
                      <a:pt x="402" y="476"/>
                    </a:lnTo>
                    <a:lnTo>
                      <a:pt x="404" y="478"/>
                    </a:lnTo>
                    <a:lnTo>
                      <a:pt x="406" y="478"/>
                    </a:lnTo>
                    <a:lnTo>
                      <a:pt x="406" y="478"/>
                    </a:lnTo>
                    <a:lnTo>
                      <a:pt x="410" y="474"/>
                    </a:lnTo>
                    <a:lnTo>
                      <a:pt x="410" y="474"/>
                    </a:lnTo>
                    <a:lnTo>
                      <a:pt x="414" y="474"/>
                    </a:lnTo>
                    <a:lnTo>
                      <a:pt x="420" y="474"/>
                    </a:lnTo>
                    <a:lnTo>
                      <a:pt x="420" y="474"/>
                    </a:lnTo>
                    <a:lnTo>
                      <a:pt x="420" y="470"/>
                    </a:lnTo>
                    <a:lnTo>
                      <a:pt x="420" y="470"/>
                    </a:lnTo>
                    <a:lnTo>
                      <a:pt x="422" y="470"/>
                    </a:lnTo>
                    <a:lnTo>
                      <a:pt x="422" y="472"/>
                    </a:lnTo>
                    <a:lnTo>
                      <a:pt x="422" y="472"/>
                    </a:lnTo>
                    <a:lnTo>
                      <a:pt x="424" y="474"/>
                    </a:lnTo>
                    <a:lnTo>
                      <a:pt x="424" y="474"/>
                    </a:lnTo>
                    <a:lnTo>
                      <a:pt x="432" y="474"/>
                    </a:lnTo>
                    <a:lnTo>
                      <a:pt x="432" y="474"/>
                    </a:lnTo>
                    <a:lnTo>
                      <a:pt x="436" y="470"/>
                    </a:lnTo>
                    <a:lnTo>
                      <a:pt x="436" y="470"/>
                    </a:lnTo>
                    <a:lnTo>
                      <a:pt x="436" y="464"/>
                    </a:lnTo>
                    <a:lnTo>
                      <a:pt x="442" y="460"/>
                    </a:lnTo>
                    <a:lnTo>
                      <a:pt x="442" y="460"/>
                    </a:lnTo>
                    <a:lnTo>
                      <a:pt x="442" y="458"/>
                    </a:lnTo>
                    <a:lnTo>
                      <a:pt x="444" y="456"/>
                    </a:lnTo>
                    <a:lnTo>
                      <a:pt x="442" y="456"/>
                    </a:lnTo>
                    <a:lnTo>
                      <a:pt x="442" y="456"/>
                    </a:lnTo>
                    <a:lnTo>
                      <a:pt x="442" y="448"/>
                    </a:lnTo>
                    <a:lnTo>
                      <a:pt x="442" y="448"/>
                    </a:lnTo>
                    <a:lnTo>
                      <a:pt x="440" y="448"/>
                    </a:lnTo>
                    <a:lnTo>
                      <a:pt x="442" y="448"/>
                    </a:lnTo>
                    <a:lnTo>
                      <a:pt x="442" y="448"/>
                    </a:lnTo>
                    <a:lnTo>
                      <a:pt x="442" y="444"/>
                    </a:lnTo>
                    <a:lnTo>
                      <a:pt x="442" y="444"/>
                    </a:lnTo>
                    <a:lnTo>
                      <a:pt x="446" y="442"/>
                    </a:lnTo>
                    <a:lnTo>
                      <a:pt x="446" y="442"/>
                    </a:lnTo>
                    <a:lnTo>
                      <a:pt x="446" y="438"/>
                    </a:lnTo>
                    <a:lnTo>
                      <a:pt x="446" y="434"/>
                    </a:lnTo>
                    <a:lnTo>
                      <a:pt x="446" y="434"/>
                    </a:lnTo>
                    <a:lnTo>
                      <a:pt x="450" y="430"/>
                    </a:lnTo>
                    <a:lnTo>
                      <a:pt x="454" y="426"/>
                    </a:lnTo>
                    <a:lnTo>
                      <a:pt x="454" y="426"/>
                    </a:lnTo>
                    <a:lnTo>
                      <a:pt x="454" y="422"/>
                    </a:lnTo>
                    <a:lnTo>
                      <a:pt x="454" y="422"/>
                    </a:lnTo>
                    <a:lnTo>
                      <a:pt x="456" y="420"/>
                    </a:lnTo>
                    <a:lnTo>
                      <a:pt x="456" y="420"/>
                    </a:lnTo>
                    <a:lnTo>
                      <a:pt x="456" y="418"/>
                    </a:lnTo>
                    <a:lnTo>
                      <a:pt x="456" y="418"/>
                    </a:lnTo>
                    <a:lnTo>
                      <a:pt x="460" y="414"/>
                    </a:lnTo>
                    <a:lnTo>
                      <a:pt x="466" y="410"/>
                    </a:lnTo>
                    <a:lnTo>
                      <a:pt x="466" y="410"/>
                    </a:lnTo>
                    <a:lnTo>
                      <a:pt x="466" y="402"/>
                    </a:lnTo>
                    <a:lnTo>
                      <a:pt x="466" y="392"/>
                    </a:lnTo>
                    <a:lnTo>
                      <a:pt x="466" y="392"/>
                    </a:lnTo>
                    <a:lnTo>
                      <a:pt x="470" y="388"/>
                    </a:lnTo>
                    <a:lnTo>
                      <a:pt x="474" y="384"/>
                    </a:lnTo>
                    <a:lnTo>
                      <a:pt x="474" y="384"/>
                    </a:lnTo>
                    <a:lnTo>
                      <a:pt x="472" y="376"/>
                    </a:lnTo>
                    <a:lnTo>
                      <a:pt x="470" y="370"/>
                    </a:lnTo>
                    <a:lnTo>
                      <a:pt x="472" y="366"/>
                    </a:lnTo>
                    <a:lnTo>
                      <a:pt x="472" y="366"/>
                    </a:lnTo>
                    <a:lnTo>
                      <a:pt x="476" y="364"/>
                    </a:lnTo>
                    <a:lnTo>
                      <a:pt x="476" y="364"/>
                    </a:lnTo>
                    <a:lnTo>
                      <a:pt x="476" y="360"/>
                    </a:lnTo>
                    <a:lnTo>
                      <a:pt x="476" y="354"/>
                    </a:lnTo>
                    <a:lnTo>
                      <a:pt x="476" y="354"/>
                    </a:lnTo>
                    <a:lnTo>
                      <a:pt x="476" y="350"/>
                    </a:lnTo>
                    <a:lnTo>
                      <a:pt x="478" y="346"/>
                    </a:lnTo>
                    <a:lnTo>
                      <a:pt x="476" y="340"/>
                    </a:lnTo>
                    <a:lnTo>
                      <a:pt x="476" y="340"/>
                    </a:lnTo>
                    <a:lnTo>
                      <a:pt x="474" y="328"/>
                    </a:lnTo>
                    <a:lnTo>
                      <a:pt x="476" y="318"/>
                    </a:lnTo>
                    <a:lnTo>
                      <a:pt x="476" y="318"/>
                    </a:lnTo>
                    <a:lnTo>
                      <a:pt x="472" y="316"/>
                    </a:lnTo>
                    <a:lnTo>
                      <a:pt x="472" y="316"/>
                    </a:lnTo>
                    <a:lnTo>
                      <a:pt x="476" y="312"/>
                    </a:lnTo>
                    <a:lnTo>
                      <a:pt x="476" y="312"/>
                    </a:lnTo>
                    <a:lnTo>
                      <a:pt x="476" y="308"/>
                    </a:lnTo>
                    <a:lnTo>
                      <a:pt x="476" y="304"/>
                    </a:lnTo>
                    <a:lnTo>
                      <a:pt x="476" y="304"/>
                    </a:lnTo>
                    <a:lnTo>
                      <a:pt x="478" y="302"/>
                    </a:lnTo>
                    <a:lnTo>
                      <a:pt x="480" y="300"/>
                    </a:lnTo>
                    <a:lnTo>
                      <a:pt x="480" y="300"/>
                    </a:lnTo>
                    <a:lnTo>
                      <a:pt x="480" y="292"/>
                    </a:lnTo>
                    <a:lnTo>
                      <a:pt x="480" y="292"/>
                    </a:lnTo>
                    <a:lnTo>
                      <a:pt x="486" y="294"/>
                    </a:lnTo>
                    <a:lnTo>
                      <a:pt x="488" y="298"/>
                    </a:lnTo>
                    <a:lnTo>
                      <a:pt x="488" y="298"/>
                    </a:lnTo>
                    <a:lnTo>
                      <a:pt x="492" y="292"/>
                    </a:lnTo>
                    <a:lnTo>
                      <a:pt x="492" y="292"/>
                    </a:lnTo>
                    <a:lnTo>
                      <a:pt x="492" y="288"/>
                    </a:lnTo>
                    <a:lnTo>
                      <a:pt x="492" y="288"/>
                    </a:lnTo>
                    <a:lnTo>
                      <a:pt x="496" y="286"/>
                    </a:lnTo>
                    <a:lnTo>
                      <a:pt x="496" y="286"/>
                    </a:lnTo>
                    <a:lnTo>
                      <a:pt x="496" y="282"/>
                    </a:lnTo>
                    <a:lnTo>
                      <a:pt x="498" y="278"/>
                    </a:lnTo>
                    <a:lnTo>
                      <a:pt x="498" y="278"/>
                    </a:lnTo>
                    <a:lnTo>
                      <a:pt x="500" y="274"/>
                    </a:lnTo>
                    <a:lnTo>
                      <a:pt x="502" y="270"/>
                    </a:lnTo>
                    <a:lnTo>
                      <a:pt x="502" y="270"/>
                    </a:lnTo>
                    <a:lnTo>
                      <a:pt x="504" y="264"/>
                    </a:lnTo>
                    <a:lnTo>
                      <a:pt x="504" y="264"/>
                    </a:lnTo>
                    <a:lnTo>
                      <a:pt x="514" y="254"/>
                    </a:lnTo>
                    <a:lnTo>
                      <a:pt x="514" y="254"/>
                    </a:lnTo>
                    <a:lnTo>
                      <a:pt x="518" y="254"/>
                    </a:lnTo>
                    <a:lnTo>
                      <a:pt x="518" y="254"/>
                    </a:lnTo>
                    <a:lnTo>
                      <a:pt x="520" y="250"/>
                    </a:lnTo>
                    <a:lnTo>
                      <a:pt x="520" y="250"/>
                    </a:lnTo>
                    <a:lnTo>
                      <a:pt x="526" y="246"/>
                    </a:lnTo>
                    <a:lnTo>
                      <a:pt x="526" y="246"/>
                    </a:lnTo>
                    <a:lnTo>
                      <a:pt x="526" y="242"/>
                    </a:lnTo>
                    <a:lnTo>
                      <a:pt x="526" y="242"/>
                    </a:lnTo>
                    <a:lnTo>
                      <a:pt x="528" y="240"/>
                    </a:lnTo>
                    <a:lnTo>
                      <a:pt x="528" y="240"/>
                    </a:lnTo>
                    <a:lnTo>
                      <a:pt x="534" y="226"/>
                    </a:lnTo>
                    <a:lnTo>
                      <a:pt x="536" y="224"/>
                    </a:lnTo>
                    <a:lnTo>
                      <a:pt x="536" y="224"/>
                    </a:lnTo>
                    <a:lnTo>
                      <a:pt x="536" y="218"/>
                    </a:lnTo>
                    <a:lnTo>
                      <a:pt x="536" y="214"/>
                    </a:lnTo>
                    <a:lnTo>
                      <a:pt x="536" y="214"/>
                    </a:lnTo>
                    <a:lnTo>
                      <a:pt x="536" y="210"/>
                    </a:lnTo>
                    <a:lnTo>
                      <a:pt x="536" y="204"/>
                    </a:lnTo>
                    <a:lnTo>
                      <a:pt x="534" y="202"/>
                    </a:lnTo>
                    <a:lnTo>
                      <a:pt x="534" y="202"/>
                    </a:lnTo>
                    <a:lnTo>
                      <a:pt x="534" y="198"/>
                    </a:lnTo>
                    <a:lnTo>
                      <a:pt x="534" y="192"/>
                    </a:lnTo>
                    <a:lnTo>
                      <a:pt x="534" y="192"/>
                    </a:lnTo>
                    <a:lnTo>
                      <a:pt x="532" y="188"/>
                    </a:lnTo>
                    <a:lnTo>
                      <a:pt x="528" y="186"/>
                    </a:lnTo>
                    <a:lnTo>
                      <a:pt x="528" y="186"/>
                    </a:lnTo>
                    <a:lnTo>
                      <a:pt x="528" y="182"/>
                    </a:lnTo>
                    <a:lnTo>
                      <a:pt x="528" y="182"/>
                    </a:lnTo>
                    <a:lnTo>
                      <a:pt x="526" y="182"/>
                    </a:lnTo>
                    <a:lnTo>
                      <a:pt x="526" y="182"/>
                    </a:lnTo>
                    <a:lnTo>
                      <a:pt x="524" y="172"/>
                    </a:lnTo>
                    <a:lnTo>
                      <a:pt x="522" y="170"/>
                    </a:lnTo>
                    <a:lnTo>
                      <a:pt x="518" y="168"/>
                    </a:lnTo>
                    <a:lnTo>
                      <a:pt x="518" y="168"/>
                    </a:lnTo>
                    <a:lnTo>
                      <a:pt x="514" y="168"/>
                    </a:lnTo>
                    <a:lnTo>
                      <a:pt x="512" y="170"/>
                    </a:lnTo>
                    <a:lnTo>
                      <a:pt x="512" y="170"/>
                    </a:lnTo>
                    <a:lnTo>
                      <a:pt x="512" y="166"/>
                    </a:lnTo>
                    <a:lnTo>
                      <a:pt x="512" y="166"/>
                    </a:lnTo>
                    <a:lnTo>
                      <a:pt x="510" y="164"/>
                    </a:lnTo>
                    <a:lnTo>
                      <a:pt x="510" y="164"/>
                    </a:lnTo>
                    <a:lnTo>
                      <a:pt x="506" y="164"/>
                    </a:lnTo>
                    <a:lnTo>
                      <a:pt x="504" y="164"/>
                    </a:lnTo>
                    <a:lnTo>
                      <a:pt x="502" y="168"/>
                    </a:lnTo>
                    <a:lnTo>
                      <a:pt x="502" y="168"/>
                    </a:lnTo>
                    <a:lnTo>
                      <a:pt x="502" y="166"/>
                    </a:lnTo>
                    <a:lnTo>
                      <a:pt x="502" y="164"/>
                    </a:lnTo>
                    <a:lnTo>
                      <a:pt x="502" y="164"/>
                    </a:lnTo>
                    <a:lnTo>
                      <a:pt x="498" y="162"/>
                    </a:lnTo>
                    <a:lnTo>
                      <a:pt x="498" y="162"/>
                    </a:lnTo>
                    <a:lnTo>
                      <a:pt x="498" y="160"/>
                    </a:lnTo>
                    <a:lnTo>
                      <a:pt x="492" y="152"/>
                    </a:lnTo>
                    <a:lnTo>
                      <a:pt x="492" y="152"/>
                    </a:lnTo>
                    <a:lnTo>
                      <a:pt x="490" y="152"/>
                    </a:lnTo>
                    <a:lnTo>
                      <a:pt x="490" y="152"/>
                    </a:lnTo>
                    <a:lnTo>
                      <a:pt x="482" y="146"/>
                    </a:lnTo>
                    <a:lnTo>
                      <a:pt x="476" y="140"/>
                    </a:lnTo>
                    <a:lnTo>
                      <a:pt x="476" y="140"/>
                    </a:lnTo>
                    <a:lnTo>
                      <a:pt x="468" y="138"/>
                    </a:lnTo>
                    <a:lnTo>
                      <a:pt x="468" y="138"/>
                    </a:lnTo>
                    <a:lnTo>
                      <a:pt x="464" y="134"/>
                    </a:lnTo>
                    <a:lnTo>
                      <a:pt x="464" y="134"/>
                    </a:lnTo>
                    <a:lnTo>
                      <a:pt x="456" y="134"/>
                    </a:lnTo>
                    <a:lnTo>
                      <a:pt x="450" y="134"/>
                    </a:lnTo>
                    <a:lnTo>
                      <a:pt x="450" y="134"/>
                    </a:lnTo>
                    <a:lnTo>
                      <a:pt x="440" y="130"/>
                    </a:lnTo>
                    <a:lnTo>
                      <a:pt x="436" y="130"/>
                    </a:lnTo>
                    <a:lnTo>
                      <a:pt x="432" y="132"/>
                    </a:lnTo>
                    <a:lnTo>
                      <a:pt x="432" y="132"/>
                    </a:lnTo>
                    <a:lnTo>
                      <a:pt x="430" y="128"/>
                    </a:lnTo>
                    <a:lnTo>
                      <a:pt x="426" y="124"/>
                    </a:lnTo>
                    <a:lnTo>
                      <a:pt x="426" y="124"/>
                    </a:lnTo>
                    <a:lnTo>
                      <a:pt x="422" y="124"/>
                    </a:lnTo>
                    <a:lnTo>
                      <a:pt x="420" y="126"/>
                    </a:lnTo>
                    <a:lnTo>
                      <a:pt x="420" y="126"/>
                    </a:lnTo>
                    <a:lnTo>
                      <a:pt x="416" y="124"/>
                    </a:lnTo>
                    <a:lnTo>
                      <a:pt x="416" y="124"/>
                    </a:lnTo>
                    <a:lnTo>
                      <a:pt x="414" y="130"/>
                    </a:lnTo>
                    <a:lnTo>
                      <a:pt x="412" y="132"/>
                    </a:lnTo>
                    <a:lnTo>
                      <a:pt x="408" y="134"/>
                    </a:lnTo>
                    <a:lnTo>
                      <a:pt x="408" y="134"/>
                    </a:lnTo>
                    <a:lnTo>
                      <a:pt x="406" y="132"/>
                    </a:lnTo>
                    <a:lnTo>
                      <a:pt x="406" y="130"/>
                    </a:lnTo>
                    <a:lnTo>
                      <a:pt x="408" y="126"/>
                    </a:lnTo>
                    <a:lnTo>
                      <a:pt x="408" y="126"/>
                    </a:lnTo>
                    <a:lnTo>
                      <a:pt x="404" y="124"/>
                    </a:lnTo>
                    <a:lnTo>
                      <a:pt x="404" y="124"/>
                    </a:lnTo>
                    <a:lnTo>
                      <a:pt x="406" y="122"/>
                    </a:lnTo>
                    <a:lnTo>
                      <a:pt x="406" y="122"/>
                    </a:lnTo>
                    <a:lnTo>
                      <a:pt x="404" y="118"/>
                    </a:lnTo>
                    <a:lnTo>
                      <a:pt x="404" y="116"/>
                    </a:lnTo>
                    <a:lnTo>
                      <a:pt x="404" y="116"/>
                    </a:lnTo>
                    <a:lnTo>
                      <a:pt x="402" y="116"/>
                    </a:lnTo>
                    <a:lnTo>
                      <a:pt x="402" y="116"/>
                    </a:lnTo>
                    <a:lnTo>
                      <a:pt x="400" y="116"/>
                    </a:lnTo>
                    <a:lnTo>
                      <a:pt x="400" y="116"/>
                    </a:lnTo>
                    <a:lnTo>
                      <a:pt x="400" y="114"/>
                    </a:lnTo>
                    <a:lnTo>
                      <a:pt x="402" y="112"/>
                    </a:lnTo>
                    <a:lnTo>
                      <a:pt x="402" y="112"/>
                    </a:lnTo>
                    <a:lnTo>
                      <a:pt x="400" y="110"/>
                    </a:lnTo>
                    <a:lnTo>
                      <a:pt x="400" y="108"/>
                    </a:lnTo>
                    <a:lnTo>
                      <a:pt x="400" y="108"/>
                    </a:lnTo>
                    <a:lnTo>
                      <a:pt x="394" y="108"/>
                    </a:lnTo>
                    <a:lnTo>
                      <a:pt x="394" y="108"/>
                    </a:lnTo>
                    <a:lnTo>
                      <a:pt x="390" y="112"/>
                    </a:lnTo>
                    <a:lnTo>
                      <a:pt x="390" y="112"/>
                    </a:lnTo>
                    <a:lnTo>
                      <a:pt x="392" y="106"/>
                    </a:lnTo>
                    <a:lnTo>
                      <a:pt x="392" y="106"/>
                    </a:lnTo>
                    <a:lnTo>
                      <a:pt x="384" y="104"/>
                    </a:lnTo>
                    <a:lnTo>
                      <a:pt x="384" y="104"/>
                    </a:lnTo>
                    <a:lnTo>
                      <a:pt x="384" y="100"/>
                    </a:lnTo>
                    <a:lnTo>
                      <a:pt x="384" y="100"/>
                    </a:lnTo>
                    <a:lnTo>
                      <a:pt x="382" y="100"/>
                    </a:lnTo>
                    <a:lnTo>
                      <a:pt x="380" y="102"/>
                    </a:lnTo>
                    <a:lnTo>
                      <a:pt x="380" y="102"/>
                    </a:lnTo>
                    <a:lnTo>
                      <a:pt x="376" y="98"/>
                    </a:lnTo>
                    <a:lnTo>
                      <a:pt x="374" y="96"/>
                    </a:lnTo>
                    <a:lnTo>
                      <a:pt x="370" y="94"/>
                    </a:lnTo>
                    <a:lnTo>
                      <a:pt x="370" y="94"/>
                    </a:lnTo>
                    <a:lnTo>
                      <a:pt x="364" y="94"/>
                    </a:lnTo>
                    <a:lnTo>
                      <a:pt x="358" y="96"/>
                    </a:lnTo>
                    <a:lnTo>
                      <a:pt x="350" y="102"/>
                    </a:lnTo>
                    <a:lnTo>
                      <a:pt x="350" y="102"/>
                    </a:lnTo>
                    <a:lnTo>
                      <a:pt x="354" y="106"/>
                    </a:lnTo>
                    <a:lnTo>
                      <a:pt x="354" y="106"/>
                    </a:lnTo>
                    <a:lnTo>
                      <a:pt x="348" y="106"/>
                    </a:lnTo>
                    <a:lnTo>
                      <a:pt x="344" y="112"/>
                    </a:lnTo>
                    <a:lnTo>
                      <a:pt x="344" y="112"/>
                    </a:lnTo>
                    <a:lnTo>
                      <a:pt x="344" y="114"/>
                    </a:lnTo>
                    <a:lnTo>
                      <a:pt x="342" y="114"/>
                    </a:lnTo>
                    <a:lnTo>
                      <a:pt x="340" y="114"/>
                    </a:lnTo>
                    <a:lnTo>
                      <a:pt x="342" y="112"/>
                    </a:lnTo>
                    <a:lnTo>
                      <a:pt x="342" y="112"/>
                    </a:lnTo>
                    <a:lnTo>
                      <a:pt x="334" y="114"/>
                    </a:lnTo>
                    <a:lnTo>
                      <a:pt x="324" y="114"/>
                    </a:lnTo>
                    <a:lnTo>
                      <a:pt x="324" y="114"/>
                    </a:lnTo>
                    <a:lnTo>
                      <a:pt x="320" y="108"/>
                    </a:lnTo>
                    <a:lnTo>
                      <a:pt x="320" y="108"/>
                    </a:lnTo>
                    <a:lnTo>
                      <a:pt x="326" y="112"/>
                    </a:lnTo>
                    <a:lnTo>
                      <a:pt x="332" y="110"/>
                    </a:lnTo>
                    <a:lnTo>
                      <a:pt x="332" y="110"/>
                    </a:lnTo>
                    <a:lnTo>
                      <a:pt x="340" y="112"/>
                    </a:lnTo>
                    <a:lnTo>
                      <a:pt x="340" y="112"/>
                    </a:lnTo>
                    <a:lnTo>
                      <a:pt x="340" y="110"/>
                    </a:lnTo>
                    <a:lnTo>
                      <a:pt x="340" y="110"/>
                    </a:lnTo>
                    <a:lnTo>
                      <a:pt x="344" y="108"/>
                    </a:lnTo>
                    <a:lnTo>
                      <a:pt x="344" y="106"/>
                    </a:lnTo>
                    <a:lnTo>
                      <a:pt x="344" y="106"/>
                    </a:lnTo>
                    <a:lnTo>
                      <a:pt x="348" y="106"/>
                    </a:lnTo>
                    <a:lnTo>
                      <a:pt x="348" y="106"/>
                    </a:lnTo>
                    <a:lnTo>
                      <a:pt x="348" y="104"/>
                    </a:lnTo>
                    <a:lnTo>
                      <a:pt x="348" y="100"/>
                    </a:lnTo>
                    <a:lnTo>
                      <a:pt x="350" y="100"/>
                    </a:lnTo>
                    <a:lnTo>
                      <a:pt x="350" y="100"/>
                    </a:lnTo>
                    <a:lnTo>
                      <a:pt x="350" y="96"/>
                    </a:lnTo>
                    <a:lnTo>
                      <a:pt x="350" y="92"/>
                    </a:lnTo>
                    <a:lnTo>
                      <a:pt x="350" y="92"/>
                    </a:lnTo>
                    <a:lnTo>
                      <a:pt x="350" y="90"/>
                    </a:lnTo>
                    <a:lnTo>
                      <a:pt x="350" y="88"/>
                    </a:lnTo>
                    <a:lnTo>
                      <a:pt x="350" y="86"/>
                    </a:lnTo>
                    <a:lnTo>
                      <a:pt x="350" y="84"/>
                    </a:lnTo>
                    <a:lnTo>
                      <a:pt x="350" y="84"/>
                    </a:lnTo>
                    <a:lnTo>
                      <a:pt x="340" y="84"/>
                    </a:lnTo>
                    <a:lnTo>
                      <a:pt x="340" y="84"/>
                    </a:lnTo>
                    <a:lnTo>
                      <a:pt x="340" y="84"/>
                    </a:lnTo>
                    <a:lnTo>
                      <a:pt x="342" y="82"/>
                    </a:lnTo>
                    <a:lnTo>
                      <a:pt x="340" y="80"/>
                    </a:lnTo>
                    <a:lnTo>
                      <a:pt x="340" y="78"/>
                    </a:lnTo>
                    <a:lnTo>
                      <a:pt x="340" y="78"/>
                    </a:lnTo>
                    <a:lnTo>
                      <a:pt x="336" y="80"/>
                    </a:lnTo>
                    <a:lnTo>
                      <a:pt x="332" y="82"/>
                    </a:lnTo>
                    <a:lnTo>
                      <a:pt x="330" y="86"/>
                    </a:lnTo>
                    <a:lnTo>
                      <a:pt x="330" y="86"/>
                    </a:lnTo>
                    <a:lnTo>
                      <a:pt x="326" y="86"/>
                    </a:lnTo>
                    <a:lnTo>
                      <a:pt x="324" y="88"/>
                    </a:lnTo>
                    <a:lnTo>
                      <a:pt x="324" y="88"/>
                    </a:lnTo>
                    <a:lnTo>
                      <a:pt x="322" y="94"/>
                    </a:lnTo>
                    <a:lnTo>
                      <a:pt x="322" y="94"/>
                    </a:lnTo>
                    <a:lnTo>
                      <a:pt x="320" y="94"/>
                    </a:lnTo>
                    <a:lnTo>
                      <a:pt x="318" y="96"/>
                    </a:lnTo>
                    <a:lnTo>
                      <a:pt x="318" y="96"/>
                    </a:lnTo>
                    <a:lnTo>
                      <a:pt x="318" y="102"/>
                    </a:lnTo>
                    <a:lnTo>
                      <a:pt x="320" y="106"/>
                    </a:lnTo>
                    <a:lnTo>
                      <a:pt x="318" y="104"/>
                    </a:lnTo>
                    <a:lnTo>
                      <a:pt x="318" y="104"/>
                    </a:lnTo>
                    <a:lnTo>
                      <a:pt x="316" y="100"/>
                    </a:lnTo>
                    <a:lnTo>
                      <a:pt x="316" y="100"/>
                    </a:lnTo>
                    <a:lnTo>
                      <a:pt x="312" y="104"/>
                    </a:lnTo>
                    <a:lnTo>
                      <a:pt x="312" y="104"/>
                    </a:lnTo>
                    <a:lnTo>
                      <a:pt x="308" y="104"/>
                    </a:lnTo>
                    <a:lnTo>
                      <a:pt x="308" y="104"/>
                    </a:lnTo>
                    <a:lnTo>
                      <a:pt x="308" y="110"/>
                    </a:lnTo>
                    <a:lnTo>
                      <a:pt x="308" y="116"/>
                    </a:lnTo>
                    <a:lnTo>
                      <a:pt x="308" y="116"/>
                    </a:lnTo>
                    <a:lnTo>
                      <a:pt x="306" y="122"/>
                    </a:lnTo>
                    <a:lnTo>
                      <a:pt x="306" y="122"/>
                    </a:lnTo>
                    <a:lnTo>
                      <a:pt x="306" y="116"/>
                    </a:lnTo>
                    <a:lnTo>
                      <a:pt x="306" y="116"/>
                    </a:lnTo>
                    <a:lnTo>
                      <a:pt x="306" y="110"/>
                    </a:lnTo>
                    <a:lnTo>
                      <a:pt x="306" y="106"/>
                    </a:lnTo>
                    <a:lnTo>
                      <a:pt x="306" y="106"/>
                    </a:lnTo>
                    <a:lnTo>
                      <a:pt x="306" y="102"/>
                    </a:lnTo>
                    <a:lnTo>
                      <a:pt x="306" y="102"/>
                    </a:lnTo>
                    <a:lnTo>
                      <a:pt x="300" y="102"/>
                    </a:lnTo>
                    <a:lnTo>
                      <a:pt x="300" y="102"/>
                    </a:lnTo>
                    <a:lnTo>
                      <a:pt x="296" y="106"/>
                    </a:lnTo>
                    <a:lnTo>
                      <a:pt x="292" y="108"/>
                    </a:lnTo>
                    <a:lnTo>
                      <a:pt x="292" y="108"/>
                    </a:lnTo>
                    <a:lnTo>
                      <a:pt x="284" y="108"/>
                    </a:lnTo>
                    <a:lnTo>
                      <a:pt x="284" y="108"/>
                    </a:lnTo>
                    <a:lnTo>
                      <a:pt x="292" y="104"/>
                    </a:lnTo>
                    <a:lnTo>
                      <a:pt x="300" y="102"/>
                    </a:lnTo>
                    <a:lnTo>
                      <a:pt x="300" y="102"/>
                    </a:lnTo>
                    <a:lnTo>
                      <a:pt x="304" y="102"/>
                    </a:lnTo>
                    <a:lnTo>
                      <a:pt x="304" y="102"/>
                    </a:lnTo>
                    <a:lnTo>
                      <a:pt x="304" y="98"/>
                    </a:lnTo>
                    <a:lnTo>
                      <a:pt x="306" y="94"/>
                    </a:lnTo>
                    <a:lnTo>
                      <a:pt x="306" y="94"/>
                    </a:lnTo>
                    <a:lnTo>
                      <a:pt x="308" y="90"/>
                    </a:lnTo>
                    <a:lnTo>
                      <a:pt x="310" y="86"/>
                    </a:lnTo>
                    <a:lnTo>
                      <a:pt x="310" y="86"/>
                    </a:lnTo>
                    <a:lnTo>
                      <a:pt x="310" y="82"/>
                    </a:lnTo>
                    <a:lnTo>
                      <a:pt x="310" y="82"/>
                    </a:lnTo>
                    <a:lnTo>
                      <a:pt x="316" y="78"/>
                    </a:lnTo>
                    <a:lnTo>
                      <a:pt x="316" y="78"/>
                    </a:lnTo>
                    <a:lnTo>
                      <a:pt x="318" y="76"/>
                    </a:lnTo>
                    <a:lnTo>
                      <a:pt x="320" y="74"/>
                    </a:lnTo>
                    <a:lnTo>
                      <a:pt x="320" y="74"/>
                    </a:lnTo>
                    <a:lnTo>
                      <a:pt x="320" y="74"/>
                    </a:lnTo>
                    <a:lnTo>
                      <a:pt x="320" y="74"/>
                    </a:lnTo>
                    <a:lnTo>
                      <a:pt x="320" y="76"/>
                    </a:lnTo>
                    <a:lnTo>
                      <a:pt x="320" y="76"/>
                    </a:lnTo>
                    <a:lnTo>
                      <a:pt x="320" y="82"/>
                    </a:lnTo>
                    <a:lnTo>
                      <a:pt x="320" y="82"/>
                    </a:lnTo>
                    <a:lnTo>
                      <a:pt x="326" y="82"/>
                    </a:lnTo>
                    <a:lnTo>
                      <a:pt x="328" y="82"/>
                    </a:lnTo>
                    <a:lnTo>
                      <a:pt x="330" y="80"/>
                    </a:lnTo>
                    <a:lnTo>
                      <a:pt x="330" y="80"/>
                    </a:lnTo>
                    <a:lnTo>
                      <a:pt x="328" y="78"/>
                    </a:lnTo>
                    <a:lnTo>
                      <a:pt x="328" y="78"/>
                    </a:lnTo>
                    <a:lnTo>
                      <a:pt x="328" y="72"/>
                    </a:lnTo>
                    <a:lnTo>
                      <a:pt x="330" y="74"/>
                    </a:lnTo>
                    <a:lnTo>
                      <a:pt x="330" y="74"/>
                    </a:lnTo>
                    <a:lnTo>
                      <a:pt x="332" y="64"/>
                    </a:lnTo>
                    <a:lnTo>
                      <a:pt x="332" y="64"/>
                    </a:lnTo>
                    <a:lnTo>
                      <a:pt x="328" y="64"/>
                    </a:lnTo>
                    <a:lnTo>
                      <a:pt x="328" y="64"/>
                    </a:lnTo>
                    <a:lnTo>
                      <a:pt x="324" y="68"/>
                    </a:lnTo>
                    <a:lnTo>
                      <a:pt x="324" y="68"/>
                    </a:lnTo>
                    <a:lnTo>
                      <a:pt x="326" y="68"/>
                    </a:lnTo>
                    <a:lnTo>
                      <a:pt x="326" y="70"/>
                    </a:lnTo>
                    <a:lnTo>
                      <a:pt x="326" y="70"/>
                    </a:lnTo>
                    <a:lnTo>
                      <a:pt x="322" y="70"/>
                    </a:lnTo>
                    <a:lnTo>
                      <a:pt x="322" y="70"/>
                    </a:lnTo>
                    <a:lnTo>
                      <a:pt x="326" y="64"/>
                    </a:lnTo>
                    <a:lnTo>
                      <a:pt x="326" y="62"/>
                    </a:lnTo>
                    <a:lnTo>
                      <a:pt x="322" y="60"/>
                    </a:lnTo>
                    <a:lnTo>
                      <a:pt x="322" y="60"/>
                    </a:lnTo>
                    <a:lnTo>
                      <a:pt x="328" y="56"/>
                    </a:lnTo>
                    <a:lnTo>
                      <a:pt x="330" y="50"/>
                    </a:lnTo>
                    <a:lnTo>
                      <a:pt x="330" y="50"/>
                    </a:lnTo>
                    <a:lnTo>
                      <a:pt x="320" y="50"/>
                    </a:lnTo>
                    <a:lnTo>
                      <a:pt x="320" y="50"/>
                    </a:lnTo>
                    <a:lnTo>
                      <a:pt x="322" y="44"/>
                    </a:lnTo>
                    <a:lnTo>
                      <a:pt x="320" y="38"/>
                    </a:lnTo>
                    <a:lnTo>
                      <a:pt x="320" y="38"/>
                    </a:lnTo>
                    <a:lnTo>
                      <a:pt x="318" y="36"/>
                    </a:lnTo>
                    <a:lnTo>
                      <a:pt x="318" y="36"/>
                    </a:lnTo>
                    <a:lnTo>
                      <a:pt x="318" y="30"/>
                    </a:lnTo>
                    <a:lnTo>
                      <a:pt x="318" y="26"/>
                    </a:lnTo>
                    <a:lnTo>
                      <a:pt x="318" y="26"/>
                    </a:lnTo>
                    <a:lnTo>
                      <a:pt x="312" y="16"/>
                    </a:lnTo>
                    <a:lnTo>
                      <a:pt x="312" y="16"/>
                    </a:lnTo>
                    <a:lnTo>
                      <a:pt x="312" y="12"/>
                    </a:lnTo>
                    <a:lnTo>
                      <a:pt x="312" y="12"/>
                    </a:lnTo>
                    <a:lnTo>
                      <a:pt x="308" y="10"/>
                    </a:lnTo>
                    <a:lnTo>
                      <a:pt x="304" y="22"/>
                    </a:lnTo>
                    <a:lnTo>
                      <a:pt x="300" y="30"/>
                    </a:lnTo>
                    <a:lnTo>
                      <a:pt x="300" y="30"/>
                    </a:lnTo>
                    <a:lnTo>
                      <a:pt x="298" y="44"/>
                    </a:lnTo>
                    <a:lnTo>
                      <a:pt x="298" y="44"/>
                    </a:lnTo>
                    <a:lnTo>
                      <a:pt x="294" y="52"/>
                    </a:lnTo>
                    <a:lnTo>
                      <a:pt x="290" y="56"/>
                    </a:lnTo>
                    <a:lnTo>
                      <a:pt x="284" y="52"/>
                    </a:lnTo>
                    <a:lnTo>
                      <a:pt x="278" y="54"/>
                    </a:lnTo>
                    <a:lnTo>
                      <a:pt x="278" y="54"/>
                    </a:lnTo>
                    <a:lnTo>
                      <a:pt x="274" y="56"/>
                    </a:lnTo>
                    <a:lnTo>
                      <a:pt x="272" y="56"/>
                    </a:lnTo>
                    <a:lnTo>
                      <a:pt x="270" y="56"/>
                    </a:lnTo>
                    <a:lnTo>
                      <a:pt x="270" y="56"/>
                    </a:lnTo>
                    <a:lnTo>
                      <a:pt x="266" y="52"/>
                    </a:lnTo>
                    <a:lnTo>
                      <a:pt x="266" y="48"/>
                    </a:lnTo>
                    <a:lnTo>
                      <a:pt x="260" y="48"/>
                    </a:lnTo>
                    <a:lnTo>
                      <a:pt x="258" y="46"/>
                    </a:lnTo>
                    <a:lnTo>
                      <a:pt x="254" y="48"/>
                    </a:lnTo>
                    <a:lnTo>
                      <a:pt x="244" y="44"/>
                    </a:lnTo>
                    <a:lnTo>
                      <a:pt x="242" y="52"/>
                    </a:lnTo>
                    <a:lnTo>
                      <a:pt x="246" y="56"/>
                    </a:lnTo>
                    <a:lnTo>
                      <a:pt x="244" y="62"/>
                    </a:lnTo>
                    <a:lnTo>
                      <a:pt x="234" y="58"/>
                    </a:lnTo>
                    <a:lnTo>
                      <a:pt x="228" y="60"/>
                    </a:lnTo>
                    <a:lnTo>
                      <a:pt x="228" y="60"/>
                    </a:lnTo>
                    <a:lnTo>
                      <a:pt x="226" y="60"/>
                    </a:lnTo>
                    <a:lnTo>
                      <a:pt x="222" y="58"/>
                    </a:lnTo>
                    <a:lnTo>
                      <a:pt x="222" y="58"/>
                    </a:lnTo>
                    <a:lnTo>
                      <a:pt x="220" y="58"/>
                    </a:lnTo>
                    <a:lnTo>
                      <a:pt x="218" y="60"/>
                    </a:lnTo>
                    <a:lnTo>
                      <a:pt x="218" y="60"/>
                    </a:lnTo>
                    <a:lnTo>
                      <a:pt x="216" y="62"/>
                    </a:lnTo>
                    <a:lnTo>
                      <a:pt x="216" y="62"/>
                    </a:lnTo>
                    <a:lnTo>
                      <a:pt x="214" y="62"/>
                    </a:lnTo>
                    <a:lnTo>
                      <a:pt x="214" y="64"/>
                    </a:lnTo>
                    <a:lnTo>
                      <a:pt x="214" y="66"/>
                    </a:lnTo>
                    <a:lnTo>
                      <a:pt x="212" y="66"/>
                    </a:lnTo>
                    <a:lnTo>
                      <a:pt x="212" y="66"/>
                    </a:lnTo>
                    <a:lnTo>
                      <a:pt x="210" y="66"/>
                    </a:lnTo>
                    <a:lnTo>
                      <a:pt x="208" y="68"/>
                    </a:lnTo>
                    <a:lnTo>
                      <a:pt x="206" y="70"/>
                    </a:lnTo>
                    <a:lnTo>
                      <a:pt x="206" y="70"/>
                    </a:lnTo>
                    <a:lnTo>
                      <a:pt x="202" y="70"/>
                    </a:lnTo>
                    <a:lnTo>
                      <a:pt x="200" y="66"/>
                    </a:lnTo>
                    <a:lnTo>
                      <a:pt x="200" y="66"/>
                    </a:lnTo>
                    <a:lnTo>
                      <a:pt x="200" y="64"/>
                    </a:lnTo>
                    <a:lnTo>
                      <a:pt x="198" y="64"/>
                    </a:lnTo>
                    <a:lnTo>
                      <a:pt x="194" y="60"/>
                    </a:lnTo>
                    <a:lnTo>
                      <a:pt x="194" y="60"/>
                    </a:lnTo>
                    <a:lnTo>
                      <a:pt x="192" y="58"/>
                    </a:lnTo>
                    <a:lnTo>
                      <a:pt x="190" y="54"/>
                    </a:lnTo>
                    <a:lnTo>
                      <a:pt x="190" y="52"/>
                    </a:lnTo>
                    <a:lnTo>
                      <a:pt x="190" y="52"/>
                    </a:lnTo>
                    <a:lnTo>
                      <a:pt x="192" y="40"/>
                    </a:lnTo>
                    <a:lnTo>
                      <a:pt x="192" y="32"/>
                    </a:lnTo>
                    <a:lnTo>
                      <a:pt x="192" y="32"/>
                    </a:lnTo>
                    <a:lnTo>
                      <a:pt x="198" y="26"/>
                    </a:lnTo>
                    <a:lnTo>
                      <a:pt x="198" y="26"/>
                    </a:lnTo>
                    <a:lnTo>
                      <a:pt x="200" y="22"/>
                    </a:lnTo>
                    <a:lnTo>
                      <a:pt x="198" y="20"/>
                    </a:lnTo>
                    <a:lnTo>
                      <a:pt x="198" y="20"/>
                    </a:lnTo>
                    <a:lnTo>
                      <a:pt x="198" y="18"/>
                    </a:lnTo>
                    <a:lnTo>
                      <a:pt x="198" y="16"/>
                    </a:lnTo>
                    <a:lnTo>
                      <a:pt x="200" y="14"/>
                    </a:lnTo>
                    <a:lnTo>
                      <a:pt x="198" y="14"/>
                    </a:lnTo>
                    <a:lnTo>
                      <a:pt x="198" y="14"/>
                    </a:lnTo>
                    <a:lnTo>
                      <a:pt x="192" y="10"/>
                    </a:lnTo>
                    <a:lnTo>
                      <a:pt x="196" y="6"/>
                    </a:lnTo>
                    <a:lnTo>
                      <a:pt x="196" y="6"/>
                    </a:lnTo>
                    <a:lnTo>
                      <a:pt x="196" y="4"/>
                    </a:lnTo>
                    <a:lnTo>
                      <a:pt x="194" y="2"/>
                    </a:lnTo>
                    <a:lnTo>
                      <a:pt x="192" y="2"/>
                    </a:lnTo>
                    <a:lnTo>
                      <a:pt x="192" y="2"/>
                    </a:lnTo>
                    <a:lnTo>
                      <a:pt x="186" y="2"/>
                    </a:lnTo>
                    <a:lnTo>
                      <a:pt x="182" y="0"/>
                    </a:lnTo>
                    <a:lnTo>
                      <a:pt x="182" y="4"/>
                    </a:lnTo>
                    <a:lnTo>
                      <a:pt x="182" y="10"/>
                    </a:lnTo>
                    <a:lnTo>
                      <a:pt x="182" y="10"/>
                    </a:lnTo>
                    <a:lnTo>
                      <a:pt x="174" y="10"/>
                    </a:lnTo>
                    <a:lnTo>
                      <a:pt x="174" y="10"/>
                    </a:lnTo>
                    <a:lnTo>
                      <a:pt x="174" y="12"/>
                    </a:lnTo>
                    <a:lnTo>
                      <a:pt x="172" y="12"/>
                    </a:lnTo>
                    <a:lnTo>
                      <a:pt x="170" y="14"/>
                    </a:lnTo>
                    <a:lnTo>
                      <a:pt x="170" y="16"/>
                    </a:lnTo>
                    <a:lnTo>
                      <a:pt x="170" y="16"/>
                    </a:lnTo>
                    <a:lnTo>
                      <a:pt x="166" y="18"/>
                    </a:lnTo>
                    <a:lnTo>
                      <a:pt x="166" y="20"/>
                    </a:lnTo>
                    <a:lnTo>
                      <a:pt x="164" y="20"/>
                    </a:lnTo>
                    <a:lnTo>
                      <a:pt x="164" y="20"/>
                    </a:lnTo>
                    <a:lnTo>
                      <a:pt x="156" y="18"/>
                    </a:lnTo>
                    <a:lnTo>
                      <a:pt x="156" y="18"/>
                    </a:lnTo>
                    <a:lnTo>
                      <a:pt x="154" y="18"/>
                    </a:lnTo>
                    <a:lnTo>
                      <a:pt x="152" y="20"/>
                    </a:lnTo>
                    <a:lnTo>
                      <a:pt x="152" y="20"/>
                    </a:lnTo>
                    <a:lnTo>
                      <a:pt x="150" y="22"/>
                    </a:lnTo>
                    <a:lnTo>
                      <a:pt x="152" y="24"/>
                    </a:lnTo>
                    <a:lnTo>
                      <a:pt x="152" y="24"/>
                    </a:lnTo>
                    <a:lnTo>
                      <a:pt x="152" y="24"/>
                    </a:lnTo>
                    <a:lnTo>
                      <a:pt x="150" y="24"/>
                    </a:lnTo>
                    <a:lnTo>
                      <a:pt x="144" y="22"/>
                    </a:lnTo>
                    <a:lnTo>
                      <a:pt x="144" y="22"/>
                    </a:lnTo>
                    <a:lnTo>
                      <a:pt x="140" y="20"/>
                    </a:lnTo>
                    <a:lnTo>
                      <a:pt x="136" y="20"/>
                    </a:lnTo>
                    <a:lnTo>
                      <a:pt x="136" y="20"/>
                    </a:lnTo>
                    <a:lnTo>
                      <a:pt x="132" y="20"/>
                    </a:lnTo>
                    <a:lnTo>
                      <a:pt x="126" y="18"/>
                    </a:lnTo>
                    <a:lnTo>
                      <a:pt x="126" y="18"/>
                    </a:lnTo>
                    <a:lnTo>
                      <a:pt x="122" y="18"/>
                    </a:lnTo>
                    <a:lnTo>
                      <a:pt x="124" y="20"/>
                    </a:lnTo>
                    <a:lnTo>
                      <a:pt x="124" y="20"/>
                    </a:lnTo>
                    <a:lnTo>
                      <a:pt x="126" y="20"/>
                    </a:lnTo>
                    <a:lnTo>
                      <a:pt x="126" y="22"/>
                    </a:lnTo>
                    <a:lnTo>
                      <a:pt x="128" y="26"/>
                    </a:lnTo>
                    <a:lnTo>
                      <a:pt x="128" y="26"/>
                    </a:lnTo>
                    <a:lnTo>
                      <a:pt x="130" y="34"/>
                    </a:lnTo>
                    <a:lnTo>
                      <a:pt x="130" y="34"/>
                    </a:lnTo>
                    <a:lnTo>
                      <a:pt x="130" y="40"/>
                    </a:lnTo>
                    <a:lnTo>
                      <a:pt x="130" y="46"/>
                    </a:lnTo>
                    <a:lnTo>
                      <a:pt x="130" y="46"/>
                    </a:lnTo>
                    <a:lnTo>
                      <a:pt x="132" y="48"/>
                    </a:lnTo>
                    <a:lnTo>
                      <a:pt x="134" y="50"/>
                    </a:lnTo>
                    <a:lnTo>
                      <a:pt x="134" y="50"/>
                    </a:lnTo>
                    <a:lnTo>
                      <a:pt x="138" y="50"/>
                    </a:lnTo>
                    <a:lnTo>
                      <a:pt x="144" y="48"/>
                    </a:lnTo>
                    <a:lnTo>
                      <a:pt x="144" y="48"/>
                    </a:lnTo>
                    <a:lnTo>
                      <a:pt x="146" y="50"/>
                    </a:lnTo>
                    <a:lnTo>
                      <a:pt x="148" y="50"/>
                    </a:lnTo>
                    <a:lnTo>
                      <a:pt x="150" y="54"/>
                    </a:lnTo>
                    <a:lnTo>
                      <a:pt x="150" y="54"/>
                    </a:lnTo>
                    <a:lnTo>
                      <a:pt x="148" y="54"/>
                    </a:lnTo>
                    <a:lnTo>
                      <a:pt x="144" y="56"/>
                    </a:lnTo>
                    <a:lnTo>
                      <a:pt x="144" y="56"/>
                    </a:lnTo>
                    <a:lnTo>
                      <a:pt x="142" y="56"/>
                    </a:lnTo>
                    <a:lnTo>
                      <a:pt x="140" y="60"/>
                    </a:lnTo>
                    <a:lnTo>
                      <a:pt x="138" y="62"/>
                    </a:lnTo>
                    <a:lnTo>
                      <a:pt x="136" y="64"/>
                    </a:lnTo>
                    <a:lnTo>
                      <a:pt x="136" y="64"/>
                    </a:lnTo>
                    <a:lnTo>
                      <a:pt x="134" y="66"/>
                    </a:lnTo>
                    <a:lnTo>
                      <a:pt x="130" y="68"/>
                    </a:lnTo>
                    <a:lnTo>
                      <a:pt x="130" y="68"/>
                    </a:lnTo>
                    <a:lnTo>
                      <a:pt x="128" y="68"/>
                    </a:lnTo>
                    <a:lnTo>
                      <a:pt x="126" y="70"/>
                    </a:lnTo>
                    <a:lnTo>
                      <a:pt x="124" y="72"/>
                    </a:lnTo>
                    <a:lnTo>
                      <a:pt x="122" y="74"/>
                    </a:lnTo>
                    <a:lnTo>
                      <a:pt x="122" y="74"/>
                    </a:lnTo>
                    <a:lnTo>
                      <a:pt x="116" y="76"/>
                    </a:lnTo>
                    <a:lnTo>
                      <a:pt x="114" y="78"/>
                    </a:lnTo>
                    <a:lnTo>
                      <a:pt x="106" y="72"/>
                    </a:lnTo>
                    <a:lnTo>
                      <a:pt x="102" y="72"/>
                    </a:lnTo>
                    <a:lnTo>
                      <a:pt x="102" y="66"/>
                    </a:lnTo>
                    <a:lnTo>
                      <a:pt x="96" y="64"/>
                    </a:lnTo>
                    <a:lnTo>
                      <a:pt x="94" y="72"/>
                    </a:lnTo>
                    <a:lnTo>
                      <a:pt x="90" y="72"/>
                    </a:lnTo>
                    <a:lnTo>
                      <a:pt x="86" y="70"/>
                    </a:lnTo>
                    <a:lnTo>
                      <a:pt x="86" y="74"/>
                    </a:lnTo>
                    <a:lnTo>
                      <a:pt x="86" y="74"/>
                    </a:lnTo>
                    <a:lnTo>
                      <a:pt x="72" y="74"/>
                    </a:lnTo>
                    <a:lnTo>
                      <a:pt x="72" y="74"/>
                    </a:lnTo>
                    <a:lnTo>
                      <a:pt x="66" y="74"/>
                    </a:lnTo>
                    <a:lnTo>
                      <a:pt x="64" y="72"/>
                    </a:lnTo>
                    <a:lnTo>
                      <a:pt x="62" y="78"/>
                    </a:lnTo>
                    <a:lnTo>
                      <a:pt x="70" y="80"/>
                    </a:lnTo>
                    <a:lnTo>
                      <a:pt x="68" y="82"/>
                    </a:lnTo>
                    <a:lnTo>
                      <a:pt x="60" y="82"/>
                    </a:lnTo>
                    <a:lnTo>
                      <a:pt x="60" y="88"/>
                    </a:lnTo>
                    <a:lnTo>
                      <a:pt x="64" y="90"/>
                    </a:lnTo>
                    <a:lnTo>
                      <a:pt x="64" y="90"/>
                    </a:lnTo>
                    <a:lnTo>
                      <a:pt x="70" y="104"/>
                    </a:lnTo>
                    <a:lnTo>
                      <a:pt x="70" y="104"/>
                    </a:lnTo>
                    <a:lnTo>
                      <a:pt x="70" y="106"/>
                    </a:lnTo>
                    <a:lnTo>
                      <a:pt x="68" y="110"/>
                    </a:lnTo>
                    <a:lnTo>
                      <a:pt x="66" y="116"/>
                    </a:lnTo>
                    <a:lnTo>
                      <a:pt x="66" y="116"/>
                    </a:lnTo>
                    <a:lnTo>
                      <a:pt x="52" y="154"/>
                    </a:lnTo>
                    <a:lnTo>
                      <a:pt x="52" y="154"/>
                    </a:lnTo>
                    <a:lnTo>
                      <a:pt x="52" y="156"/>
                    </a:lnTo>
                    <a:lnTo>
                      <a:pt x="50" y="158"/>
                    </a:lnTo>
                    <a:lnTo>
                      <a:pt x="48" y="158"/>
                    </a:lnTo>
                    <a:lnTo>
                      <a:pt x="48" y="158"/>
                    </a:lnTo>
                    <a:lnTo>
                      <a:pt x="38" y="160"/>
                    </a:lnTo>
                    <a:lnTo>
                      <a:pt x="38" y="160"/>
                    </a:lnTo>
                    <a:lnTo>
                      <a:pt x="32" y="162"/>
                    </a:lnTo>
                    <a:lnTo>
                      <a:pt x="26" y="164"/>
                    </a:lnTo>
                    <a:lnTo>
                      <a:pt x="26" y="164"/>
                    </a:lnTo>
                    <a:lnTo>
                      <a:pt x="18" y="170"/>
                    </a:lnTo>
                    <a:lnTo>
                      <a:pt x="14" y="174"/>
                    </a:lnTo>
                    <a:lnTo>
                      <a:pt x="14" y="174"/>
                    </a:lnTo>
                    <a:lnTo>
                      <a:pt x="12" y="180"/>
                    </a:lnTo>
                    <a:lnTo>
                      <a:pt x="10" y="186"/>
                    </a:lnTo>
                    <a:lnTo>
                      <a:pt x="10" y="186"/>
                    </a:lnTo>
                    <a:lnTo>
                      <a:pt x="8" y="190"/>
                    </a:lnTo>
                    <a:lnTo>
                      <a:pt x="6" y="194"/>
                    </a:lnTo>
                    <a:lnTo>
                      <a:pt x="6" y="194"/>
                    </a:lnTo>
                    <a:lnTo>
                      <a:pt x="6" y="202"/>
                    </a:lnTo>
                    <a:lnTo>
                      <a:pt x="6" y="202"/>
                    </a:lnTo>
                    <a:lnTo>
                      <a:pt x="4" y="200"/>
                    </a:lnTo>
                    <a:lnTo>
                      <a:pt x="2" y="200"/>
                    </a:lnTo>
                    <a:lnTo>
                      <a:pt x="0" y="202"/>
                    </a:lnTo>
                    <a:lnTo>
                      <a:pt x="0" y="202"/>
                    </a:lnTo>
                    <a:lnTo>
                      <a:pt x="2" y="206"/>
                    </a:lnTo>
                    <a:lnTo>
                      <a:pt x="2" y="210"/>
                    </a:lnTo>
                    <a:lnTo>
                      <a:pt x="4" y="210"/>
                    </a:lnTo>
                    <a:lnTo>
                      <a:pt x="4" y="210"/>
                    </a:lnTo>
                    <a:lnTo>
                      <a:pt x="4" y="212"/>
                    </a:lnTo>
                    <a:lnTo>
                      <a:pt x="6" y="214"/>
                    </a:lnTo>
                    <a:lnTo>
                      <a:pt x="6" y="218"/>
                    </a:lnTo>
                    <a:lnTo>
                      <a:pt x="4" y="224"/>
                    </a:lnTo>
                    <a:lnTo>
                      <a:pt x="4" y="224"/>
                    </a:lnTo>
                    <a:lnTo>
                      <a:pt x="6" y="226"/>
                    </a:lnTo>
                    <a:lnTo>
                      <a:pt x="10" y="228"/>
                    </a:lnTo>
                    <a:lnTo>
                      <a:pt x="12" y="230"/>
                    </a:lnTo>
                    <a:lnTo>
                      <a:pt x="12" y="230"/>
                    </a:lnTo>
                    <a:lnTo>
                      <a:pt x="14" y="234"/>
                    </a:lnTo>
                    <a:lnTo>
                      <a:pt x="16" y="236"/>
                    </a:lnTo>
                    <a:lnTo>
                      <a:pt x="20" y="238"/>
                    </a:lnTo>
                    <a:lnTo>
                      <a:pt x="20" y="240"/>
                    </a:lnTo>
                    <a:lnTo>
                      <a:pt x="20" y="240"/>
                    </a:lnTo>
                    <a:lnTo>
                      <a:pt x="22" y="244"/>
                    </a:lnTo>
                    <a:lnTo>
                      <a:pt x="24" y="246"/>
                    </a:lnTo>
                    <a:lnTo>
                      <a:pt x="36" y="246"/>
                    </a:lnTo>
                    <a:lnTo>
                      <a:pt x="36" y="246"/>
                    </a:lnTo>
                    <a:lnTo>
                      <a:pt x="46" y="240"/>
                    </a:lnTo>
                    <a:lnTo>
                      <a:pt x="46" y="240"/>
                    </a:lnTo>
                    <a:lnTo>
                      <a:pt x="48" y="238"/>
                    </a:lnTo>
                    <a:lnTo>
                      <a:pt x="48" y="240"/>
                    </a:lnTo>
                    <a:lnTo>
                      <a:pt x="48" y="242"/>
                    </a:lnTo>
                    <a:lnTo>
                      <a:pt x="46" y="282"/>
                    </a:lnTo>
                    <a:lnTo>
                      <a:pt x="60" y="288"/>
                    </a:lnTo>
                    <a:lnTo>
                      <a:pt x="60" y="288"/>
                    </a:lnTo>
                    <a:lnTo>
                      <a:pt x="62" y="288"/>
                    </a:lnTo>
                    <a:lnTo>
                      <a:pt x="66" y="288"/>
                    </a:lnTo>
                    <a:lnTo>
                      <a:pt x="66" y="288"/>
                    </a:lnTo>
                    <a:lnTo>
                      <a:pt x="70" y="290"/>
                    </a:lnTo>
                    <a:lnTo>
                      <a:pt x="72" y="288"/>
                    </a:lnTo>
                    <a:lnTo>
                      <a:pt x="74" y="288"/>
                    </a:lnTo>
                    <a:lnTo>
                      <a:pt x="74" y="286"/>
                    </a:lnTo>
                    <a:lnTo>
                      <a:pt x="74" y="286"/>
                    </a:lnTo>
                    <a:lnTo>
                      <a:pt x="74" y="284"/>
                    </a:lnTo>
                    <a:lnTo>
                      <a:pt x="76" y="282"/>
                    </a:lnTo>
                    <a:lnTo>
                      <a:pt x="76" y="282"/>
                    </a:lnTo>
                    <a:lnTo>
                      <a:pt x="82" y="280"/>
                    </a:lnTo>
                    <a:lnTo>
                      <a:pt x="82" y="280"/>
                    </a:lnTo>
                    <a:lnTo>
                      <a:pt x="86" y="272"/>
                    </a:lnTo>
                    <a:lnTo>
                      <a:pt x="90" y="268"/>
                    </a:lnTo>
                    <a:lnTo>
                      <a:pt x="96" y="264"/>
                    </a:lnTo>
                    <a:lnTo>
                      <a:pt x="96" y="264"/>
                    </a:lnTo>
                    <a:lnTo>
                      <a:pt x="104" y="262"/>
                    </a:lnTo>
                    <a:lnTo>
                      <a:pt x="112" y="260"/>
                    </a:lnTo>
                    <a:lnTo>
                      <a:pt x="118" y="260"/>
                    </a:lnTo>
                    <a:lnTo>
                      <a:pt x="120" y="264"/>
                    </a:lnTo>
                    <a:lnTo>
                      <a:pt x="120" y="264"/>
                    </a:lnTo>
                    <a:lnTo>
                      <a:pt x="118" y="270"/>
                    </a:lnTo>
                    <a:lnTo>
                      <a:pt x="116" y="274"/>
                    </a:lnTo>
                    <a:lnTo>
                      <a:pt x="116" y="278"/>
                    </a:lnTo>
                    <a:lnTo>
                      <a:pt x="116" y="278"/>
                    </a:lnTo>
                    <a:lnTo>
                      <a:pt x="118" y="282"/>
                    </a:lnTo>
                    <a:lnTo>
                      <a:pt x="122" y="286"/>
                    </a:lnTo>
                    <a:lnTo>
                      <a:pt x="122" y="286"/>
                    </a:lnTo>
                    <a:lnTo>
                      <a:pt x="128" y="288"/>
                    </a:lnTo>
                    <a:lnTo>
                      <a:pt x="128" y="288"/>
                    </a:lnTo>
                    <a:lnTo>
                      <a:pt x="130" y="288"/>
                    </a:lnTo>
                    <a:lnTo>
                      <a:pt x="132" y="286"/>
                    </a:lnTo>
                    <a:lnTo>
                      <a:pt x="134" y="286"/>
                    </a:lnTo>
                    <a:lnTo>
                      <a:pt x="138" y="288"/>
                    </a:lnTo>
                    <a:lnTo>
                      <a:pt x="138" y="288"/>
                    </a:lnTo>
                    <a:lnTo>
                      <a:pt x="142" y="292"/>
                    </a:lnTo>
                    <a:lnTo>
                      <a:pt x="148" y="296"/>
                    </a:lnTo>
                    <a:lnTo>
                      <a:pt x="148" y="296"/>
                    </a:lnTo>
                    <a:lnTo>
                      <a:pt x="152" y="300"/>
                    </a:lnTo>
                    <a:lnTo>
                      <a:pt x="154" y="302"/>
                    </a:lnTo>
                    <a:lnTo>
                      <a:pt x="154" y="302"/>
                    </a:lnTo>
                    <a:lnTo>
                      <a:pt x="158" y="306"/>
                    </a:lnTo>
                    <a:lnTo>
                      <a:pt x="162" y="308"/>
                    </a:lnTo>
                    <a:lnTo>
                      <a:pt x="164" y="308"/>
                    </a:lnTo>
                    <a:lnTo>
                      <a:pt x="164" y="308"/>
                    </a:lnTo>
                    <a:lnTo>
                      <a:pt x="170" y="310"/>
                    </a:lnTo>
                    <a:lnTo>
                      <a:pt x="174" y="310"/>
                    </a:lnTo>
                    <a:lnTo>
                      <a:pt x="174" y="310"/>
                    </a:lnTo>
                    <a:lnTo>
                      <a:pt x="180" y="310"/>
                    </a:lnTo>
                    <a:lnTo>
                      <a:pt x="182" y="310"/>
                    </a:lnTo>
                    <a:lnTo>
                      <a:pt x="184" y="310"/>
                    </a:lnTo>
                    <a:lnTo>
                      <a:pt x="184" y="310"/>
                    </a:lnTo>
                    <a:lnTo>
                      <a:pt x="186" y="316"/>
                    </a:lnTo>
                    <a:lnTo>
                      <a:pt x="188" y="322"/>
                    </a:lnTo>
                    <a:lnTo>
                      <a:pt x="188" y="322"/>
                    </a:lnTo>
                    <a:lnTo>
                      <a:pt x="192" y="332"/>
                    </a:lnTo>
                    <a:lnTo>
                      <a:pt x="192" y="332"/>
                    </a:lnTo>
                    <a:lnTo>
                      <a:pt x="186" y="338"/>
                    </a:lnTo>
                    <a:lnTo>
                      <a:pt x="186" y="338"/>
                    </a:lnTo>
                    <a:lnTo>
                      <a:pt x="186" y="344"/>
                    </a:lnTo>
                    <a:lnTo>
                      <a:pt x="188" y="348"/>
                    </a:lnTo>
                    <a:lnTo>
                      <a:pt x="188" y="348"/>
                    </a:lnTo>
                    <a:lnTo>
                      <a:pt x="190" y="354"/>
                    </a:lnTo>
                    <a:lnTo>
                      <a:pt x="192" y="356"/>
                    </a:lnTo>
                    <a:lnTo>
                      <a:pt x="212" y="356"/>
                    </a:lnTo>
                    <a:lnTo>
                      <a:pt x="212" y="356"/>
                    </a:lnTo>
                    <a:lnTo>
                      <a:pt x="210" y="358"/>
                    </a:lnTo>
                    <a:lnTo>
                      <a:pt x="210" y="364"/>
                    </a:lnTo>
                    <a:lnTo>
                      <a:pt x="210" y="364"/>
                    </a:lnTo>
                    <a:lnTo>
                      <a:pt x="212" y="370"/>
                    </a:lnTo>
                    <a:lnTo>
                      <a:pt x="216" y="374"/>
                    </a:lnTo>
                    <a:lnTo>
                      <a:pt x="216" y="374"/>
                    </a:lnTo>
                    <a:lnTo>
                      <a:pt x="220" y="378"/>
                    </a:lnTo>
                    <a:lnTo>
                      <a:pt x="222" y="382"/>
                    </a:lnTo>
                    <a:lnTo>
                      <a:pt x="222" y="382"/>
                    </a:lnTo>
                    <a:lnTo>
                      <a:pt x="222" y="386"/>
                    </a:lnTo>
                    <a:lnTo>
                      <a:pt x="222" y="390"/>
                    </a:lnTo>
                    <a:lnTo>
                      <a:pt x="222" y="390"/>
                    </a:lnTo>
                    <a:lnTo>
                      <a:pt x="220" y="400"/>
                    </a:lnTo>
                    <a:lnTo>
                      <a:pt x="218" y="408"/>
                    </a:lnTo>
                    <a:lnTo>
                      <a:pt x="220" y="412"/>
                    </a:lnTo>
                    <a:lnTo>
                      <a:pt x="216" y="414"/>
                    </a:lnTo>
                    <a:lnTo>
                      <a:pt x="218" y="416"/>
                    </a:lnTo>
                    <a:lnTo>
                      <a:pt x="218" y="416"/>
                    </a:lnTo>
                    <a:lnTo>
                      <a:pt x="222" y="422"/>
                    </a:lnTo>
                    <a:lnTo>
                      <a:pt x="222" y="422"/>
                    </a:lnTo>
                    <a:lnTo>
                      <a:pt x="224" y="428"/>
                    </a:lnTo>
                    <a:lnTo>
                      <a:pt x="222" y="436"/>
                    </a:lnTo>
                    <a:lnTo>
                      <a:pt x="222" y="436"/>
                    </a:lnTo>
                    <a:lnTo>
                      <a:pt x="222" y="438"/>
                    </a:lnTo>
                    <a:lnTo>
                      <a:pt x="224" y="442"/>
                    </a:lnTo>
                    <a:lnTo>
                      <a:pt x="224" y="446"/>
                    </a:lnTo>
                    <a:lnTo>
                      <a:pt x="224" y="446"/>
                    </a:lnTo>
                    <a:lnTo>
                      <a:pt x="226" y="448"/>
                    </a:lnTo>
                    <a:lnTo>
                      <a:pt x="232" y="450"/>
                    </a:lnTo>
                    <a:lnTo>
                      <a:pt x="240" y="450"/>
                    </a:lnTo>
                    <a:lnTo>
                      <a:pt x="244" y="448"/>
                    </a:lnTo>
                    <a:lnTo>
                      <a:pt x="246" y="452"/>
                    </a:lnTo>
                    <a:lnTo>
                      <a:pt x="246" y="452"/>
                    </a:lnTo>
                    <a:lnTo>
                      <a:pt x="246" y="454"/>
                    </a:lnTo>
                    <a:lnTo>
                      <a:pt x="248" y="456"/>
                    </a:lnTo>
                    <a:lnTo>
                      <a:pt x="250" y="456"/>
                    </a:lnTo>
                    <a:lnTo>
                      <a:pt x="250" y="456"/>
                    </a:lnTo>
                    <a:lnTo>
                      <a:pt x="254" y="458"/>
                    </a:lnTo>
                    <a:lnTo>
                      <a:pt x="256" y="460"/>
                    </a:lnTo>
                    <a:lnTo>
                      <a:pt x="256" y="464"/>
                    </a:lnTo>
                    <a:lnTo>
                      <a:pt x="256" y="464"/>
                    </a:lnTo>
                    <a:lnTo>
                      <a:pt x="256" y="478"/>
                    </a:lnTo>
                    <a:lnTo>
                      <a:pt x="256" y="478"/>
                    </a:lnTo>
                    <a:lnTo>
                      <a:pt x="258" y="484"/>
                    </a:lnTo>
                    <a:lnTo>
                      <a:pt x="258" y="486"/>
                    </a:lnTo>
                    <a:lnTo>
                      <a:pt x="260" y="486"/>
                    </a:lnTo>
                    <a:lnTo>
                      <a:pt x="260" y="486"/>
                    </a:lnTo>
                    <a:lnTo>
                      <a:pt x="264" y="484"/>
                    </a:lnTo>
                    <a:lnTo>
                      <a:pt x="266" y="484"/>
                    </a:lnTo>
                    <a:lnTo>
                      <a:pt x="268" y="484"/>
                    </a:lnTo>
                    <a:lnTo>
                      <a:pt x="268" y="484"/>
                    </a:lnTo>
                    <a:lnTo>
                      <a:pt x="266" y="490"/>
                    </a:lnTo>
                    <a:lnTo>
                      <a:pt x="266" y="498"/>
                    </a:lnTo>
                    <a:lnTo>
                      <a:pt x="266" y="498"/>
                    </a:lnTo>
                    <a:lnTo>
                      <a:pt x="264" y="506"/>
                    </a:lnTo>
                    <a:lnTo>
                      <a:pt x="264" y="514"/>
                    </a:lnTo>
                    <a:lnTo>
                      <a:pt x="264" y="514"/>
                    </a:lnTo>
                    <a:lnTo>
                      <a:pt x="268" y="516"/>
                    </a:lnTo>
                    <a:lnTo>
                      <a:pt x="270" y="516"/>
                    </a:lnTo>
                    <a:lnTo>
                      <a:pt x="270" y="516"/>
                    </a:lnTo>
                    <a:lnTo>
                      <a:pt x="270" y="516"/>
                    </a:lnTo>
                    <a:lnTo>
                      <a:pt x="270" y="514"/>
                    </a:lnTo>
                    <a:lnTo>
                      <a:pt x="272" y="514"/>
                    </a:lnTo>
                    <a:lnTo>
                      <a:pt x="276" y="514"/>
                    </a:lnTo>
                    <a:lnTo>
                      <a:pt x="276" y="514"/>
                    </a:lnTo>
                    <a:lnTo>
                      <a:pt x="276" y="526"/>
                    </a:lnTo>
                    <a:lnTo>
                      <a:pt x="276" y="526"/>
                    </a:lnTo>
                    <a:lnTo>
                      <a:pt x="276" y="540"/>
                    </a:lnTo>
                    <a:lnTo>
                      <a:pt x="276" y="540"/>
                    </a:lnTo>
                    <a:lnTo>
                      <a:pt x="276" y="542"/>
                    </a:lnTo>
                    <a:lnTo>
                      <a:pt x="276" y="542"/>
                    </a:lnTo>
                    <a:lnTo>
                      <a:pt x="272" y="546"/>
                    </a:lnTo>
                    <a:lnTo>
                      <a:pt x="272" y="546"/>
                    </a:lnTo>
                    <a:lnTo>
                      <a:pt x="270" y="546"/>
                    </a:lnTo>
                    <a:lnTo>
                      <a:pt x="266" y="548"/>
                    </a:lnTo>
                    <a:lnTo>
                      <a:pt x="262" y="548"/>
                    </a:lnTo>
                    <a:lnTo>
                      <a:pt x="260" y="550"/>
                    </a:lnTo>
                    <a:lnTo>
                      <a:pt x="260" y="550"/>
                    </a:lnTo>
                    <a:lnTo>
                      <a:pt x="258" y="556"/>
                    </a:lnTo>
                    <a:lnTo>
                      <a:pt x="254" y="560"/>
                    </a:lnTo>
                    <a:lnTo>
                      <a:pt x="254" y="560"/>
                    </a:lnTo>
                    <a:lnTo>
                      <a:pt x="250" y="562"/>
                    </a:lnTo>
                    <a:lnTo>
                      <a:pt x="248" y="566"/>
                    </a:lnTo>
                    <a:lnTo>
                      <a:pt x="248" y="566"/>
                    </a:lnTo>
                    <a:lnTo>
                      <a:pt x="246" y="568"/>
                    </a:lnTo>
                    <a:lnTo>
                      <a:pt x="242" y="568"/>
                    </a:lnTo>
                    <a:lnTo>
                      <a:pt x="240" y="570"/>
                    </a:lnTo>
                    <a:lnTo>
                      <a:pt x="238" y="572"/>
                    </a:lnTo>
                    <a:lnTo>
                      <a:pt x="238" y="572"/>
                    </a:lnTo>
                    <a:lnTo>
                      <a:pt x="238" y="578"/>
                    </a:lnTo>
                    <a:lnTo>
                      <a:pt x="234" y="584"/>
                    </a:lnTo>
                    <a:lnTo>
                      <a:pt x="234" y="584"/>
                    </a:lnTo>
                    <a:lnTo>
                      <a:pt x="230" y="586"/>
                    </a:lnTo>
                    <a:lnTo>
                      <a:pt x="228" y="590"/>
                    </a:lnTo>
                    <a:lnTo>
                      <a:pt x="228" y="590"/>
                    </a:lnTo>
                    <a:lnTo>
                      <a:pt x="226" y="600"/>
                    </a:lnTo>
                    <a:lnTo>
                      <a:pt x="236" y="596"/>
                    </a:lnTo>
                    <a:lnTo>
                      <a:pt x="246" y="604"/>
                    </a:lnTo>
                    <a:lnTo>
                      <a:pt x="246" y="604"/>
                    </a:lnTo>
                    <a:lnTo>
                      <a:pt x="250" y="612"/>
                    </a:lnTo>
                    <a:lnTo>
                      <a:pt x="250" y="612"/>
                    </a:lnTo>
                    <a:lnTo>
                      <a:pt x="252" y="614"/>
                    </a:lnTo>
                    <a:lnTo>
                      <a:pt x="254" y="614"/>
                    </a:lnTo>
                    <a:lnTo>
                      <a:pt x="256" y="614"/>
                    </a:lnTo>
                    <a:lnTo>
                      <a:pt x="258" y="616"/>
                    </a:lnTo>
                    <a:lnTo>
                      <a:pt x="258" y="616"/>
                    </a:lnTo>
                    <a:lnTo>
                      <a:pt x="262" y="620"/>
                    </a:lnTo>
                    <a:lnTo>
                      <a:pt x="266" y="624"/>
                    </a:lnTo>
                    <a:lnTo>
                      <a:pt x="266" y="624"/>
                    </a:lnTo>
                    <a:lnTo>
                      <a:pt x="272" y="626"/>
                    </a:lnTo>
                    <a:lnTo>
                      <a:pt x="274" y="628"/>
                    </a:lnTo>
                    <a:lnTo>
                      <a:pt x="276" y="630"/>
                    </a:lnTo>
                    <a:lnTo>
                      <a:pt x="276" y="630"/>
                    </a:lnTo>
                    <a:lnTo>
                      <a:pt x="278" y="634"/>
                    </a:lnTo>
                    <a:lnTo>
                      <a:pt x="282" y="638"/>
                    </a:lnTo>
                    <a:lnTo>
                      <a:pt x="282" y="638"/>
                    </a:lnTo>
                    <a:lnTo>
                      <a:pt x="286" y="642"/>
                    </a:lnTo>
                    <a:lnTo>
                      <a:pt x="288" y="642"/>
                    </a:lnTo>
                    <a:lnTo>
                      <a:pt x="282" y="652"/>
                    </a:lnTo>
                    <a:lnTo>
                      <a:pt x="282" y="656"/>
                    </a:lnTo>
                    <a:lnTo>
                      <a:pt x="282" y="656"/>
                    </a:lnTo>
                    <a:lnTo>
                      <a:pt x="288" y="650"/>
                    </a:lnTo>
                    <a:lnTo>
                      <a:pt x="292" y="646"/>
                    </a:lnTo>
                    <a:lnTo>
                      <a:pt x="292" y="646"/>
                    </a:lnTo>
                    <a:lnTo>
                      <a:pt x="290" y="640"/>
                    </a:lnTo>
                    <a:lnTo>
                      <a:pt x="288" y="636"/>
                    </a:lnTo>
                    <a:lnTo>
                      <a:pt x="288" y="636"/>
                    </a:lnTo>
                    <a:lnTo>
                      <a:pt x="294" y="630"/>
                    </a:lnTo>
                    <a:lnTo>
                      <a:pt x="298" y="624"/>
                    </a:lnTo>
                    <a:lnTo>
                      <a:pt x="298" y="624"/>
                    </a:lnTo>
                    <a:lnTo>
                      <a:pt x="298" y="620"/>
                    </a:lnTo>
                    <a:lnTo>
                      <a:pt x="298" y="620"/>
                    </a:lnTo>
                    <a:lnTo>
                      <a:pt x="300" y="618"/>
                    </a:lnTo>
                    <a:lnTo>
                      <a:pt x="304" y="618"/>
                    </a:lnTo>
                    <a:lnTo>
                      <a:pt x="304" y="616"/>
                    </a:lnTo>
                    <a:lnTo>
                      <a:pt x="304" y="616"/>
                    </a:lnTo>
                    <a:lnTo>
                      <a:pt x="306" y="614"/>
                    </a:lnTo>
                    <a:lnTo>
                      <a:pt x="308" y="610"/>
                    </a:lnTo>
                    <a:lnTo>
                      <a:pt x="308" y="602"/>
                    </a:lnTo>
                    <a:lnTo>
                      <a:pt x="308" y="602"/>
                    </a:lnTo>
                    <a:lnTo>
                      <a:pt x="312" y="604"/>
                    </a:lnTo>
                    <a:lnTo>
                      <a:pt x="312" y="606"/>
                    </a:lnTo>
                    <a:lnTo>
                      <a:pt x="312" y="606"/>
                    </a:lnTo>
                    <a:lnTo>
                      <a:pt x="316" y="606"/>
                    </a:lnTo>
                    <a:lnTo>
                      <a:pt x="316" y="606"/>
                    </a:lnTo>
                    <a:lnTo>
                      <a:pt x="316" y="604"/>
                    </a:lnTo>
                    <a:lnTo>
                      <a:pt x="318" y="604"/>
                    </a:lnTo>
                    <a:lnTo>
                      <a:pt x="318" y="604"/>
                    </a:lnTo>
                    <a:lnTo>
                      <a:pt x="318" y="608"/>
                    </a:lnTo>
                    <a:lnTo>
                      <a:pt x="318" y="608"/>
                    </a:lnTo>
                    <a:lnTo>
                      <a:pt x="316" y="614"/>
                    </a:lnTo>
                    <a:lnTo>
                      <a:pt x="314" y="620"/>
                    </a:lnTo>
                    <a:lnTo>
                      <a:pt x="314" y="620"/>
                    </a:lnTo>
                    <a:lnTo>
                      <a:pt x="312" y="622"/>
                    </a:lnTo>
                    <a:lnTo>
                      <a:pt x="312" y="622"/>
                    </a:lnTo>
                    <a:lnTo>
                      <a:pt x="312" y="626"/>
                    </a:lnTo>
                    <a:lnTo>
                      <a:pt x="314" y="624"/>
                    </a:lnTo>
                    <a:lnTo>
                      <a:pt x="318" y="618"/>
                    </a:lnTo>
                    <a:lnTo>
                      <a:pt x="318" y="618"/>
                    </a:lnTo>
                    <a:lnTo>
                      <a:pt x="324" y="602"/>
                    </a:lnTo>
                    <a:lnTo>
                      <a:pt x="324" y="602"/>
                    </a:lnTo>
                    <a:lnTo>
                      <a:pt x="326" y="594"/>
                    </a:lnTo>
                    <a:lnTo>
                      <a:pt x="330" y="586"/>
                    </a:lnTo>
                    <a:lnTo>
                      <a:pt x="330" y="586"/>
                    </a:lnTo>
                    <a:lnTo>
                      <a:pt x="338" y="576"/>
                    </a:lnTo>
                    <a:lnTo>
                      <a:pt x="338" y="576"/>
                    </a:lnTo>
                    <a:lnTo>
                      <a:pt x="340" y="576"/>
                    </a:lnTo>
                    <a:lnTo>
                      <a:pt x="342" y="576"/>
                    </a:lnTo>
                    <a:lnTo>
                      <a:pt x="342" y="576"/>
                    </a:lnTo>
                    <a:lnTo>
                      <a:pt x="342" y="572"/>
                    </a:lnTo>
                    <a:lnTo>
                      <a:pt x="342" y="570"/>
                    </a:lnTo>
                    <a:lnTo>
                      <a:pt x="342" y="570"/>
                    </a:lnTo>
                    <a:lnTo>
                      <a:pt x="344" y="568"/>
                    </a:lnTo>
                    <a:lnTo>
                      <a:pt x="344" y="568"/>
                    </a:lnTo>
                    <a:lnTo>
                      <a:pt x="344" y="564"/>
                    </a:lnTo>
                    <a:lnTo>
                      <a:pt x="344" y="560"/>
                    </a:lnTo>
                    <a:lnTo>
                      <a:pt x="344" y="548"/>
                    </a:lnTo>
                    <a:lnTo>
                      <a:pt x="344" y="548"/>
                    </a:lnTo>
                    <a:lnTo>
                      <a:pt x="342" y="546"/>
                    </a:lnTo>
                    <a:lnTo>
                      <a:pt x="342" y="546"/>
                    </a:lnTo>
                    <a:lnTo>
                      <a:pt x="342" y="544"/>
                    </a:lnTo>
                    <a:lnTo>
                      <a:pt x="342" y="542"/>
                    </a:lnTo>
                    <a:lnTo>
                      <a:pt x="340" y="542"/>
                    </a:lnTo>
                    <a:lnTo>
                      <a:pt x="340" y="542"/>
                    </a:lnTo>
                    <a:lnTo>
                      <a:pt x="340" y="538"/>
                    </a:lnTo>
                    <a:lnTo>
                      <a:pt x="340" y="538"/>
                    </a:lnTo>
                    <a:lnTo>
                      <a:pt x="342" y="538"/>
                    </a:lnTo>
                    <a:lnTo>
                      <a:pt x="342" y="536"/>
                    </a:lnTo>
                    <a:lnTo>
                      <a:pt x="342" y="536"/>
                    </a:lnTo>
                    <a:lnTo>
                      <a:pt x="342" y="528"/>
                    </a:lnTo>
                    <a:lnTo>
                      <a:pt x="342" y="528"/>
                    </a:lnTo>
                    <a:lnTo>
                      <a:pt x="340" y="528"/>
                    </a:lnTo>
                    <a:lnTo>
                      <a:pt x="340" y="526"/>
                    </a:lnTo>
                    <a:lnTo>
                      <a:pt x="340" y="526"/>
                    </a:lnTo>
                    <a:lnTo>
                      <a:pt x="342" y="522"/>
                    </a:lnTo>
                    <a:lnTo>
                      <a:pt x="342" y="522"/>
                    </a:lnTo>
                    <a:lnTo>
                      <a:pt x="342" y="518"/>
                    </a:lnTo>
                    <a:lnTo>
                      <a:pt x="342" y="516"/>
                    </a:lnTo>
                    <a:lnTo>
                      <a:pt x="342" y="51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28" name="Freeform 248"/>
              <p:cNvSpPr>
                <a:spLocks noChangeAspect="1"/>
              </p:cNvSpPr>
              <p:nvPr/>
            </p:nvSpPr>
            <p:spPr bwMode="gray">
              <a:xfrm>
                <a:off x="3476" y="3124"/>
                <a:ext cx="121" cy="133"/>
              </a:xfrm>
              <a:custGeom>
                <a:avLst/>
                <a:gdLst/>
                <a:ahLst/>
                <a:cxnLst>
                  <a:cxn ang="0">
                    <a:pos x="4" y="128"/>
                  </a:cxn>
                  <a:cxn ang="0">
                    <a:pos x="10" y="134"/>
                  </a:cxn>
                  <a:cxn ang="0">
                    <a:pos x="10" y="146"/>
                  </a:cxn>
                  <a:cxn ang="0">
                    <a:pos x="14" y="154"/>
                  </a:cxn>
                  <a:cxn ang="0">
                    <a:pos x="16" y="154"/>
                  </a:cxn>
                  <a:cxn ang="0">
                    <a:pos x="20" y="152"/>
                  </a:cxn>
                  <a:cxn ang="0">
                    <a:pos x="32" y="146"/>
                  </a:cxn>
                  <a:cxn ang="0">
                    <a:pos x="46" y="136"/>
                  </a:cxn>
                  <a:cxn ang="0">
                    <a:pos x="48" y="130"/>
                  </a:cxn>
                  <a:cxn ang="0">
                    <a:pos x="54" y="128"/>
                  </a:cxn>
                  <a:cxn ang="0">
                    <a:pos x="58" y="132"/>
                  </a:cxn>
                  <a:cxn ang="0">
                    <a:pos x="64" y="132"/>
                  </a:cxn>
                  <a:cxn ang="0">
                    <a:pos x="70" y="132"/>
                  </a:cxn>
                  <a:cxn ang="0">
                    <a:pos x="78" y="134"/>
                  </a:cxn>
                  <a:cxn ang="0">
                    <a:pos x="82" y="132"/>
                  </a:cxn>
                  <a:cxn ang="0">
                    <a:pos x="84" y="112"/>
                  </a:cxn>
                  <a:cxn ang="0">
                    <a:pos x="90" y="108"/>
                  </a:cxn>
                  <a:cxn ang="0">
                    <a:pos x="94" y="96"/>
                  </a:cxn>
                  <a:cxn ang="0">
                    <a:pos x="100" y="90"/>
                  </a:cxn>
                  <a:cxn ang="0">
                    <a:pos x="106" y="86"/>
                  </a:cxn>
                  <a:cxn ang="0">
                    <a:pos x="118" y="80"/>
                  </a:cxn>
                  <a:cxn ang="0">
                    <a:pos x="122" y="78"/>
                  </a:cxn>
                  <a:cxn ang="0">
                    <a:pos x="128" y="76"/>
                  </a:cxn>
                  <a:cxn ang="0">
                    <a:pos x="132" y="72"/>
                  </a:cxn>
                  <a:cxn ang="0">
                    <a:pos x="126" y="68"/>
                  </a:cxn>
                  <a:cxn ang="0">
                    <a:pos x="122" y="66"/>
                  </a:cxn>
                  <a:cxn ang="0">
                    <a:pos x="116" y="64"/>
                  </a:cxn>
                  <a:cxn ang="0">
                    <a:pos x="116" y="62"/>
                  </a:cxn>
                  <a:cxn ang="0">
                    <a:pos x="116" y="52"/>
                  </a:cxn>
                  <a:cxn ang="0">
                    <a:pos x="112" y="48"/>
                  </a:cxn>
                  <a:cxn ang="0">
                    <a:pos x="110" y="44"/>
                  </a:cxn>
                  <a:cxn ang="0">
                    <a:pos x="106" y="36"/>
                  </a:cxn>
                  <a:cxn ang="0">
                    <a:pos x="100" y="32"/>
                  </a:cxn>
                  <a:cxn ang="0">
                    <a:pos x="98" y="28"/>
                  </a:cxn>
                  <a:cxn ang="0">
                    <a:pos x="94" y="30"/>
                  </a:cxn>
                  <a:cxn ang="0">
                    <a:pos x="92" y="28"/>
                  </a:cxn>
                  <a:cxn ang="0">
                    <a:pos x="90" y="26"/>
                  </a:cxn>
                  <a:cxn ang="0">
                    <a:pos x="82" y="16"/>
                  </a:cxn>
                  <a:cxn ang="0">
                    <a:pos x="78" y="8"/>
                  </a:cxn>
                  <a:cxn ang="0">
                    <a:pos x="76" y="4"/>
                  </a:cxn>
                  <a:cxn ang="0">
                    <a:pos x="72" y="0"/>
                  </a:cxn>
                  <a:cxn ang="0">
                    <a:pos x="68" y="2"/>
                  </a:cxn>
                  <a:cxn ang="0">
                    <a:pos x="62" y="2"/>
                  </a:cxn>
                  <a:cxn ang="0">
                    <a:pos x="60" y="6"/>
                  </a:cxn>
                  <a:cxn ang="0">
                    <a:pos x="26" y="8"/>
                  </a:cxn>
                  <a:cxn ang="0">
                    <a:pos x="0" y="66"/>
                  </a:cxn>
                </a:cxnLst>
                <a:rect l="0" t="0" r="r" b="b"/>
                <a:pathLst>
                  <a:path w="132" h="154">
                    <a:moveTo>
                      <a:pt x="0" y="126"/>
                    </a:moveTo>
                    <a:lnTo>
                      <a:pt x="0" y="126"/>
                    </a:lnTo>
                    <a:lnTo>
                      <a:pt x="4" y="128"/>
                    </a:lnTo>
                    <a:lnTo>
                      <a:pt x="6" y="130"/>
                    </a:lnTo>
                    <a:lnTo>
                      <a:pt x="10" y="134"/>
                    </a:lnTo>
                    <a:lnTo>
                      <a:pt x="10" y="134"/>
                    </a:lnTo>
                    <a:lnTo>
                      <a:pt x="12" y="142"/>
                    </a:lnTo>
                    <a:lnTo>
                      <a:pt x="10" y="146"/>
                    </a:lnTo>
                    <a:lnTo>
                      <a:pt x="10" y="146"/>
                    </a:lnTo>
                    <a:lnTo>
                      <a:pt x="10" y="152"/>
                    </a:lnTo>
                    <a:lnTo>
                      <a:pt x="12" y="154"/>
                    </a:lnTo>
                    <a:lnTo>
                      <a:pt x="14" y="154"/>
                    </a:lnTo>
                    <a:lnTo>
                      <a:pt x="14" y="154"/>
                    </a:lnTo>
                    <a:lnTo>
                      <a:pt x="16" y="154"/>
                    </a:lnTo>
                    <a:lnTo>
                      <a:pt x="16" y="154"/>
                    </a:lnTo>
                    <a:lnTo>
                      <a:pt x="18" y="152"/>
                    </a:lnTo>
                    <a:lnTo>
                      <a:pt x="20" y="152"/>
                    </a:lnTo>
                    <a:lnTo>
                      <a:pt x="20" y="152"/>
                    </a:lnTo>
                    <a:lnTo>
                      <a:pt x="28" y="148"/>
                    </a:lnTo>
                    <a:lnTo>
                      <a:pt x="32" y="146"/>
                    </a:lnTo>
                    <a:lnTo>
                      <a:pt x="32" y="146"/>
                    </a:lnTo>
                    <a:lnTo>
                      <a:pt x="40" y="142"/>
                    </a:lnTo>
                    <a:lnTo>
                      <a:pt x="44" y="138"/>
                    </a:lnTo>
                    <a:lnTo>
                      <a:pt x="46" y="136"/>
                    </a:lnTo>
                    <a:lnTo>
                      <a:pt x="46" y="136"/>
                    </a:lnTo>
                    <a:lnTo>
                      <a:pt x="46" y="132"/>
                    </a:lnTo>
                    <a:lnTo>
                      <a:pt x="48" y="130"/>
                    </a:lnTo>
                    <a:lnTo>
                      <a:pt x="50" y="128"/>
                    </a:lnTo>
                    <a:lnTo>
                      <a:pt x="50" y="128"/>
                    </a:lnTo>
                    <a:lnTo>
                      <a:pt x="54" y="128"/>
                    </a:lnTo>
                    <a:lnTo>
                      <a:pt x="56" y="132"/>
                    </a:lnTo>
                    <a:lnTo>
                      <a:pt x="56" y="132"/>
                    </a:lnTo>
                    <a:lnTo>
                      <a:pt x="58" y="132"/>
                    </a:lnTo>
                    <a:lnTo>
                      <a:pt x="60" y="130"/>
                    </a:lnTo>
                    <a:lnTo>
                      <a:pt x="62" y="130"/>
                    </a:lnTo>
                    <a:lnTo>
                      <a:pt x="64" y="132"/>
                    </a:lnTo>
                    <a:lnTo>
                      <a:pt x="64" y="132"/>
                    </a:lnTo>
                    <a:lnTo>
                      <a:pt x="66" y="132"/>
                    </a:lnTo>
                    <a:lnTo>
                      <a:pt x="70" y="132"/>
                    </a:lnTo>
                    <a:lnTo>
                      <a:pt x="74" y="132"/>
                    </a:lnTo>
                    <a:lnTo>
                      <a:pt x="74" y="132"/>
                    </a:lnTo>
                    <a:lnTo>
                      <a:pt x="78" y="134"/>
                    </a:lnTo>
                    <a:lnTo>
                      <a:pt x="80" y="134"/>
                    </a:lnTo>
                    <a:lnTo>
                      <a:pt x="82" y="132"/>
                    </a:lnTo>
                    <a:lnTo>
                      <a:pt x="82" y="132"/>
                    </a:lnTo>
                    <a:lnTo>
                      <a:pt x="82" y="112"/>
                    </a:lnTo>
                    <a:lnTo>
                      <a:pt x="82" y="112"/>
                    </a:lnTo>
                    <a:lnTo>
                      <a:pt x="84" y="112"/>
                    </a:lnTo>
                    <a:lnTo>
                      <a:pt x="90" y="110"/>
                    </a:lnTo>
                    <a:lnTo>
                      <a:pt x="90" y="110"/>
                    </a:lnTo>
                    <a:lnTo>
                      <a:pt x="90" y="108"/>
                    </a:lnTo>
                    <a:lnTo>
                      <a:pt x="92" y="104"/>
                    </a:lnTo>
                    <a:lnTo>
                      <a:pt x="92" y="98"/>
                    </a:lnTo>
                    <a:lnTo>
                      <a:pt x="94" y="96"/>
                    </a:lnTo>
                    <a:lnTo>
                      <a:pt x="94" y="96"/>
                    </a:lnTo>
                    <a:lnTo>
                      <a:pt x="98" y="94"/>
                    </a:lnTo>
                    <a:lnTo>
                      <a:pt x="100" y="90"/>
                    </a:lnTo>
                    <a:lnTo>
                      <a:pt x="102" y="88"/>
                    </a:lnTo>
                    <a:lnTo>
                      <a:pt x="106" y="86"/>
                    </a:lnTo>
                    <a:lnTo>
                      <a:pt x="106" y="86"/>
                    </a:lnTo>
                    <a:lnTo>
                      <a:pt x="112" y="84"/>
                    </a:lnTo>
                    <a:lnTo>
                      <a:pt x="118" y="80"/>
                    </a:lnTo>
                    <a:lnTo>
                      <a:pt x="118" y="80"/>
                    </a:lnTo>
                    <a:lnTo>
                      <a:pt x="120" y="80"/>
                    </a:lnTo>
                    <a:lnTo>
                      <a:pt x="120" y="78"/>
                    </a:lnTo>
                    <a:lnTo>
                      <a:pt x="122" y="78"/>
                    </a:lnTo>
                    <a:lnTo>
                      <a:pt x="124" y="78"/>
                    </a:lnTo>
                    <a:lnTo>
                      <a:pt x="124" y="78"/>
                    </a:lnTo>
                    <a:lnTo>
                      <a:pt x="128" y="76"/>
                    </a:lnTo>
                    <a:lnTo>
                      <a:pt x="130" y="74"/>
                    </a:lnTo>
                    <a:lnTo>
                      <a:pt x="132" y="72"/>
                    </a:lnTo>
                    <a:lnTo>
                      <a:pt x="132" y="72"/>
                    </a:lnTo>
                    <a:lnTo>
                      <a:pt x="130" y="70"/>
                    </a:lnTo>
                    <a:lnTo>
                      <a:pt x="126" y="68"/>
                    </a:lnTo>
                    <a:lnTo>
                      <a:pt x="126" y="68"/>
                    </a:lnTo>
                    <a:lnTo>
                      <a:pt x="124" y="66"/>
                    </a:lnTo>
                    <a:lnTo>
                      <a:pt x="124" y="66"/>
                    </a:lnTo>
                    <a:lnTo>
                      <a:pt x="122" y="66"/>
                    </a:lnTo>
                    <a:lnTo>
                      <a:pt x="120" y="66"/>
                    </a:lnTo>
                    <a:lnTo>
                      <a:pt x="120" y="66"/>
                    </a:lnTo>
                    <a:lnTo>
                      <a:pt x="116" y="64"/>
                    </a:lnTo>
                    <a:lnTo>
                      <a:pt x="116" y="64"/>
                    </a:lnTo>
                    <a:lnTo>
                      <a:pt x="116" y="62"/>
                    </a:lnTo>
                    <a:lnTo>
                      <a:pt x="116" y="62"/>
                    </a:lnTo>
                    <a:lnTo>
                      <a:pt x="114" y="56"/>
                    </a:lnTo>
                    <a:lnTo>
                      <a:pt x="116" y="52"/>
                    </a:lnTo>
                    <a:lnTo>
                      <a:pt x="116" y="52"/>
                    </a:lnTo>
                    <a:lnTo>
                      <a:pt x="116" y="50"/>
                    </a:lnTo>
                    <a:lnTo>
                      <a:pt x="114" y="50"/>
                    </a:lnTo>
                    <a:lnTo>
                      <a:pt x="112" y="48"/>
                    </a:lnTo>
                    <a:lnTo>
                      <a:pt x="112" y="48"/>
                    </a:lnTo>
                    <a:lnTo>
                      <a:pt x="112" y="48"/>
                    </a:lnTo>
                    <a:lnTo>
                      <a:pt x="110" y="44"/>
                    </a:lnTo>
                    <a:lnTo>
                      <a:pt x="108" y="42"/>
                    </a:lnTo>
                    <a:lnTo>
                      <a:pt x="108" y="42"/>
                    </a:lnTo>
                    <a:lnTo>
                      <a:pt x="106" y="36"/>
                    </a:lnTo>
                    <a:lnTo>
                      <a:pt x="106" y="36"/>
                    </a:lnTo>
                    <a:lnTo>
                      <a:pt x="102" y="34"/>
                    </a:lnTo>
                    <a:lnTo>
                      <a:pt x="100" y="32"/>
                    </a:lnTo>
                    <a:lnTo>
                      <a:pt x="98" y="30"/>
                    </a:lnTo>
                    <a:lnTo>
                      <a:pt x="98" y="30"/>
                    </a:lnTo>
                    <a:lnTo>
                      <a:pt x="98" y="28"/>
                    </a:lnTo>
                    <a:lnTo>
                      <a:pt x="98" y="30"/>
                    </a:lnTo>
                    <a:lnTo>
                      <a:pt x="96" y="30"/>
                    </a:lnTo>
                    <a:lnTo>
                      <a:pt x="94" y="30"/>
                    </a:lnTo>
                    <a:lnTo>
                      <a:pt x="94" y="30"/>
                    </a:lnTo>
                    <a:lnTo>
                      <a:pt x="92" y="30"/>
                    </a:lnTo>
                    <a:lnTo>
                      <a:pt x="92" y="28"/>
                    </a:lnTo>
                    <a:lnTo>
                      <a:pt x="90" y="26"/>
                    </a:lnTo>
                    <a:lnTo>
                      <a:pt x="90" y="26"/>
                    </a:lnTo>
                    <a:lnTo>
                      <a:pt x="90" y="26"/>
                    </a:lnTo>
                    <a:lnTo>
                      <a:pt x="84" y="20"/>
                    </a:lnTo>
                    <a:lnTo>
                      <a:pt x="82" y="16"/>
                    </a:lnTo>
                    <a:lnTo>
                      <a:pt x="82" y="16"/>
                    </a:lnTo>
                    <a:lnTo>
                      <a:pt x="82" y="12"/>
                    </a:lnTo>
                    <a:lnTo>
                      <a:pt x="80" y="10"/>
                    </a:lnTo>
                    <a:lnTo>
                      <a:pt x="78" y="8"/>
                    </a:lnTo>
                    <a:lnTo>
                      <a:pt x="78" y="8"/>
                    </a:lnTo>
                    <a:lnTo>
                      <a:pt x="76" y="6"/>
                    </a:lnTo>
                    <a:lnTo>
                      <a:pt x="76" y="4"/>
                    </a:lnTo>
                    <a:lnTo>
                      <a:pt x="74" y="0"/>
                    </a:lnTo>
                    <a:lnTo>
                      <a:pt x="74" y="0"/>
                    </a:lnTo>
                    <a:lnTo>
                      <a:pt x="72" y="0"/>
                    </a:lnTo>
                    <a:lnTo>
                      <a:pt x="70" y="0"/>
                    </a:lnTo>
                    <a:lnTo>
                      <a:pt x="68" y="2"/>
                    </a:lnTo>
                    <a:lnTo>
                      <a:pt x="68" y="2"/>
                    </a:lnTo>
                    <a:lnTo>
                      <a:pt x="66" y="4"/>
                    </a:lnTo>
                    <a:lnTo>
                      <a:pt x="64" y="4"/>
                    </a:lnTo>
                    <a:lnTo>
                      <a:pt x="62" y="2"/>
                    </a:lnTo>
                    <a:lnTo>
                      <a:pt x="60" y="4"/>
                    </a:lnTo>
                    <a:lnTo>
                      <a:pt x="60" y="4"/>
                    </a:lnTo>
                    <a:lnTo>
                      <a:pt x="60" y="6"/>
                    </a:lnTo>
                    <a:lnTo>
                      <a:pt x="58" y="6"/>
                    </a:lnTo>
                    <a:lnTo>
                      <a:pt x="56" y="6"/>
                    </a:lnTo>
                    <a:lnTo>
                      <a:pt x="26" y="8"/>
                    </a:lnTo>
                    <a:lnTo>
                      <a:pt x="16" y="8"/>
                    </a:lnTo>
                    <a:lnTo>
                      <a:pt x="16" y="66"/>
                    </a:lnTo>
                    <a:lnTo>
                      <a:pt x="0" y="66"/>
                    </a:lnTo>
                    <a:lnTo>
                      <a:pt x="0" y="12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29" name="Freeform 249"/>
              <p:cNvSpPr>
                <a:spLocks noChangeAspect="1"/>
              </p:cNvSpPr>
              <p:nvPr/>
            </p:nvSpPr>
            <p:spPr bwMode="gray">
              <a:xfrm>
                <a:off x="3430" y="2183"/>
                <a:ext cx="48" cy="46"/>
              </a:xfrm>
              <a:custGeom>
                <a:avLst/>
                <a:gdLst/>
                <a:ahLst/>
                <a:cxnLst>
                  <a:cxn ang="0">
                    <a:pos x="48" y="10"/>
                  </a:cxn>
                  <a:cxn ang="0">
                    <a:pos x="38" y="10"/>
                  </a:cxn>
                  <a:cxn ang="0">
                    <a:pos x="36" y="8"/>
                  </a:cxn>
                  <a:cxn ang="0">
                    <a:pos x="34" y="6"/>
                  </a:cxn>
                  <a:cxn ang="0">
                    <a:pos x="28" y="4"/>
                  </a:cxn>
                  <a:cxn ang="0">
                    <a:pos x="24" y="4"/>
                  </a:cxn>
                  <a:cxn ang="0">
                    <a:pos x="18" y="6"/>
                  </a:cxn>
                  <a:cxn ang="0">
                    <a:pos x="16" y="6"/>
                  </a:cxn>
                  <a:cxn ang="0">
                    <a:pos x="10" y="2"/>
                  </a:cxn>
                  <a:cxn ang="0">
                    <a:pos x="10" y="4"/>
                  </a:cxn>
                  <a:cxn ang="0">
                    <a:pos x="6" y="4"/>
                  </a:cxn>
                  <a:cxn ang="0">
                    <a:pos x="4" y="0"/>
                  </a:cxn>
                  <a:cxn ang="0">
                    <a:pos x="0" y="0"/>
                  </a:cxn>
                  <a:cxn ang="0">
                    <a:pos x="0" y="2"/>
                  </a:cxn>
                  <a:cxn ang="0">
                    <a:pos x="0" y="6"/>
                  </a:cxn>
                  <a:cxn ang="0">
                    <a:pos x="8" y="18"/>
                  </a:cxn>
                  <a:cxn ang="0">
                    <a:pos x="8" y="20"/>
                  </a:cxn>
                  <a:cxn ang="0">
                    <a:pos x="8" y="22"/>
                  </a:cxn>
                  <a:cxn ang="0">
                    <a:pos x="14" y="30"/>
                  </a:cxn>
                  <a:cxn ang="0">
                    <a:pos x="20" y="36"/>
                  </a:cxn>
                  <a:cxn ang="0">
                    <a:pos x="24" y="42"/>
                  </a:cxn>
                  <a:cxn ang="0">
                    <a:pos x="30" y="46"/>
                  </a:cxn>
                  <a:cxn ang="0">
                    <a:pos x="34" y="50"/>
                  </a:cxn>
                  <a:cxn ang="0">
                    <a:pos x="38" y="54"/>
                  </a:cxn>
                  <a:cxn ang="0">
                    <a:pos x="36" y="50"/>
                  </a:cxn>
                  <a:cxn ang="0">
                    <a:pos x="36" y="46"/>
                  </a:cxn>
                  <a:cxn ang="0">
                    <a:pos x="38" y="38"/>
                  </a:cxn>
                  <a:cxn ang="0">
                    <a:pos x="44" y="36"/>
                  </a:cxn>
                  <a:cxn ang="0">
                    <a:pos x="46" y="32"/>
                  </a:cxn>
                  <a:cxn ang="0">
                    <a:pos x="50" y="30"/>
                  </a:cxn>
                  <a:cxn ang="0">
                    <a:pos x="52" y="28"/>
                  </a:cxn>
                  <a:cxn ang="0">
                    <a:pos x="50" y="26"/>
                  </a:cxn>
                  <a:cxn ang="0">
                    <a:pos x="46" y="22"/>
                  </a:cxn>
                  <a:cxn ang="0">
                    <a:pos x="50" y="22"/>
                  </a:cxn>
                  <a:cxn ang="0">
                    <a:pos x="52" y="20"/>
                  </a:cxn>
                  <a:cxn ang="0">
                    <a:pos x="50" y="18"/>
                  </a:cxn>
                  <a:cxn ang="0">
                    <a:pos x="48" y="14"/>
                  </a:cxn>
                  <a:cxn ang="0">
                    <a:pos x="48" y="10"/>
                  </a:cxn>
                </a:cxnLst>
                <a:rect l="0" t="0" r="r" b="b"/>
                <a:pathLst>
                  <a:path w="52" h="54">
                    <a:moveTo>
                      <a:pt x="48" y="10"/>
                    </a:moveTo>
                    <a:lnTo>
                      <a:pt x="48" y="10"/>
                    </a:lnTo>
                    <a:lnTo>
                      <a:pt x="42" y="10"/>
                    </a:lnTo>
                    <a:lnTo>
                      <a:pt x="38" y="10"/>
                    </a:lnTo>
                    <a:lnTo>
                      <a:pt x="36" y="8"/>
                    </a:lnTo>
                    <a:lnTo>
                      <a:pt x="36" y="8"/>
                    </a:lnTo>
                    <a:lnTo>
                      <a:pt x="34" y="6"/>
                    </a:lnTo>
                    <a:lnTo>
                      <a:pt x="34" y="6"/>
                    </a:lnTo>
                    <a:lnTo>
                      <a:pt x="34" y="6"/>
                    </a:lnTo>
                    <a:lnTo>
                      <a:pt x="28" y="4"/>
                    </a:lnTo>
                    <a:lnTo>
                      <a:pt x="28" y="4"/>
                    </a:lnTo>
                    <a:lnTo>
                      <a:pt x="24" y="4"/>
                    </a:lnTo>
                    <a:lnTo>
                      <a:pt x="20" y="4"/>
                    </a:lnTo>
                    <a:lnTo>
                      <a:pt x="18" y="6"/>
                    </a:lnTo>
                    <a:lnTo>
                      <a:pt x="16" y="6"/>
                    </a:lnTo>
                    <a:lnTo>
                      <a:pt x="16" y="6"/>
                    </a:lnTo>
                    <a:lnTo>
                      <a:pt x="12" y="4"/>
                    </a:lnTo>
                    <a:lnTo>
                      <a:pt x="10" y="2"/>
                    </a:lnTo>
                    <a:lnTo>
                      <a:pt x="10" y="4"/>
                    </a:lnTo>
                    <a:lnTo>
                      <a:pt x="10" y="4"/>
                    </a:lnTo>
                    <a:lnTo>
                      <a:pt x="8" y="4"/>
                    </a:lnTo>
                    <a:lnTo>
                      <a:pt x="6" y="4"/>
                    </a:lnTo>
                    <a:lnTo>
                      <a:pt x="4" y="0"/>
                    </a:lnTo>
                    <a:lnTo>
                      <a:pt x="4" y="0"/>
                    </a:lnTo>
                    <a:lnTo>
                      <a:pt x="2" y="0"/>
                    </a:lnTo>
                    <a:lnTo>
                      <a:pt x="0" y="0"/>
                    </a:lnTo>
                    <a:lnTo>
                      <a:pt x="0" y="2"/>
                    </a:lnTo>
                    <a:lnTo>
                      <a:pt x="0" y="2"/>
                    </a:lnTo>
                    <a:lnTo>
                      <a:pt x="0" y="6"/>
                    </a:lnTo>
                    <a:lnTo>
                      <a:pt x="0" y="6"/>
                    </a:lnTo>
                    <a:lnTo>
                      <a:pt x="4" y="10"/>
                    </a:lnTo>
                    <a:lnTo>
                      <a:pt x="8" y="18"/>
                    </a:lnTo>
                    <a:lnTo>
                      <a:pt x="8" y="18"/>
                    </a:lnTo>
                    <a:lnTo>
                      <a:pt x="8" y="20"/>
                    </a:lnTo>
                    <a:lnTo>
                      <a:pt x="6" y="20"/>
                    </a:lnTo>
                    <a:lnTo>
                      <a:pt x="8" y="22"/>
                    </a:lnTo>
                    <a:lnTo>
                      <a:pt x="8" y="22"/>
                    </a:lnTo>
                    <a:lnTo>
                      <a:pt x="14" y="30"/>
                    </a:lnTo>
                    <a:lnTo>
                      <a:pt x="20" y="36"/>
                    </a:lnTo>
                    <a:lnTo>
                      <a:pt x="20" y="36"/>
                    </a:lnTo>
                    <a:lnTo>
                      <a:pt x="24" y="42"/>
                    </a:lnTo>
                    <a:lnTo>
                      <a:pt x="24" y="42"/>
                    </a:lnTo>
                    <a:lnTo>
                      <a:pt x="28" y="44"/>
                    </a:lnTo>
                    <a:lnTo>
                      <a:pt x="30" y="46"/>
                    </a:lnTo>
                    <a:lnTo>
                      <a:pt x="30" y="46"/>
                    </a:lnTo>
                    <a:lnTo>
                      <a:pt x="34" y="50"/>
                    </a:lnTo>
                    <a:lnTo>
                      <a:pt x="34" y="50"/>
                    </a:lnTo>
                    <a:lnTo>
                      <a:pt x="38" y="54"/>
                    </a:lnTo>
                    <a:lnTo>
                      <a:pt x="38" y="54"/>
                    </a:lnTo>
                    <a:lnTo>
                      <a:pt x="36" y="50"/>
                    </a:lnTo>
                    <a:lnTo>
                      <a:pt x="36" y="46"/>
                    </a:lnTo>
                    <a:lnTo>
                      <a:pt x="36" y="46"/>
                    </a:lnTo>
                    <a:lnTo>
                      <a:pt x="36" y="42"/>
                    </a:lnTo>
                    <a:lnTo>
                      <a:pt x="38" y="38"/>
                    </a:lnTo>
                    <a:lnTo>
                      <a:pt x="38" y="38"/>
                    </a:lnTo>
                    <a:lnTo>
                      <a:pt x="44" y="36"/>
                    </a:lnTo>
                    <a:lnTo>
                      <a:pt x="44" y="36"/>
                    </a:lnTo>
                    <a:lnTo>
                      <a:pt x="46" y="32"/>
                    </a:lnTo>
                    <a:lnTo>
                      <a:pt x="46" y="32"/>
                    </a:lnTo>
                    <a:lnTo>
                      <a:pt x="50" y="30"/>
                    </a:lnTo>
                    <a:lnTo>
                      <a:pt x="52" y="28"/>
                    </a:lnTo>
                    <a:lnTo>
                      <a:pt x="52" y="28"/>
                    </a:lnTo>
                    <a:lnTo>
                      <a:pt x="52" y="26"/>
                    </a:lnTo>
                    <a:lnTo>
                      <a:pt x="50" y="26"/>
                    </a:lnTo>
                    <a:lnTo>
                      <a:pt x="48" y="24"/>
                    </a:lnTo>
                    <a:lnTo>
                      <a:pt x="46" y="22"/>
                    </a:lnTo>
                    <a:lnTo>
                      <a:pt x="46" y="22"/>
                    </a:lnTo>
                    <a:lnTo>
                      <a:pt x="50" y="22"/>
                    </a:lnTo>
                    <a:lnTo>
                      <a:pt x="52" y="20"/>
                    </a:lnTo>
                    <a:lnTo>
                      <a:pt x="52" y="20"/>
                    </a:lnTo>
                    <a:lnTo>
                      <a:pt x="52" y="18"/>
                    </a:lnTo>
                    <a:lnTo>
                      <a:pt x="50" y="18"/>
                    </a:lnTo>
                    <a:lnTo>
                      <a:pt x="48" y="14"/>
                    </a:lnTo>
                    <a:lnTo>
                      <a:pt x="48" y="14"/>
                    </a:lnTo>
                    <a:lnTo>
                      <a:pt x="48" y="10"/>
                    </a:lnTo>
                    <a:lnTo>
                      <a:pt x="48" y="1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30" name="Freeform 250"/>
              <p:cNvSpPr>
                <a:spLocks noChangeAspect="1"/>
              </p:cNvSpPr>
              <p:nvPr/>
            </p:nvSpPr>
            <p:spPr bwMode="gray">
              <a:xfrm>
                <a:off x="2373" y="3016"/>
                <a:ext cx="148" cy="174"/>
              </a:xfrm>
              <a:custGeom>
                <a:avLst/>
                <a:gdLst/>
                <a:ahLst/>
                <a:cxnLst>
                  <a:cxn ang="0">
                    <a:pos x="12" y="86"/>
                  </a:cxn>
                  <a:cxn ang="0">
                    <a:pos x="14" y="92"/>
                  </a:cxn>
                  <a:cxn ang="0">
                    <a:pos x="12" y="92"/>
                  </a:cxn>
                  <a:cxn ang="0">
                    <a:pos x="10" y="90"/>
                  </a:cxn>
                  <a:cxn ang="0">
                    <a:pos x="10" y="98"/>
                  </a:cxn>
                  <a:cxn ang="0">
                    <a:pos x="4" y="118"/>
                  </a:cxn>
                  <a:cxn ang="0">
                    <a:pos x="10" y="130"/>
                  </a:cxn>
                  <a:cxn ang="0">
                    <a:pos x="16" y="138"/>
                  </a:cxn>
                  <a:cxn ang="0">
                    <a:pos x="22" y="154"/>
                  </a:cxn>
                  <a:cxn ang="0">
                    <a:pos x="26" y="166"/>
                  </a:cxn>
                  <a:cxn ang="0">
                    <a:pos x="26" y="174"/>
                  </a:cxn>
                  <a:cxn ang="0">
                    <a:pos x="36" y="196"/>
                  </a:cxn>
                  <a:cxn ang="0">
                    <a:pos x="50" y="190"/>
                  </a:cxn>
                  <a:cxn ang="0">
                    <a:pos x="66" y="190"/>
                  </a:cxn>
                  <a:cxn ang="0">
                    <a:pos x="72" y="200"/>
                  </a:cxn>
                  <a:cxn ang="0">
                    <a:pos x="76" y="192"/>
                  </a:cxn>
                  <a:cxn ang="0">
                    <a:pos x="82" y="190"/>
                  </a:cxn>
                  <a:cxn ang="0">
                    <a:pos x="110" y="166"/>
                  </a:cxn>
                  <a:cxn ang="0">
                    <a:pos x="114" y="156"/>
                  </a:cxn>
                  <a:cxn ang="0">
                    <a:pos x="122" y="144"/>
                  </a:cxn>
                  <a:cxn ang="0">
                    <a:pos x="156" y="154"/>
                  </a:cxn>
                  <a:cxn ang="0">
                    <a:pos x="158" y="148"/>
                  </a:cxn>
                  <a:cxn ang="0">
                    <a:pos x="162" y="130"/>
                  </a:cxn>
                  <a:cxn ang="0">
                    <a:pos x="162" y="122"/>
                  </a:cxn>
                  <a:cxn ang="0">
                    <a:pos x="156" y="114"/>
                  </a:cxn>
                  <a:cxn ang="0">
                    <a:pos x="150" y="104"/>
                  </a:cxn>
                  <a:cxn ang="0">
                    <a:pos x="132" y="96"/>
                  </a:cxn>
                  <a:cxn ang="0">
                    <a:pos x="128" y="88"/>
                  </a:cxn>
                  <a:cxn ang="0">
                    <a:pos x="126" y="78"/>
                  </a:cxn>
                  <a:cxn ang="0">
                    <a:pos x="132" y="72"/>
                  </a:cxn>
                  <a:cxn ang="0">
                    <a:pos x="126" y="56"/>
                  </a:cxn>
                  <a:cxn ang="0">
                    <a:pos x="122" y="50"/>
                  </a:cxn>
                  <a:cxn ang="0">
                    <a:pos x="114" y="50"/>
                  </a:cxn>
                  <a:cxn ang="0">
                    <a:pos x="104" y="48"/>
                  </a:cxn>
                  <a:cxn ang="0">
                    <a:pos x="94" y="42"/>
                  </a:cxn>
                  <a:cxn ang="0">
                    <a:pos x="88" y="36"/>
                  </a:cxn>
                  <a:cxn ang="0">
                    <a:pos x="78" y="28"/>
                  </a:cxn>
                  <a:cxn ang="0">
                    <a:pos x="72" y="26"/>
                  </a:cxn>
                  <a:cxn ang="0">
                    <a:pos x="68" y="28"/>
                  </a:cxn>
                  <a:cxn ang="0">
                    <a:pos x="58" y="22"/>
                  </a:cxn>
                  <a:cxn ang="0">
                    <a:pos x="56" y="14"/>
                  </a:cxn>
                  <a:cxn ang="0">
                    <a:pos x="58" y="0"/>
                  </a:cxn>
                  <a:cxn ang="0">
                    <a:pos x="44" y="2"/>
                  </a:cxn>
                  <a:cxn ang="0">
                    <a:pos x="30" y="8"/>
                  </a:cxn>
                  <a:cxn ang="0">
                    <a:pos x="16" y="22"/>
                  </a:cxn>
                  <a:cxn ang="0">
                    <a:pos x="14" y="24"/>
                  </a:cxn>
                  <a:cxn ang="0">
                    <a:pos x="14" y="28"/>
                  </a:cxn>
                  <a:cxn ang="0">
                    <a:pos x="6" y="28"/>
                  </a:cxn>
                  <a:cxn ang="0">
                    <a:pos x="0" y="28"/>
                  </a:cxn>
                  <a:cxn ang="0">
                    <a:pos x="4" y="54"/>
                  </a:cxn>
                  <a:cxn ang="0">
                    <a:pos x="4" y="66"/>
                  </a:cxn>
                  <a:cxn ang="0">
                    <a:pos x="6" y="76"/>
                  </a:cxn>
                  <a:cxn ang="0">
                    <a:pos x="8" y="84"/>
                  </a:cxn>
                </a:cxnLst>
                <a:rect l="0" t="0" r="r" b="b"/>
                <a:pathLst>
                  <a:path w="162" h="200">
                    <a:moveTo>
                      <a:pt x="10" y="86"/>
                    </a:moveTo>
                    <a:lnTo>
                      <a:pt x="10" y="86"/>
                    </a:lnTo>
                    <a:lnTo>
                      <a:pt x="12" y="86"/>
                    </a:lnTo>
                    <a:lnTo>
                      <a:pt x="12" y="86"/>
                    </a:lnTo>
                    <a:lnTo>
                      <a:pt x="14" y="90"/>
                    </a:lnTo>
                    <a:lnTo>
                      <a:pt x="14" y="92"/>
                    </a:lnTo>
                    <a:lnTo>
                      <a:pt x="14" y="92"/>
                    </a:lnTo>
                    <a:lnTo>
                      <a:pt x="12" y="92"/>
                    </a:lnTo>
                    <a:lnTo>
                      <a:pt x="12" y="92"/>
                    </a:lnTo>
                    <a:lnTo>
                      <a:pt x="10" y="90"/>
                    </a:lnTo>
                    <a:lnTo>
                      <a:pt x="10" y="90"/>
                    </a:lnTo>
                    <a:lnTo>
                      <a:pt x="10" y="90"/>
                    </a:lnTo>
                    <a:lnTo>
                      <a:pt x="10" y="94"/>
                    </a:lnTo>
                    <a:lnTo>
                      <a:pt x="12" y="96"/>
                    </a:lnTo>
                    <a:lnTo>
                      <a:pt x="10" y="98"/>
                    </a:lnTo>
                    <a:lnTo>
                      <a:pt x="10" y="98"/>
                    </a:lnTo>
                    <a:lnTo>
                      <a:pt x="2" y="110"/>
                    </a:lnTo>
                    <a:lnTo>
                      <a:pt x="4" y="118"/>
                    </a:lnTo>
                    <a:lnTo>
                      <a:pt x="4" y="118"/>
                    </a:lnTo>
                    <a:lnTo>
                      <a:pt x="8" y="124"/>
                    </a:lnTo>
                    <a:lnTo>
                      <a:pt x="10" y="130"/>
                    </a:lnTo>
                    <a:lnTo>
                      <a:pt x="12" y="132"/>
                    </a:lnTo>
                    <a:lnTo>
                      <a:pt x="12" y="132"/>
                    </a:lnTo>
                    <a:lnTo>
                      <a:pt x="16" y="138"/>
                    </a:lnTo>
                    <a:lnTo>
                      <a:pt x="18" y="140"/>
                    </a:lnTo>
                    <a:lnTo>
                      <a:pt x="18" y="140"/>
                    </a:lnTo>
                    <a:lnTo>
                      <a:pt x="22" y="154"/>
                    </a:lnTo>
                    <a:lnTo>
                      <a:pt x="22" y="154"/>
                    </a:lnTo>
                    <a:lnTo>
                      <a:pt x="22" y="160"/>
                    </a:lnTo>
                    <a:lnTo>
                      <a:pt x="26" y="166"/>
                    </a:lnTo>
                    <a:lnTo>
                      <a:pt x="26" y="166"/>
                    </a:lnTo>
                    <a:lnTo>
                      <a:pt x="26" y="170"/>
                    </a:lnTo>
                    <a:lnTo>
                      <a:pt x="26" y="174"/>
                    </a:lnTo>
                    <a:lnTo>
                      <a:pt x="26" y="180"/>
                    </a:lnTo>
                    <a:lnTo>
                      <a:pt x="28" y="192"/>
                    </a:lnTo>
                    <a:lnTo>
                      <a:pt x="36" y="196"/>
                    </a:lnTo>
                    <a:lnTo>
                      <a:pt x="46" y="188"/>
                    </a:lnTo>
                    <a:lnTo>
                      <a:pt x="46" y="188"/>
                    </a:lnTo>
                    <a:lnTo>
                      <a:pt x="50" y="190"/>
                    </a:lnTo>
                    <a:lnTo>
                      <a:pt x="58" y="190"/>
                    </a:lnTo>
                    <a:lnTo>
                      <a:pt x="66" y="190"/>
                    </a:lnTo>
                    <a:lnTo>
                      <a:pt x="66" y="190"/>
                    </a:lnTo>
                    <a:lnTo>
                      <a:pt x="72" y="198"/>
                    </a:lnTo>
                    <a:lnTo>
                      <a:pt x="72" y="198"/>
                    </a:lnTo>
                    <a:lnTo>
                      <a:pt x="72" y="200"/>
                    </a:lnTo>
                    <a:lnTo>
                      <a:pt x="72" y="200"/>
                    </a:lnTo>
                    <a:lnTo>
                      <a:pt x="76" y="192"/>
                    </a:lnTo>
                    <a:lnTo>
                      <a:pt x="76" y="192"/>
                    </a:lnTo>
                    <a:lnTo>
                      <a:pt x="78" y="190"/>
                    </a:lnTo>
                    <a:lnTo>
                      <a:pt x="80" y="188"/>
                    </a:lnTo>
                    <a:lnTo>
                      <a:pt x="82" y="190"/>
                    </a:lnTo>
                    <a:lnTo>
                      <a:pt x="100" y="190"/>
                    </a:lnTo>
                    <a:lnTo>
                      <a:pt x="110" y="172"/>
                    </a:lnTo>
                    <a:lnTo>
                      <a:pt x="110" y="166"/>
                    </a:lnTo>
                    <a:lnTo>
                      <a:pt x="110" y="166"/>
                    </a:lnTo>
                    <a:lnTo>
                      <a:pt x="112" y="162"/>
                    </a:lnTo>
                    <a:lnTo>
                      <a:pt x="114" y="156"/>
                    </a:lnTo>
                    <a:lnTo>
                      <a:pt x="114" y="156"/>
                    </a:lnTo>
                    <a:lnTo>
                      <a:pt x="118" y="150"/>
                    </a:lnTo>
                    <a:lnTo>
                      <a:pt x="122" y="144"/>
                    </a:lnTo>
                    <a:lnTo>
                      <a:pt x="138" y="144"/>
                    </a:lnTo>
                    <a:lnTo>
                      <a:pt x="150" y="146"/>
                    </a:lnTo>
                    <a:lnTo>
                      <a:pt x="156" y="154"/>
                    </a:lnTo>
                    <a:lnTo>
                      <a:pt x="160" y="152"/>
                    </a:lnTo>
                    <a:lnTo>
                      <a:pt x="158" y="148"/>
                    </a:lnTo>
                    <a:lnTo>
                      <a:pt x="158" y="148"/>
                    </a:lnTo>
                    <a:lnTo>
                      <a:pt x="160" y="140"/>
                    </a:lnTo>
                    <a:lnTo>
                      <a:pt x="162" y="130"/>
                    </a:lnTo>
                    <a:lnTo>
                      <a:pt x="162" y="130"/>
                    </a:lnTo>
                    <a:lnTo>
                      <a:pt x="162" y="126"/>
                    </a:lnTo>
                    <a:lnTo>
                      <a:pt x="162" y="122"/>
                    </a:lnTo>
                    <a:lnTo>
                      <a:pt x="162" y="122"/>
                    </a:lnTo>
                    <a:lnTo>
                      <a:pt x="160" y="118"/>
                    </a:lnTo>
                    <a:lnTo>
                      <a:pt x="156" y="114"/>
                    </a:lnTo>
                    <a:lnTo>
                      <a:pt x="156" y="114"/>
                    </a:lnTo>
                    <a:lnTo>
                      <a:pt x="152" y="110"/>
                    </a:lnTo>
                    <a:lnTo>
                      <a:pt x="150" y="104"/>
                    </a:lnTo>
                    <a:lnTo>
                      <a:pt x="150" y="104"/>
                    </a:lnTo>
                    <a:lnTo>
                      <a:pt x="150" y="98"/>
                    </a:lnTo>
                    <a:lnTo>
                      <a:pt x="152" y="96"/>
                    </a:lnTo>
                    <a:lnTo>
                      <a:pt x="132" y="96"/>
                    </a:lnTo>
                    <a:lnTo>
                      <a:pt x="132" y="96"/>
                    </a:lnTo>
                    <a:lnTo>
                      <a:pt x="130" y="94"/>
                    </a:lnTo>
                    <a:lnTo>
                      <a:pt x="128" y="88"/>
                    </a:lnTo>
                    <a:lnTo>
                      <a:pt x="128" y="88"/>
                    </a:lnTo>
                    <a:lnTo>
                      <a:pt x="126" y="84"/>
                    </a:lnTo>
                    <a:lnTo>
                      <a:pt x="126" y="78"/>
                    </a:lnTo>
                    <a:lnTo>
                      <a:pt x="126" y="78"/>
                    </a:lnTo>
                    <a:lnTo>
                      <a:pt x="132" y="72"/>
                    </a:lnTo>
                    <a:lnTo>
                      <a:pt x="132" y="72"/>
                    </a:lnTo>
                    <a:lnTo>
                      <a:pt x="128" y="62"/>
                    </a:lnTo>
                    <a:lnTo>
                      <a:pt x="128" y="62"/>
                    </a:lnTo>
                    <a:lnTo>
                      <a:pt x="126" y="56"/>
                    </a:lnTo>
                    <a:lnTo>
                      <a:pt x="124" y="50"/>
                    </a:lnTo>
                    <a:lnTo>
                      <a:pt x="124" y="50"/>
                    </a:lnTo>
                    <a:lnTo>
                      <a:pt x="122" y="50"/>
                    </a:lnTo>
                    <a:lnTo>
                      <a:pt x="120" y="50"/>
                    </a:lnTo>
                    <a:lnTo>
                      <a:pt x="114" y="50"/>
                    </a:lnTo>
                    <a:lnTo>
                      <a:pt x="114" y="50"/>
                    </a:lnTo>
                    <a:lnTo>
                      <a:pt x="110" y="50"/>
                    </a:lnTo>
                    <a:lnTo>
                      <a:pt x="104" y="48"/>
                    </a:lnTo>
                    <a:lnTo>
                      <a:pt x="104" y="48"/>
                    </a:lnTo>
                    <a:lnTo>
                      <a:pt x="102" y="48"/>
                    </a:lnTo>
                    <a:lnTo>
                      <a:pt x="98" y="46"/>
                    </a:lnTo>
                    <a:lnTo>
                      <a:pt x="94" y="42"/>
                    </a:lnTo>
                    <a:lnTo>
                      <a:pt x="94" y="42"/>
                    </a:lnTo>
                    <a:lnTo>
                      <a:pt x="92" y="40"/>
                    </a:lnTo>
                    <a:lnTo>
                      <a:pt x="88" y="36"/>
                    </a:lnTo>
                    <a:lnTo>
                      <a:pt x="88" y="36"/>
                    </a:lnTo>
                    <a:lnTo>
                      <a:pt x="82" y="32"/>
                    </a:lnTo>
                    <a:lnTo>
                      <a:pt x="78" y="28"/>
                    </a:lnTo>
                    <a:lnTo>
                      <a:pt x="78" y="28"/>
                    </a:lnTo>
                    <a:lnTo>
                      <a:pt x="74" y="26"/>
                    </a:lnTo>
                    <a:lnTo>
                      <a:pt x="72" y="26"/>
                    </a:lnTo>
                    <a:lnTo>
                      <a:pt x="70" y="28"/>
                    </a:lnTo>
                    <a:lnTo>
                      <a:pt x="68" y="28"/>
                    </a:lnTo>
                    <a:lnTo>
                      <a:pt x="68" y="28"/>
                    </a:lnTo>
                    <a:lnTo>
                      <a:pt x="62" y="26"/>
                    </a:lnTo>
                    <a:lnTo>
                      <a:pt x="62" y="26"/>
                    </a:lnTo>
                    <a:lnTo>
                      <a:pt x="58" y="22"/>
                    </a:lnTo>
                    <a:lnTo>
                      <a:pt x="56" y="18"/>
                    </a:lnTo>
                    <a:lnTo>
                      <a:pt x="56" y="18"/>
                    </a:lnTo>
                    <a:lnTo>
                      <a:pt x="56" y="14"/>
                    </a:lnTo>
                    <a:lnTo>
                      <a:pt x="58" y="10"/>
                    </a:lnTo>
                    <a:lnTo>
                      <a:pt x="60" y="4"/>
                    </a:lnTo>
                    <a:lnTo>
                      <a:pt x="58" y="0"/>
                    </a:lnTo>
                    <a:lnTo>
                      <a:pt x="52" y="0"/>
                    </a:lnTo>
                    <a:lnTo>
                      <a:pt x="52" y="0"/>
                    </a:lnTo>
                    <a:lnTo>
                      <a:pt x="44" y="2"/>
                    </a:lnTo>
                    <a:lnTo>
                      <a:pt x="36" y="4"/>
                    </a:lnTo>
                    <a:lnTo>
                      <a:pt x="36" y="4"/>
                    </a:lnTo>
                    <a:lnTo>
                      <a:pt x="30" y="8"/>
                    </a:lnTo>
                    <a:lnTo>
                      <a:pt x="26" y="12"/>
                    </a:lnTo>
                    <a:lnTo>
                      <a:pt x="22" y="20"/>
                    </a:lnTo>
                    <a:lnTo>
                      <a:pt x="16" y="22"/>
                    </a:lnTo>
                    <a:lnTo>
                      <a:pt x="16" y="22"/>
                    </a:lnTo>
                    <a:lnTo>
                      <a:pt x="16" y="22"/>
                    </a:lnTo>
                    <a:lnTo>
                      <a:pt x="14" y="24"/>
                    </a:lnTo>
                    <a:lnTo>
                      <a:pt x="14" y="26"/>
                    </a:lnTo>
                    <a:lnTo>
                      <a:pt x="14" y="26"/>
                    </a:lnTo>
                    <a:lnTo>
                      <a:pt x="14" y="28"/>
                    </a:lnTo>
                    <a:lnTo>
                      <a:pt x="12" y="28"/>
                    </a:lnTo>
                    <a:lnTo>
                      <a:pt x="10" y="30"/>
                    </a:lnTo>
                    <a:lnTo>
                      <a:pt x="6" y="28"/>
                    </a:lnTo>
                    <a:lnTo>
                      <a:pt x="6" y="28"/>
                    </a:lnTo>
                    <a:lnTo>
                      <a:pt x="2" y="28"/>
                    </a:lnTo>
                    <a:lnTo>
                      <a:pt x="0" y="28"/>
                    </a:lnTo>
                    <a:lnTo>
                      <a:pt x="8" y="44"/>
                    </a:lnTo>
                    <a:lnTo>
                      <a:pt x="4" y="54"/>
                    </a:lnTo>
                    <a:lnTo>
                      <a:pt x="4" y="54"/>
                    </a:lnTo>
                    <a:lnTo>
                      <a:pt x="4" y="60"/>
                    </a:lnTo>
                    <a:lnTo>
                      <a:pt x="4" y="66"/>
                    </a:lnTo>
                    <a:lnTo>
                      <a:pt x="4" y="66"/>
                    </a:lnTo>
                    <a:lnTo>
                      <a:pt x="8" y="74"/>
                    </a:lnTo>
                    <a:lnTo>
                      <a:pt x="8" y="74"/>
                    </a:lnTo>
                    <a:lnTo>
                      <a:pt x="6" y="76"/>
                    </a:lnTo>
                    <a:lnTo>
                      <a:pt x="6" y="80"/>
                    </a:lnTo>
                    <a:lnTo>
                      <a:pt x="6" y="80"/>
                    </a:lnTo>
                    <a:lnTo>
                      <a:pt x="8" y="84"/>
                    </a:lnTo>
                    <a:lnTo>
                      <a:pt x="8" y="86"/>
                    </a:lnTo>
                    <a:lnTo>
                      <a:pt x="10" y="8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31" name="Freeform 251"/>
              <p:cNvSpPr>
                <a:spLocks noChangeAspect="1"/>
              </p:cNvSpPr>
              <p:nvPr/>
            </p:nvSpPr>
            <p:spPr bwMode="gray">
              <a:xfrm>
                <a:off x="4335" y="2453"/>
                <a:ext cx="36" cy="19"/>
              </a:xfrm>
              <a:custGeom>
                <a:avLst/>
                <a:gdLst/>
                <a:ahLst/>
                <a:cxnLst>
                  <a:cxn ang="0">
                    <a:pos x="0" y="12"/>
                  </a:cxn>
                  <a:cxn ang="0">
                    <a:pos x="0" y="18"/>
                  </a:cxn>
                  <a:cxn ang="0">
                    <a:pos x="4" y="22"/>
                  </a:cxn>
                  <a:cxn ang="0">
                    <a:pos x="10" y="22"/>
                  </a:cxn>
                  <a:cxn ang="0">
                    <a:pos x="16" y="20"/>
                  </a:cxn>
                  <a:cxn ang="0">
                    <a:pos x="24" y="22"/>
                  </a:cxn>
                  <a:cxn ang="0">
                    <a:pos x="36" y="22"/>
                  </a:cxn>
                  <a:cxn ang="0">
                    <a:pos x="40" y="20"/>
                  </a:cxn>
                  <a:cxn ang="0">
                    <a:pos x="40" y="14"/>
                  </a:cxn>
                  <a:cxn ang="0">
                    <a:pos x="38" y="4"/>
                  </a:cxn>
                  <a:cxn ang="0">
                    <a:pos x="28" y="4"/>
                  </a:cxn>
                  <a:cxn ang="0">
                    <a:pos x="22" y="4"/>
                  </a:cxn>
                  <a:cxn ang="0">
                    <a:pos x="16" y="0"/>
                  </a:cxn>
                  <a:cxn ang="0">
                    <a:pos x="8" y="2"/>
                  </a:cxn>
                  <a:cxn ang="0">
                    <a:pos x="4" y="4"/>
                  </a:cxn>
                  <a:cxn ang="0">
                    <a:pos x="0" y="12"/>
                  </a:cxn>
                </a:cxnLst>
                <a:rect l="0" t="0" r="r" b="b"/>
                <a:pathLst>
                  <a:path w="40" h="22">
                    <a:moveTo>
                      <a:pt x="0" y="12"/>
                    </a:moveTo>
                    <a:lnTo>
                      <a:pt x="0" y="18"/>
                    </a:lnTo>
                    <a:lnTo>
                      <a:pt x="4" y="22"/>
                    </a:lnTo>
                    <a:lnTo>
                      <a:pt x="10" y="22"/>
                    </a:lnTo>
                    <a:lnTo>
                      <a:pt x="16" y="20"/>
                    </a:lnTo>
                    <a:lnTo>
                      <a:pt x="24" y="22"/>
                    </a:lnTo>
                    <a:lnTo>
                      <a:pt x="36" y="22"/>
                    </a:lnTo>
                    <a:lnTo>
                      <a:pt x="40" y="20"/>
                    </a:lnTo>
                    <a:lnTo>
                      <a:pt x="40" y="14"/>
                    </a:lnTo>
                    <a:lnTo>
                      <a:pt x="38" y="4"/>
                    </a:lnTo>
                    <a:lnTo>
                      <a:pt x="28" y="4"/>
                    </a:lnTo>
                    <a:lnTo>
                      <a:pt x="22" y="4"/>
                    </a:lnTo>
                    <a:lnTo>
                      <a:pt x="16" y="0"/>
                    </a:lnTo>
                    <a:lnTo>
                      <a:pt x="8" y="2"/>
                    </a:lnTo>
                    <a:lnTo>
                      <a:pt x="4" y="4"/>
                    </a:lnTo>
                    <a:lnTo>
                      <a:pt x="0" y="1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32" name="Freeform 252"/>
              <p:cNvSpPr>
                <a:spLocks noChangeAspect="1"/>
              </p:cNvSpPr>
              <p:nvPr/>
            </p:nvSpPr>
            <p:spPr bwMode="gray">
              <a:xfrm>
                <a:off x="3244" y="2678"/>
                <a:ext cx="35" cy="99"/>
              </a:xfrm>
              <a:custGeom>
                <a:avLst/>
                <a:gdLst/>
                <a:ahLst/>
                <a:cxnLst>
                  <a:cxn ang="0">
                    <a:pos x="26" y="106"/>
                  </a:cxn>
                  <a:cxn ang="0">
                    <a:pos x="28" y="96"/>
                  </a:cxn>
                  <a:cxn ang="0">
                    <a:pos x="26" y="86"/>
                  </a:cxn>
                  <a:cxn ang="0">
                    <a:pos x="24" y="82"/>
                  </a:cxn>
                  <a:cxn ang="0">
                    <a:pos x="26" y="72"/>
                  </a:cxn>
                  <a:cxn ang="0">
                    <a:pos x="26" y="68"/>
                  </a:cxn>
                  <a:cxn ang="0">
                    <a:pos x="26" y="62"/>
                  </a:cxn>
                  <a:cxn ang="0">
                    <a:pos x="28" y="62"/>
                  </a:cxn>
                  <a:cxn ang="0">
                    <a:pos x="30" y="62"/>
                  </a:cxn>
                  <a:cxn ang="0">
                    <a:pos x="30" y="58"/>
                  </a:cxn>
                  <a:cxn ang="0">
                    <a:pos x="32" y="52"/>
                  </a:cxn>
                  <a:cxn ang="0">
                    <a:pos x="34" y="48"/>
                  </a:cxn>
                  <a:cxn ang="0">
                    <a:pos x="34" y="44"/>
                  </a:cxn>
                  <a:cxn ang="0">
                    <a:pos x="36" y="38"/>
                  </a:cxn>
                  <a:cxn ang="0">
                    <a:pos x="38" y="38"/>
                  </a:cxn>
                  <a:cxn ang="0">
                    <a:pos x="36" y="34"/>
                  </a:cxn>
                  <a:cxn ang="0">
                    <a:pos x="36" y="30"/>
                  </a:cxn>
                  <a:cxn ang="0">
                    <a:pos x="36" y="22"/>
                  </a:cxn>
                  <a:cxn ang="0">
                    <a:pos x="32" y="20"/>
                  </a:cxn>
                  <a:cxn ang="0">
                    <a:pos x="34" y="18"/>
                  </a:cxn>
                  <a:cxn ang="0">
                    <a:pos x="34" y="12"/>
                  </a:cxn>
                  <a:cxn ang="0">
                    <a:pos x="26" y="6"/>
                  </a:cxn>
                  <a:cxn ang="0">
                    <a:pos x="26" y="4"/>
                  </a:cxn>
                  <a:cxn ang="0">
                    <a:pos x="24" y="2"/>
                  </a:cxn>
                  <a:cxn ang="0">
                    <a:pos x="18" y="0"/>
                  </a:cxn>
                  <a:cxn ang="0">
                    <a:pos x="12" y="8"/>
                  </a:cxn>
                  <a:cxn ang="0">
                    <a:pos x="12" y="12"/>
                  </a:cxn>
                  <a:cxn ang="0">
                    <a:pos x="6" y="14"/>
                  </a:cxn>
                  <a:cxn ang="0">
                    <a:pos x="6" y="16"/>
                  </a:cxn>
                  <a:cxn ang="0">
                    <a:pos x="4" y="18"/>
                  </a:cxn>
                  <a:cxn ang="0">
                    <a:pos x="0" y="18"/>
                  </a:cxn>
                  <a:cxn ang="0">
                    <a:pos x="10" y="36"/>
                  </a:cxn>
                  <a:cxn ang="0">
                    <a:pos x="10" y="38"/>
                  </a:cxn>
                  <a:cxn ang="0">
                    <a:pos x="10" y="44"/>
                  </a:cxn>
                  <a:cxn ang="0">
                    <a:pos x="12" y="52"/>
                  </a:cxn>
                  <a:cxn ang="0">
                    <a:pos x="12" y="54"/>
                  </a:cxn>
                  <a:cxn ang="0">
                    <a:pos x="12" y="62"/>
                  </a:cxn>
                  <a:cxn ang="0">
                    <a:pos x="12" y="74"/>
                  </a:cxn>
                  <a:cxn ang="0">
                    <a:pos x="12" y="80"/>
                  </a:cxn>
                  <a:cxn ang="0">
                    <a:pos x="12" y="84"/>
                  </a:cxn>
                  <a:cxn ang="0">
                    <a:pos x="10" y="94"/>
                  </a:cxn>
                  <a:cxn ang="0">
                    <a:pos x="12" y="100"/>
                  </a:cxn>
                  <a:cxn ang="0">
                    <a:pos x="12" y="102"/>
                  </a:cxn>
                  <a:cxn ang="0">
                    <a:pos x="12" y="106"/>
                  </a:cxn>
                  <a:cxn ang="0">
                    <a:pos x="14" y="114"/>
                  </a:cxn>
                  <a:cxn ang="0">
                    <a:pos x="16" y="114"/>
                  </a:cxn>
                  <a:cxn ang="0">
                    <a:pos x="18" y="108"/>
                  </a:cxn>
                  <a:cxn ang="0">
                    <a:pos x="26" y="106"/>
                  </a:cxn>
                </a:cxnLst>
                <a:rect l="0" t="0" r="r" b="b"/>
                <a:pathLst>
                  <a:path w="38" h="114">
                    <a:moveTo>
                      <a:pt x="26" y="106"/>
                    </a:moveTo>
                    <a:lnTo>
                      <a:pt x="26" y="106"/>
                    </a:lnTo>
                    <a:lnTo>
                      <a:pt x="28" y="96"/>
                    </a:lnTo>
                    <a:lnTo>
                      <a:pt x="28" y="96"/>
                    </a:lnTo>
                    <a:lnTo>
                      <a:pt x="28" y="90"/>
                    </a:lnTo>
                    <a:lnTo>
                      <a:pt x="26" y="86"/>
                    </a:lnTo>
                    <a:lnTo>
                      <a:pt x="26" y="86"/>
                    </a:lnTo>
                    <a:lnTo>
                      <a:pt x="24" y="82"/>
                    </a:lnTo>
                    <a:lnTo>
                      <a:pt x="26" y="76"/>
                    </a:lnTo>
                    <a:lnTo>
                      <a:pt x="26" y="72"/>
                    </a:lnTo>
                    <a:lnTo>
                      <a:pt x="26" y="68"/>
                    </a:lnTo>
                    <a:lnTo>
                      <a:pt x="26" y="68"/>
                    </a:lnTo>
                    <a:lnTo>
                      <a:pt x="26" y="64"/>
                    </a:lnTo>
                    <a:lnTo>
                      <a:pt x="26" y="62"/>
                    </a:lnTo>
                    <a:lnTo>
                      <a:pt x="28" y="62"/>
                    </a:lnTo>
                    <a:lnTo>
                      <a:pt x="28" y="62"/>
                    </a:lnTo>
                    <a:lnTo>
                      <a:pt x="30" y="62"/>
                    </a:lnTo>
                    <a:lnTo>
                      <a:pt x="30" y="62"/>
                    </a:lnTo>
                    <a:lnTo>
                      <a:pt x="30" y="58"/>
                    </a:lnTo>
                    <a:lnTo>
                      <a:pt x="30" y="58"/>
                    </a:lnTo>
                    <a:lnTo>
                      <a:pt x="30" y="54"/>
                    </a:lnTo>
                    <a:lnTo>
                      <a:pt x="32" y="52"/>
                    </a:lnTo>
                    <a:lnTo>
                      <a:pt x="32" y="52"/>
                    </a:lnTo>
                    <a:lnTo>
                      <a:pt x="34" y="48"/>
                    </a:lnTo>
                    <a:lnTo>
                      <a:pt x="34" y="44"/>
                    </a:lnTo>
                    <a:lnTo>
                      <a:pt x="34" y="44"/>
                    </a:lnTo>
                    <a:lnTo>
                      <a:pt x="34" y="40"/>
                    </a:lnTo>
                    <a:lnTo>
                      <a:pt x="36" y="38"/>
                    </a:lnTo>
                    <a:lnTo>
                      <a:pt x="36" y="38"/>
                    </a:lnTo>
                    <a:lnTo>
                      <a:pt x="38" y="38"/>
                    </a:lnTo>
                    <a:lnTo>
                      <a:pt x="36" y="36"/>
                    </a:lnTo>
                    <a:lnTo>
                      <a:pt x="36" y="34"/>
                    </a:lnTo>
                    <a:lnTo>
                      <a:pt x="36" y="30"/>
                    </a:lnTo>
                    <a:lnTo>
                      <a:pt x="36" y="30"/>
                    </a:lnTo>
                    <a:lnTo>
                      <a:pt x="38" y="26"/>
                    </a:lnTo>
                    <a:lnTo>
                      <a:pt x="36" y="22"/>
                    </a:lnTo>
                    <a:lnTo>
                      <a:pt x="36" y="22"/>
                    </a:lnTo>
                    <a:lnTo>
                      <a:pt x="32" y="20"/>
                    </a:lnTo>
                    <a:lnTo>
                      <a:pt x="34" y="18"/>
                    </a:lnTo>
                    <a:lnTo>
                      <a:pt x="34" y="18"/>
                    </a:lnTo>
                    <a:lnTo>
                      <a:pt x="34" y="16"/>
                    </a:lnTo>
                    <a:lnTo>
                      <a:pt x="34" y="12"/>
                    </a:lnTo>
                    <a:lnTo>
                      <a:pt x="34" y="10"/>
                    </a:lnTo>
                    <a:lnTo>
                      <a:pt x="26" y="6"/>
                    </a:lnTo>
                    <a:lnTo>
                      <a:pt x="26" y="6"/>
                    </a:lnTo>
                    <a:lnTo>
                      <a:pt x="26" y="4"/>
                    </a:lnTo>
                    <a:lnTo>
                      <a:pt x="24" y="2"/>
                    </a:lnTo>
                    <a:lnTo>
                      <a:pt x="24" y="2"/>
                    </a:lnTo>
                    <a:lnTo>
                      <a:pt x="20" y="0"/>
                    </a:lnTo>
                    <a:lnTo>
                      <a:pt x="18" y="0"/>
                    </a:lnTo>
                    <a:lnTo>
                      <a:pt x="12" y="8"/>
                    </a:lnTo>
                    <a:lnTo>
                      <a:pt x="12" y="8"/>
                    </a:lnTo>
                    <a:lnTo>
                      <a:pt x="12" y="8"/>
                    </a:lnTo>
                    <a:lnTo>
                      <a:pt x="12" y="12"/>
                    </a:lnTo>
                    <a:lnTo>
                      <a:pt x="12" y="12"/>
                    </a:lnTo>
                    <a:lnTo>
                      <a:pt x="6" y="14"/>
                    </a:lnTo>
                    <a:lnTo>
                      <a:pt x="6" y="14"/>
                    </a:lnTo>
                    <a:lnTo>
                      <a:pt x="6" y="16"/>
                    </a:lnTo>
                    <a:lnTo>
                      <a:pt x="6" y="18"/>
                    </a:lnTo>
                    <a:lnTo>
                      <a:pt x="4" y="18"/>
                    </a:lnTo>
                    <a:lnTo>
                      <a:pt x="4" y="18"/>
                    </a:lnTo>
                    <a:lnTo>
                      <a:pt x="0" y="18"/>
                    </a:lnTo>
                    <a:lnTo>
                      <a:pt x="0" y="32"/>
                    </a:lnTo>
                    <a:lnTo>
                      <a:pt x="10" y="36"/>
                    </a:lnTo>
                    <a:lnTo>
                      <a:pt x="10" y="36"/>
                    </a:lnTo>
                    <a:lnTo>
                      <a:pt x="10" y="38"/>
                    </a:lnTo>
                    <a:lnTo>
                      <a:pt x="10" y="44"/>
                    </a:lnTo>
                    <a:lnTo>
                      <a:pt x="10" y="44"/>
                    </a:lnTo>
                    <a:lnTo>
                      <a:pt x="10" y="50"/>
                    </a:lnTo>
                    <a:lnTo>
                      <a:pt x="12" y="52"/>
                    </a:lnTo>
                    <a:lnTo>
                      <a:pt x="12" y="52"/>
                    </a:lnTo>
                    <a:lnTo>
                      <a:pt x="12" y="54"/>
                    </a:lnTo>
                    <a:lnTo>
                      <a:pt x="12" y="62"/>
                    </a:lnTo>
                    <a:lnTo>
                      <a:pt x="12" y="62"/>
                    </a:lnTo>
                    <a:lnTo>
                      <a:pt x="10" y="68"/>
                    </a:lnTo>
                    <a:lnTo>
                      <a:pt x="12" y="74"/>
                    </a:lnTo>
                    <a:lnTo>
                      <a:pt x="12" y="74"/>
                    </a:lnTo>
                    <a:lnTo>
                      <a:pt x="12" y="80"/>
                    </a:lnTo>
                    <a:lnTo>
                      <a:pt x="12" y="84"/>
                    </a:lnTo>
                    <a:lnTo>
                      <a:pt x="12" y="84"/>
                    </a:lnTo>
                    <a:lnTo>
                      <a:pt x="10" y="90"/>
                    </a:lnTo>
                    <a:lnTo>
                      <a:pt x="10" y="94"/>
                    </a:lnTo>
                    <a:lnTo>
                      <a:pt x="10" y="94"/>
                    </a:lnTo>
                    <a:lnTo>
                      <a:pt x="12" y="100"/>
                    </a:lnTo>
                    <a:lnTo>
                      <a:pt x="12" y="102"/>
                    </a:lnTo>
                    <a:lnTo>
                      <a:pt x="12" y="102"/>
                    </a:lnTo>
                    <a:lnTo>
                      <a:pt x="12" y="106"/>
                    </a:lnTo>
                    <a:lnTo>
                      <a:pt x="12" y="106"/>
                    </a:lnTo>
                    <a:lnTo>
                      <a:pt x="14" y="112"/>
                    </a:lnTo>
                    <a:lnTo>
                      <a:pt x="14" y="114"/>
                    </a:lnTo>
                    <a:lnTo>
                      <a:pt x="16" y="114"/>
                    </a:lnTo>
                    <a:lnTo>
                      <a:pt x="16" y="114"/>
                    </a:lnTo>
                    <a:lnTo>
                      <a:pt x="18" y="108"/>
                    </a:lnTo>
                    <a:lnTo>
                      <a:pt x="18" y="108"/>
                    </a:lnTo>
                    <a:lnTo>
                      <a:pt x="26" y="106"/>
                    </a:lnTo>
                    <a:lnTo>
                      <a:pt x="26" y="106"/>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333" name="Freeform 253"/>
              <p:cNvSpPr>
                <a:spLocks noChangeAspect="1"/>
              </p:cNvSpPr>
              <p:nvPr/>
            </p:nvSpPr>
            <p:spPr bwMode="gray">
              <a:xfrm>
                <a:off x="2137" y="2595"/>
                <a:ext cx="15" cy="38"/>
              </a:xfrm>
              <a:custGeom>
                <a:avLst/>
                <a:gdLst/>
                <a:ahLst/>
                <a:cxnLst>
                  <a:cxn ang="0">
                    <a:pos x="4" y="44"/>
                  </a:cxn>
                  <a:cxn ang="0">
                    <a:pos x="4" y="44"/>
                  </a:cxn>
                  <a:cxn ang="0">
                    <a:pos x="12" y="32"/>
                  </a:cxn>
                  <a:cxn ang="0">
                    <a:pos x="14" y="26"/>
                  </a:cxn>
                  <a:cxn ang="0">
                    <a:pos x="14" y="24"/>
                  </a:cxn>
                  <a:cxn ang="0">
                    <a:pos x="12" y="22"/>
                  </a:cxn>
                  <a:cxn ang="0">
                    <a:pos x="12" y="22"/>
                  </a:cxn>
                  <a:cxn ang="0">
                    <a:pos x="16" y="18"/>
                  </a:cxn>
                  <a:cxn ang="0">
                    <a:pos x="16" y="18"/>
                  </a:cxn>
                  <a:cxn ang="0">
                    <a:pos x="16" y="10"/>
                  </a:cxn>
                  <a:cxn ang="0">
                    <a:pos x="16" y="4"/>
                  </a:cxn>
                  <a:cxn ang="0">
                    <a:pos x="16" y="4"/>
                  </a:cxn>
                  <a:cxn ang="0">
                    <a:pos x="12" y="2"/>
                  </a:cxn>
                  <a:cxn ang="0">
                    <a:pos x="12" y="2"/>
                  </a:cxn>
                  <a:cxn ang="0">
                    <a:pos x="12" y="2"/>
                  </a:cxn>
                  <a:cxn ang="0">
                    <a:pos x="8" y="0"/>
                  </a:cxn>
                  <a:cxn ang="0">
                    <a:pos x="8" y="2"/>
                  </a:cxn>
                  <a:cxn ang="0">
                    <a:pos x="6" y="4"/>
                  </a:cxn>
                  <a:cxn ang="0">
                    <a:pos x="0" y="6"/>
                  </a:cxn>
                  <a:cxn ang="0">
                    <a:pos x="0" y="44"/>
                  </a:cxn>
                  <a:cxn ang="0">
                    <a:pos x="4" y="44"/>
                  </a:cxn>
                </a:cxnLst>
                <a:rect l="0" t="0" r="r" b="b"/>
                <a:pathLst>
                  <a:path w="16" h="44">
                    <a:moveTo>
                      <a:pt x="4" y="44"/>
                    </a:moveTo>
                    <a:lnTo>
                      <a:pt x="4" y="44"/>
                    </a:lnTo>
                    <a:lnTo>
                      <a:pt x="12" y="32"/>
                    </a:lnTo>
                    <a:lnTo>
                      <a:pt x="14" y="26"/>
                    </a:lnTo>
                    <a:lnTo>
                      <a:pt x="14" y="24"/>
                    </a:lnTo>
                    <a:lnTo>
                      <a:pt x="12" y="22"/>
                    </a:lnTo>
                    <a:lnTo>
                      <a:pt x="12" y="22"/>
                    </a:lnTo>
                    <a:lnTo>
                      <a:pt x="16" y="18"/>
                    </a:lnTo>
                    <a:lnTo>
                      <a:pt x="16" y="18"/>
                    </a:lnTo>
                    <a:lnTo>
                      <a:pt x="16" y="10"/>
                    </a:lnTo>
                    <a:lnTo>
                      <a:pt x="16" y="4"/>
                    </a:lnTo>
                    <a:lnTo>
                      <a:pt x="16" y="4"/>
                    </a:lnTo>
                    <a:lnTo>
                      <a:pt x="12" y="2"/>
                    </a:lnTo>
                    <a:lnTo>
                      <a:pt x="12" y="2"/>
                    </a:lnTo>
                    <a:lnTo>
                      <a:pt x="12" y="2"/>
                    </a:lnTo>
                    <a:lnTo>
                      <a:pt x="8" y="0"/>
                    </a:lnTo>
                    <a:lnTo>
                      <a:pt x="8" y="2"/>
                    </a:lnTo>
                    <a:lnTo>
                      <a:pt x="6" y="4"/>
                    </a:lnTo>
                    <a:lnTo>
                      <a:pt x="0" y="6"/>
                    </a:lnTo>
                    <a:lnTo>
                      <a:pt x="0" y="44"/>
                    </a:lnTo>
                    <a:lnTo>
                      <a:pt x="4" y="4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34" name="Freeform 254"/>
              <p:cNvSpPr>
                <a:spLocks noChangeAspect="1"/>
              </p:cNvSpPr>
              <p:nvPr/>
            </p:nvSpPr>
            <p:spPr bwMode="gray">
              <a:xfrm>
                <a:off x="3262" y="2072"/>
                <a:ext cx="48" cy="33"/>
              </a:xfrm>
              <a:custGeom>
                <a:avLst/>
                <a:gdLst/>
                <a:ahLst/>
                <a:cxnLst>
                  <a:cxn ang="0">
                    <a:pos x="16" y="0"/>
                  </a:cxn>
                  <a:cxn ang="0">
                    <a:pos x="10" y="4"/>
                  </a:cxn>
                  <a:cxn ang="0">
                    <a:pos x="4" y="10"/>
                  </a:cxn>
                  <a:cxn ang="0">
                    <a:pos x="4" y="10"/>
                  </a:cxn>
                  <a:cxn ang="0">
                    <a:pos x="6" y="12"/>
                  </a:cxn>
                  <a:cxn ang="0">
                    <a:pos x="8" y="18"/>
                  </a:cxn>
                  <a:cxn ang="0">
                    <a:pos x="14" y="22"/>
                  </a:cxn>
                  <a:cxn ang="0">
                    <a:pos x="16" y="24"/>
                  </a:cxn>
                  <a:cxn ang="0">
                    <a:pos x="20" y="22"/>
                  </a:cxn>
                  <a:cxn ang="0">
                    <a:pos x="20" y="24"/>
                  </a:cxn>
                  <a:cxn ang="0">
                    <a:pos x="22" y="28"/>
                  </a:cxn>
                  <a:cxn ang="0">
                    <a:pos x="30" y="32"/>
                  </a:cxn>
                  <a:cxn ang="0">
                    <a:pos x="32" y="32"/>
                  </a:cxn>
                  <a:cxn ang="0">
                    <a:pos x="36" y="30"/>
                  </a:cxn>
                  <a:cxn ang="0">
                    <a:pos x="36" y="32"/>
                  </a:cxn>
                  <a:cxn ang="0">
                    <a:pos x="38" y="38"/>
                  </a:cxn>
                  <a:cxn ang="0">
                    <a:pos x="42" y="38"/>
                  </a:cxn>
                  <a:cxn ang="0">
                    <a:pos x="48" y="36"/>
                  </a:cxn>
                  <a:cxn ang="0">
                    <a:pos x="48" y="34"/>
                  </a:cxn>
                  <a:cxn ang="0">
                    <a:pos x="50" y="30"/>
                  </a:cxn>
                  <a:cxn ang="0">
                    <a:pos x="52" y="28"/>
                  </a:cxn>
                  <a:cxn ang="0">
                    <a:pos x="52" y="22"/>
                  </a:cxn>
                  <a:cxn ang="0">
                    <a:pos x="50" y="20"/>
                  </a:cxn>
                  <a:cxn ang="0">
                    <a:pos x="50" y="16"/>
                  </a:cxn>
                  <a:cxn ang="0">
                    <a:pos x="52" y="16"/>
                  </a:cxn>
                  <a:cxn ang="0">
                    <a:pos x="48" y="14"/>
                  </a:cxn>
                  <a:cxn ang="0">
                    <a:pos x="46" y="12"/>
                  </a:cxn>
                  <a:cxn ang="0">
                    <a:pos x="42" y="10"/>
                  </a:cxn>
                  <a:cxn ang="0">
                    <a:pos x="40" y="8"/>
                  </a:cxn>
                  <a:cxn ang="0">
                    <a:pos x="38" y="6"/>
                  </a:cxn>
                  <a:cxn ang="0">
                    <a:pos x="34" y="6"/>
                  </a:cxn>
                  <a:cxn ang="0">
                    <a:pos x="28" y="10"/>
                  </a:cxn>
                  <a:cxn ang="0">
                    <a:pos x="26" y="10"/>
                  </a:cxn>
                  <a:cxn ang="0">
                    <a:pos x="18" y="4"/>
                  </a:cxn>
                  <a:cxn ang="0">
                    <a:pos x="16" y="0"/>
                  </a:cxn>
                </a:cxnLst>
                <a:rect l="0" t="0" r="r" b="b"/>
                <a:pathLst>
                  <a:path w="52" h="38">
                    <a:moveTo>
                      <a:pt x="16" y="0"/>
                    </a:moveTo>
                    <a:lnTo>
                      <a:pt x="16" y="0"/>
                    </a:lnTo>
                    <a:lnTo>
                      <a:pt x="10" y="4"/>
                    </a:lnTo>
                    <a:lnTo>
                      <a:pt x="10" y="4"/>
                    </a:lnTo>
                    <a:lnTo>
                      <a:pt x="0" y="6"/>
                    </a:lnTo>
                    <a:lnTo>
                      <a:pt x="4" y="10"/>
                    </a:lnTo>
                    <a:lnTo>
                      <a:pt x="4" y="10"/>
                    </a:lnTo>
                    <a:lnTo>
                      <a:pt x="4" y="10"/>
                    </a:lnTo>
                    <a:lnTo>
                      <a:pt x="6" y="12"/>
                    </a:lnTo>
                    <a:lnTo>
                      <a:pt x="6" y="12"/>
                    </a:lnTo>
                    <a:lnTo>
                      <a:pt x="8" y="18"/>
                    </a:lnTo>
                    <a:lnTo>
                      <a:pt x="8" y="18"/>
                    </a:lnTo>
                    <a:lnTo>
                      <a:pt x="10" y="18"/>
                    </a:lnTo>
                    <a:lnTo>
                      <a:pt x="14" y="22"/>
                    </a:lnTo>
                    <a:lnTo>
                      <a:pt x="14" y="22"/>
                    </a:lnTo>
                    <a:lnTo>
                      <a:pt x="16" y="24"/>
                    </a:lnTo>
                    <a:lnTo>
                      <a:pt x="18" y="24"/>
                    </a:lnTo>
                    <a:lnTo>
                      <a:pt x="20" y="22"/>
                    </a:lnTo>
                    <a:lnTo>
                      <a:pt x="20" y="22"/>
                    </a:lnTo>
                    <a:lnTo>
                      <a:pt x="20" y="24"/>
                    </a:lnTo>
                    <a:lnTo>
                      <a:pt x="22" y="28"/>
                    </a:lnTo>
                    <a:lnTo>
                      <a:pt x="22" y="28"/>
                    </a:lnTo>
                    <a:lnTo>
                      <a:pt x="26" y="30"/>
                    </a:lnTo>
                    <a:lnTo>
                      <a:pt x="30" y="32"/>
                    </a:lnTo>
                    <a:lnTo>
                      <a:pt x="30" y="32"/>
                    </a:lnTo>
                    <a:lnTo>
                      <a:pt x="32" y="32"/>
                    </a:lnTo>
                    <a:lnTo>
                      <a:pt x="34" y="32"/>
                    </a:lnTo>
                    <a:lnTo>
                      <a:pt x="36" y="30"/>
                    </a:lnTo>
                    <a:lnTo>
                      <a:pt x="36" y="32"/>
                    </a:lnTo>
                    <a:lnTo>
                      <a:pt x="36" y="32"/>
                    </a:lnTo>
                    <a:lnTo>
                      <a:pt x="36" y="36"/>
                    </a:lnTo>
                    <a:lnTo>
                      <a:pt x="38" y="38"/>
                    </a:lnTo>
                    <a:lnTo>
                      <a:pt x="38" y="38"/>
                    </a:lnTo>
                    <a:lnTo>
                      <a:pt x="42" y="38"/>
                    </a:lnTo>
                    <a:lnTo>
                      <a:pt x="48" y="36"/>
                    </a:lnTo>
                    <a:lnTo>
                      <a:pt x="48" y="36"/>
                    </a:lnTo>
                    <a:lnTo>
                      <a:pt x="48" y="34"/>
                    </a:lnTo>
                    <a:lnTo>
                      <a:pt x="48" y="34"/>
                    </a:lnTo>
                    <a:lnTo>
                      <a:pt x="48" y="30"/>
                    </a:lnTo>
                    <a:lnTo>
                      <a:pt x="50" y="30"/>
                    </a:lnTo>
                    <a:lnTo>
                      <a:pt x="52" y="28"/>
                    </a:lnTo>
                    <a:lnTo>
                      <a:pt x="52" y="28"/>
                    </a:lnTo>
                    <a:lnTo>
                      <a:pt x="52" y="24"/>
                    </a:lnTo>
                    <a:lnTo>
                      <a:pt x="52" y="22"/>
                    </a:lnTo>
                    <a:lnTo>
                      <a:pt x="50" y="20"/>
                    </a:lnTo>
                    <a:lnTo>
                      <a:pt x="50" y="20"/>
                    </a:lnTo>
                    <a:lnTo>
                      <a:pt x="50" y="18"/>
                    </a:lnTo>
                    <a:lnTo>
                      <a:pt x="50" y="16"/>
                    </a:lnTo>
                    <a:lnTo>
                      <a:pt x="52" y="16"/>
                    </a:lnTo>
                    <a:lnTo>
                      <a:pt x="52" y="16"/>
                    </a:lnTo>
                    <a:lnTo>
                      <a:pt x="52" y="16"/>
                    </a:lnTo>
                    <a:lnTo>
                      <a:pt x="48" y="14"/>
                    </a:lnTo>
                    <a:lnTo>
                      <a:pt x="46" y="12"/>
                    </a:lnTo>
                    <a:lnTo>
                      <a:pt x="46" y="12"/>
                    </a:lnTo>
                    <a:lnTo>
                      <a:pt x="44" y="12"/>
                    </a:lnTo>
                    <a:lnTo>
                      <a:pt x="42" y="10"/>
                    </a:lnTo>
                    <a:lnTo>
                      <a:pt x="40" y="8"/>
                    </a:lnTo>
                    <a:lnTo>
                      <a:pt x="40" y="8"/>
                    </a:lnTo>
                    <a:lnTo>
                      <a:pt x="40" y="6"/>
                    </a:lnTo>
                    <a:lnTo>
                      <a:pt x="38" y="6"/>
                    </a:lnTo>
                    <a:lnTo>
                      <a:pt x="34" y="6"/>
                    </a:lnTo>
                    <a:lnTo>
                      <a:pt x="34" y="6"/>
                    </a:lnTo>
                    <a:lnTo>
                      <a:pt x="30" y="8"/>
                    </a:lnTo>
                    <a:lnTo>
                      <a:pt x="28" y="10"/>
                    </a:lnTo>
                    <a:lnTo>
                      <a:pt x="26" y="10"/>
                    </a:lnTo>
                    <a:lnTo>
                      <a:pt x="26" y="10"/>
                    </a:lnTo>
                    <a:lnTo>
                      <a:pt x="22" y="8"/>
                    </a:lnTo>
                    <a:lnTo>
                      <a:pt x="18" y="4"/>
                    </a:lnTo>
                    <a:lnTo>
                      <a:pt x="16" y="0"/>
                    </a:lnTo>
                    <a:lnTo>
                      <a:pt x="16"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35" name="Freeform 255"/>
              <p:cNvSpPr>
                <a:spLocks noChangeAspect="1"/>
              </p:cNvSpPr>
              <p:nvPr/>
            </p:nvSpPr>
            <p:spPr bwMode="gray">
              <a:xfrm>
                <a:off x="3538" y="1987"/>
                <a:ext cx="93" cy="80"/>
              </a:xfrm>
              <a:custGeom>
                <a:avLst/>
                <a:gdLst/>
                <a:ahLst/>
                <a:cxnLst>
                  <a:cxn ang="0">
                    <a:pos x="28" y="18"/>
                  </a:cxn>
                  <a:cxn ang="0">
                    <a:pos x="34" y="12"/>
                  </a:cxn>
                  <a:cxn ang="0">
                    <a:pos x="38" y="12"/>
                  </a:cxn>
                  <a:cxn ang="0">
                    <a:pos x="44" y="8"/>
                  </a:cxn>
                  <a:cxn ang="0">
                    <a:pos x="44" y="2"/>
                  </a:cxn>
                  <a:cxn ang="0">
                    <a:pos x="46" y="0"/>
                  </a:cxn>
                  <a:cxn ang="0">
                    <a:pos x="54" y="2"/>
                  </a:cxn>
                  <a:cxn ang="0">
                    <a:pos x="56" y="0"/>
                  </a:cxn>
                  <a:cxn ang="0">
                    <a:pos x="58" y="2"/>
                  </a:cxn>
                  <a:cxn ang="0">
                    <a:pos x="60" y="4"/>
                  </a:cxn>
                  <a:cxn ang="0">
                    <a:pos x="64" y="2"/>
                  </a:cxn>
                  <a:cxn ang="0">
                    <a:pos x="66" y="2"/>
                  </a:cxn>
                  <a:cxn ang="0">
                    <a:pos x="72" y="4"/>
                  </a:cxn>
                  <a:cxn ang="0">
                    <a:pos x="78" y="6"/>
                  </a:cxn>
                  <a:cxn ang="0">
                    <a:pos x="80" y="8"/>
                  </a:cxn>
                  <a:cxn ang="0">
                    <a:pos x="82" y="12"/>
                  </a:cxn>
                  <a:cxn ang="0">
                    <a:pos x="84" y="16"/>
                  </a:cxn>
                  <a:cxn ang="0">
                    <a:pos x="86" y="20"/>
                  </a:cxn>
                  <a:cxn ang="0">
                    <a:pos x="88" y="26"/>
                  </a:cxn>
                  <a:cxn ang="0">
                    <a:pos x="88" y="36"/>
                  </a:cxn>
                  <a:cxn ang="0">
                    <a:pos x="90" y="38"/>
                  </a:cxn>
                  <a:cxn ang="0">
                    <a:pos x="98" y="46"/>
                  </a:cxn>
                  <a:cxn ang="0">
                    <a:pos x="100" y="52"/>
                  </a:cxn>
                  <a:cxn ang="0">
                    <a:pos x="98" y="56"/>
                  </a:cxn>
                  <a:cxn ang="0">
                    <a:pos x="96" y="56"/>
                  </a:cxn>
                  <a:cxn ang="0">
                    <a:pos x="90" y="54"/>
                  </a:cxn>
                  <a:cxn ang="0">
                    <a:pos x="88" y="56"/>
                  </a:cxn>
                  <a:cxn ang="0">
                    <a:pos x="90" y="60"/>
                  </a:cxn>
                  <a:cxn ang="0">
                    <a:pos x="94" y="64"/>
                  </a:cxn>
                  <a:cxn ang="0">
                    <a:pos x="94" y="80"/>
                  </a:cxn>
                  <a:cxn ang="0">
                    <a:pos x="88" y="80"/>
                  </a:cxn>
                  <a:cxn ang="0">
                    <a:pos x="86" y="82"/>
                  </a:cxn>
                  <a:cxn ang="0">
                    <a:pos x="86" y="86"/>
                  </a:cxn>
                  <a:cxn ang="0">
                    <a:pos x="82" y="90"/>
                  </a:cxn>
                  <a:cxn ang="0">
                    <a:pos x="76" y="90"/>
                  </a:cxn>
                  <a:cxn ang="0">
                    <a:pos x="70" y="90"/>
                  </a:cxn>
                  <a:cxn ang="0">
                    <a:pos x="64" y="90"/>
                  </a:cxn>
                  <a:cxn ang="0">
                    <a:pos x="62" y="90"/>
                  </a:cxn>
                  <a:cxn ang="0">
                    <a:pos x="58" y="88"/>
                  </a:cxn>
                  <a:cxn ang="0">
                    <a:pos x="56" y="92"/>
                  </a:cxn>
                  <a:cxn ang="0">
                    <a:pos x="54" y="88"/>
                  </a:cxn>
                  <a:cxn ang="0">
                    <a:pos x="50" y="88"/>
                  </a:cxn>
                  <a:cxn ang="0">
                    <a:pos x="38" y="88"/>
                  </a:cxn>
                  <a:cxn ang="0">
                    <a:pos x="24" y="86"/>
                  </a:cxn>
                  <a:cxn ang="0">
                    <a:pos x="14" y="86"/>
                  </a:cxn>
                  <a:cxn ang="0">
                    <a:pos x="12" y="90"/>
                  </a:cxn>
                  <a:cxn ang="0">
                    <a:pos x="8" y="90"/>
                  </a:cxn>
                  <a:cxn ang="0">
                    <a:pos x="6" y="86"/>
                  </a:cxn>
                  <a:cxn ang="0">
                    <a:pos x="2" y="88"/>
                  </a:cxn>
                  <a:cxn ang="0">
                    <a:pos x="0" y="78"/>
                  </a:cxn>
                  <a:cxn ang="0">
                    <a:pos x="4" y="72"/>
                  </a:cxn>
                  <a:cxn ang="0">
                    <a:pos x="4" y="66"/>
                  </a:cxn>
                  <a:cxn ang="0">
                    <a:pos x="2" y="62"/>
                  </a:cxn>
                  <a:cxn ang="0">
                    <a:pos x="0" y="54"/>
                  </a:cxn>
                  <a:cxn ang="0">
                    <a:pos x="6" y="52"/>
                  </a:cxn>
                  <a:cxn ang="0">
                    <a:pos x="14" y="52"/>
                  </a:cxn>
                  <a:cxn ang="0">
                    <a:pos x="16" y="50"/>
                  </a:cxn>
                  <a:cxn ang="0">
                    <a:pos x="22" y="46"/>
                  </a:cxn>
                  <a:cxn ang="0">
                    <a:pos x="22" y="38"/>
                  </a:cxn>
                  <a:cxn ang="0">
                    <a:pos x="22" y="32"/>
                  </a:cxn>
                  <a:cxn ang="0">
                    <a:pos x="26" y="26"/>
                  </a:cxn>
                  <a:cxn ang="0">
                    <a:pos x="30" y="22"/>
                  </a:cxn>
                  <a:cxn ang="0">
                    <a:pos x="28" y="18"/>
                  </a:cxn>
                </a:cxnLst>
                <a:rect l="0" t="0" r="r" b="b"/>
                <a:pathLst>
                  <a:path w="100" h="92">
                    <a:moveTo>
                      <a:pt x="28" y="18"/>
                    </a:moveTo>
                    <a:lnTo>
                      <a:pt x="28" y="18"/>
                    </a:lnTo>
                    <a:lnTo>
                      <a:pt x="32" y="14"/>
                    </a:lnTo>
                    <a:lnTo>
                      <a:pt x="34" y="12"/>
                    </a:lnTo>
                    <a:lnTo>
                      <a:pt x="38" y="12"/>
                    </a:lnTo>
                    <a:lnTo>
                      <a:pt x="38" y="12"/>
                    </a:lnTo>
                    <a:lnTo>
                      <a:pt x="42" y="14"/>
                    </a:lnTo>
                    <a:lnTo>
                      <a:pt x="44" y="8"/>
                    </a:lnTo>
                    <a:lnTo>
                      <a:pt x="44" y="8"/>
                    </a:lnTo>
                    <a:lnTo>
                      <a:pt x="44" y="2"/>
                    </a:lnTo>
                    <a:lnTo>
                      <a:pt x="46" y="0"/>
                    </a:lnTo>
                    <a:lnTo>
                      <a:pt x="46" y="0"/>
                    </a:lnTo>
                    <a:lnTo>
                      <a:pt x="50" y="2"/>
                    </a:lnTo>
                    <a:lnTo>
                      <a:pt x="54" y="2"/>
                    </a:lnTo>
                    <a:lnTo>
                      <a:pt x="56" y="0"/>
                    </a:lnTo>
                    <a:lnTo>
                      <a:pt x="56" y="0"/>
                    </a:lnTo>
                    <a:lnTo>
                      <a:pt x="56" y="0"/>
                    </a:lnTo>
                    <a:lnTo>
                      <a:pt x="58" y="2"/>
                    </a:lnTo>
                    <a:lnTo>
                      <a:pt x="58" y="4"/>
                    </a:lnTo>
                    <a:lnTo>
                      <a:pt x="60" y="4"/>
                    </a:lnTo>
                    <a:lnTo>
                      <a:pt x="60" y="4"/>
                    </a:lnTo>
                    <a:lnTo>
                      <a:pt x="64" y="2"/>
                    </a:lnTo>
                    <a:lnTo>
                      <a:pt x="66" y="2"/>
                    </a:lnTo>
                    <a:lnTo>
                      <a:pt x="66" y="2"/>
                    </a:lnTo>
                    <a:lnTo>
                      <a:pt x="72" y="4"/>
                    </a:lnTo>
                    <a:lnTo>
                      <a:pt x="72" y="4"/>
                    </a:lnTo>
                    <a:lnTo>
                      <a:pt x="76" y="6"/>
                    </a:lnTo>
                    <a:lnTo>
                      <a:pt x="78" y="6"/>
                    </a:lnTo>
                    <a:lnTo>
                      <a:pt x="80" y="8"/>
                    </a:lnTo>
                    <a:lnTo>
                      <a:pt x="80" y="8"/>
                    </a:lnTo>
                    <a:lnTo>
                      <a:pt x="80" y="10"/>
                    </a:lnTo>
                    <a:lnTo>
                      <a:pt x="82" y="12"/>
                    </a:lnTo>
                    <a:lnTo>
                      <a:pt x="84" y="12"/>
                    </a:lnTo>
                    <a:lnTo>
                      <a:pt x="84" y="16"/>
                    </a:lnTo>
                    <a:lnTo>
                      <a:pt x="84" y="16"/>
                    </a:lnTo>
                    <a:lnTo>
                      <a:pt x="86" y="20"/>
                    </a:lnTo>
                    <a:lnTo>
                      <a:pt x="88" y="26"/>
                    </a:lnTo>
                    <a:lnTo>
                      <a:pt x="88" y="26"/>
                    </a:lnTo>
                    <a:lnTo>
                      <a:pt x="88" y="34"/>
                    </a:lnTo>
                    <a:lnTo>
                      <a:pt x="88" y="36"/>
                    </a:lnTo>
                    <a:lnTo>
                      <a:pt x="90" y="38"/>
                    </a:lnTo>
                    <a:lnTo>
                      <a:pt x="90" y="38"/>
                    </a:lnTo>
                    <a:lnTo>
                      <a:pt x="94" y="42"/>
                    </a:lnTo>
                    <a:lnTo>
                      <a:pt x="98" y="46"/>
                    </a:lnTo>
                    <a:lnTo>
                      <a:pt x="98" y="46"/>
                    </a:lnTo>
                    <a:lnTo>
                      <a:pt x="100" y="52"/>
                    </a:lnTo>
                    <a:lnTo>
                      <a:pt x="100" y="54"/>
                    </a:lnTo>
                    <a:lnTo>
                      <a:pt x="98" y="56"/>
                    </a:lnTo>
                    <a:lnTo>
                      <a:pt x="98" y="56"/>
                    </a:lnTo>
                    <a:lnTo>
                      <a:pt x="96" y="56"/>
                    </a:lnTo>
                    <a:lnTo>
                      <a:pt x="92" y="54"/>
                    </a:lnTo>
                    <a:lnTo>
                      <a:pt x="90" y="54"/>
                    </a:lnTo>
                    <a:lnTo>
                      <a:pt x="88" y="56"/>
                    </a:lnTo>
                    <a:lnTo>
                      <a:pt x="88" y="56"/>
                    </a:lnTo>
                    <a:lnTo>
                      <a:pt x="88" y="60"/>
                    </a:lnTo>
                    <a:lnTo>
                      <a:pt x="90" y="60"/>
                    </a:lnTo>
                    <a:lnTo>
                      <a:pt x="92" y="62"/>
                    </a:lnTo>
                    <a:lnTo>
                      <a:pt x="94" y="64"/>
                    </a:lnTo>
                    <a:lnTo>
                      <a:pt x="94" y="64"/>
                    </a:lnTo>
                    <a:lnTo>
                      <a:pt x="94" y="80"/>
                    </a:lnTo>
                    <a:lnTo>
                      <a:pt x="94" y="80"/>
                    </a:lnTo>
                    <a:lnTo>
                      <a:pt x="88" y="80"/>
                    </a:lnTo>
                    <a:lnTo>
                      <a:pt x="88" y="80"/>
                    </a:lnTo>
                    <a:lnTo>
                      <a:pt x="86" y="82"/>
                    </a:lnTo>
                    <a:lnTo>
                      <a:pt x="86" y="86"/>
                    </a:lnTo>
                    <a:lnTo>
                      <a:pt x="86" y="86"/>
                    </a:lnTo>
                    <a:lnTo>
                      <a:pt x="84" y="90"/>
                    </a:lnTo>
                    <a:lnTo>
                      <a:pt x="82" y="90"/>
                    </a:lnTo>
                    <a:lnTo>
                      <a:pt x="82" y="90"/>
                    </a:lnTo>
                    <a:lnTo>
                      <a:pt x="76" y="90"/>
                    </a:lnTo>
                    <a:lnTo>
                      <a:pt x="70" y="90"/>
                    </a:lnTo>
                    <a:lnTo>
                      <a:pt x="70" y="90"/>
                    </a:lnTo>
                    <a:lnTo>
                      <a:pt x="66" y="88"/>
                    </a:lnTo>
                    <a:lnTo>
                      <a:pt x="64" y="90"/>
                    </a:lnTo>
                    <a:lnTo>
                      <a:pt x="64" y="90"/>
                    </a:lnTo>
                    <a:lnTo>
                      <a:pt x="62" y="90"/>
                    </a:lnTo>
                    <a:lnTo>
                      <a:pt x="60" y="90"/>
                    </a:lnTo>
                    <a:lnTo>
                      <a:pt x="58" y="88"/>
                    </a:lnTo>
                    <a:lnTo>
                      <a:pt x="58" y="88"/>
                    </a:lnTo>
                    <a:lnTo>
                      <a:pt x="56" y="92"/>
                    </a:lnTo>
                    <a:lnTo>
                      <a:pt x="54" y="88"/>
                    </a:lnTo>
                    <a:lnTo>
                      <a:pt x="54" y="88"/>
                    </a:lnTo>
                    <a:lnTo>
                      <a:pt x="50" y="88"/>
                    </a:lnTo>
                    <a:lnTo>
                      <a:pt x="50" y="88"/>
                    </a:lnTo>
                    <a:lnTo>
                      <a:pt x="44" y="90"/>
                    </a:lnTo>
                    <a:lnTo>
                      <a:pt x="38" y="88"/>
                    </a:lnTo>
                    <a:lnTo>
                      <a:pt x="38" y="88"/>
                    </a:lnTo>
                    <a:lnTo>
                      <a:pt x="24" y="86"/>
                    </a:lnTo>
                    <a:lnTo>
                      <a:pt x="24" y="86"/>
                    </a:lnTo>
                    <a:lnTo>
                      <a:pt x="14" y="86"/>
                    </a:lnTo>
                    <a:lnTo>
                      <a:pt x="14" y="86"/>
                    </a:lnTo>
                    <a:lnTo>
                      <a:pt x="12" y="90"/>
                    </a:lnTo>
                    <a:lnTo>
                      <a:pt x="10" y="92"/>
                    </a:lnTo>
                    <a:lnTo>
                      <a:pt x="8" y="90"/>
                    </a:lnTo>
                    <a:lnTo>
                      <a:pt x="8" y="90"/>
                    </a:lnTo>
                    <a:lnTo>
                      <a:pt x="6" y="86"/>
                    </a:lnTo>
                    <a:lnTo>
                      <a:pt x="4" y="86"/>
                    </a:lnTo>
                    <a:lnTo>
                      <a:pt x="2" y="88"/>
                    </a:lnTo>
                    <a:lnTo>
                      <a:pt x="2" y="88"/>
                    </a:lnTo>
                    <a:lnTo>
                      <a:pt x="0" y="78"/>
                    </a:lnTo>
                    <a:lnTo>
                      <a:pt x="0" y="78"/>
                    </a:lnTo>
                    <a:lnTo>
                      <a:pt x="4" y="72"/>
                    </a:lnTo>
                    <a:lnTo>
                      <a:pt x="4" y="68"/>
                    </a:lnTo>
                    <a:lnTo>
                      <a:pt x="4" y="66"/>
                    </a:lnTo>
                    <a:lnTo>
                      <a:pt x="4" y="66"/>
                    </a:lnTo>
                    <a:lnTo>
                      <a:pt x="2" y="62"/>
                    </a:lnTo>
                    <a:lnTo>
                      <a:pt x="0" y="58"/>
                    </a:lnTo>
                    <a:lnTo>
                      <a:pt x="0" y="54"/>
                    </a:lnTo>
                    <a:lnTo>
                      <a:pt x="6" y="52"/>
                    </a:lnTo>
                    <a:lnTo>
                      <a:pt x="6" y="52"/>
                    </a:lnTo>
                    <a:lnTo>
                      <a:pt x="14" y="52"/>
                    </a:lnTo>
                    <a:lnTo>
                      <a:pt x="14" y="52"/>
                    </a:lnTo>
                    <a:lnTo>
                      <a:pt x="14" y="52"/>
                    </a:lnTo>
                    <a:lnTo>
                      <a:pt x="16" y="50"/>
                    </a:lnTo>
                    <a:lnTo>
                      <a:pt x="16" y="48"/>
                    </a:lnTo>
                    <a:lnTo>
                      <a:pt x="22" y="46"/>
                    </a:lnTo>
                    <a:lnTo>
                      <a:pt x="22" y="46"/>
                    </a:lnTo>
                    <a:lnTo>
                      <a:pt x="22" y="38"/>
                    </a:lnTo>
                    <a:lnTo>
                      <a:pt x="22" y="38"/>
                    </a:lnTo>
                    <a:lnTo>
                      <a:pt x="22" y="32"/>
                    </a:lnTo>
                    <a:lnTo>
                      <a:pt x="26" y="26"/>
                    </a:lnTo>
                    <a:lnTo>
                      <a:pt x="26" y="26"/>
                    </a:lnTo>
                    <a:lnTo>
                      <a:pt x="28" y="24"/>
                    </a:lnTo>
                    <a:lnTo>
                      <a:pt x="30" y="22"/>
                    </a:lnTo>
                    <a:lnTo>
                      <a:pt x="28" y="18"/>
                    </a:lnTo>
                    <a:lnTo>
                      <a:pt x="28" y="1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36" name="Freeform 256"/>
              <p:cNvSpPr>
                <a:spLocks noChangeAspect="1"/>
              </p:cNvSpPr>
              <p:nvPr/>
            </p:nvSpPr>
            <p:spPr bwMode="gray">
              <a:xfrm>
                <a:off x="4313" y="2483"/>
                <a:ext cx="67" cy="91"/>
              </a:xfrm>
              <a:custGeom>
                <a:avLst/>
                <a:gdLst/>
                <a:ahLst/>
                <a:cxnLst>
                  <a:cxn ang="0">
                    <a:pos x="14" y="82"/>
                  </a:cxn>
                  <a:cxn ang="0">
                    <a:pos x="14" y="86"/>
                  </a:cxn>
                  <a:cxn ang="0">
                    <a:pos x="20" y="84"/>
                  </a:cxn>
                  <a:cxn ang="0">
                    <a:pos x="22" y="82"/>
                  </a:cxn>
                  <a:cxn ang="0">
                    <a:pos x="26" y="80"/>
                  </a:cxn>
                  <a:cxn ang="0">
                    <a:pos x="28" y="80"/>
                  </a:cxn>
                  <a:cxn ang="0">
                    <a:pos x="30" y="78"/>
                  </a:cxn>
                  <a:cxn ang="0">
                    <a:pos x="32" y="78"/>
                  </a:cxn>
                  <a:cxn ang="0">
                    <a:pos x="34" y="80"/>
                  </a:cxn>
                  <a:cxn ang="0">
                    <a:pos x="38" y="78"/>
                  </a:cxn>
                  <a:cxn ang="0">
                    <a:pos x="40" y="76"/>
                  </a:cxn>
                  <a:cxn ang="0">
                    <a:pos x="40" y="74"/>
                  </a:cxn>
                  <a:cxn ang="0">
                    <a:pos x="38" y="70"/>
                  </a:cxn>
                  <a:cxn ang="0">
                    <a:pos x="38" y="70"/>
                  </a:cxn>
                  <a:cxn ang="0">
                    <a:pos x="38" y="68"/>
                  </a:cxn>
                  <a:cxn ang="0">
                    <a:pos x="36" y="68"/>
                  </a:cxn>
                  <a:cxn ang="0">
                    <a:pos x="36" y="66"/>
                  </a:cxn>
                  <a:cxn ang="0">
                    <a:pos x="42" y="64"/>
                  </a:cxn>
                  <a:cxn ang="0">
                    <a:pos x="38" y="56"/>
                  </a:cxn>
                  <a:cxn ang="0">
                    <a:pos x="38" y="54"/>
                  </a:cxn>
                  <a:cxn ang="0">
                    <a:pos x="42" y="58"/>
                  </a:cxn>
                  <a:cxn ang="0">
                    <a:pos x="46" y="62"/>
                  </a:cxn>
                  <a:cxn ang="0">
                    <a:pos x="52" y="62"/>
                  </a:cxn>
                  <a:cxn ang="0">
                    <a:pos x="52" y="64"/>
                  </a:cxn>
                  <a:cxn ang="0">
                    <a:pos x="52" y="66"/>
                  </a:cxn>
                  <a:cxn ang="0">
                    <a:pos x="58" y="72"/>
                  </a:cxn>
                  <a:cxn ang="0">
                    <a:pos x="60" y="78"/>
                  </a:cxn>
                  <a:cxn ang="0">
                    <a:pos x="60" y="86"/>
                  </a:cxn>
                  <a:cxn ang="0">
                    <a:pos x="62" y="94"/>
                  </a:cxn>
                  <a:cxn ang="0">
                    <a:pos x="64" y="96"/>
                  </a:cxn>
                  <a:cxn ang="0">
                    <a:pos x="68" y="100"/>
                  </a:cxn>
                  <a:cxn ang="0">
                    <a:pos x="74" y="98"/>
                  </a:cxn>
                  <a:cxn ang="0">
                    <a:pos x="74" y="92"/>
                  </a:cxn>
                  <a:cxn ang="0">
                    <a:pos x="70" y="80"/>
                  </a:cxn>
                  <a:cxn ang="0">
                    <a:pos x="70" y="68"/>
                  </a:cxn>
                  <a:cxn ang="0">
                    <a:pos x="62" y="64"/>
                  </a:cxn>
                  <a:cxn ang="0">
                    <a:pos x="54" y="60"/>
                  </a:cxn>
                  <a:cxn ang="0">
                    <a:pos x="60" y="42"/>
                  </a:cxn>
                  <a:cxn ang="0">
                    <a:pos x="62" y="40"/>
                  </a:cxn>
                  <a:cxn ang="0">
                    <a:pos x="62" y="30"/>
                  </a:cxn>
                  <a:cxn ang="0">
                    <a:pos x="60" y="24"/>
                  </a:cxn>
                  <a:cxn ang="0">
                    <a:pos x="44" y="28"/>
                  </a:cxn>
                  <a:cxn ang="0">
                    <a:pos x="32" y="28"/>
                  </a:cxn>
                  <a:cxn ang="0">
                    <a:pos x="32" y="8"/>
                  </a:cxn>
                  <a:cxn ang="0">
                    <a:pos x="20" y="6"/>
                  </a:cxn>
                  <a:cxn ang="0">
                    <a:pos x="8" y="6"/>
                  </a:cxn>
                  <a:cxn ang="0">
                    <a:pos x="12" y="20"/>
                  </a:cxn>
                  <a:cxn ang="0">
                    <a:pos x="0" y="26"/>
                  </a:cxn>
                  <a:cxn ang="0">
                    <a:pos x="4" y="38"/>
                  </a:cxn>
                  <a:cxn ang="0">
                    <a:pos x="14" y="48"/>
                  </a:cxn>
                  <a:cxn ang="0">
                    <a:pos x="16" y="62"/>
                  </a:cxn>
                  <a:cxn ang="0">
                    <a:pos x="14" y="78"/>
                  </a:cxn>
                  <a:cxn ang="0">
                    <a:pos x="14" y="82"/>
                  </a:cxn>
                </a:cxnLst>
                <a:rect l="0" t="0" r="r" b="b"/>
                <a:pathLst>
                  <a:path w="74" h="106">
                    <a:moveTo>
                      <a:pt x="14" y="82"/>
                    </a:moveTo>
                    <a:lnTo>
                      <a:pt x="14" y="82"/>
                    </a:lnTo>
                    <a:lnTo>
                      <a:pt x="14" y="86"/>
                    </a:lnTo>
                    <a:lnTo>
                      <a:pt x="14" y="86"/>
                    </a:lnTo>
                    <a:lnTo>
                      <a:pt x="18" y="86"/>
                    </a:lnTo>
                    <a:lnTo>
                      <a:pt x="20" y="84"/>
                    </a:lnTo>
                    <a:lnTo>
                      <a:pt x="22" y="82"/>
                    </a:lnTo>
                    <a:lnTo>
                      <a:pt x="22" y="82"/>
                    </a:lnTo>
                    <a:lnTo>
                      <a:pt x="26" y="82"/>
                    </a:lnTo>
                    <a:lnTo>
                      <a:pt x="26" y="80"/>
                    </a:lnTo>
                    <a:lnTo>
                      <a:pt x="26" y="80"/>
                    </a:lnTo>
                    <a:lnTo>
                      <a:pt x="28" y="80"/>
                    </a:lnTo>
                    <a:lnTo>
                      <a:pt x="30" y="80"/>
                    </a:lnTo>
                    <a:lnTo>
                      <a:pt x="30" y="78"/>
                    </a:lnTo>
                    <a:lnTo>
                      <a:pt x="30" y="78"/>
                    </a:lnTo>
                    <a:lnTo>
                      <a:pt x="32" y="78"/>
                    </a:lnTo>
                    <a:lnTo>
                      <a:pt x="32" y="78"/>
                    </a:lnTo>
                    <a:lnTo>
                      <a:pt x="34" y="80"/>
                    </a:lnTo>
                    <a:lnTo>
                      <a:pt x="34" y="80"/>
                    </a:lnTo>
                    <a:lnTo>
                      <a:pt x="38" y="78"/>
                    </a:lnTo>
                    <a:lnTo>
                      <a:pt x="38" y="78"/>
                    </a:lnTo>
                    <a:lnTo>
                      <a:pt x="40" y="76"/>
                    </a:lnTo>
                    <a:lnTo>
                      <a:pt x="40" y="74"/>
                    </a:lnTo>
                    <a:lnTo>
                      <a:pt x="40" y="74"/>
                    </a:lnTo>
                    <a:lnTo>
                      <a:pt x="38" y="72"/>
                    </a:lnTo>
                    <a:lnTo>
                      <a:pt x="38" y="70"/>
                    </a:lnTo>
                    <a:lnTo>
                      <a:pt x="38" y="70"/>
                    </a:lnTo>
                    <a:lnTo>
                      <a:pt x="38" y="70"/>
                    </a:lnTo>
                    <a:lnTo>
                      <a:pt x="38" y="68"/>
                    </a:lnTo>
                    <a:lnTo>
                      <a:pt x="38" y="68"/>
                    </a:lnTo>
                    <a:lnTo>
                      <a:pt x="36" y="68"/>
                    </a:lnTo>
                    <a:lnTo>
                      <a:pt x="36" y="68"/>
                    </a:lnTo>
                    <a:lnTo>
                      <a:pt x="36" y="66"/>
                    </a:lnTo>
                    <a:lnTo>
                      <a:pt x="36" y="66"/>
                    </a:lnTo>
                    <a:lnTo>
                      <a:pt x="42" y="64"/>
                    </a:lnTo>
                    <a:lnTo>
                      <a:pt x="42" y="64"/>
                    </a:lnTo>
                    <a:lnTo>
                      <a:pt x="38" y="56"/>
                    </a:lnTo>
                    <a:lnTo>
                      <a:pt x="38" y="56"/>
                    </a:lnTo>
                    <a:lnTo>
                      <a:pt x="38" y="56"/>
                    </a:lnTo>
                    <a:lnTo>
                      <a:pt x="38" y="54"/>
                    </a:lnTo>
                    <a:lnTo>
                      <a:pt x="38" y="54"/>
                    </a:lnTo>
                    <a:lnTo>
                      <a:pt x="42" y="58"/>
                    </a:lnTo>
                    <a:lnTo>
                      <a:pt x="46" y="62"/>
                    </a:lnTo>
                    <a:lnTo>
                      <a:pt x="46" y="62"/>
                    </a:lnTo>
                    <a:lnTo>
                      <a:pt x="48" y="64"/>
                    </a:lnTo>
                    <a:lnTo>
                      <a:pt x="52" y="62"/>
                    </a:lnTo>
                    <a:lnTo>
                      <a:pt x="52" y="62"/>
                    </a:lnTo>
                    <a:lnTo>
                      <a:pt x="52" y="64"/>
                    </a:lnTo>
                    <a:lnTo>
                      <a:pt x="52" y="66"/>
                    </a:lnTo>
                    <a:lnTo>
                      <a:pt x="52" y="66"/>
                    </a:lnTo>
                    <a:lnTo>
                      <a:pt x="58" y="72"/>
                    </a:lnTo>
                    <a:lnTo>
                      <a:pt x="58" y="72"/>
                    </a:lnTo>
                    <a:lnTo>
                      <a:pt x="58" y="76"/>
                    </a:lnTo>
                    <a:lnTo>
                      <a:pt x="60" y="78"/>
                    </a:lnTo>
                    <a:lnTo>
                      <a:pt x="60" y="78"/>
                    </a:lnTo>
                    <a:lnTo>
                      <a:pt x="60" y="86"/>
                    </a:lnTo>
                    <a:lnTo>
                      <a:pt x="62" y="94"/>
                    </a:lnTo>
                    <a:lnTo>
                      <a:pt x="62" y="94"/>
                    </a:lnTo>
                    <a:lnTo>
                      <a:pt x="64" y="96"/>
                    </a:lnTo>
                    <a:lnTo>
                      <a:pt x="64" y="96"/>
                    </a:lnTo>
                    <a:lnTo>
                      <a:pt x="68" y="106"/>
                    </a:lnTo>
                    <a:lnTo>
                      <a:pt x="68" y="100"/>
                    </a:lnTo>
                    <a:lnTo>
                      <a:pt x="70" y="96"/>
                    </a:lnTo>
                    <a:lnTo>
                      <a:pt x="74" y="98"/>
                    </a:lnTo>
                    <a:lnTo>
                      <a:pt x="74" y="98"/>
                    </a:lnTo>
                    <a:lnTo>
                      <a:pt x="74" y="92"/>
                    </a:lnTo>
                    <a:lnTo>
                      <a:pt x="72" y="88"/>
                    </a:lnTo>
                    <a:lnTo>
                      <a:pt x="70" y="80"/>
                    </a:lnTo>
                    <a:lnTo>
                      <a:pt x="70" y="74"/>
                    </a:lnTo>
                    <a:lnTo>
                      <a:pt x="70" y="68"/>
                    </a:lnTo>
                    <a:lnTo>
                      <a:pt x="64" y="58"/>
                    </a:lnTo>
                    <a:lnTo>
                      <a:pt x="62" y="64"/>
                    </a:lnTo>
                    <a:lnTo>
                      <a:pt x="56" y="64"/>
                    </a:lnTo>
                    <a:lnTo>
                      <a:pt x="54" y="60"/>
                    </a:lnTo>
                    <a:lnTo>
                      <a:pt x="56" y="50"/>
                    </a:lnTo>
                    <a:lnTo>
                      <a:pt x="60" y="42"/>
                    </a:lnTo>
                    <a:lnTo>
                      <a:pt x="60" y="42"/>
                    </a:lnTo>
                    <a:lnTo>
                      <a:pt x="62" y="40"/>
                    </a:lnTo>
                    <a:lnTo>
                      <a:pt x="64" y="36"/>
                    </a:lnTo>
                    <a:lnTo>
                      <a:pt x="62" y="30"/>
                    </a:lnTo>
                    <a:lnTo>
                      <a:pt x="70" y="24"/>
                    </a:lnTo>
                    <a:lnTo>
                      <a:pt x="60" y="24"/>
                    </a:lnTo>
                    <a:lnTo>
                      <a:pt x="52" y="26"/>
                    </a:lnTo>
                    <a:lnTo>
                      <a:pt x="44" y="28"/>
                    </a:lnTo>
                    <a:lnTo>
                      <a:pt x="36" y="28"/>
                    </a:lnTo>
                    <a:lnTo>
                      <a:pt x="32" y="28"/>
                    </a:lnTo>
                    <a:lnTo>
                      <a:pt x="30" y="16"/>
                    </a:lnTo>
                    <a:lnTo>
                      <a:pt x="32" y="8"/>
                    </a:lnTo>
                    <a:lnTo>
                      <a:pt x="26" y="6"/>
                    </a:lnTo>
                    <a:lnTo>
                      <a:pt x="20" y="6"/>
                    </a:lnTo>
                    <a:lnTo>
                      <a:pt x="12" y="0"/>
                    </a:lnTo>
                    <a:lnTo>
                      <a:pt x="8" y="6"/>
                    </a:lnTo>
                    <a:lnTo>
                      <a:pt x="14" y="14"/>
                    </a:lnTo>
                    <a:lnTo>
                      <a:pt x="12" y="20"/>
                    </a:lnTo>
                    <a:lnTo>
                      <a:pt x="6" y="22"/>
                    </a:lnTo>
                    <a:lnTo>
                      <a:pt x="0" y="26"/>
                    </a:lnTo>
                    <a:lnTo>
                      <a:pt x="2" y="36"/>
                    </a:lnTo>
                    <a:lnTo>
                      <a:pt x="4" y="38"/>
                    </a:lnTo>
                    <a:lnTo>
                      <a:pt x="12" y="42"/>
                    </a:lnTo>
                    <a:lnTo>
                      <a:pt x="14" y="48"/>
                    </a:lnTo>
                    <a:lnTo>
                      <a:pt x="12" y="58"/>
                    </a:lnTo>
                    <a:lnTo>
                      <a:pt x="16" y="62"/>
                    </a:lnTo>
                    <a:lnTo>
                      <a:pt x="16" y="72"/>
                    </a:lnTo>
                    <a:lnTo>
                      <a:pt x="14" y="78"/>
                    </a:lnTo>
                    <a:lnTo>
                      <a:pt x="14" y="82"/>
                    </a:lnTo>
                    <a:lnTo>
                      <a:pt x="14" y="82"/>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337" name="Freeform 257"/>
              <p:cNvSpPr>
                <a:spLocks noChangeAspect="1" noEditPoints="1"/>
              </p:cNvSpPr>
              <p:nvPr/>
            </p:nvSpPr>
            <p:spPr bwMode="gray">
              <a:xfrm>
                <a:off x="3792" y="2235"/>
                <a:ext cx="61" cy="53"/>
              </a:xfrm>
              <a:custGeom>
                <a:avLst/>
                <a:gdLst/>
                <a:ahLst/>
                <a:cxnLst>
                  <a:cxn ang="0">
                    <a:pos x="48" y="14"/>
                  </a:cxn>
                  <a:cxn ang="0">
                    <a:pos x="40" y="16"/>
                  </a:cxn>
                  <a:cxn ang="0">
                    <a:pos x="36" y="8"/>
                  </a:cxn>
                  <a:cxn ang="0">
                    <a:pos x="26" y="0"/>
                  </a:cxn>
                  <a:cxn ang="0">
                    <a:pos x="22" y="4"/>
                  </a:cxn>
                  <a:cxn ang="0">
                    <a:pos x="26" y="8"/>
                  </a:cxn>
                  <a:cxn ang="0">
                    <a:pos x="22" y="12"/>
                  </a:cxn>
                  <a:cxn ang="0">
                    <a:pos x="18" y="8"/>
                  </a:cxn>
                  <a:cxn ang="0">
                    <a:pos x="12" y="4"/>
                  </a:cxn>
                  <a:cxn ang="0">
                    <a:pos x="6" y="6"/>
                  </a:cxn>
                  <a:cxn ang="0">
                    <a:pos x="2" y="16"/>
                  </a:cxn>
                  <a:cxn ang="0">
                    <a:pos x="6" y="18"/>
                  </a:cxn>
                  <a:cxn ang="0">
                    <a:pos x="8" y="16"/>
                  </a:cxn>
                  <a:cxn ang="0">
                    <a:pos x="12" y="20"/>
                  </a:cxn>
                  <a:cxn ang="0">
                    <a:pos x="8" y="26"/>
                  </a:cxn>
                  <a:cxn ang="0">
                    <a:pos x="16" y="30"/>
                  </a:cxn>
                  <a:cxn ang="0">
                    <a:pos x="16" y="36"/>
                  </a:cxn>
                  <a:cxn ang="0">
                    <a:pos x="20" y="42"/>
                  </a:cxn>
                  <a:cxn ang="0">
                    <a:pos x="24" y="42"/>
                  </a:cxn>
                  <a:cxn ang="0">
                    <a:pos x="26" y="50"/>
                  </a:cxn>
                  <a:cxn ang="0">
                    <a:pos x="32" y="44"/>
                  </a:cxn>
                  <a:cxn ang="0">
                    <a:pos x="36" y="42"/>
                  </a:cxn>
                  <a:cxn ang="0">
                    <a:pos x="36" y="42"/>
                  </a:cxn>
                  <a:cxn ang="0">
                    <a:pos x="40" y="48"/>
                  </a:cxn>
                  <a:cxn ang="0">
                    <a:pos x="38" y="52"/>
                  </a:cxn>
                  <a:cxn ang="0">
                    <a:pos x="40" y="56"/>
                  </a:cxn>
                  <a:cxn ang="0">
                    <a:pos x="46" y="62"/>
                  </a:cxn>
                  <a:cxn ang="0">
                    <a:pos x="46" y="54"/>
                  </a:cxn>
                  <a:cxn ang="0">
                    <a:pos x="52" y="48"/>
                  </a:cxn>
                  <a:cxn ang="0">
                    <a:pos x="54" y="40"/>
                  </a:cxn>
                  <a:cxn ang="0">
                    <a:pos x="54" y="32"/>
                  </a:cxn>
                  <a:cxn ang="0">
                    <a:pos x="58" y="28"/>
                  </a:cxn>
                  <a:cxn ang="0">
                    <a:pos x="64" y="22"/>
                  </a:cxn>
                  <a:cxn ang="0">
                    <a:pos x="62" y="22"/>
                  </a:cxn>
                  <a:cxn ang="0">
                    <a:pos x="52" y="16"/>
                  </a:cxn>
                  <a:cxn ang="0">
                    <a:pos x="0" y="44"/>
                  </a:cxn>
                  <a:cxn ang="0">
                    <a:pos x="2" y="48"/>
                  </a:cxn>
                  <a:cxn ang="0">
                    <a:pos x="8" y="54"/>
                  </a:cxn>
                  <a:cxn ang="0">
                    <a:pos x="12" y="58"/>
                  </a:cxn>
                  <a:cxn ang="0">
                    <a:pos x="18" y="56"/>
                  </a:cxn>
                  <a:cxn ang="0">
                    <a:pos x="14" y="50"/>
                  </a:cxn>
                  <a:cxn ang="0">
                    <a:pos x="8" y="44"/>
                  </a:cxn>
                  <a:cxn ang="0">
                    <a:pos x="0" y="44"/>
                  </a:cxn>
                </a:cxnLst>
                <a:rect l="0" t="0" r="r" b="b"/>
                <a:pathLst>
                  <a:path w="66" h="62">
                    <a:moveTo>
                      <a:pt x="50" y="8"/>
                    </a:moveTo>
                    <a:lnTo>
                      <a:pt x="50" y="8"/>
                    </a:lnTo>
                    <a:lnTo>
                      <a:pt x="48" y="14"/>
                    </a:lnTo>
                    <a:lnTo>
                      <a:pt x="42" y="18"/>
                    </a:lnTo>
                    <a:lnTo>
                      <a:pt x="42" y="18"/>
                    </a:lnTo>
                    <a:lnTo>
                      <a:pt x="40" y="16"/>
                    </a:lnTo>
                    <a:lnTo>
                      <a:pt x="38" y="12"/>
                    </a:lnTo>
                    <a:lnTo>
                      <a:pt x="38" y="12"/>
                    </a:lnTo>
                    <a:lnTo>
                      <a:pt x="36" y="8"/>
                    </a:lnTo>
                    <a:lnTo>
                      <a:pt x="32" y="6"/>
                    </a:lnTo>
                    <a:lnTo>
                      <a:pt x="32" y="6"/>
                    </a:lnTo>
                    <a:lnTo>
                      <a:pt x="26" y="0"/>
                    </a:lnTo>
                    <a:lnTo>
                      <a:pt x="26" y="0"/>
                    </a:lnTo>
                    <a:lnTo>
                      <a:pt x="24" y="2"/>
                    </a:lnTo>
                    <a:lnTo>
                      <a:pt x="22" y="4"/>
                    </a:lnTo>
                    <a:lnTo>
                      <a:pt x="22" y="6"/>
                    </a:lnTo>
                    <a:lnTo>
                      <a:pt x="22" y="6"/>
                    </a:lnTo>
                    <a:lnTo>
                      <a:pt x="26" y="8"/>
                    </a:lnTo>
                    <a:lnTo>
                      <a:pt x="24" y="12"/>
                    </a:lnTo>
                    <a:lnTo>
                      <a:pt x="24" y="12"/>
                    </a:lnTo>
                    <a:lnTo>
                      <a:pt x="22" y="12"/>
                    </a:lnTo>
                    <a:lnTo>
                      <a:pt x="20" y="12"/>
                    </a:lnTo>
                    <a:lnTo>
                      <a:pt x="18" y="8"/>
                    </a:lnTo>
                    <a:lnTo>
                      <a:pt x="18" y="8"/>
                    </a:lnTo>
                    <a:lnTo>
                      <a:pt x="16" y="6"/>
                    </a:lnTo>
                    <a:lnTo>
                      <a:pt x="12" y="4"/>
                    </a:lnTo>
                    <a:lnTo>
                      <a:pt x="12" y="4"/>
                    </a:lnTo>
                    <a:lnTo>
                      <a:pt x="8" y="4"/>
                    </a:lnTo>
                    <a:lnTo>
                      <a:pt x="6" y="6"/>
                    </a:lnTo>
                    <a:lnTo>
                      <a:pt x="6" y="6"/>
                    </a:lnTo>
                    <a:lnTo>
                      <a:pt x="4" y="10"/>
                    </a:lnTo>
                    <a:lnTo>
                      <a:pt x="2" y="12"/>
                    </a:lnTo>
                    <a:lnTo>
                      <a:pt x="2" y="16"/>
                    </a:lnTo>
                    <a:lnTo>
                      <a:pt x="2" y="16"/>
                    </a:lnTo>
                    <a:lnTo>
                      <a:pt x="4" y="18"/>
                    </a:lnTo>
                    <a:lnTo>
                      <a:pt x="6" y="18"/>
                    </a:lnTo>
                    <a:lnTo>
                      <a:pt x="6" y="16"/>
                    </a:lnTo>
                    <a:lnTo>
                      <a:pt x="6" y="16"/>
                    </a:lnTo>
                    <a:lnTo>
                      <a:pt x="8" y="16"/>
                    </a:lnTo>
                    <a:lnTo>
                      <a:pt x="8" y="18"/>
                    </a:lnTo>
                    <a:lnTo>
                      <a:pt x="12" y="20"/>
                    </a:lnTo>
                    <a:lnTo>
                      <a:pt x="12" y="20"/>
                    </a:lnTo>
                    <a:lnTo>
                      <a:pt x="12" y="22"/>
                    </a:lnTo>
                    <a:lnTo>
                      <a:pt x="12" y="24"/>
                    </a:lnTo>
                    <a:lnTo>
                      <a:pt x="8" y="26"/>
                    </a:lnTo>
                    <a:lnTo>
                      <a:pt x="8" y="26"/>
                    </a:lnTo>
                    <a:lnTo>
                      <a:pt x="16" y="30"/>
                    </a:lnTo>
                    <a:lnTo>
                      <a:pt x="16" y="30"/>
                    </a:lnTo>
                    <a:lnTo>
                      <a:pt x="18" y="34"/>
                    </a:lnTo>
                    <a:lnTo>
                      <a:pt x="16" y="36"/>
                    </a:lnTo>
                    <a:lnTo>
                      <a:pt x="16" y="36"/>
                    </a:lnTo>
                    <a:lnTo>
                      <a:pt x="16" y="38"/>
                    </a:lnTo>
                    <a:lnTo>
                      <a:pt x="20" y="42"/>
                    </a:lnTo>
                    <a:lnTo>
                      <a:pt x="20" y="42"/>
                    </a:lnTo>
                    <a:lnTo>
                      <a:pt x="24" y="42"/>
                    </a:lnTo>
                    <a:lnTo>
                      <a:pt x="24" y="42"/>
                    </a:lnTo>
                    <a:lnTo>
                      <a:pt x="24" y="42"/>
                    </a:lnTo>
                    <a:lnTo>
                      <a:pt x="24" y="42"/>
                    </a:lnTo>
                    <a:lnTo>
                      <a:pt x="26" y="48"/>
                    </a:lnTo>
                    <a:lnTo>
                      <a:pt x="26" y="50"/>
                    </a:lnTo>
                    <a:lnTo>
                      <a:pt x="26" y="50"/>
                    </a:lnTo>
                    <a:lnTo>
                      <a:pt x="28" y="48"/>
                    </a:lnTo>
                    <a:lnTo>
                      <a:pt x="32" y="44"/>
                    </a:lnTo>
                    <a:lnTo>
                      <a:pt x="32" y="44"/>
                    </a:lnTo>
                    <a:lnTo>
                      <a:pt x="34" y="44"/>
                    </a:lnTo>
                    <a:lnTo>
                      <a:pt x="36" y="42"/>
                    </a:lnTo>
                    <a:lnTo>
                      <a:pt x="36" y="42"/>
                    </a:lnTo>
                    <a:lnTo>
                      <a:pt x="36" y="42"/>
                    </a:lnTo>
                    <a:lnTo>
                      <a:pt x="36" y="42"/>
                    </a:lnTo>
                    <a:lnTo>
                      <a:pt x="40" y="46"/>
                    </a:lnTo>
                    <a:lnTo>
                      <a:pt x="40" y="48"/>
                    </a:lnTo>
                    <a:lnTo>
                      <a:pt x="40" y="48"/>
                    </a:lnTo>
                    <a:lnTo>
                      <a:pt x="38" y="50"/>
                    </a:lnTo>
                    <a:lnTo>
                      <a:pt x="38" y="50"/>
                    </a:lnTo>
                    <a:lnTo>
                      <a:pt x="38" y="52"/>
                    </a:lnTo>
                    <a:lnTo>
                      <a:pt x="38" y="54"/>
                    </a:lnTo>
                    <a:lnTo>
                      <a:pt x="38" y="54"/>
                    </a:lnTo>
                    <a:lnTo>
                      <a:pt x="40" y="56"/>
                    </a:lnTo>
                    <a:lnTo>
                      <a:pt x="42" y="58"/>
                    </a:lnTo>
                    <a:lnTo>
                      <a:pt x="42" y="58"/>
                    </a:lnTo>
                    <a:lnTo>
                      <a:pt x="46" y="62"/>
                    </a:lnTo>
                    <a:lnTo>
                      <a:pt x="46" y="62"/>
                    </a:lnTo>
                    <a:lnTo>
                      <a:pt x="46" y="54"/>
                    </a:lnTo>
                    <a:lnTo>
                      <a:pt x="46" y="54"/>
                    </a:lnTo>
                    <a:lnTo>
                      <a:pt x="52" y="52"/>
                    </a:lnTo>
                    <a:lnTo>
                      <a:pt x="52" y="52"/>
                    </a:lnTo>
                    <a:lnTo>
                      <a:pt x="52" y="48"/>
                    </a:lnTo>
                    <a:lnTo>
                      <a:pt x="50" y="48"/>
                    </a:lnTo>
                    <a:lnTo>
                      <a:pt x="50" y="48"/>
                    </a:lnTo>
                    <a:lnTo>
                      <a:pt x="54" y="40"/>
                    </a:lnTo>
                    <a:lnTo>
                      <a:pt x="54" y="40"/>
                    </a:lnTo>
                    <a:lnTo>
                      <a:pt x="54" y="36"/>
                    </a:lnTo>
                    <a:lnTo>
                      <a:pt x="54" y="32"/>
                    </a:lnTo>
                    <a:lnTo>
                      <a:pt x="54" y="32"/>
                    </a:lnTo>
                    <a:lnTo>
                      <a:pt x="56" y="30"/>
                    </a:lnTo>
                    <a:lnTo>
                      <a:pt x="58" y="28"/>
                    </a:lnTo>
                    <a:lnTo>
                      <a:pt x="66" y="26"/>
                    </a:lnTo>
                    <a:lnTo>
                      <a:pt x="66" y="26"/>
                    </a:lnTo>
                    <a:lnTo>
                      <a:pt x="64" y="22"/>
                    </a:lnTo>
                    <a:lnTo>
                      <a:pt x="64" y="22"/>
                    </a:lnTo>
                    <a:lnTo>
                      <a:pt x="62" y="22"/>
                    </a:lnTo>
                    <a:lnTo>
                      <a:pt x="62" y="22"/>
                    </a:lnTo>
                    <a:lnTo>
                      <a:pt x="56" y="20"/>
                    </a:lnTo>
                    <a:lnTo>
                      <a:pt x="52" y="16"/>
                    </a:lnTo>
                    <a:lnTo>
                      <a:pt x="52" y="16"/>
                    </a:lnTo>
                    <a:lnTo>
                      <a:pt x="50" y="8"/>
                    </a:lnTo>
                    <a:lnTo>
                      <a:pt x="50" y="8"/>
                    </a:lnTo>
                    <a:close/>
                    <a:moveTo>
                      <a:pt x="0" y="44"/>
                    </a:moveTo>
                    <a:lnTo>
                      <a:pt x="0" y="44"/>
                    </a:lnTo>
                    <a:lnTo>
                      <a:pt x="0" y="46"/>
                    </a:lnTo>
                    <a:lnTo>
                      <a:pt x="2" y="48"/>
                    </a:lnTo>
                    <a:lnTo>
                      <a:pt x="2" y="48"/>
                    </a:lnTo>
                    <a:lnTo>
                      <a:pt x="4" y="52"/>
                    </a:lnTo>
                    <a:lnTo>
                      <a:pt x="8" y="54"/>
                    </a:lnTo>
                    <a:lnTo>
                      <a:pt x="8" y="54"/>
                    </a:lnTo>
                    <a:lnTo>
                      <a:pt x="10" y="56"/>
                    </a:lnTo>
                    <a:lnTo>
                      <a:pt x="12" y="58"/>
                    </a:lnTo>
                    <a:lnTo>
                      <a:pt x="12" y="58"/>
                    </a:lnTo>
                    <a:lnTo>
                      <a:pt x="18" y="56"/>
                    </a:lnTo>
                    <a:lnTo>
                      <a:pt x="18" y="56"/>
                    </a:lnTo>
                    <a:lnTo>
                      <a:pt x="18" y="54"/>
                    </a:lnTo>
                    <a:lnTo>
                      <a:pt x="14" y="50"/>
                    </a:lnTo>
                    <a:lnTo>
                      <a:pt x="14" y="50"/>
                    </a:lnTo>
                    <a:lnTo>
                      <a:pt x="10" y="44"/>
                    </a:lnTo>
                    <a:lnTo>
                      <a:pt x="10" y="44"/>
                    </a:lnTo>
                    <a:lnTo>
                      <a:pt x="8" y="44"/>
                    </a:lnTo>
                    <a:lnTo>
                      <a:pt x="4" y="44"/>
                    </a:lnTo>
                    <a:lnTo>
                      <a:pt x="4" y="44"/>
                    </a:lnTo>
                    <a:lnTo>
                      <a:pt x="0" y="44"/>
                    </a:lnTo>
                    <a:lnTo>
                      <a:pt x="0" y="44"/>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38" name="Freeform 258"/>
              <p:cNvSpPr>
                <a:spLocks noChangeAspect="1"/>
              </p:cNvSpPr>
              <p:nvPr/>
            </p:nvSpPr>
            <p:spPr bwMode="gray">
              <a:xfrm>
                <a:off x="3359" y="2113"/>
                <a:ext cx="87" cy="44"/>
              </a:xfrm>
              <a:custGeom>
                <a:avLst/>
                <a:gdLst/>
                <a:ahLst/>
                <a:cxnLst>
                  <a:cxn ang="0">
                    <a:pos x="0" y="36"/>
                  </a:cxn>
                  <a:cxn ang="0">
                    <a:pos x="4" y="38"/>
                  </a:cxn>
                  <a:cxn ang="0">
                    <a:pos x="4" y="44"/>
                  </a:cxn>
                  <a:cxn ang="0">
                    <a:pos x="13" y="46"/>
                  </a:cxn>
                  <a:cxn ang="0">
                    <a:pos x="13" y="46"/>
                  </a:cxn>
                  <a:cxn ang="0">
                    <a:pos x="17" y="44"/>
                  </a:cxn>
                  <a:cxn ang="0">
                    <a:pos x="19" y="46"/>
                  </a:cxn>
                  <a:cxn ang="0">
                    <a:pos x="23" y="46"/>
                  </a:cxn>
                  <a:cxn ang="0">
                    <a:pos x="27" y="48"/>
                  </a:cxn>
                  <a:cxn ang="0">
                    <a:pos x="29" y="50"/>
                  </a:cxn>
                  <a:cxn ang="0">
                    <a:pos x="31" y="50"/>
                  </a:cxn>
                  <a:cxn ang="0">
                    <a:pos x="35" y="48"/>
                  </a:cxn>
                  <a:cxn ang="0">
                    <a:pos x="43" y="48"/>
                  </a:cxn>
                  <a:cxn ang="0">
                    <a:pos x="47" y="48"/>
                  </a:cxn>
                  <a:cxn ang="0">
                    <a:pos x="49" y="46"/>
                  </a:cxn>
                  <a:cxn ang="0">
                    <a:pos x="55" y="44"/>
                  </a:cxn>
                  <a:cxn ang="0">
                    <a:pos x="61" y="46"/>
                  </a:cxn>
                  <a:cxn ang="0">
                    <a:pos x="63" y="42"/>
                  </a:cxn>
                  <a:cxn ang="0">
                    <a:pos x="71" y="38"/>
                  </a:cxn>
                  <a:cxn ang="0">
                    <a:pos x="75" y="40"/>
                  </a:cxn>
                  <a:cxn ang="0">
                    <a:pos x="79" y="40"/>
                  </a:cxn>
                  <a:cxn ang="0">
                    <a:pos x="85" y="36"/>
                  </a:cxn>
                  <a:cxn ang="0">
                    <a:pos x="87" y="32"/>
                  </a:cxn>
                  <a:cxn ang="0">
                    <a:pos x="89" y="32"/>
                  </a:cxn>
                  <a:cxn ang="0">
                    <a:pos x="91" y="28"/>
                  </a:cxn>
                  <a:cxn ang="0">
                    <a:pos x="93" y="24"/>
                  </a:cxn>
                  <a:cxn ang="0">
                    <a:pos x="93" y="18"/>
                  </a:cxn>
                  <a:cxn ang="0">
                    <a:pos x="93" y="12"/>
                  </a:cxn>
                  <a:cxn ang="0">
                    <a:pos x="89" y="10"/>
                  </a:cxn>
                  <a:cxn ang="0">
                    <a:pos x="93" y="4"/>
                  </a:cxn>
                  <a:cxn ang="0">
                    <a:pos x="83" y="6"/>
                  </a:cxn>
                  <a:cxn ang="0">
                    <a:pos x="77" y="4"/>
                  </a:cxn>
                  <a:cxn ang="0">
                    <a:pos x="73" y="2"/>
                  </a:cxn>
                  <a:cxn ang="0">
                    <a:pos x="67" y="0"/>
                  </a:cxn>
                  <a:cxn ang="0">
                    <a:pos x="65" y="0"/>
                  </a:cxn>
                  <a:cxn ang="0">
                    <a:pos x="59" y="8"/>
                  </a:cxn>
                  <a:cxn ang="0">
                    <a:pos x="59" y="8"/>
                  </a:cxn>
                  <a:cxn ang="0">
                    <a:pos x="53" y="8"/>
                  </a:cxn>
                  <a:cxn ang="0">
                    <a:pos x="49" y="4"/>
                  </a:cxn>
                  <a:cxn ang="0">
                    <a:pos x="45" y="8"/>
                  </a:cxn>
                  <a:cxn ang="0">
                    <a:pos x="43" y="12"/>
                  </a:cxn>
                  <a:cxn ang="0">
                    <a:pos x="39" y="16"/>
                  </a:cxn>
                  <a:cxn ang="0">
                    <a:pos x="35" y="18"/>
                  </a:cxn>
                  <a:cxn ang="0">
                    <a:pos x="35" y="20"/>
                  </a:cxn>
                  <a:cxn ang="0">
                    <a:pos x="37" y="22"/>
                  </a:cxn>
                  <a:cxn ang="0">
                    <a:pos x="39" y="24"/>
                  </a:cxn>
                  <a:cxn ang="0">
                    <a:pos x="35" y="30"/>
                  </a:cxn>
                  <a:cxn ang="0">
                    <a:pos x="33" y="26"/>
                  </a:cxn>
                  <a:cxn ang="0">
                    <a:pos x="29" y="26"/>
                  </a:cxn>
                  <a:cxn ang="0">
                    <a:pos x="25" y="26"/>
                  </a:cxn>
                  <a:cxn ang="0">
                    <a:pos x="21" y="24"/>
                  </a:cxn>
                  <a:cxn ang="0">
                    <a:pos x="19" y="28"/>
                  </a:cxn>
                  <a:cxn ang="0">
                    <a:pos x="15" y="30"/>
                  </a:cxn>
                  <a:cxn ang="0">
                    <a:pos x="8" y="30"/>
                  </a:cxn>
                  <a:cxn ang="0">
                    <a:pos x="4" y="34"/>
                  </a:cxn>
                  <a:cxn ang="0">
                    <a:pos x="0" y="36"/>
                  </a:cxn>
                </a:cxnLst>
                <a:rect l="0" t="0" r="r" b="b"/>
                <a:pathLst>
                  <a:path w="95" h="50">
                    <a:moveTo>
                      <a:pt x="0" y="36"/>
                    </a:moveTo>
                    <a:lnTo>
                      <a:pt x="0" y="36"/>
                    </a:lnTo>
                    <a:lnTo>
                      <a:pt x="4" y="36"/>
                    </a:lnTo>
                    <a:lnTo>
                      <a:pt x="4" y="38"/>
                    </a:lnTo>
                    <a:lnTo>
                      <a:pt x="4" y="44"/>
                    </a:lnTo>
                    <a:lnTo>
                      <a:pt x="4" y="44"/>
                    </a:lnTo>
                    <a:lnTo>
                      <a:pt x="8" y="46"/>
                    </a:lnTo>
                    <a:lnTo>
                      <a:pt x="13" y="46"/>
                    </a:lnTo>
                    <a:lnTo>
                      <a:pt x="13" y="46"/>
                    </a:lnTo>
                    <a:lnTo>
                      <a:pt x="13" y="46"/>
                    </a:lnTo>
                    <a:lnTo>
                      <a:pt x="13" y="44"/>
                    </a:lnTo>
                    <a:lnTo>
                      <a:pt x="17" y="44"/>
                    </a:lnTo>
                    <a:lnTo>
                      <a:pt x="17" y="44"/>
                    </a:lnTo>
                    <a:lnTo>
                      <a:pt x="19" y="46"/>
                    </a:lnTo>
                    <a:lnTo>
                      <a:pt x="23" y="46"/>
                    </a:lnTo>
                    <a:lnTo>
                      <a:pt x="23" y="46"/>
                    </a:lnTo>
                    <a:lnTo>
                      <a:pt x="25" y="46"/>
                    </a:lnTo>
                    <a:lnTo>
                      <a:pt x="27" y="48"/>
                    </a:lnTo>
                    <a:lnTo>
                      <a:pt x="27" y="48"/>
                    </a:lnTo>
                    <a:lnTo>
                      <a:pt x="29" y="50"/>
                    </a:lnTo>
                    <a:lnTo>
                      <a:pt x="29" y="50"/>
                    </a:lnTo>
                    <a:lnTo>
                      <a:pt x="31" y="50"/>
                    </a:lnTo>
                    <a:lnTo>
                      <a:pt x="35" y="48"/>
                    </a:lnTo>
                    <a:lnTo>
                      <a:pt x="35" y="48"/>
                    </a:lnTo>
                    <a:lnTo>
                      <a:pt x="43" y="48"/>
                    </a:lnTo>
                    <a:lnTo>
                      <a:pt x="43" y="48"/>
                    </a:lnTo>
                    <a:lnTo>
                      <a:pt x="47" y="48"/>
                    </a:lnTo>
                    <a:lnTo>
                      <a:pt x="47" y="48"/>
                    </a:lnTo>
                    <a:lnTo>
                      <a:pt x="49" y="46"/>
                    </a:lnTo>
                    <a:lnTo>
                      <a:pt x="49" y="46"/>
                    </a:lnTo>
                    <a:lnTo>
                      <a:pt x="49" y="44"/>
                    </a:lnTo>
                    <a:lnTo>
                      <a:pt x="55" y="44"/>
                    </a:lnTo>
                    <a:lnTo>
                      <a:pt x="55" y="44"/>
                    </a:lnTo>
                    <a:lnTo>
                      <a:pt x="61" y="46"/>
                    </a:lnTo>
                    <a:lnTo>
                      <a:pt x="63" y="42"/>
                    </a:lnTo>
                    <a:lnTo>
                      <a:pt x="63" y="42"/>
                    </a:lnTo>
                    <a:lnTo>
                      <a:pt x="67" y="40"/>
                    </a:lnTo>
                    <a:lnTo>
                      <a:pt x="71" y="38"/>
                    </a:lnTo>
                    <a:lnTo>
                      <a:pt x="71" y="38"/>
                    </a:lnTo>
                    <a:lnTo>
                      <a:pt x="75" y="40"/>
                    </a:lnTo>
                    <a:lnTo>
                      <a:pt x="79" y="40"/>
                    </a:lnTo>
                    <a:lnTo>
                      <a:pt x="79" y="40"/>
                    </a:lnTo>
                    <a:lnTo>
                      <a:pt x="85" y="36"/>
                    </a:lnTo>
                    <a:lnTo>
                      <a:pt x="85" y="36"/>
                    </a:lnTo>
                    <a:lnTo>
                      <a:pt x="85" y="34"/>
                    </a:lnTo>
                    <a:lnTo>
                      <a:pt x="87" y="32"/>
                    </a:lnTo>
                    <a:lnTo>
                      <a:pt x="89" y="32"/>
                    </a:lnTo>
                    <a:lnTo>
                      <a:pt x="89" y="32"/>
                    </a:lnTo>
                    <a:lnTo>
                      <a:pt x="91" y="32"/>
                    </a:lnTo>
                    <a:lnTo>
                      <a:pt x="91" y="28"/>
                    </a:lnTo>
                    <a:lnTo>
                      <a:pt x="93" y="24"/>
                    </a:lnTo>
                    <a:lnTo>
                      <a:pt x="93" y="24"/>
                    </a:lnTo>
                    <a:lnTo>
                      <a:pt x="91" y="20"/>
                    </a:lnTo>
                    <a:lnTo>
                      <a:pt x="93" y="18"/>
                    </a:lnTo>
                    <a:lnTo>
                      <a:pt x="95" y="18"/>
                    </a:lnTo>
                    <a:lnTo>
                      <a:pt x="93" y="12"/>
                    </a:lnTo>
                    <a:lnTo>
                      <a:pt x="93" y="12"/>
                    </a:lnTo>
                    <a:lnTo>
                      <a:pt x="89" y="10"/>
                    </a:lnTo>
                    <a:lnTo>
                      <a:pt x="89" y="8"/>
                    </a:lnTo>
                    <a:lnTo>
                      <a:pt x="93" y="4"/>
                    </a:lnTo>
                    <a:lnTo>
                      <a:pt x="93" y="4"/>
                    </a:lnTo>
                    <a:lnTo>
                      <a:pt x="83" y="6"/>
                    </a:lnTo>
                    <a:lnTo>
                      <a:pt x="83" y="6"/>
                    </a:lnTo>
                    <a:lnTo>
                      <a:pt x="77" y="4"/>
                    </a:lnTo>
                    <a:lnTo>
                      <a:pt x="73" y="2"/>
                    </a:lnTo>
                    <a:lnTo>
                      <a:pt x="73" y="2"/>
                    </a:lnTo>
                    <a:lnTo>
                      <a:pt x="71" y="0"/>
                    </a:lnTo>
                    <a:lnTo>
                      <a:pt x="67" y="0"/>
                    </a:lnTo>
                    <a:lnTo>
                      <a:pt x="65" y="0"/>
                    </a:lnTo>
                    <a:lnTo>
                      <a:pt x="65" y="0"/>
                    </a:lnTo>
                    <a:lnTo>
                      <a:pt x="63" y="2"/>
                    </a:lnTo>
                    <a:lnTo>
                      <a:pt x="59" y="8"/>
                    </a:lnTo>
                    <a:lnTo>
                      <a:pt x="59" y="8"/>
                    </a:lnTo>
                    <a:lnTo>
                      <a:pt x="59" y="8"/>
                    </a:lnTo>
                    <a:lnTo>
                      <a:pt x="57" y="10"/>
                    </a:lnTo>
                    <a:lnTo>
                      <a:pt x="53" y="8"/>
                    </a:lnTo>
                    <a:lnTo>
                      <a:pt x="49" y="4"/>
                    </a:lnTo>
                    <a:lnTo>
                      <a:pt x="49" y="4"/>
                    </a:lnTo>
                    <a:lnTo>
                      <a:pt x="47" y="6"/>
                    </a:lnTo>
                    <a:lnTo>
                      <a:pt x="45" y="8"/>
                    </a:lnTo>
                    <a:lnTo>
                      <a:pt x="43" y="12"/>
                    </a:lnTo>
                    <a:lnTo>
                      <a:pt x="43" y="12"/>
                    </a:lnTo>
                    <a:lnTo>
                      <a:pt x="43" y="14"/>
                    </a:lnTo>
                    <a:lnTo>
                      <a:pt x="39" y="16"/>
                    </a:lnTo>
                    <a:lnTo>
                      <a:pt x="39" y="16"/>
                    </a:lnTo>
                    <a:lnTo>
                      <a:pt x="35" y="18"/>
                    </a:lnTo>
                    <a:lnTo>
                      <a:pt x="35" y="20"/>
                    </a:lnTo>
                    <a:lnTo>
                      <a:pt x="35" y="20"/>
                    </a:lnTo>
                    <a:lnTo>
                      <a:pt x="37" y="20"/>
                    </a:lnTo>
                    <a:lnTo>
                      <a:pt x="37" y="22"/>
                    </a:lnTo>
                    <a:lnTo>
                      <a:pt x="39" y="24"/>
                    </a:lnTo>
                    <a:lnTo>
                      <a:pt x="39" y="24"/>
                    </a:lnTo>
                    <a:lnTo>
                      <a:pt x="39" y="30"/>
                    </a:lnTo>
                    <a:lnTo>
                      <a:pt x="35" y="30"/>
                    </a:lnTo>
                    <a:lnTo>
                      <a:pt x="35" y="30"/>
                    </a:lnTo>
                    <a:lnTo>
                      <a:pt x="33" y="26"/>
                    </a:lnTo>
                    <a:lnTo>
                      <a:pt x="31" y="26"/>
                    </a:lnTo>
                    <a:lnTo>
                      <a:pt x="29" y="26"/>
                    </a:lnTo>
                    <a:lnTo>
                      <a:pt x="29" y="26"/>
                    </a:lnTo>
                    <a:lnTo>
                      <a:pt x="25" y="26"/>
                    </a:lnTo>
                    <a:lnTo>
                      <a:pt x="23" y="24"/>
                    </a:lnTo>
                    <a:lnTo>
                      <a:pt x="21" y="24"/>
                    </a:lnTo>
                    <a:lnTo>
                      <a:pt x="21" y="24"/>
                    </a:lnTo>
                    <a:lnTo>
                      <a:pt x="19" y="28"/>
                    </a:lnTo>
                    <a:lnTo>
                      <a:pt x="15" y="30"/>
                    </a:lnTo>
                    <a:lnTo>
                      <a:pt x="15" y="30"/>
                    </a:lnTo>
                    <a:lnTo>
                      <a:pt x="11" y="30"/>
                    </a:lnTo>
                    <a:lnTo>
                      <a:pt x="8" y="30"/>
                    </a:lnTo>
                    <a:lnTo>
                      <a:pt x="8" y="30"/>
                    </a:lnTo>
                    <a:lnTo>
                      <a:pt x="4" y="34"/>
                    </a:lnTo>
                    <a:lnTo>
                      <a:pt x="0" y="36"/>
                    </a:lnTo>
                    <a:lnTo>
                      <a:pt x="0" y="3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39" name="Freeform 259"/>
              <p:cNvSpPr>
                <a:spLocks noChangeAspect="1" noEditPoints="1"/>
              </p:cNvSpPr>
              <p:nvPr/>
            </p:nvSpPr>
            <p:spPr bwMode="gray">
              <a:xfrm>
                <a:off x="4621" y="3030"/>
                <a:ext cx="492" cy="496"/>
              </a:xfrm>
              <a:custGeom>
                <a:avLst/>
                <a:gdLst/>
                <a:ahLst/>
                <a:cxnLst>
                  <a:cxn ang="0">
                    <a:pos x="406" y="482"/>
                  </a:cxn>
                  <a:cxn ang="0">
                    <a:pos x="420" y="462"/>
                  </a:cxn>
                  <a:cxn ang="0">
                    <a:pos x="426" y="474"/>
                  </a:cxn>
                  <a:cxn ang="0">
                    <a:pos x="446" y="484"/>
                  </a:cxn>
                  <a:cxn ang="0">
                    <a:pos x="484" y="458"/>
                  </a:cxn>
                  <a:cxn ang="0">
                    <a:pos x="492" y="426"/>
                  </a:cxn>
                  <a:cxn ang="0">
                    <a:pos x="502" y="382"/>
                  </a:cxn>
                  <a:cxn ang="0">
                    <a:pos x="526" y="354"/>
                  </a:cxn>
                  <a:cxn ang="0">
                    <a:pos x="528" y="312"/>
                  </a:cxn>
                  <a:cxn ang="0">
                    <a:pos x="528" y="254"/>
                  </a:cxn>
                  <a:cxn ang="0">
                    <a:pos x="514" y="232"/>
                  </a:cxn>
                  <a:cxn ang="0">
                    <a:pos x="486" y="192"/>
                  </a:cxn>
                  <a:cxn ang="0">
                    <a:pos x="468" y="148"/>
                  </a:cxn>
                  <a:cxn ang="0">
                    <a:pos x="442" y="134"/>
                  </a:cxn>
                  <a:cxn ang="0">
                    <a:pos x="430" y="64"/>
                  </a:cxn>
                  <a:cxn ang="0">
                    <a:pos x="408" y="40"/>
                  </a:cxn>
                  <a:cxn ang="0">
                    <a:pos x="390" y="0"/>
                  </a:cxn>
                  <a:cxn ang="0">
                    <a:pos x="380" y="42"/>
                  </a:cxn>
                  <a:cxn ang="0">
                    <a:pos x="374" y="96"/>
                  </a:cxn>
                  <a:cxn ang="0">
                    <a:pos x="336" y="92"/>
                  </a:cxn>
                  <a:cxn ang="0">
                    <a:pos x="300" y="66"/>
                  </a:cxn>
                  <a:cxn ang="0">
                    <a:pos x="318" y="22"/>
                  </a:cxn>
                  <a:cxn ang="0">
                    <a:pos x="296" y="18"/>
                  </a:cxn>
                  <a:cxn ang="0">
                    <a:pos x="264" y="12"/>
                  </a:cxn>
                  <a:cxn ang="0">
                    <a:pos x="262" y="22"/>
                  </a:cxn>
                  <a:cxn ang="0">
                    <a:pos x="234" y="28"/>
                  </a:cxn>
                  <a:cxn ang="0">
                    <a:pos x="218" y="60"/>
                  </a:cxn>
                  <a:cxn ang="0">
                    <a:pos x="200" y="72"/>
                  </a:cxn>
                  <a:cxn ang="0">
                    <a:pos x="184" y="46"/>
                  </a:cxn>
                  <a:cxn ang="0">
                    <a:pos x="166" y="58"/>
                  </a:cxn>
                  <a:cxn ang="0">
                    <a:pos x="160" y="70"/>
                  </a:cxn>
                  <a:cxn ang="0">
                    <a:pos x="142" y="96"/>
                  </a:cxn>
                  <a:cxn ang="0">
                    <a:pos x="132" y="92"/>
                  </a:cxn>
                  <a:cxn ang="0">
                    <a:pos x="116" y="128"/>
                  </a:cxn>
                  <a:cxn ang="0">
                    <a:pos x="74" y="154"/>
                  </a:cxn>
                  <a:cxn ang="0">
                    <a:pos x="36" y="170"/>
                  </a:cxn>
                  <a:cxn ang="0">
                    <a:pos x="12" y="182"/>
                  </a:cxn>
                  <a:cxn ang="0">
                    <a:pos x="10" y="206"/>
                  </a:cxn>
                  <a:cxn ang="0">
                    <a:pos x="14" y="252"/>
                  </a:cxn>
                  <a:cxn ang="0">
                    <a:pos x="2" y="260"/>
                  </a:cxn>
                  <a:cxn ang="0">
                    <a:pos x="24" y="292"/>
                  </a:cxn>
                  <a:cxn ang="0">
                    <a:pos x="32" y="340"/>
                  </a:cxn>
                  <a:cxn ang="0">
                    <a:pos x="34" y="384"/>
                  </a:cxn>
                  <a:cxn ang="0">
                    <a:pos x="42" y="404"/>
                  </a:cxn>
                  <a:cxn ang="0">
                    <a:pos x="78" y="394"/>
                  </a:cxn>
                  <a:cxn ang="0">
                    <a:pos x="100" y="388"/>
                  </a:cxn>
                  <a:cxn ang="0">
                    <a:pos x="128" y="386"/>
                  </a:cxn>
                  <a:cxn ang="0">
                    <a:pos x="148" y="372"/>
                  </a:cxn>
                  <a:cxn ang="0">
                    <a:pos x="210" y="352"/>
                  </a:cxn>
                  <a:cxn ang="0">
                    <a:pos x="250" y="350"/>
                  </a:cxn>
                  <a:cxn ang="0">
                    <a:pos x="282" y="366"/>
                  </a:cxn>
                  <a:cxn ang="0">
                    <a:pos x="298" y="400"/>
                  </a:cxn>
                  <a:cxn ang="0">
                    <a:pos x="326" y="384"/>
                  </a:cxn>
                  <a:cxn ang="0">
                    <a:pos x="318" y="410"/>
                  </a:cxn>
                  <a:cxn ang="0">
                    <a:pos x="336" y="412"/>
                  </a:cxn>
                  <a:cxn ang="0">
                    <a:pos x="352" y="452"/>
                  </a:cxn>
                  <a:cxn ang="0">
                    <a:pos x="384" y="470"/>
                  </a:cxn>
                  <a:cxn ang="0">
                    <a:pos x="432" y="560"/>
                  </a:cxn>
                  <a:cxn ang="0">
                    <a:pos x="448" y="570"/>
                  </a:cxn>
                  <a:cxn ang="0">
                    <a:pos x="454" y="560"/>
                  </a:cxn>
                  <a:cxn ang="0">
                    <a:pos x="464" y="530"/>
                  </a:cxn>
                  <a:cxn ang="0">
                    <a:pos x="416" y="516"/>
                  </a:cxn>
                </a:cxnLst>
                <a:rect l="0" t="0" r="r" b="b"/>
                <a:pathLst>
                  <a:path w="536" h="572">
                    <a:moveTo>
                      <a:pt x="384" y="470"/>
                    </a:moveTo>
                    <a:lnTo>
                      <a:pt x="384" y="470"/>
                    </a:lnTo>
                    <a:lnTo>
                      <a:pt x="386" y="474"/>
                    </a:lnTo>
                    <a:lnTo>
                      <a:pt x="386" y="474"/>
                    </a:lnTo>
                    <a:lnTo>
                      <a:pt x="390" y="474"/>
                    </a:lnTo>
                    <a:lnTo>
                      <a:pt x="390" y="474"/>
                    </a:lnTo>
                    <a:lnTo>
                      <a:pt x="390" y="478"/>
                    </a:lnTo>
                    <a:lnTo>
                      <a:pt x="392" y="480"/>
                    </a:lnTo>
                    <a:lnTo>
                      <a:pt x="392" y="480"/>
                    </a:lnTo>
                    <a:lnTo>
                      <a:pt x="396" y="480"/>
                    </a:lnTo>
                    <a:lnTo>
                      <a:pt x="396" y="480"/>
                    </a:lnTo>
                    <a:lnTo>
                      <a:pt x="398" y="482"/>
                    </a:lnTo>
                    <a:lnTo>
                      <a:pt x="400" y="484"/>
                    </a:lnTo>
                    <a:lnTo>
                      <a:pt x="400" y="484"/>
                    </a:lnTo>
                    <a:lnTo>
                      <a:pt x="406" y="482"/>
                    </a:lnTo>
                    <a:lnTo>
                      <a:pt x="406" y="482"/>
                    </a:lnTo>
                    <a:lnTo>
                      <a:pt x="408" y="478"/>
                    </a:lnTo>
                    <a:lnTo>
                      <a:pt x="410" y="478"/>
                    </a:lnTo>
                    <a:lnTo>
                      <a:pt x="410" y="478"/>
                    </a:lnTo>
                    <a:lnTo>
                      <a:pt x="412" y="472"/>
                    </a:lnTo>
                    <a:lnTo>
                      <a:pt x="412" y="472"/>
                    </a:lnTo>
                    <a:lnTo>
                      <a:pt x="414" y="472"/>
                    </a:lnTo>
                    <a:lnTo>
                      <a:pt x="416" y="470"/>
                    </a:lnTo>
                    <a:lnTo>
                      <a:pt x="416" y="470"/>
                    </a:lnTo>
                    <a:lnTo>
                      <a:pt x="416" y="468"/>
                    </a:lnTo>
                    <a:lnTo>
                      <a:pt x="416" y="468"/>
                    </a:lnTo>
                    <a:lnTo>
                      <a:pt x="416" y="468"/>
                    </a:lnTo>
                    <a:lnTo>
                      <a:pt x="416" y="466"/>
                    </a:lnTo>
                    <a:lnTo>
                      <a:pt x="416" y="466"/>
                    </a:lnTo>
                    <a:lnTo>
                      <a:pt x="420" y="464"/>
                    </a:lnTo>
                    <a:lnTo>
                      <a:pt x="420" y="462"/>
                    </a:lnTo>
                    <a:lnTo>
                      <a:pt x="420" y="462"/>
                    </a:lnTo>
                    <a:lnTo>
                      <a:pt x="424" y="464"/>
                    </a:lnTo>
                    <a:lnTo>
                      <a:pt x="424" y="464"/>
                    </a:lnTo>
                    <a:lnTo>
                      <a:pt x="426" y="466"/>
                    </a:lnTo>
                    <a:lnTo>
                      <a:pt x="426" y="468"/>
                    </a:lnTo>
                    <a:lnTo>
                      <a:pt x="426" y="468"/>
                    </a:lnTo>
                    <a:lnTo>
                      <a:pt x="420" y="470"/>
                    </a:lnTo>
                    <a:lnTo>
                      <a:pt x="420" y="470"/>
                    </a:lnTo>
                    <a:lnTo>
                      <a:pt x="420" y="474"/>
                    </a:lnTo>
                    <a:lnTo>
                      <a:pt x="420" y="474"/>
                    </a:lnTo>
                    <a:lnTo>
                      <a:pt x="424" y="474"/>
                    </a:lnTo>
                    <a:lnTo>
                      <a:pt x="424" y="474"/>
                    </a:lnTo>
                    <a:lnTo>
                      <a:pt x="430" y="470"/>
                    </a:lnTo>
                    <a:lnTo>
                      <a:pt x="430" y="470"/>
                    </a:lnTo>
                    <a:lnTo>
                      <a:pt x="430" y="474"/>
                    </a:lnTo>
                    <a:lnTo>
                      <a:pt x="430" y="474"/>
                    </a:lnTo>
                    <a:lnTo>
                      <a:pt x="426" y="474"/>
                    </a:lnTo>
                    <a:lnTo>
                      <a:pt x="426" y="476"/>
                    </a:lnTo>
                    <a:lnTo>
                      <a:pt x="426" y="476"/>
                    </a:lnTo>
                    <a:lnTo>
                      <a:pt x="434" y="480"/>
                    </a:lnTo>
                    <a:lnTo>
                      <a:pt x="436" y="484"/>
                    </a:lnTo>
                    <a:lnTo>
                      <a:pt x="436" y="484"/>
                    </a:lnTo>
                    <a:lnTo>
                      <a:pt x="436" y="484"/>
                    </a:lnTo>
                    <a:lnTo>
                      <a:pt x="438" y="484"/>
                    </a:lnTo>
                    <a:lnTo>
                      <a:pt x="438" y="484"/>
                    </a:lnTo>
                    <a:lnTo>
                      <a:pt x="438" y="486"/>
                    </a:lnTo>
                    <a:lnTo>
                      <a:pt x="440" y="488"/>
                    </a:lnTo>
                    <a:lnTo>
                      <a:pt x="440" y="488"/>
                    </a:lnTo>
                    <a:lnTo>
                      <a:pt x="442" y="490"/>
                    </a:lnTo>
                    <a:lnTo>
                      <a:pt x="442" y="490"/>
                    </a:lnTo>
                    <a:lnTo>
                      <a:pt x="444" y="486"/>
                    </a:lnTo>
                    <a:lnTo>
                      <a:pt x="446" y="484"/>
                    </a:lnTo>
                    <a:lnTo>
                      <a:pt x="446" y="484"/>
                    </a:lnTo>
                    <a:lnTo>
                      <a:pt x="450" y="482"/>
                    </a:lnTo>
                    <a:lnTo>
                      <a:pt x="450" y="482"/>
                    </a:lnTo>
                    <a:lnTo>
                      <a:pt x="450" y="478"/>
                    </a:lnTo>
                    <a:lnTo>
                      <a:pt x="450" y="478"/>
                    </a:lnTo>
                    <a:lnTo>
                      <a:pt x="454" y="474"/>
                    </a:lnTo>
                    <a:lnTo>
                      <a:pt x="458" y="470"/>
                    </a:lnTo>
                    <a:lnTo>
                      <a:pt x="458" y="470"/>
                    </a:lnTo>
                    <a:lnTo>
                      <a:pt x="458" y="468"/>
                    </a:lnTo>
                    <a:lnTo>
                      <a:pt x="456" y="466"/>
                    </a:lnTo>
                    <a:lnTo>
                      <a:pt x="456" y="466"/>
                    </a:lnTo>
                    <a:lnTo>
                      <a:pt x="460" y="462"/>
                    </a:lnTo>
                    <a:lnTo>
                      <a:pt x="460" y="462"/>
                    </a:lnTo>
                    <a:lnTo>
                      <a:pt x="472" y="462"/>
                    </a:lnTo>
                    <a:lnTo>
                      <a:pt x="482" y="464"/>
                    </a:lnTo>
                    <a:lnTo>
                      <a:pt x="484" y="458"/>
                    </a:lnTo>
                    <a:lnTo>
                      <a:pt x="484" y="458"/>
                    </a:lnTo>
                    <a:lnTo>
                      <a:pt x="488" y="458"/>
                    </a:lnTo>
                    <a:lnTo>
                      <a:pt x="488" y="458"/>
                    </a:lnTo>
                    <a:lnTo>
                      <a:pt x="488" y="456"/>
                    </a:lnTo>
                    <a:lnTo>
                      <a:pt x="486" y="454"/>
                    </a:lnTo>
                    <a:lnTo>
                      <a:pt x="486" y="454"/>
                    </a:lnTo>
                    <a:lnTo>
                      <a:pt x="488" y="452"/>
                    </a:lnTo>
                    <a:lnTo>
                      <a:pt x="490" y="450"/>
                    </a:lnTo>
                    <a:lnTo>
                      <a:pt x="490" y="450"/>
                    </a:lnTo>
                    <a:lnTo>
                      <a:pt x="486" y="450"/>
                    </a:lnTo>
                    <a:lnTo>
                      <a:pt x="486" y="450"/>
                    </a:lnTo>
                    <a:lnTo>
                      <a:pt x="484" y="446"/>
                    </a:lnTo>
                    <a:lnTo>
                      <a:pt x="484" y="446"/>
                    </a:lnTo>
                    <a:lnTo>
                      <a:pt x="488" y="438"/>
                    </a:lnTo>
                    <a:lnTo>
                      <a:pt x="492" y="430"/>
                    </a:lnTo>
                    <a:lnTo>
                      <a:pt x="492" y="430"/>
                    </a:lnTo>
                    <a:lnTo>
                      <a:pt x="492" y="426"/>
                    </a:lnTo>
                    <a:lnTo>
                      <a:pt x="492" y="418"/>
                    </a:lnTo>
                    <a:lnTo>
                      <a:pt x="492" y="418"/>
                    </a:lnTo>
                    <a:lnTo>
                      <a:pt x="492" y="418"/>
                    </a:lnTo>
                    <a:lnTo>
                      <a:pt x="496" y="412"/>
                    </a:lnTo>
                    <a:lnTo>
                      <a:pt x="498" y="412"/>
                    </a:lnTo>
                    <a:lnTo>
                      <a:pt x="498" y="412"/>
                    </a:lnTo>
                    <a:lnTo>
                      <a:pt x="498" y="408"/>
                    </a:lnTo>
                    <a:lnTo>
                      <a:pt x="498" y="406"/>
                    </a:lnTo>
                    <a:lnTo>
                      <a:pt x="500" y="404"/>
                    </a:lnTo>
                    <a:lnTo>
                      <a:pt x="500" y="404"/>
                    </a:lnTo>
                    <a:lnTo>
                      <a:pt x="500" y="400"/>
                    </a:lnTo>
                    <a:lnTo>
                      <a:pt x="502" y="398"/>
                    </a:lnTo>
                    <a:lnTo>
                      <a:pt x="502" y="398"/>
                    </a:lnTo>
                    <a:lnTo>
                      <a:pt x="504" y="390"/>
                    </a:lnTo>
                    <a:lnTo>
                      <a:pt x="502" y="382"/>
                    </a:lnTo>
                    <a:lnTo>
                      <a:pt x="502" y="382"/>
                    </a:lnTo>
                    <a:lnTo>
                      <a:pt x="508" y="380"/>
                    </a:lnTo>
                    <a:lnTo>
                      <a:pt x="508" y="380"/>
                    </a:lnTo>
                    <a:lnTo>
                      <a:pt x="508" y="376"/>
                    </a:lnTo>
                    <a:lnTo>
                      <a:pt x="508" y="376"/>
                    </a:lnTo>
                    <a:lnTo>
                      <a:pt x="510" y="374"/>
                    </a:lnTo>
                    <a:lnTo>
                      <a:pt x="514" y="372"/>
                    </a:lnTo>
                    <a:lnTo>
                      <a:pt x="514" y="372"/>
                    </a:lnTo>
                    <a:lnTo>
                      <a:pt x="516" y="368"/>
                    </a:lnTo>
                    <a:lnTo>
                      <a:pt x="516" y="368"/>
                    </a:lnTo>
                    <a:lnTo>
                      <a:pt x="516" y="368"/>
                    </a:lnTo>
                    <a:lnTo>
                      <a:pt x="522" y="366"/>
                    </a:lnTo>
                    <a:lnTo>
                      <a:pt x="522" y="366"/>
                    </a:lnTo>
                    <a:lnTo>
                      <a:pt x="522" y="358"/>
                    </a:lnTo>
                    <a:lnTo>
                      <a:pt x="522" y="358"/>
                    </a:lnTo>
                    <a:lnTo>
                      <a:pt x="524" y="354"/>
                    </a:lnTo>
                    <a:lnTo>
                      <a:pt x="526" y="354"/>
                    </a:lnTo>
                    <a:lnTo>
                      <a:pt x="526" y="354"/>
                    </a:lnTo>
                    <a:lnTo>
                      <a:pt x="526" y="350"/>
                    </a:lnTo>
                    <a:lnTo>
                      <a:pt x="526" y="350"/>
                    </a:lnTo>
                    <a:lnTo>
                      <a:pt x="530" y="342"/>
                    </a:lnTo>
                    <a:lnTo>
                      <a:pt x="530" y="342"/>
                    </a:lnTo>
                    <a:lnTo>
                      <a:pt x="530" y="338"/>
                    </a:lnTo>
                    <a:lnTo>
                      <a:pt x="528" y="334"/>
                    </a:lnTo>
                    <a:lnTo>
                      <a:pt x="528" y="334"/>
                    </a:lnTo>
                    <a:lnTo>
                      <a:pt x="530" y="332"/>
                    </a:lnTo>
                    <a:lnTo>
                      <a:pt x="530" y="332"/>
                    </a:lnTo>
                    <a:lnTo>
                      <a:pt x="530" y="324"/>
                    </a:lnTo>
                    <a:lnTo>
                      <a:pt x="532" y="314"/>
                    </a:lnTo>
                    <a:lnTo>
                      <a:pt x="532" y="314"/>
                    </a:lnTo>
                    <a:lnTo>
                      <a:pt x="530" y="314"/>
                    </a:lnTo>
                    <a:lnTo>
                      <a:pt x="528" y="312"/>
                    </a:lnTo>
                    <a:lnTo>
                      <a:pt x="528" y="312"/>
                    </a:lnTo>
                    <a:lnTo>
                      <a:pt x="534" y="308"/>
                    </a:lnTo>
                    <a:lnTo>
                      <a:pt x="534" y="308"/>
                    </a:lnTo>
                    <a:lnTo>
                      <a:pt x="530" y="304"/>
                    </a:lnTo>
                    <a:lnTo>
                      <a:pt x="530" y="304"/>
                    </a:lnTo>
                    <a:lnTo>
                      <a:pt x="534" y="300"/>
                    </a:lnTo>
                    <a:lnTo>
                      <a:pt x="536" y="296"/>
                    </a:lnTo>
                    <a:lnTo>
                      <a:pt x="536" y="292"/>
                    </a:lnTo>
                    <a:lnTo>
                      <a:pt x="536" y="292"/>
                    </a:lnTo>
                    <a:lnTo>
                      <a:pt x="532" y="288"/>
                    </a:lnTo>
                    <a:lnTo>
                      <a:pt x="530" y="286"/>
                    </a:lnTo>
                    <a:lnTo>
                      <a:pt x="530" y="286"/>
                    </a:lnTo>
                    <a:lnTo>
                      <a:pt x="526" y="276"/>
                    </a:lnTo>
                    <a:lnTo>
                      <a:pt x="526" y="276"/>
                    </a:lnTo>
                    <a:lnTo>
                      <a:pt x="526" y="266"/>
                    </a:lnTo>
                    <a:lnTo>
                      <a:pt x="528" y="258"/>
                    </a:lnTo>
                    <a:lnTo>
                      <a:pt x="528" y="254"/>
                    </a:lnTo>
                    <a:lnTo>
                      <a:pt x="528" y="254"/>
                    </a:lnTo>
                    <a:lnTo>
                      <a:pt x="528" y="254"/>
                    </a:lnTo>
                    <a:lnTo>
                      <a:pt x="528" y="252"/>
                    </a:lnTo>
                    <a:lnTo>
                      <a:pt x="528" y="248"/>
                    </a:lnTo>
                    <a:lnTo>
                      <a:pt x="526" y="246"/>
                    </a:lnTo>
                    <a:lnTo>
                      <a:pt x="526" y="246"/>
                    </a:lnTo>
                    <a:lnTo>
                      <a:pt x="526" y="242"/>
                    </a:lnTo>
                    <a:lnTo>
                      <a:pt x="526" y="242"/>
                    </a:lnTo>
                    <a:lnTo>
                      <a:pt x="524" y="242"/>
                    </a:lnTo>
                    <a:lnTo>
                      <a:pt x="522" y="240"/>
                    </a:lnTo>
                    <a:lnTo>
                      <a:pt x="522" y="240"/>
                    </a:lnTo>
                    <a:lnTo>
                      <a:pt x="522" y="238"/>
                    </a:lnTo>
                    <a:lnTo>
                      <a:pt x="520" y="234"/>
                    </a:lnTo>
                    <a:lnTo>
                      <a:pt x="520" y="234"/>
                    </a:lnTo>
                    <a:lnTo>
                      <a:pt x="514" y="232"/>
                    </a:lnTo>
                    <a:lnTo>
                      <a:pt x="514" y="232"/>
                    </a:lnTo>
                    <a:lnTo>
                      <a:pt x="514" y="226"/>
                    </a:lnTo>
                    <a:lnTo>
                      <a:pt x="514" y="226"/>
                    </a:lnTo>
                    <a:lnTo>
                      <a:pt x="510" y="220"/>
                    </a:lnTo>
                    <a:lnTo>
                      <a:pt x="510" y="220"/>
                    </a:lnTo>
                    <a:lnTo>
                      <a:pt x="504" y="218"/>
                    </a:lnTo>
                    <a:lnTo>
                      <a:pt x="502" y="214"/>
                    </a:lnTo>
                    <a:lnTo>
                      <a:pt x="502" y="214"/>
                    </a:lnTo>
                    <a:lnTo>
                      <a:pt x="500" y="210"/>
                    </a:lnTo>
                    <a:lnTo>
                      <a:pt x="500" y="204"/>
                    </a:lnTo>
                    <a:lnTo>
                      <a:pt x="500" y="200"/>
                    </a:lnTo>
                    <a:lnTo>
                      <a:pt x="500" y="196"/>
                    </a:lnTo>
                    <a:lnTo>
                      <a:pt x="498" y="196"/>
                    </a:lnTo>
                    <a:lnTo>
                      <a:pt x="492" y="190"/>
                    </a:lnTo>
                    <a:lnTo>
                      <a:pt x="492" y="190"/>
                    </a:lnTo>
                    <a:lnTo>
                      <a:pt x="490" y="192"/>
                    </a:lnTo>
                    <a:lnTo>
                      <a:pt x="486" y="192"/>
                    </a:lnTo>
                    <a:lnTo>
                      <a:pt x="484" y="190"/>
                    </a:lnTo>
                    <a:lnTo>
                      <a:pt x="484" y="190"/>
                    </a:lnTo>
                    <a:lnTo>
                      <a:pt x="484" y="186"/>
                    </a:lnTo>
                    <a:lnTo>
                      <a:pt x="484" y="182"/>
                    </a:lnTo>
                    <a:lnTo>
                      <a:pt x="486" y="180"/>
                    </a:lnTo>
                    <a:lnTo>
                      <a:pt x="486" y="176"/>
                    </a:lnTo>
                    <a:lnTo>
                      <a:pt x="484" y="174"/>
                    </a:lnTo>
                    <a:lnTo>
                      <a:pt x="484" y="174"/>
                    </a:lnTo>
                    <a:lnTo>
                      <a:pt x="482" y="168"/>
                    </a:lnTo>
                    <a:lnTo>
                      <a:pt x="482" y="168"/>
                    </a:lnTo>
                    <a:lnTo>
                      <a:pt x="480" y="166"/>
                    </a:lnTo>
                    <a:lnTo>
                      <a:pt x="476" y="164"/>
                    </a:lnTo>
                    <a:lnTo>
                      <a:pt x="474" y="162"/>
                    </a:lnTo>
                    <a:lnTo>
                      <a:pt x="476" y="154"/>
                    </a:lnTo>
                    <a:lnTo>
                      <a:pt x="476" y="154"/>
                    </a:lnTo>
                    <a:lnTo>
                      <a:pt x="468" y="148"/>
                    </a:lnTo>
                    <a:lnTo>
                      <a:pt x="468" y="148"/>
                    </a:lnTo>
                    <a:lnTo>
                      <a:pt x="468" y="144"/>
                    </a:lnTo>
                    <a:lnTo>
                      <a:pt x="460" y="142"/>
                    </a:lnTo>
                    <a:lnTo>
                      <a:pt x="460" y="142"/>
                    </a:lnTo>
                    <a:lnTo>
                      <a:pt x="460" y="142"/>
                    </a:lnTo>
                    <a:lnTo>
                      <a:pt x="458" y="144"/>
                    </a:lnTo>
                    <a:lnTo>
                      <a:pt x="458" y="144"/>
                    </a:lnTo>
                    <a:lnTo>
                      <a:pt x="456" y="142"/>
                    </a:lnTo>
                    <a:lnTo>
                      <a:pt x="456" y="142"/>
                    </a:lnTo>
                    <a:lnTo>
                      <a:pt x="456" y="138"/>
                    </a:lnTo>
                    <a:lnTo>
                      <a:pt x="456" y="138"/>
                    </a:lnTo>
                    <a:lnTo>
                      <a:pt x="450" y="138"/>
                    </a:lnTo>
                    <a:lnTo>
                      <a:pt x="450" y="138"/>
                    </a:lnTo>
                    <a:lnTo>
                      <a:pt x="444" y="134"/>
                    </a:lnTo>
                    <a:lnTo>
                      <a:pt x="442" y="134"/>
                    </a:lnTo>
                    <a:lnTo>
                      <a:pt x="442" y="134"/>
                    </a:lnTo>
                    <a:lnTo>
                      <a:pt x="442" y="128"/>
                    </a:lnTo>
                    <a:lnTo>
                      <a:pt x="442" y="126"/>
                    </a:lnTo>
                    <a:lnTo>
                      <a:pt x="442" y="126"/>
                    </a:lnTo>
                    <a:lnTo>
                      <a:pt x="442" y="116"/>
                    </a:lnTo>
                    <a:lnTo>
                      <a:pt x="440" y="104"/>
                    </a:lnTo>
                    <a:lnTo>
                      <a:pt x="440" y="104"/>
                    </a:lnTo>
                    <a:lnTo>
                      <a:pt x="438" y="100"/>
                    </a:lnTo>
                    <a:lnTo>
                      <a:pt x="438" y="100"/>
                    </a:lnTo>
                    <a:lnTo>
                      <a:pt x="438" y="96"/>
                    </a:lnTo>
                    <a:lnTo>
                      <a:pt x="438" y="96"/>
                    </a:lnTo>
                    <a:lnTo>
                      <a:pt x="434" y="90"/>
                    </a:lnTo>
                    <a:lnTo>
                      <a:pt x="430" y="86"/>
                    </a:lnTo>
                    <a:lnTo>
                      <a:pt x="430" y="86"/>
                    </a:lnTo>
                    <a:lnTo>
                      <a:pt x="430" y="76"/>
                    </a:lnTo>
                    <a:lnTo>
                      <a:pt x="430" y="64"/>
                    </a:lnTo>
                    <a:lnTo>
                      <a:pt x="430" y="64"/>
                    </a:lnTo>
                    <a:lnTo>
                      <a:pt x="430" y="64"/>
                    </a:lnTo>
                    <a:lnTo>
                      <a:pt x="430" y="62"/>
                    </a:lnTo>
                    <a:lnTo>
                      <a:pt x="430" y="62"/>
                    </a:lnTo>
                    <a:lnTo>
                      <a:pt x="428" y="62"/>
                    </a:lnTo>
                    <a:lnTo>
                      <a:pt x="426" y="64"/>
                    </a:lnTo>
                    <a:lnTo>
                      <a:pt x="426" y="64"/>
                    </a:lnTo>
                    <a:lnTo>
                      <a:pt x="418" y="52"/>
                    </a:lnTo>
                    <a:lnTo>
                      <a:pt x="418" y="52"/>
                    </a:lnTo>
                    <a:lnTo>
                      <a:pt x="410" y="60"/>
                    </a:lnTo>
                    <a:lnTo>
                      <a:pt x="410" y="60"/>
                    </a:lnTo>
                    <a:lnTo>
                      <a:pt x="406" y="56"/>
                    </a:lnTo>
                    <a:lnTo>
                      <a:pt x="406" y="56"/>
                    </a:lnTo>
                    <a:lnTo>
                      <a:pt x="406" y="48"/>
                    </a:lnTo>
                    <a:lnTo>
                      <a:pt x="408" y="42"/>
                    </a:lnTo>
                    <a:lnTo>
                      <a:pt x="408" y="40"/>
                    </a:lnTo>
                    <a:lnTo>
                      <a:pt x="408" y="40"/>
                    </a:lnTo>
                    <a:lnTo>
                      <a:pt x="408" y="38"/>
                    </a:lnTo>
                    <a:lnTo>
                      <a:pt x="406" y="34"/>
                    </a:lnTo>
                    <a:lnTo>
                      <a:pt x="406" y="28"/>
                    </a:lnTo>
                    <a:lnTo>
                      <a:pt x="406" y="28"/>
                    </a:lnTo>
                    <a:lnTo>
                      <a:pt x="402" y="26"/>
                    </a:lnTo>
                    <a:lnTo>
                      <a:pt x="400" y="24"/>
                    </a:lnTo>
                    <a:lnTo>
                      <a:pt x="400" y="24"/>
                    </a:lnTo>
                    <a:lnTo>
                      <a:pt x="400" y="18"/>
                    </a:lnTo>
                    <a:lnTo>
                      <a:pt x="400" y="18"/>
                    </a:lnTo>
                    <a:lnTo>
                      <a:pt x="396" y="16"/>
                    </a:lnTo>
                    <a:lnTo>
                      <a:pt x="396" y="16"/>
                    </a:lnTo>
                    <a:lnTo>
                      <a:pt x="396" y="10"/>
                    </a:lnTo>
                    <a:lnTo>
                      <a:pt x="396" y="10"/>
                    </a:lnTo>
                    <a:lnTo>
                      <a:pt x="392" y="6"/>
                    </a:lnTo>
                    <a:lnTo>
                      <a:pt x="392" y="6"/>
                    </a:lnTo>
                    <a:lnTo>
                      <a:pt x="390" y="0"/>
                    </a:lnTo>
                    <a:lnTo>
                      <a:pt x="388" y="0"/>
                    </a:lnTo>
                    <a:lnTo>
                      <a:pt x="388" y="0"/>
                    </a:lnTo>
                    <a:lnTo>
                      <a:pt x="386" y="0"/>
                    </a:lnTo>
                    <a:lnTo>
                      <a:pt x="384" y="0"/>
                    </a:lnTo>
                    <a:lnTo>
                      <a:pt x="384" y="0"/>
                    </a:lnTo>
                    <a:lnTo>
                      <a:pt x="384" y="8"/>
                    </a:lnTo>
                    <a:lnTo>
                      <a:pt x="384" y="16"/>
                    </a:lnTo>
                    <a:lnTo>
                      <a:pt x="384" y="16"/>
                    </a:lnTo>
                    <a:lnTo>
                      <a:pt x="382" y="18"/>
                    </a:lnTo>
                    <a:lnTo>
                      <a:pt x="380" y="22"/>
                    </a:lnTo>
                    <a:lnTo>
                      <a:pt x="380" y="22"/>
                    </a:lnTo>
                    <a:lnTo>
                      <a:pt x="380" y="24"/>
                    </a:lnTo>
                    <a:lnTo>
                      <a:pt x="382" y="24"/>
                    </a:lnTo>
                    <a:lnTo>
                      <a:pt x="382" y="40"/>
                    </a:lnTo>
                    <a:lnTo>
                      <a:pt x="382" y="40"/>
                    </a:lnTo>
                    <a:lnTo>
                      <a:pt x="380" y="42"/>
                    </a:lnTo>
                    <a:lnTo>
                      <a:pt x="378" y="48"/>
                    </a:lnTo>
                    <a:lnTo>
                      <a:pt x="378" y="48"/>
                    </a:lnTo>
                    <a:lnTo>
                      <a:pt x="380" y="66"/>
                    </a:lnTo>
                    <a:lnTo>
                      <a:pt x="380" y="66"/>
                    </a:lnTo>
                    <a:lnTo>
                      <a:pt x="382" y="70"/>
                    </a:lnTo>
                    <a:lnTo>
                      <a:pt x="382" y="70"/>
                    </a:lnTo>
                    <a:lnTo>
                      <a:pt x="378" y="72"/>
                    </a:lnTo>
                    <a:lnTo>
                      <a:pt x="378" y="72"/>
                    </a:lnTo>
                    <a:lnTo>
                      <a:pt x="378" y="78"/>
                    </a:lnTo>
                    <a:lnTo>
                      <a:pt x="378" y="82"/>
                    </a:lnTo>
                    <a:lnTo>
                      <a:pt x="378" y="82"/>
                    </a:lnTo>
                    <a:lnTo>
                      <a:pt x="376" y="86"/>
                    </a:lnTo>
                    <a:lnTo>
                      <a:pt x="374" y="90"/>
                    </a:lnTo>
                    <a:lnTo>
                      <a:pt x="374" y="90"/>
                    </a:lnTo>
                    <a:lnTo>
                      <a:pt x="374" y="92"/>
                    </a:lnTo>
                    <a:lnTo>
                      <a:pt x="374" y="96"/>
                    </a:lnTo>
                    <a:lnTo>
                      <a:pt x="370" y="102"/>
                    </a:lnTo>
                    <a:lnTo>
                      <a:pt x="370" y="102"/>
                    </a:lnTo>
                    <a:lnTo>
                      <a:pt x="370" y="110"/>
                    </a:lnTo>
                    <a:lnTo>
                      <a:pt x="370" y="110"/>
                    </a:lnTo>
                    <a:lnTo>
                      <a:pt x="364" y="112"/>
                    </a:lnTo>
                    <a:lnTo>
                      <a:pt x="358" y="112"/>
                    </a:lnTo>
                    <a:lnTo>
                      <a:pt x="354" y="112"/>
                    </a:lnTo>
                    <a:lnTo>
                      <a:pt x="354" y="110"/>
                    </a:lnTo>
                    <a:lnTo>
                      <a:pt x="354" y="110"/>
                    </a:lnTo>
                    <a:lnTo>
                      <a:pt x="354" y="110"/>
                    </a:lnTo>
                    <a:lnTo>
                      <a:pt x="348" y="100"/>
                    </a:lnTo>
                    <a:lnTo>
                      <a:pt x="348" y="100"/>
                    </a:lnTo>
                    <a:lnTo>
                      <a:pt x="346" y="98"/>
                    </a:lnTo>
                    <a:lnTo>
                      <a:pt x="342" y="98"/>
                    </a:lnTo>
                    <a:lnTo>
                      <a:pt x="342" y="98"/>
                    </a:lnTo>
                    <a:lnTo>
                      <a:pt x="336" y="92"/>
                    </a:lnTo>
                    <a:lnTo>
                      <a:pt x="332" y="86"/>
                    </a:lnTo>
                    <a:lnTo>
                      <a:pt x="332" y="86"/>
                    </a:lnTo>
                    <a:lnTo>
                      <a:pt x="328" y="84"/>
                    </a:lnTo>
                    <a:lnTo>
                      <a:pt x="324" y="84"/>
                    </a:lnTo>
                    <a:lnTo>
                      <a:pt x="324" y="84"/>
                    </a:lnTo>
                    <a:lnTo>
                      <a:pt x="322" y="82"/>
                    </a:lnTo>
                    <a:lnTo>
                      <a:pt x="318" y="78"/>
                    </a:lnTo>
                    <a:lnTo>
                      <a:pt x="318" y="78"/>
                    </a:lnTo>
                    <a:lnTo>
                      <a:pt x="314" y="78"/>
                    </a:lnTo>
                    <a:lnTo>
                      <a:pt x="314" y="78"/>
                    </a:lnTo>
                    <a:lnTo>
                      <a:pt x="310" y="72"/>
                    </a:lnTo>
                    <a:lnTo>
                      <a:pt x="310" y="72"/>
                    </a:lnTo>
                    <a:lnTo>
                      <a:pt x="306" y="72"/>
                    </a:lnTo>
                    <a:lnTo>
                      <a:pt x="306" y="72"/>
                    </a:lnTo>
                    <a:lnTo>
                      <a:pt x="300" y="66"/>
                    </a:lnTo>
                    <a:lnTo>
                      <a:pt x="300" y="66"/>
                    </a:lnTo>
                    <a:lnTo>
                      <a:pt x="300" y="60"/>
                    </a:lnTo>
                    <a:lnTo>
                      <a:pt x="302" y="52"/>
                    </a:lnTo>
                    <a:lnTo>
                      <a:pt x="302" y="52"/>
                    </a:lnTo>
                    <a:lnTo>
                      <a:pt x="304" y="50"/>
                    </a:lnTo>
                    <a:lnTo>
                      <a:pt x="304" y="50"/>
                    </a:lnTo>
                    <a:lnTo>
                      <a:pt x="304" y="44"/>
                    </a:lnTo>
                    <a:lnTo>
                      <a:pt x="304" y="38"/>
                    </a:lnTo>
                    <a:lnTo>
                      <a:pt x="304" y="38"/>
                    </a:lnTo>
                    <a:lnTo>
                      <a:pt x="310" y="40"/>
                    </a:lnTo>
                    <a:lnTo>
                      <a:pt x="312" y="38"/>
                    </a:lnTo>
                    <a:lnTo>
                      <a:pt x="312" y="36"/>
                    </a:lnTo>
                    <a:lnTo>
                      <a:pt x="310" y="30"/>
                    </a:lnTo>
                    <a:lnTo>
                      <a:pt x="310" y="30"/>
                    </a:lnTo>
                    <a:lnTo>
                      <a:pt x="318" y="26"/>
                    </a:lnTo>
                    <a:lnTo>
                      <a:pt x="318" y="26"/>
                    </a:lnTo>
                    <a:lnTo>
                      <a:pt x="318" y="22"/>
                    </a:lnTo>
                    <a:lnTo>
                      <a:pt x="318" y="22"/>
                    </a:lnTo>
                    <a:lnTo>
                      <a:pt x="316" y="22"/>
                    </a:lnTo>
                    <a:lnTo>
                      <a:pt x="316" y="22"/>
                    </a:lnTo>
                    <a:lnTo>
                      <a:pt x="316" y="20"/>
                    </a:lnTo>
                    <a:lnTo>
                      <a:pt x="314" y="20"/>
                    </a:lnTo>
                    <a:lnTo>
                      <a:pt x="314" y="20"/>
                    </a:lnTo>
                    <a:lnTo>
                      <a:pt x="316" y="16"/>
                    </a:lnTo>
                    <a:lnTo>
                      <a:pt x="316" y="16"/>
                    </a:lnTo>
                    <a:lnTo>
                      <a:pt x="308" y="20"/>
                    </a:lnTo>
                    <a:lnTo>
                      <a:pt x="308" y="20"/>
                    </a:lnTo>
                    <a:lnTo>
                      <a:pt x="308" y="22"/>
                    </a:lnTo>
                    <a:lnTo>
                      <a:pt x="308" y="22"/>
                    </a:lnTo>
                    <a:lnTo>
                      <a:pt x="302" y="16"/>
                    </a:lnTo>
                    <a:lnTo>
                      <a:pt x="302" y="16"/>
                    </a:lnTo>
                    <a:lnTo>
                      <a:pt x="298" y="16"/>
                    </a:lnTo>
                    <a:lnTo>
                      <a:pt x="296" y="18"/>
                    </a:lnTo>
                    <a:lnTo>
                      <a:pt x="296" y="18"/>
                    </a:lnTo>
                    <a:lnTo>
                      <a:pt x="292" y="18"/>
                    </a:lnTo>
                    <a:lnTo>
                      <a:pt x="290" y="16"/>
                    </a:lnTo>
                    <a:lnTo>
                      <a:pt x="290" y="16"/>
                    </a:lnTo>
                    <a:lnTo>
                      <a:pt x="286" y="16"/>
                    </a:lnTo>
                    <a:lnTo>
                      <a:pt x="282" y="18"/>
                    </a:lnTo>
                    <a:lnTo>
                      <a:pt x="280" y="14"/>
                    </a:lnTo>
                    <a:lnTo>
                      <a:pt x="280" y="14"/>
                    </a:lnTo>
                    <a:lnTo>
                      <a:pt x="278" y="14"/>
                    </a:lnTo>
                    <a:lnTo>
                      <a:pt x="274" y="16"/>
                    </a:lnTo>
                    <a:lnTo>
                      <a:pt x="274" y="16"/>
                    </a:lnTo>
                    <a:lnTo>
                      <a:pt x="272" y="12"/>
                    </a:lnTo>
                    <a:lnTo>
                      <a:pt x="272" y="10"/>
                    </a:lnTo>
                    <a:lnTo>
                      <a:pt x="272" y="10"/>
                    </a:lnTo>
                    <a:lnTo>
                      <a:pt x="264" y="12"/>
                    </a:lnTo>
                    <a:lnTo>
                      <a:pt x="264" y="12"/>
                    </a:lnTo>
                    <a:lnTo>
                      <a:pt x="260" y="8"/>
                    </a:lnTo>
                    <a:lnTo>
                      <a:pt x="258" y="6"/>
                    </a:lnTo>
                    <a:lnTo>
                      <a:pt x="256" y="6"/>
                    </a:lnTo>
                    <a:lnTo>
                      <a:pt x="250" y="4"/>
                    </a:lnTo>
                    <a:lnTo>
                      <a:pt x="250" y="4"/>
                    </a:lnTo>
                    <a:lnTo>
                      <a:pt x="250" y="6"/>
                    </a:lnTo>
                    <a:lnTo>
                      <a:pt x="250" y="6"/>
                    </a:lnTo>
                    <a:lnTo>
                      <a:pt x="254" y="12"/>
                    </a:lnTo>
                    <a:lnTo>
                      <a:pt x="254" y="12"/>
                    </a:lnTo>
                    <a:lnTo>
                      <a:pt x="260" y="12"/>
                    </a:lnTo>
                    <a:lnTo>
                      <a:pt x="260" y="12"/>
                    </a:lnTo>
                    <a:lnTo>
                      <a:pt x="262" y="14"/>
                    </a:lnTo>
                    <a:lnTo>
                      <a:pt x="262" y="16"/>
                    </a:lnTo>
                    <a:lnTo>
                      <a:pt x="264" y="22"/>
                    </a:lnTo>
                    <a:lnTo>
                      <a:pt x="262" y="22"/>
                    </a:lnTo>
                    <a:lnTo>
                      <a:pt x="262" y="22"/>
                    </a:lnTo>
                    <a:lnTo>
                      <a:pt x="260" y="26"/>
                    </a:lnTo>
                    <a:lnTo>
                      <a:pt x="260" y="26"/>
                    </a:lnTo>
                    <a:lnTo>
                      <a:pt x="254" y="22"/>
                    </a:lnTo>
                    <a:lnTo>
                      <a:pt x="250" y="20"/>
                    </a:lnTo>
                    <a:lnTo>
                      <a:pt x="246" y="22"/>
                    </a:lnTo>
                    <a:lnTo>
                      <a:pt x="246" y="22"/>
                    </a:lnTo>
                    <a:lnTo>
                      <a:pt x="244" y="24"/>
                    </a:lnTo>
                    <a:lnTo>
                      <a:pt x="244" y="24"/>
                    </a:lnTo>
                    <a:lnTo>
                      <a:pt x="244" y="20"/>
                    </a:lnTo>
                    <a:lnTo>
                      <a:pt x="242" y="20"/>
                    </a:lnTo>
                    <a:lnTo>
                      <a:pt x="242" y="20"/>
                    </a:lnTo>
                    <a:lnTo>
                      <a:pt x="238" y="24"/>
                    </a:lnTo>
                    <a:lnTo>
                      <a:pt x="232" y="22"/>
                    </a:lnTo>
                    <a:lnTo>
                      <a:pt x="232" y="22"/>
                    </a:lnTo>
                    <a:lnTo>
                      <a:pt x="234" y="28"/>
                    </a:lnTo>
                    <a:lnTo>
                      <a:pt x="234" y="28"/>
                    </a:lnTo>
                    <a:lnTo>
                      <a:pt x="228" y="30"/>
                    </a:lnTo>
                    <a:lnTo>
                      <a:pt x="228" y="30"/>
                    </a:lnTo>
                    <a:lnTo>
                      <a:pt x="228" y="32"/>
                    </a:lnTo>
                    <a:lnTo>
                      <a:pt x="228" y="32"/>
                    </a:lnTo>
                    <a:lnTo>
                      <a:pt x="228" y="32"/>
                    </a:lnTo>
                    <a:lnTo>
                      <a:pt x="228" y="32"/>
                    </a:lnTo>
                    <a:lnTo>
                      <a:pt x="232" y="40"/>
                    </a:lnTo>
                    <a:lnTo>
                      <a:pt x="232" y="40"/>
                    </a:lnTo>
                    <a:lnTo>
                      <a:pt x="228" y="40"/>
                    </a:lnTo>
                    <a:lnTo>
                      <a:pt x="224" y="42"/>
                    </a:lnTo>
                    <a:lnTo>
                      <a:pt x="224" y="50"/>
                    </a:lnTo>
                    <a:lnTo>
                      <a:pt x="224" y="50"/>
                    </a:lnTo>
                    <a:lnTo>
                      <a:pt x="218" y="50"/>
                    </a:lnTo>
                    <a:lnTo>
                      <a:pt x="218" y="50"/>
                    </a:lnTo>
                    <a:lnTo>
                      <a:pt x="218" y="56"/>
                    </a:lnTo>
                    <a:lnTo>
                      <a:pt x="218" y="60"/>
                    </a:lnTo>
                    <a:lnTo>
                      <a:pt x="220" y="62"/>
                    </a:lnTo>
                    <a:lnTo>
                      <a:pt x="220" y="62"/>
                    </a:lnTo>
                    <a:lnTo>
                      <a:pt x="222" y="62"/>
                    </a:lnTo>
                    <a:lnTo>
                      <a:pt x="224" y="64"/>
                    </a:lnTo>
                    <a:lnTo>
                      <a:pt x="224" y="64"/>
                    </a:lnTo>
                    <a:lnTo>
                      <a:pt x="224" y="68"/>
                    </a:lnTo>
                    <a:lnTo>
                      <a:pt x="224" y="68"/>
                    </a:lnTo>
                    <a:lnTo>
                      <a:pt x="214" y="66"/>
                    </a:lnTo>
                    <a:lnTo>
                      <a:pt x="214" y="64"/>
                    </a:lnTo>
                    <a:lnTo>
                      <a:pt x="214" y="64"/>
                    </a:lnTo>
                    <a:lnTo>
                      <a:pt x="208" y="62"/>
                    </a:lnTo>
                    <a:lnTo>
                      <a:pt x="204" y="62"/>
                    </a:lnTo>
                    <a:lnTo>
                      <a:pt x="204" y="64"/>
                    </a:lnTo>
                    <a:lnTo>
                      <a:pt x="202" y="72"/>
                    </a:lnTo>
                    <a:lnTo>
                      <a:pt x="202" y="72"/>
                    </a:lnTo>
                    <a:lnTo>
                      <a:pt x="200" y="72"/>
                    </a:lnTo>
                    <a:lnTo>
                      <a:pt x="200" y="72"/>
                    </a:lnTo>
                    <a:lnTo>
                      <a:pt x="200" y="72"/>
                    </a:lnTo>
                    <a:lnTo>
                      <a:pt x="198" y="72"/>
                    </a:lnTo>
                    <a:lnTo>
                      <a:pt x="198" y="70"/>
                    </a:lnTo>
                    <a:lnTo>
                      <a:pt x="200" y="66"/>
                    </a:lnTo>
                    <a:lnTo>
                      <a:pt x="200" y="66"/>
                    </a:lnTo>
                    <a:lnTo>
                      <a:pt x="200" y="58"/>
                    </a:lnTo>
                    <a:lnTo>
                      <a:pt x="198" y="58"/>
                    </a:lnTo>
                    <a:lnTo>
                      <a:pt x="198" y="58"/>
                    </a:lnTo>
                    <a:lnTo>
                      <a:pt x="196" y="54"/>
                    </a:lnTo>
                    <a:lnTo>
                      <a:pt x="194" y="54"/>
                    </a:lnTo>
                    <a:lnTo>
                      <a:pt x="194" y="54"/>
                    </a:lnTo>
                    <a:lnTo>
                      <a:pt x="194" y="48"/>
                    </a:lnTo>
                    <a:lnTo>
                      <a:pt x="194" y="48"/>
                    </a:lnTo>
                    <a:lnTo>
                      <a:pt x="190" y="46"/>
                    </a:lnTo>
                    <a:lnTo>
                      <a:pt x="184" y="46"/>
                    </a:lnTo>
                    <a:lnTo>
                      <a:pt x="180" y="48"/>
                    </a:lnTo>
                    <a:lnTo>
                      <a:pt x="176" y="50"/>
                    </a:lnTo>
                    <a:lnTo>
                      <a:pt x="176" y="50"/>
                    </a:lnTo>
                    <a:lnTo>
                      <a:pt x="176" y="48"/>
                    </a:lnTo>
                    <a:lnTo>
                      <a:pt x="176" y="46"/>
                    </a:lnTo>
                    <a:lnTo>
                      <a:pt x="176" y="46"/>
                    </a:lnTo>
                    <a:lnTo>
                      <a:pt x="174" y="58"/>
                    </a:lnTo>
                    <a:lnTo>
                      <a:pt x="174" y="58"/>
                    </a:lnTo>
                    <a:lnTo>
                      <a:pt x="172" y="56"/>
                    </a:lnTo>
                    <a:lnTo>
                      <a:pt x="172" y="56"/>
                    </a:lnTo>
                    <a:lnTo>
                      <a:pt x="172" y="54"/>
                    </a:lnTo>
                    <a:lnTo>
                      <a:pt x="172" y="54"/>
                    </a:lnTo>
                    <a:lnTo>
                      <a:pt x="170" y="58"/>
                    </a:lnTo>
                    <a:lnTo>
                      <a:pt x="170" y="58"/>
                    </a:lnTo>
                    <a:lnTo>
                      <a:pt x="168" y="58"/>
                    </a:lnTo>
                    <a:lnTo>
                      <a:pt x="166" y="58"/>
                    </a:lnTo>
                    <a:lnTo>
                      <a:pt x="166" y="58"/>
                    </a:lnTo>
                    <a:lnTo>
                      <a:pt x="164" y="60"/>
                    </a:lnTo>
                    <a:lnTo>
                      <a:pt x="164" y="62"/>
                    </a:lnTo>
                    <a:lnTo>
                      <a:pt x="166" y="62"/>
                    </a:lnTo>
                    <a:lnTo>
                      <a:pt x="166" y="62"/>
                    </a:lnTo>
                    <a:lnTo>
                      <a:pt x="166" y="62"/>
                    </a:lnTo>
                    <a:lnTo>
                      <a:pt x="168" y="62"/>
                    </a:lnTo>
                    <a:lnTo>
                      <a:pt x="168" y="62"/>
                    </a:lnTo>
                    <a:lnTo>
                      <a:pt x="168" y="66"/>
                    </a:lnTo>
                    <a:lnTo>
                      <a:pt x="168" y="66"/>
                    </a:lnTo>
                    <a:lnTo>
                      <a:pt x="164" y="66"/>
                    </a:lnTo>
                    <a:lnTo>
                      <a:pt x="162" y="66"/>
                    </a:lnTo>
                    <a:lnTo>
                      <a:pt x="162" y="66"/>
                    </a:lnTo>
                    <a:lnTo>
                      <a:pt x="164" y="72"/>
                    </a:lnTo>
                    <a:lnTo>
                      <a:pt x="164" y="72"/>
                    </a:lnTo>
                    <a:lnTo>
                      <a:pt x="160" y="70"/>
                    </a:lnTo>
                    <a:lnTo>
                      <a:pt x="154" y="72"/>
                    </a:lnTo>
                    <a:lnTo>
                      <a:pt x="154" y="72"/>
                    </a:lnTo>
                    <a:lnTo>
                      <a:pt x="154" y="80"/>
                    </a:lnTo>
                    <a:lnTo>
                      <a:pt x="152" y="86"/>
                    </a:lnTo>
                    <a:lnTo>
                      <a:pt x="152" y="86"/>
                    </a:lnTo>
                    <a:lnTo>
                      <a:pt x="146" y="84"/>
                    </a:lnTo>
                    <a:lnTo>
                      <a:pt x="146" y="84"/>
                    </a:lnTo>
                    <a:lnTo>
                      <a:pt x="146" y="80"/>
                    </a:lnTo>
                    <a:lnTo>
                      <a:pt x="144" y="80"/>
                    </a:lnTo>
                    <a:lnTo>
                      <a:pt x="144" y="80"/>
                    </a:lnTo>
                    <a:lnTo>
                      <a:pt x="144" y="82"/>
                    </a:lnTo>
                    <a:lnTo>
                      <a:pt x="142" y="82"/>
                    </a:lnTo>
                    <a:lnTo>
                      <a:pt x="142" y="82"/>
                    </a:lnTo>
                    <a:lnTo>
                      <a:pt x="140" y="90"/>
                    </a:lnTo>
                    <a:lnTo>
                      <a:pt x="142" y="96"/>
                    </a:lnTo>
                    <a:lnTo>
                      <a:pt x="142" y="96"/>
                    </a:lnTo>
                    <a:lnTo>
                      <a:pt x="144" y="98"/>
                    </a:lnTo>
                    <a:lnTo>
                      <a:pt x="144" y="98"/>
                    </a:lnTo>
                    <a:lnTo>
                      <a:pt x="140" y="100"/>
                    </a:lnTo>
                    <a:lnTo>
                      <a:pt x="140" y="100"/>
                    </a:lnTo>
                    <a:lnTo>
                      <a:pt x="140" y="104"/>
                    </a:lnTo>
                    <a:lnTo>
                      <a:pt x="140" y="104"/>
                    </a:lnTo>
                    <a:lnTo>
                      <a:pt x="138" y="100"/>
                    </a:lnTo>
                    <a:lnTo>
                      <a:pt x="136" y="98"/>
                    </a:lnTo>
                    <a:lnTo>
                      <a:pt x="136" y="98"/>
                    </a:lnTo>
                    <a:lnTo>
                      <a:pt x="136" y="94"/>
                    </a:lnTo>
                    <a:lnTo>
                      <a:pt x="134" y="90"/>
                    </a:lnTo>
                    <a:lnTo>
                      <a:pt x="134" y="90"/>
                    </a:lnTo>
                    <a:lnTo>
                      <a:pt x="132" y="88"/>
                    </a:lnTo>
                    <a:lnTo>
                      <a:pt x="132" y="88"/>
                    </a:lnTo>
                    <a:lnTo>
                      <a:pt x="132" y="92"/>
                    </a:lnTo>
                    <a:lnTo>
                      <a:pt x="132" y="92"/>
                    </a:lnTo>
                    <a:lnTo>
                      <a:pt x="126" y="96"/>
                    </a:lnTo>
                    <a:lnTo>
                      <a:pt x="126" y="96"/>
                    </a:lnTo>
                    <a:lnTo>
                      <a:pt x="124" y="100"/>
                    </a:lnTo>
                    <a:lnTo>
                      <a:pt x="124" y="104"/>
                    </a:lnTo>
                    <a:lnTo>
                      <a:pt x="124" y="110"/>
                    </a:lnTo>
                    <a:lnTo>
                      <a:pt x="122" y="110"/>
                    </a:lnTo>
                    <a:lnTo>
                      <a:pt x="122" y="110"/>
                    </a:lnTo>
                    <a:lnTo>
                      <a:pt x="122" y="114"/>
                    </a:lnTo>
                    <a:lnTo>
                      <a:pt x="124" y="114"/>
                    </a:lnTo>
                    <a:lnTo>
                      <a:pt x="124" y="114"/>
                    </a:lnTo>
                    <a:lnTo>
                      <a:pt x="124" y="120"/>
                    </a:lnTo>
                    <a:lnTo>
                      <a:pt x="124" y="120"/>
                    </a:lnTo>
                    <a:lnTo>
                      <a:pt x="120" y="122"/>
                    </a:lnTo>
                    <a:lnTo>
                      <a:pt x="116" y="124"/>
                    </a:lnTo>
                    <a:lnTo>
                      <a:pt x="116" y="124"/>
                    </a:lnTo>
                    <a:lnTo>
                      <a:pt x="116" y="128"/>
                    </a:lnTo>
                    <a:lnTo>
                      <a:pt x="116" y="128"/>
                    </a:lnTo>
                    <a:lnTo>
                      <a:pt x="106" y="138"/>
                    </a:lnTo>
                    <a:lnTo>
                      <a:pt x="106" y="138"/>
                    </a:lnTo>
                    <a:lnTo>
                      <a:pt x="100" y="140"/>
                    </a:lnTo>
                    <a:lnTo>
                      <a:pt x="92" y="142"/>
                    </a:lnTo>
                    <a:lnTo>
                      <a:pt x="92" y="142"/>
                    </a:lnTo>
                    <a:lnTo>
                      <a:pt x="86" y="146"/>
                    </a:lnTo>
                    <a:lnTo>
                      <a:pt x="86" y="146"/>
                    </a:lnTo>
                    <a:lnTo>
                      <a:pt x="82" y="146"/>
                    </a:lnTo>
                    <a:lnTo>
                      <a:pt x="80" y="144"/>
                    </a:lnTo>
                    <a:lnTo>
                      <a:pt x="80" y="144"/>
                    </a:lnTo>
                    <a:lnTo>
                      <a:pt x="78" y="146"/>
                    </a:lnTo>
                    <a:lnTo>
                      <a:pt x="76" y="150"/>
                    </a:lnTo>
                    <a:lnTo>
                      <a:pt x="76" y="152"/>
                    </a:lnTo>
                    <a:lnTo>
                      <a:pt x="74" y="154"/>
                    </a:lnTo>
                    <a:lnTo>
                      <a:pt x="74" y="154"/>
                    </a:lnTo>
                    <a:lnTo>
                      <a:pt x="70" y="154"/>
                    </a:lnTo>
                    <a:lnTo>
                      <a:pt x="66" y="156"/>
                    </a:lnTo>
                    <a:lnTo>
                      <a:pt x="66" y="156"/>
                    </a:lnTo>
                    <a:lnTo>
                      <a:pt x="64" y="158"/>
                    </a:lnTo>
                    <a:lnTo>
                      <a:pt x="64" y="158"/>
                    </a:lnTo>
                    <a:lnTo>
                      <a:pt x="60" y="160"/>
                    </a:lnTo>
                    <a:lnTo>
                      <a:pt x="58" y="160"/>
                    </a:lnTo>
                    <a:lnTo>
                      <a:pt x="52" y="158"/>
                    </a:lnTo>
                    <a:lnTo>
                      <a:pt x="52" y="158"/>
                    </a:lnTo>
                    <a:lnTo>
                      <a:pt x="48" y="162"/>
                    </a:lnTo>
                    <a:lnTo>
                      <a:pt x="48" y="162"/>
                    </a:lnTo>
                    <a:lnTo>
                      <a:pt x="42" y="162"/>
                    </a:lnTo>
                    <a:lnTo>
                      <a:pt x="42" y="162"/>
                    </a:lnTo>
                    <a:lnTo>
                      <a:pt x="40" y="164"/>
                    </a:lnTo>
                    <a:lnTo>
                      <a:pt x="38" y="168"/>
                    </a:lnTo>
                    <a:lnTo>
                      <a:pt x="36" y="170"/>
                    </a:lnTo>
                    <a:lnTo>
                      <a:pt x="34" y="172"/>
                    </a:lnTo>
                    <a:lnTo>
                      <a:pt x="32" y="172"/>
                    </a:lnTo>
                    <a:lnTo>
                      <a:pt x="32" y="172"/>
                    </a:lnTo>
                    <a:lnTo>
                      <a:pt x="32" y="176"/>
                    </a:lnTo>
                    <a:lnTo>
                      <a:pt x="32" y="176"/>
                    </a:lnTo>
                    <a:lnTo>
                      <a:pt x="28" y="176"/>
                    </a:lnTo>
                    <a:lnTo>
                      <a:pt x="28" y="176"/>
                    </a:lnTo>
                    <a:lnTo>
                      <a:pt x="24" y="180"/>
                    </a:lnTo>
                    <a:lnTo>
                      <a:pt x="22" y="184"/>
                    </a:lnTo>
                    <a:lnTo>
                      <a:pt x="22" y="184"/>
                    </a:lnTo>
                    <a:lnTo>
                      <a:pt x="12" y="190"/>
                    </a:lnTo>
                    <a:lnTo>
                      <a:pt x="12" y="190"/>
                    </a:lnTo>
                    <a:lnTo>
                      <a:pt x="12" y="186"/>
                    </a:lnTo>
                    <a:lnTo>
                      <a:pt x="12" y="186"/>
                    </a:lnTo>
                    <a:lnTo>
                      <a:pt x="14" y="184"/>
                    </a:lnTo>
                    <a:lnTo>
                      <a:pt x="12" y="182"/>
                    </a:lnTo>
                    <a:lnTo>
                      <a:pt x="12" y="182"/>
                    </a:lnTo>
                    <a:lnTo>
                      <a:pt x="12" y="180"/>
                    </a:lnTo>
                    <a:lnTo>
                      <a:pt x="12" y="180"/>
                    </a:lnTo>
                    <a:lnTo>
                      <a:pt x="12" y="180"/>
                    </a:lnTo>
                    <a:lnTo>
                      <a:pt x="10" y="184"/>
                    </a:lnTo>
                    <a:lnTo>
                      <a:pt x="10" y="186"/>
                    </a:lnTo>
                    <a:lnTo>
                      <a:pt x="8" y="190"/>
                    </a:lnTo>
                    <a:lnTo>
                      <a:pt x="6" y="192"/>
                    </a:lnTo>
                    <a:lnTo>
                      <a:pt x="6" y="192"/>
                    </a:lnTo>
                    <a:lnTo>
                      <a:pt x="8" y="194"/>
                    </a:lnTo>
                    <a:lnTo>
                      <a:pt x="10" y="198"/>
                    </a:lnTo>
                    <a:lnTo>
                      <a:pt x="10" y="198"/>
                    </a:lnTo>
                    <a:lnTo>
                      <a:pt x="8" y="204"/>
                    </a:lnTo>
                    <a:lnTo>
                      <a:pt x="8" y="204"/>
                    </a:lnTo>
                    <a:lnTo>
                      <a:pt x="10" y="206"/>
                    </a:lnTo>
                    <a:lnTo>
                      <a:pt x="10" y="206"/>
                    </a:lnTo>
                    <a:lnTo>
                      <a:pt x="8" y="212"/>
                    </a:lnTo>
                    <a:lnTo>
                      <a:pt x="6" y="216"/>
                    </a:lnTo>
                    <a:lnTo>
                      <a:pt x="6" y="216"/>
                    </a:lnTo>
                    <a:lnTo>
                      <a:pt x="2" y="216"/>
                    </a:lnTo>
                    <a:lnTo>
                      <a:pt x="2" y="220"/>
                    </a:lnTo>
                    <a:lnTo>
                      <a:pt x="2" y="220"/>
                    </a:lnTo>
                    <a:lnTo>
                      <a:pt x="4" y="222"/>
                    </a:lnTo>
                    <a:lnTo>
                      <a:pt x="4" y="222"/>
                    </a:lnTo>
                    <a:lnTo>
                      <a:pt x="8" y="224"/>
                    </a:lnTo>
                    <a:lnTo>
                      <a:pt x="10" y="228"/>
                    </a:lnTo>
                    <a:lnTo>
                      <a:pt x="10" y="228"/>
                    </a:lnTo>
                    <a:lnTo>
                      <a:pt x="12" y="234"/>
                    </a:lnTo>
                    <a:lnTo>
                      <a:pt x="10" y="238"/>
                    </a:lnTo>
                    <a:lnTo>
                      <a:pt x="10" y="238"/>
                    </a:lnTo>
                    <a:lnTo>
                      <a:pt x="14" y="252"/>
                    </a:lnTo>
                    <a:lnTo>
                      <a:pt x="14" y="252"/>
                    </a:lnTo>
                    <a:lnTo>
                      <a:pt x="8" y="250"/>
                    </a:lnTo>
                    <a:lnTo>
                      <a:pt x="8" y="250"/>
                    </a:lnTo>
                    <a:lnTo>
                      <a:pt x="8" y="246"/>
                    </a:lnTo>
                    <a:lnTo>
                      <a:pt x="6" y="246"/>
                    </a:lnTo>
                    <a:lnTo>
                      <a:pt x="6" y="246"/>
                    </a:lnTo>
                    <a:lnTo>
                      <a:pt x="10" y="262"/>
                    </a:lnTo>
                    <a:lnTo>
                      <a:pt x="10" y="262"/>
                    </a:lnTo>
                    <a:lnTo>
                      <a:pt x="8" y="262"/>
                    </a:lnTo>
                    <a:lnTo>
                      <a:pt x="8" y="262"/>
                    </a:lnTo>
                    <a:lnTo>
                      <a:pt x="6" y="258"/>
                    </a:lnTo>
                    <a:lnTo>
                      <a:pt x="4" y="256"/>
                    </a:lnTo>
                    <a:lnTo>
                      <a:pt x="2" y="246"/>
                    </a:lnTo>
                    <a:lnTo>
                      <a:pt x="0" y="246"/>
                    </a:lnTo>
                    <a:lnTo>
                      <a:pt x="0" y="246"/>
                    </a:lnTo>
                    <a:lnTo>
                      <a:pt x="2" y="252"/>
                    </a:lnTo>
                    <a:lnTo>
                      <a:pt x="2" y="260"/>
                    </a:lnTo>
                    <a:lnTo>
                      <a:pt x="2" y="260"/>
                    </a:lnTo>
                    <a:lnTo>
                      <a:pt x="4" y="260"/>
                    </a:lnTo>
                    <a:lnTo>
                      <a:pt x="4" y="260"/>
                    </a:lnTo>
                    <a:lnTo>
                      <a:pt x="10" y="266"/>
                    </a:lnTo>
                    <a:lnTo>
                      <a:pt x="14" y="272"/>
                    </a:lnTo>
                    <a:lnTo>
                      <a:pt x="14" y="272"/>
                    </a:lnTo>
                    <a:lnTo>
                      <a:pt x="14" y="278"/>
                    </a:lnTo>
                    <a:lnTo>
                      <a:pt x="18" y="278"/>
                    </a:lnTo>
                    <a:lnTo>
                      <a:pt x="18" y="280"/>
                    </a:lnTo>
                    <a:lnTo>
                      <a:pt x="18" y="280"/>
                    </a:lnTo>
                    <a:lnTo>
                      <a:pt x="16" y="282"/>
                    </a:lnTo>
                    <a:lnTo>
                      <a:pt x="16" y="282"/>
                    </a:lnTo>
                    <a:lnTo>
                      <a:pt x="16" y="286"/>
                    </a:lnTo>
                    <a:lnTo>
                      <a:pt x="16" y="286"/>
                    </a:lnTo>
                    <a:lnTo>
                      <a:pt x="20" y="290"/>
                    </a:lnTo>
                    <a:lnTo>
                      <a:pt x="24" y="292"/>
                    </a:lnTo>
                    <a:lnTo>
                      <a:pt x="24" y="292"/>
                    </a:lnTo>
                    <a:lnTo>
                      <a:pt x="22" y="296"/>
                    </a:lnTo>
                    <a:lnTo>
                      <a:pt x="22" y="300"/>
                    </a:lnTo>
                    <a:lnTo>
                      <a:pt x="22" y="300"/>
                    </a:lnTo>
                    <a:lnTo>
                      <a:pt x="26" y="304"/>
                    </a:lnTo>
                    <a:lnTo>
                      <a:pt x="28" y="306"/>
                    </a:lnTo>
                    <a:lnTo>
                      <a:pt x="30" y="310"/>
                    </a:lnTo>
                    <a:lnTo>
                      <a:pt x="30" y="310"/>
                    </a:lnTo>
                    <a:lnTo>
                      <a:pt x="28" y="312"/>
                    </a:lnTo>
                    <a:lnTo>
                      <a:pt x="28" y="312"/>
                    </a:lnTo>
                    <a:lnTo>
                      <a:pt x="28" y="320"/>
                    </a:lnTo>
                    <a:lnTo>
                      <a:pt x="28" y="326"/>
                    </a:lnTo>
                    <a:lnTo>
                      <a:pt x="28" y="326"/>
                    </a:lnTo>
                    <a:lnTo>
                      <a:pt x="32" y="336"/>
                    </a:lnTo>
                    <a:lnTo>
                      <a:pt x="32" y="336"/>
                    </a:lnTo>
                    <a:lnTo>
                      <a:pt x="32" y="340"/>
                    </a:lnTo>
                    <a:lnTo>
                      <a:pt x="34" y="346"/>
                    </a:lnTo>
                    <a:lnTo>
                      <a:pt x="34" y="346"/>
                    </a:lnTo>
                    <a:lnTo>
                      <a:pt x="36" y="350"/>
                    </a:lnTo>
                    <a:lnTo>
                      <a:pt x="36" y="350"/>
                    </a:lnTo>
                    <a:lnTo>
                      <a:pt x="36" y="354"/>
                    </a:lnTo>
                    <a:lnTo>
                      <a:pt x="34" y="356"/>
                    </a:lnTo>
                    <a:lnTo>
                      <a:pt x="34" y="356"/>
                    </a:lnTo>
                    <a:lnTo>
                      <a:pt x="36" y="360"/>
                    </a:lnTo>
                    <a:lnTo>
                      <a:pt x="36" y="360"/>
                    </a:lnTo>
                    <a:lnTo>
                      <a:pt x="36" y="364"/>
                    </a:lnTo>
                    <a:lnTo>
                      <a:pt x="36" y="364"/>
                    </a:lnTo>
                    <a:lnTo>
                      <a:pt x="34" y="366"/>
                    </a:lnTo>
                    <a:lnTo>
                      <a:pt x="34" y="366"/>
                    </a:lnTo>
                    <a:lnTo>
                      <a:pt x="34" y="376"/>
                    </a:lnTo>
                    <a:lnTo>
                      <a:pt x="34" y="384"/>
                    </a:lnTo>
                    <a:lnTo>
                      <a:pt x="34" y="384"/>
                    </a:lnTo>
                    <a:lnTo>
                      <a:pt x="32" y="386"/>
                    </a:lnTo>
                    <a:lnTo>
                      <a:pt x="32" y="386"/>
                    </a:lnTo>
                    <a:lnTo>
                      <a:pt x="28" y="382"/>
                    </a:lnTo>
                    <a:lnTo>
                      <a:pt x="28" y="382"/>
                    </a:lnTo>
                    <a:lnTo>
                      <a:pt x="26" y="382"/>
                    </a:lnTo>
                    <a:lnTo>
                      <a:pt x="24" y="382"/>
                    </a:lnTo>
                    <a:lnTo>
                      <a:pt x="26" y="382"/>
                    </a:lnTo>
                    <a:lnTo>
                      <a:pt x="26" y="382"/>
                    </a:lnTo>
                    <a:lnTo>
                      <a:pt x="26" y="388"/>
                    </a:lnTo>
                    <a:lnTo>
                      <a:pt x="26" y="388"/>
                    </a:lnTo>
                    <a:lnTo>
                      <a:pt x="28" y="392"/>
                    </a:lnTo>
                    <a:lnTo>
                      <a:pt x="32" y="394"/>
                    </a:lnTo>
                    <a:lnTo>
                      <a:pt x="38" y="398"/>
                    </a:lnTo>
                    <a:lnTo>
                      <a:pt x="38" y="398"/>
                    </a:lnTo>
                    <a:lnTo>
                      <a:pt x="40" y="400"/>
                    </a:lnTo>
                    <a:lnTo>
                      <a:pt x="42" y="404"/>
                    </a:lnTo>
                    <a:lnTo>
                      <a:pt x="42" y="404"/>
                    </a:lnTo>
                    <a:lnTo>
                      <a:pt x="46" y="406"/>
                    </a:lnTo>
                    <a:lnTo>
                      <a:pt x="50" y="406"/>
                    </a:lnTo>
                    <a:lnTo>
                      <a:pt x="52" y="404"/>
                    </a:lnTo>
                    <a:lnTo>
                      <a:pt x="52" y="404"/>
                    </a:lnTo>
                    <a:lnTo>
                      <a:pt x="58" y="404"/>
                    </a:lnTo>
                    <a:lnTo>
                      <a:pt x="58" y="404"/>
                    </a:lnTo>
                    <a:lnTo>
                      <a:pt x="60" y="406"/>
                    </a:lnTo>
                    <a:lnTo>
                      <a:pt x="64" y="408"/>
                    </a:lnTo>
                    <a:lnTo>
                      <a:pt x="64" y="408"/>
                    </a:lnTo>
                    <a:lnTo>
                      <a:pt x="64" y="404"/>
                    </a:lnTo>
                    <a:lnTo>
                      <a:pt x="64" y="404"/>
                    </a:lnTo>
                    <a:lnTo>
                      <a:pt x="68" y="406"/>
                    </a:lnTo>
                    <a:lnTo>
                      <a:pt x="68" y="406"/>
                    </a:lnTo>
                    <a:lnTo>
                      <a:pt x="76" y="394"/>
                    </a:lnTo>
                    <a:lnTo>
                      <a:pt x="78" y="394"/>
                    </a:lnTo>
                    <a:lnTo>
                      <a:pt x="78" y="394"/>
                    </a:lnTo>
                    <a:lnTo>
                      <a:pt x="78" y="398"/>
                    </a:lnTo>
                    <a:lnTo>
                      <a:pt x="78" y="398"/>
                    </a:lnTo>
                    <a:lnTo>
                      <a:pt x="82" y="400"/>
                    </a:lnTo>
                    <a:lnTo>
                      <a:pt x="82" y="400"/>
                    </a:lnTo>
                    <a:lnTo>
                      <a:pt x="84" y="396"/>
                    </a:lnTo>
                    <a:lnTo>
                      <a:pt x="84" y="392"/>
                    </a:lnTo>
                    <a:lnTo>
                      <a:pt x="84" y="390"/>
                    </a:lnTo>
                    <a:lnTo>
                      <a:pt x="84" y="390"/>
                    </a:lnTo>
                    <a:lnTo>
                      <a:pt x="88" y="390"/>
                    </a:lnTo>
                    <a:lnTo>
                      <a:pt x="92" y="390"/>
                    </a:lnTo>
                    <a:lnTo>
                      <a:pt x="94" y="388"/>
                    </a:lnTo>
                    <a:lnTo>
                      <a:pt x="94" y="388"/>
                    </a:lnTo>
                    <a:lnTo>
                      <a:pt x="98" y="388"/>
                    </a:lnTo>
                    <a:lnTo>
                      <a:pt x="100" y="388"/>
                    </a:lnTo>
                    <a:lnTo>
                      <a:pt x="100" y="388"/>
                    </a:lnTo>
                    <a:lnTo>
                      <a:pt x="100" y="388"/>
                    </a:lnTo>
                    <a:lnTo>
                      <a:pt x="100" y="386"/>
                    </a:lnTo>
                    <a:lnTo>
                      <a:pt x="100" y="386"/>
                    </a:lnTo>
                    <a:lnTo>
                      <a:pt x="108" y="386"/>
                    </a:lnTo>
                    <a:lnTo>
                      <a:pt x="114" y="388"/>
                    </a:lnTo>
                    <a:lnTo>
                      <a:pt x="114" y="388"/>
                    </a:lnTo>
                    <a:lnTo>
                      <a:pt x="118" y="386"/>
                    </a:lnTo>
                    <a:lnTo>
                      <a:pt x="118" y="386"/>
                    </a:lnTo>
                    <a:lnTo>
                      <a:pt x="122" y="388"/>
                    </a:lnTo>
                    <a:lnTo>
                      <a:pt x="122" y="388"/>
                    </a:lnTo>
                    <a:lnTo>
                      <a:pt x="122" y="388"/>
                    </a:lnTo>
                    <a:lnTo>
                      <a:pt x="122" y="386"/>
                    </a:lnTo>
                    <a:lnTo>
                      <a:pt x="122" y="386"/>
                    </a:lnTo>
                    <a:lnTo>
                      <a:pt x="128" y="386"/>
                    </a:lnTo>
                    <a:lnTo>
                      <a:pt x="128" y="386"/>
                    </a:lnTo>
                    <a:lnTo>
                      <a:pt x="128" y="386"/>
                    </a:lnTo>
                    <a:lnTo>
                      <a:pt x="132" y="386"/>
                    </a:lnTo>
                    <a:lnTo>
                      <a:pt x="132" y="386"/>
                    </a:lnTo>
                    <a:lnTo>
                      <a:pt x="134" y="388"/>
                    </a:lnTo>
                    <a:lnTo>
                      <a:pt x="134" y="388"/>
                    </a:lnTo>
                    <a:lnTo>
                      <a:pt x="136" y="388"/>
                    </a:lnTo>
                    <a:lnTo>
                      <a:pt x="136" y="386"/>
                    </a:lnTo>
                    <a:lnTo>
                      <a:pt x="136" y="386"/>
                    </a:lnTo>
                    <a:lnTo>
                      <a:pt x="138" y="386"/>
                    </a:lnTo>
                    <a:lnTo>
                      <a:pt x="138" y="386"/>
                    </a:lnTo>
                    <a:lnTo>
                      <a:pt x="140" y="386"/>
                    </a:lnTo>
                    <a:lnTo>
                      <a:pt x="140" y="386"/>
                    </a:lnTo>
                    <a:lnTo>
                      <a:pt x="142" y="384"/>
                    </a:lnTo>
                    <a:lnTo>
                      <a:pt x="144" y="380"/>
                    </a:lnTo>
                    <a:lnTo>
                      <a:pt x="146" y="376"/>
                    </a:lnTo>
                    <a:lnTo>
                      <a:pt x="148" y="372"/>
                    </a:lnTo>
                    <a:lnTo>
                      <a:pt x="148" y="372"/>
                    </a:lnTo>
                    <a:lnTo>
                      <a:pt x="154" y="372"/>
                    </a:lnTo>
                    <a:lnTo>
                      <a:pt x="158" y="372"/>
                    </a:lnTo>
                    <a:lnTo>
                      <a:pt x="162" y="366"/>
                    </a:lnTo>
                    <a:lnTo>
                      <a:pt x="162" y="366"/>
                    </a:lnTo>
                    <a:lnTo>
                      <a:pt x="162" y="366"/>
                    </a:lnTo>
                    <a:lnTo>
                      <a:pt x="164" y="366"/>
                    </a:lnTo>
                    <a:lnTo>
                      <a:pt x="164" y="366"/>
                    </a:lnTo>
                    <a:lnTo>
                      <a:pt x="170" y="360"/>
                    </a:lnTo>
                    <a:lnTo>
                      <a:pt x="170" y="360"/>
                    </a:lnTo>
                    <a:lnTo>
                      <a:pt x="186" y="360"/>
                    </a:lnTo>
                    <a:lnTo>
                      <a:pt x="200" y="356"/>
                    </a:lnTo>
                    <a:lnTo>
                      <a:pt x="200" y="354"/>
                    </a:lnTo>
                    <a:lnTo>
                      <a:pt x="200" y="354"/>
                    </a:lnTo>
                    <a:lnTo>
                      <a:pt x="206" y="352"/>
                    </a:lnTo>
                    <a:lnTo>
                      <a:pt x="206" y="352"/>
                    </a:lnTo>
                    <a:lnTo>
                      <a:pt x="210" y="352"/>
                    </a:lnTo>
                    <a:lnTo>
                      <a:pt x="212" y="352"/>
                    </a:lnTo>
                    <a:lnTo>
                      <a:pt x="214" y="350"/>
                    </a:lnTo>
                    <a:lnTo>
                      <a:pt x="214" y="350"/>
                    </a:lnTo>
                    <a:lnTo>
                      <a:pt x="224" y="350"/>
                    </a:lnTo>
                    <a:lnTo>
                      <a:pt x="226" y="348"/>
                    </a:lnTo>
                    <a:lnTo>
                      <a:pt x="226" y="348"/>
                    </a:lnTo>
                    <a:lnTo>
                      <a:pt x="230" y="348"/>
                    </a:lnTo>
                    <a:lnTo>
                      <a:pt x="234" y="348"/>
                    </a:lnTo>
                    <a:lnTo>
                      <a:pt x="234" y="348"/>
                    </a:lnTo>
                    <a:lnTo>
                      <a:pt x="238" y="346"/>
                    </a:lnTo>
                    <a:lnTo>
                      <a:pt x="238" y="346"/>
                    </a:lnTo>
                    <a:lnTo>
                      <a:pt x="240" y="344"/>
                    </a:lnTo>
                    <a:lnTo>
                      <a:pt x="240" y="344"/>
                    </a:lnTo>
                    <a:lnTo>
                      <a:pt x="248" y="350"/>
                    </a:lnTo>
                    <a:lnTo>
                      <a:pt x="250" y="350"/>
                    </a:lnTo>
                    <a:lnTo>
                      <a:pt x="250" y="350"/>
                    </a:lnTo>
                    <a:lnTo>
                      <a:pt x="252" y="354"/>
                    </a:lnTo>
                    <a:lnTo>
                      <a:pt x="252" y="354"/>
                    </a:lnTo>
                    <a:lnTo>
                      <a:pt x="260" y="354"/>
                    </a:lnTo>
                    <a:lnTo>
                      <a:pt x="266" y="354"/>
                    </a:lnTo>
                    <a:lnTo>
                      <a:pt x="266" y="358"/>
                    </a:lnTo>
                    <a:lnTo>
                      <a:pt x="266" y="358"/>
                    </a:lnTo>
                    <a:lnTo>
                      <a:pt x="272" y="354"/>
                    </a:lnTo>
                    <a:lnTo>
                      <a:pt x="272" y="354"/>
                    </a:lnTo>
                    <a:lnTo>
                      <a:pt x="274" y="356"/>
                    </a:lnTo>
                    <a:lnTo>
                      <a:pt x="274" y="358"/>
                    </a:lnTo>
                    <a:lnTo>
                      <a:pt x="274" y="358"/>
                    </a:lnTo>
                    <a:lnTo>
                      <a:pt x="274" y="364"/>
                    </a:lnTo>
                    <a:lnTo>
                      <a:pt x="274" y="364"/>
                    </a:lnTo>
                    <a:lnTo>
                      <a:pt x="280" y="364"/>
                    </a:lnTo>
                    <a:lnTo>
                      <a:pt x="280" y="364"/>
                    </a:lnTo>
                    <a:lnTo>
                      <a:pt x="282" y="366"/>
                    </a:lnTo>
                    <a:lnTo>
                      <a:pt x="282" y="368"/>
                    </a:lnTo>
                    <a:lnTo>
                      <a:pt x="280" y="368"/>
                    </a:lnTo>
                    <a:lnTo>
                      <a:pt x="280" y="368"/>
                    </a:lnTo>
                    <a:lnTo>
                      <a:pt x="278" y="372"/>
                    </a:lnTo>
                    <a:lnTo>
                      <a:pt x="278" y="372"/>
                    </a:lnTo>
                    <a:lnTo>
                      <a:pt x="288" y="376"/>
                    </a:lnTo>
                    <a:lnTo>
                      <a:pt x="288" y="376"/>
                    </a:lnTo>
                    <a:lnTo>
                      <a:pt x="288" y="384"/>
                    </a:lnTo>
                    <a:lnTo>
                      <a:pt x="290" y="390"/>
                    </a:lnTo>
                    <a:lnTo>
                      <a:pt x="290" y="390"/>
                    </a:lnTo>
                    <a:lnTo>
                      <a:pt x="294" y="392"/>
                    </a:lnTo>
                    <a:lnTo>
                      <a:pt x="294" y="392"/>
                    </a:lnTo>
                    <a:lnTo>
                      <a:pt x="294" y="394"/>
                    </a:lnTo>
                    <a:lnTo>
                      <a:pt x="294" y="396"/>
                    </a:lnTo>
                    <a:lnTo>
                      <a:pt x="294" y="396"/>
                    </a:lnTo>
                    <a:lnTo>
                      <a:pt x="298" y="400"/>
                    </a:lnTo>
                    <a:lnTo>
                      <a:pt x="298" y="400"/>
                    </a:lnTo>
                    <a:lnTo>
                      <a:pt x="302" y="398"/>
                    </a:lnTo>
                    <a:lnTo>
                      <a:pt x="302" y="398"/>
                    </a:lnTo>
                    <a:lnTo>
                      <a:pt x="306" y="394"/>
                    </a:lnTo>
                    <a:lnTo>
                      <a:pt x="310" y="388"/>
                    </a:lnTo>
                    <a:lnTo>
                      <a:pt x="310" y="386"/>
                    </a:lnTo>
                    <a:lnTo>
                      <a:pt x="310" y="386"/>
                    </a:lnTo>
                    <a:lnTo>
                      <a:pt x="316" y="384"/>
                    </a:lnTo>
                    <a:lnTo>
                      <a:pt x="322" y="380"/>
                    </a:lnTo>
                    <a:lnTo>
                      <a:pt x="322" y="380"/>
                    </a:lnTo>
                    <a:lnTo>
                      <a:pt x="322" y="374"/>
                    </a:lnTo>
                    <a:lnTo>
                      <a:pt x="322" y="374"/>
                    </a:lnTo>
                    <a:lnTo>
                      <a:pt x="328" y="372"/>
                    </a:lnTo>
                    <a:lnTo>
                      <a:pt x="328" y="372"/>
                    </a:lnTo>
                    <a:lnTo>
                      <a:pt x="326" y="378"/>
                    </a:lnTo>
                    <a:lnTo>
                      <a:pt x="326" y="384"/>
                    </a:lnTo>
                    <a:lnTo>
                      <a:pt x="326" y="384"/>
                    </a:lnTo>
                    <a:lnTo>
                      <a:pt x="322" y="388"/>
                    </a:lnTo>
                    <a:lnTo>
                      <a:pt x="322" y="388"/>
                    </a:lnTo>
                    <a:lnTo>
                      <a:pt x="322" y="396"/>
                    </a:lnTo>
                    <a:lnTo>
                      <a:pt x="322" y="404"/>
                    </a:lnTo>
                    <a:lnTo>
                      <a:pt x="322" y="404"/>
                    </a:lnTo>
                    <a:lnTo>
                      <a:pt x="318" y="408"/>
                    </a:lnTo>
                    <a:lnTo>
                      <a:pt x="318" y="408"/>
                    </a:lnTo>
                    <a:lnTo>
                      <a:pt x="314" y="408"/>
                    </a:lnTo>
                    <a:lnTo>
                      <a:pt x="314" y="408"/>
                    </a:lnTo>
                    <a:lnTo>
                      <a:pt x="314" y="412"/>
                    </a:lnTo>
                    <a:lnTo>
                      <a:pt x="314" y="412"/>
                    </a:lnTo>
                    <a:lnTo>
                      <a:pt x="316" y="412"/>
                    </a:lnTo>
                    <a:lnTo>
                      <a:pt x="316" y="412"/>
                    </a:lnTo>
                    <a:lnTo>
                      <a:pt x="316" y="412"/>
                    </a:lnTo>
                    <a:lnTo>
                      <a:pt x="318" y="410"/>
                    </a:lnTo>
                    <a:lnTo>
                      <a:pt x="318" y="410"/>
                    </a:lnTo>
                    <a:lnTo>
                      <a:pt x="324" y="410"/>
                    </a:lnTo>
                    <a:lnTo>
                      <a:pt x="324" y="410"/>
                    </a:lnTo>
                    <a:lnTo>
                      <a:pt x="326" y="408"/>
                    </a:lnTo>
                    <a:lnTo>
                      <a:pt x="326" y="404"/>
                    </a:lnTo>
                    <a:lnTo>
                      <a:pt x="326" y="400"/>
                    </a:lnTo>
                    <a:lnTo>
                      <a:pt x="328" y="396"/>
                    </a:lnTo>
                    <a:lnTo>
                      <a:pt x="328" y="396"/>
                    </a:lnTo>
                    <a:lnTo>
                      <a:pt x="330" y="394"/>
                    </a:lnTo>
                    <a:lnTo>
                      <a:pt x="332" y="394"/>
                    </a:lnTo>
                    <a:lnTo>
                      <a:pt x="332" y="394"/>
                    </a:lnTo>
                    <a:lnTo>
                      <a:pt x="332" y="400"/>
                    </a:lnTo>
                    <a:lnTo>
                      <a:pt x="332" y="400"/>
                    </a:lnTo>
                    <a:lnTo>
                      <a:pt x="336" y="404"/>
                    </a:lnTo>
                    <a:lnTo>
                      <a:pt x="336" y="404"/>
                    </a:lnTo>
                    <a:lnTo>
                      <a:pt x="336" y="412"/>
                    </a:lnTo>
                    <a:lnTo>
                      <a:pt x="336" y="422"/>
                    </a:lnTo>
                    <a:lnTo>
                      <a:pt x="336" y="422"/>
                    </a:lnTo>
                    <a:lnTo>
                      <a:pt x="340" y="422"/>
                    </a:lnTo>
                    <a:lnTo>
                      <a:pt x="342" y="420"/>
                    </a:lnTo>
                    <a:lnTo>
                      <a:pt x="344" y="418"/>
                    </a:lnTo>
                    <a:lnTo>
                      <a:pt x="344" y="418"/>
                    </a:lnTo>
                    <a:lnTo>
                      <a:pt x="348" y="418"/>
                    </a:lnTo>
                    <a:lnTo>
                      <a:pt x="348" y="418"/>
                    </a:lnTo>
                    <a:lnTo>
                      <a:pt x="348" y="426"/>
                    </a:lnTo>
                    <a:lnTo>
                      <a:pt x="352" y="434"/>
                    </a:lnTo>
                    <a:lnTo>
                      <a:pt x="354" y="434"/>
                    </a:lnTo>
                    <a:lnTo>
                      <a:pt x="354" y="434"/>
                    </a:lnTo>
                    <a:lnTo>
                      <a:pt x="354" y="444"/>
                    </a:lnTo>
                    <a:lnTo>
                      <a:pt x="352" y="448"/>
                    </a:lnTo>
                    <a:lnTo>
                      <a:pt x="352" y="452"/>
                    </a:lnTo>
                    <a:lnTo>
                      <a:pt x="352" y="452"/>
                    </a:lnTo>
                    <a:lnTo>
                      <a:pt x="354" y="456"/>
                    </a:lnTo>
                    <a:lnTo>
                      <a:pt x="358" y="458"/>
                    </a:lnTo>
                    <a:lnTo>
                      <a:pt x="362" y="462"/>
                    </a:lnTo>
                    <a:lnTo>
                      <a:pt x="362" y="462"/>
                    </a:lnTo>
                    <a:lnTo>
                      <a:pt x="362" y="464"/>
                    </a:lnTo>
                    <a:lnTo>
                      <a:pt x="364" y="466"/>
                    </a:lnTo>
                    <a:lnTo>
                      <a:pt x="364" y="466"/>
                    </a:lnTo>
                    <a:lnTo>
                      <a:pt x="368" y="466"/>
                    </a:lnTo>
                    <a:lnTo>
                      <a:pt x="368" y="466"/>
                    </a:lnTo>
                    <a:lnTo>
                      <a:pt x="374" y="470"/>
                    </a:lnTo>
                    <a:lnTo>
                      <a:pt x="376" y="472"/>
                    </a:lnTo>
                    <a:lnTo>
                      <a:pt x="378" y="472"/>
                    </a:lnTo>
                    <a:lnTo>
                      <a:pt x="378" y="472"/>
                    </a:lnTo>
                    <a:lnTo>
                      <a:pt x="380" y="472"/>
                    </a:lnTo>
                    <a:lnTo>
                      <a:pt x="384" y="470"/>
                    </a:lnTo>
                    <a:lnTo>
                      <a:pt x="384" y="470"/>
                    </a:lnTo>
                    <a:close/>
                    <a:moveTo>
                      <a:pt x="416" y="516"/>
                    </a:moveTo>
                    <a:lnTo>
                      <a:pt x="416" y="516"/>
                    </a:lnTo>
                    <a:lnTo>
                      <a:pt x="414" y="524"/>
                    </a:lnTo>
                    <a:lnTo>
                      <a:pt x="416" y="530"/>
                    </a:lnTo>
                    <a:lnTo>
                      <a:pt x="416" y="530"/>
                    </a:lnTo>
                    <a:lnTo>
                      <a:pt x="426" y="544"/>
                    </a:lnTo>
                    <a:lnTo>
                      <a:pt x="426" y="546"/>
                    </a:lnTo>
                    <a:lnTo>
                      <a:pt x="426" y="546"/>
                    </a:lnTo>
                    <a:lnTo>
                      <a:pt x="430" y="546"/>
                    </a:lnTo>
                    <a:lnTo>
                      <a:pt x="430" y="546"/>
                    </a:lnTo>
                    <a:lnTo>
                      <a:pt x="426" y="548"/>
                    </a:lnTo>
                    <a:lnTo>
                      <a:pt x="426" y="548"/>
                    </a:lnTo>
                    <a:lnTo>
                      <a:pt x="426" y="554"/>
                    </a:lnTo>
                    <a:lnTo>
                      <a:pt x="426" y="554"/>
                    </a:lnTo>
                    <a:lnTo>
                      <a:pt x="428" y="558"/>
                    </a:lnTo>
                    <a:lnTo>
                      <a:pt x="432" y="560"/>
                    </a:lnTo>
                    <a:lnTo>
                      <a:pt x="432" y="560"/>
                    </a:lnTo>
                    <a:lnTo>
                      <a:pt x="432" y="564"/>
                    </a:lnTo>
                    <a:lnTo>
                      <a:pt x="434" y="566"/>
                    </a:lnTo>
                    <a:lnTo>
                      <a:pt x="434" y="566"/>
                    </a:lnTo>
                    <a:lnTo>
                      <a:pt x="436" y="566"/>
                    </a:lnTo>
                    <a:lnTo>
                      <a:pt x="438" y="566"/>
                    </a:lnTo>
                    <a:lnTo>
                      <a:pt x="438" y="566"/>
                    </a:lnTo>
                    <a:lnTo>
                      <a:pt x="436" y="568"/>
                    </a:lnTo>
                    <a:lnTo>
                      <a:pt x="436" y="570"/>
                    </a:lnTo>
                    <a:lnTo>
                      <a:pt x="438" y="570"/>
                    </a:lnTo>
                    <a:lnTo>
                      <a:pt x="438" y="572"/>
                    </a:lnTo>
                    <a:lnTo>
                      <a:pt x="438" y="572"/>
                    </a:lnTo>
                    <a:lnTo>
                      <a:pt x="448" y="572"/>
                    </a:lnTo>
                    <a:lnTo>
                      <a:pt x="448" y="572"/>
                    </a:lnTo>
                    <a:lnTo>
                      <a:pt x="448" y="570"/>
                    </a:lnTo>
                    <a:lnTo>
                      <a:pt x="448" y="570"/>
                    </a:lnTo>
                    <a:lnTo>
                      <a:pt x="450" y="570"/>
                    </a:lnTo>
                    <a:lnTo>
                      <a:pt x="452" y="570"/>
                    </a:lnTo>
                    <a:lnTo>
                      <a:pt x="452" y="570"/>
                    </a:lnTo>
                    <a:lnTo>
                      <a:pt x="452" y="568"/>
                    </a:lnTo>
                    <a:lnTo>
                      <a:pt x="452" y="566"/>
                    </a:lnTo>
                    <a:lnTo>
                      <a:pt x="452" y="568"/>
                    </a:lnTo>
                    <a:lnTo>
                      <a:pt x="452" y="568"/>
                    </a:lnTo>
                    <a:lnTo>
                      <a:pt x="450" y="568"/>
                    </a:lnTo>
                    <a:lnTo>
                      <a:pt x="450" y="568"/>
                    </a:lnTo>
                    <a:lnTo>
                      <a:pt x="448" y="564"/>
                    </a:lnTo>
                    <a:lnTo>
                      <a:pt x="448" y="564"/>
                    </a:lnTo>
                    <a:lnTo>
                      <a:pt x="452" y="562"/>
                    </a:lnTo>
                    <a:lnTo>
                      <a:pt x="452" y="560"/>
                    </a:lnTo>
                    <a:lnTo>
                      <a:pt x="452" y="560"/>
                    </a:lnTo>
                    <a:lnTo>
                      <a:pt x="452" y="560"/>
                    </a:lnTo>
                    <a:lnTo>
                      <a:pt x="454" y="560"/>
                    </a:lnTo>
                    <a:lnTo>
                      <a:pt x="456" y="560"/>
                    </a:lnTo>
                    <a:lnTo>
                      <a:pt x="454" y="560"/>
                    </a:lnTo>
                    <a:lnTo>
                      <a:pt x="454" y="560"/>
                    </a:lnTo>
                    <a:lnTo>
                      <a:pt x="456" y="566"/>
                    </a:lnTo>
                    <a:lnTo>
                      <a:pt x="456" y="566"/>
                    </a:lnTo>
                    <a:lnTo>
                      <a:pt x="460" y="564"/>
                    </a:lnTo>
                    <a:lnTo>
                      <a:pt x="460" y="564"/>
                    </a:lnTo>
                    <a:lnTo>
                      <a:pt x="458" y="558"/>
                    </a:lnTo>
                    <a:lnTo>
                      <a:pt x="458" y="554"/>
                    </a:lnTo>
                    <a:lnTo>
                      <a:pt x="460" y="544"/>
                    </a:lnTo>
                    <a:lnTo>
                      <a:pt x="460" y="544"/>
                    </a:lnTo>
                    <a:lnTo>
                      <a:pt x="462" y="544"/>
                    </a:lnTo>
                    <a:lnTo>
                      <a:pt x="464" y="544"/>
                    </a:lnTo>
                    <a:lnTo>
                      <a:pt x="464" y="544"/>
                    </a:lnTo>
                    <a:lnTo>
                      <a:pt x="464" y="536"/>
                    </a:lnTo>
                    <a:lnTo>
                      <a:pt x="464" y="530"/>
                    </a:lnTo>
                    <a:lnTo>
                      <a:pt x="460" y="518"/>
                    </a:lnTo>
                    <a:lnTo>
                      <a:pt x="460" y="518"/>
                    </a:lnTo>
                    <a:lnTo>
                      <a:pt x="452" y="524"/>
                    </a:lnTo>
                    <a:lnTo>
                      <a:pt x="452" y="524"/>
                    </a:lnTo>
                    <a:lnTo>
                      <a:pt x="450" y="526"/>
                    </a:lnTo>
                    <a:lnTo>
                      <a:pt x="450" y="526"/>
                    </a:lnTo>
                    <a:lnTo>
                      <a:pt x="444" y="526"/>
                    </a:lnTo>
                    <a:lnTo>
                      <a:pt x="438" y="524"/>
                    </a:lnTo>
                    <a:lnTo>
                      <a:pt x="426" y="518"/>
                    </a:lnTo>
                    <a:lnTo>
                      <a:pt x="426" y="518"/>
                    </a:lnTo>
                    <a:lnTo>
                      <a:pt x="424" y="520"/>
                    </a:lnTo>
                    <a:lnTo>
                      <a:pt x="422" y="520"/>
                    </a:lnTo>
                    <a:lnTo>
                      <a:pt x="422" y="520"/>
                    </a:lnTo>
                    <a:lnTo>
                      <a:pt x="418" y="516"/>
                    </a:lnTo>
                    <a:lnTo>
                      <a:pt x="418" y="516"/>
                    </a:lnTo>
                    <a:lnTo>
                      <a:pt x="416" y="516"/>
                    </a:lnTo>
                    <a:lnTo>
                      <a:pt x="416" y="516"/>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40" name="Freeform 260"/>
              <p:cNvSpPr>
                <a:spLocks noChangeAspect="1"/>
              </p:cNvSpPr>
              <p:nvPr/>
            </p:nvSpPr>
            <p:spPr bwMode="gray">
              <a:xfrm>
                <a:off x="3774" y="2245"/>
                <a:ext cx="42" cy="38"/>
              </a:xfrm>
              <a:custGeom>
                <a:avLst/>
                <a:gdLst/>
                <a:ahLst/>
                <a:cxnLst>
                  <a:cxn ang="0">
                    <a:pos x="4" y="0"/>
                  </a:cxn>
                  <a:cxn ang="0">
                    <a:pos x="6" y="8"/>
                  </a:cxn>
                  <a:cxn ang="0">
                    <a:pos x="4" y="10"/>
                  </a:cxn>
                  <a:cxn ang="0">
                    <a:pos x="0" y="16"/>
                  </a:cxn>
                  <a:cxn ang="0">
                    <a:pos x="0" y="18"/>
                  </a:cxn>
                  <a:cxn ang="0">
                    <a:pos x="6" y="22"/>
                  </a:cxn>
                  <a:cxn ang="0">
                    <a:pos x="14" y="24"/>
                  </a:cxn>
                  <a:cxn ang="0">
                    <a:pos x="20" y="30"/>
                  </a:cxn>
                  <a:cxn ang="0">
                    <a:pos x="20" y="32"/>
                  </a:cxn>
                  <a:cxn ang="0">
                    <a:pos x="24" y="32"/>
                  </a:cxn>
                  <a:cxn ang="0">
                    <a:pos x="30" y="32"/>
                  </a:cxn>
                  <a:cxn ang="0">
                    <a:pos x="34" y="38"/>
                  </a:cxn>
                  <a:cxn ang="0">
                    <a:pos x="38" y="42"/>
                  </a:cxn>
                  <a:cxn ang="0">
                    <a:pos x="38" y="44"/>
                  </a:cxn>
                  <a:cxn ang="0">
                    <a:pos x="42" y="42"/>
                  </a:cxn>
                  <a:cxn ang="0">
                    <a:pos x="46" y="38"/>
                  </a:cxn>
                  <a:cxn ang="0">
                    <a:pos x="44" y="30"/>
                  </a:cxn>
                  <a:cxn ang="0">
                    <a:pos x="44" y="30"/>
                  </a:cxn>
                  <a:cxn ang="0">
                    <a:pos x="40" y="30"/>
                  </a:cxn>
                  <a:cxn ang="0">
                    <a:pos x="36" y="26"/>
                  </a:cxn>
                  <a:cxn ang="0">
                    <a:pos x="38" y="22"/>
                  </a:cxn>
                  <a:cxn ang="0">
                    <a:pos x="36" y="18"/>
                  </a:cxn>
                  <a:cxn ang="0">
                    <a:pos x="28" y="14"/>
                  </a:cxn>
                  <a:cxn ang="0">
                    <a:pos x="32" y="12"/>
                  </a:cxn>
                  <a:cxn ang="0">
                    <a:pos x="32" y="8"/>
                  </a:cxn>
                  <a:cxn ang="0">
                    <a:pos x="28" y="6"/>
                  </a:cxn>
                  <a:cxn ang="0">
                    <a:pos x="26" y="4"/>
                  </a:cxn>
                  <a:cxn ang="0">
                    <a:pos x="26" y="6"/>
                  </a:cxn>
                  <a:cxn ang="0">
                    <a:pos x="22" y="4"/>
                  </a:cxn>
                  <a:cxn ang="0">
                    <a:pos x="22" y="0"/>
                  </a:cxn>
                  <a:cxn ang="0">
                    <a:pos x="14" y="0"/>
                  </a:cxn>
                  <a:cxn ang="0">
                    <a:pos x="4" y="0"/>
                  </a:cxn>
                </a:cxnLst>
                <a:rect l="0" t="0" r="r" b="b"/>
                <a:pathLst>
                  <a:path w="46" h="44">
                    <a:moveTo>
                      <a:pt x="4" y="0"/>
                    </a:moveTo>
                    <a:lnTo>
                      <a:pt x="4" y="0"/>
                    </a:lnTo>
                    <a:lnTo>
                      <a:pt x="4" y="4"/>
                    </a:lnTo>
                    <a:lnTo>
                      <a:pt x="6" y="8"/>
                    </a:lnTo>
                    <a:lnTo>
                      <a:pt x="4" y="10"/>
                    </a:lnTo>
                    <a:lnTo>
                      <a:pt x="4" y="10"/>
                    </a:lnTo>
                    <a:lnTo>
                      <a:pt x="2" y="12"/>
                    </a:lnTo>
                    <a:lnTo>
                      <a:pt x="0" y="16"/>
                    </a:lnTo>
                    <a:lnTo>
                      <a:pt x="0" y="16"/>
                    </a:lnTo>
                    <a:lnTo>
                      <a:pt x="0" y="18"/>
                    </a:lnTo>
                    <a:lnTo>
                      <a:pt x="2" y="20"/>
                    </a:lnTo>
                    <a:lnTo>
                      <a:pt x="6" y="22"/>
                    </a:lnTo>
                    <a:lnTo>
                      <a:pt x="14" y="24"/>
                    </a:lnTo>
                    <a:lnTo>
                      <a:pt x="14" y="24"/>
                    </a:lnTo>
                    <a:lnTo>
                      <a:pt x="18" y="26"/>
                    </a:lnTo>
                    <a:lnTo>
                      <a:pt x="20" y="30"/>
                    </a:lnTo>
                    <a:lnTo>
                      <a:pt x="20" y="32"/>
                    </a:lnTo>
                    <a:lnTo>
                      <a:pt x="20" y="32"/>
                    </a:lnTo>
                    <a:lnTo>
                      <a:pt x="24" y="32"/>
                    </a:lnTo>
                    <a:lnTo>
                      <a:pt x="24" y="32"/>
                    </a:lnTo>
                    <a:lnTo>
                      <a:pt x="28" y="32"/>
                    </a:lnTo>
                    <a:lnTo>
                      <a:pt x="30" y="32"/>
                    </a:lnTo>
                    <a:lnTo>
                      <a:pt x="30" y="32"/>
                    </a:lnTo>
                    <a:lnTo>
                      <a:pt x="34" y="38"/>
                    </a:lnTo>
                    <a:lnTo>
                      <a:pt x="34" y="38"/>
                    </a:lnTo>
                    <a:lnTo>
                      <a:pt x="38" y="42"/>
                    </a:lnTo>
                    <a:lnTo>
                      <a:pt x="38" y="44"/>
                    </a:lnTo>
                    <a:lnTo>
                      <a:pt x="38" y="44"/>
                    </a:lnTo>
                    <a:lnTo>
                      <a:pt x="42" y="42"/>
                    </a:lnTo>
                    <a:lnTo>
                      <a:pt x="42" y="42"/>
                    </a:lnTo>
                    <a:lnTo>
                      <a:pt x="46" y="38"/>
                    </a:lnTo>
                    <a:lnTo>
                      <a:pt x="46" y="38"/>
                    </a:lnTo>
                    <a:lnTo>
                      <a:pt x="46" y="36"/>
                    </a:lnTo>
                    <a:lnTo>
                      <a:pt x="44" y="30"/>
                    </a:lnTo>
                    <a:lnTo>
                      <a:pt x="44" y="30"/>
                    </a:lnTo>
                    <a:lnTo>
                      <a:pt x="44" y="30"/>
                    </a:lnTo>
                    <a:lnTo>
                      <a:pt x="44" y="30"/>
                    </a:lnTo>
                    <a:lnTo>
                      <a:pt x="40" y="30"/>
                    </a:lnTo>
                    <a:lnTo>
                      <a:pt x="40" y="30"/>
                    </a:lnTo>
                    <a:lnTo>
                      <a:pt x="36" y="26"/>
                    </a:lnTo>
                    <a:lnTo>
                      <a:pt x="36" y="24"/>
                    </a:lnTo>
                    <a:lnTo>
                      <a:pt x="38" y="22"/>
                    </a:lnTo>
                    <a:lnTo>
                      <a:pt x="38" y="22"/>
                    </a:lnTo>
                    <a:lnTo>
                      <a:pt x="36" y="18"/>
                    </a:lnTo>
                    <a:lnTo>
                      <a:pt x="36" y="18"/>
                    </a:lnTo>
                    <a:lnTo>
                      <a:pt x="28" y="14"/>
                    </a:lnTo>
                    <a:lnTo>
                      <a:pt x="28" y="14"/>
                    </a:lnTo>
                    <a:lnTo>
                      <a:pt x="32" y="12"/>
                    </a:lnTo>
                    <a:lnTo>
                      <a:pt x="32" y="10"/>
                    </a:lnTo>
                    <a:lnTo>
                      <a:pt x="32" y="8"/>
                    </a:lnTo>
                    <a:lnTo>
                      <a:pt x="32" y="8"/>
                    </a:lnTo>
                    <a:lnTo>
                      <a:pt x="28" y="6"/>
                    </a:lnTo>
                    <a:lnTo>
                      <a:pt x="28" y="4"/>
                    </a:lnTo>
                    <a:lnTo>
                      <a:pt x="26" y="4"/>
                    </a:lnTo>
                    <a:lnTo>
                      <a:pt x="26" y="4"/>
                    </a:lnTo>
                    <a:lnTo>
                      <a:pt x="26" y="6"/>
                    </a:lnTo>
                    <a:lnTo>
                      <a:pt x="24" y="6"/>
                    </a:lnTo>
                    <a:lnTo>
                      <a:pt x="22" y="4"/>
                    </a:lnTo>
                    <a:lnTo>
                      <a:pt x="22" y="0"/>
                    </a:lnTo>
                    <a:lnTo>
                      <a:pt x="22" y="0"/>
                    </a:lnTo>
                    <a:lnTo>
                      <a:pt x="14" y="0"/>
                    </a:lnTo>
                    <a:lnTo>
                      <a:pt x="14" y="0"/>
                    </a:lnTo>
                    <a:lnTo>
                      <a:pt x="4" y="0"/>
                    </a:lnTo>
                    <a:lnTo>
                      <a:pt x="4" y="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41" name="Freeform 261"/>
              <p:cNvSpPr>
                <a:spLocks noChangeAspect="1" noEditPoints="1"/>
              </p:cNvSpPr>
              <p:nvPr/>
            </p:nvSpPr>
            <p:spPr bwMode="gray">
              <a:xfrm>
                <a:off x="2332" y="3179"/>
                <a:ext cx="239" cy="539"/>
              </a:xfrm>
              <a:custGeom>
                <a:avLst/>
                <a:gdLst/>
                <a:ahLst/>
                <a:cxnLst>
                  <a:cxn ang="0">
                    <a:pos x="116" y="10"/>
                  </a:cxn>
                  <a:cxn ang="0">
                    <a:pos x="80" y="16"/>
                  </a:cxn>
                  <a:cxn ang="0">
                    <a:pos x="76" y="40"/>
                  </a:cxn>
                  <a:cxn ang="0">
                    <a:pos x="70" y="74"/>
                  </a:cxn>
                  <a:cxn ang="0">
                    <a:pos x="62" y="102"/>
                  </a:cxn>
                  <a:cxn ang="0">
                    <a:pos x="50" y="148"/>
                  </a:cxn>
                  <a:cxn ang="0">
                    <a:pos x="46" y="192"/>
                  </a:cxn>
                  <a:cxn ang="0">
                    <a:pos x="38" y="236"/>
                  </a:cxn>
                  <a:cxn ang="0">
                    <a:pos x="32" y="258"/>
                  </a:cxn>
                  <a:cxn ang="0">
                    <a:pos x="30" y="292"/>
                  </a:cxn>
                  <a:cxn ang="0">
                    <a:pos x="16" y="326"/>
                  </a:cxn>
                  <a:cxn ang="0">
                    <a:pos x="18" y="352"/>
                  </a:cxn>
                  <a:cxn ang="0">
                    <a:pos x="20" y="388"/>
                  </a:cxn>
                  <a:cxn ang="0">
                    <a:pos x="24" y="412"/>
                  </a:cxn>
                  <a:cxn ang="0">
                    <a:pos x="18" y="432"/>
                  </a:cxn>
                  <a:cxn ang="0">
                    <a:pos x="18" y="462"/>
                  </a:cxn>
                  <a:cxn ang="0">
                    <a:pos x="14" y="488"/>
                  </a:cxn>
                  <a:cxn ang="0">
                    <a:pos x="0" y="518"/>
                  </a:cxn>
                  <a:cxn ang="0">
                    <a:pos x="10" y="530"/>
                  </a:cxn>
                  <a:cxn ang="0">
                    <a:pos x="22" y="564"/>
                  </a:cxn>
                  <a:cxn ang="0">
                    <a:pos x="56" y="554"/>
                  </a:cxn>
                  <a:cxn ang="0">
                    <a:pos x="58" y="534"/>
                  </a:cxn>
                  <a:cxn ang="0">
                    <a:pos x="58" y="520"/>
                  </a:cxn>
                  <a:cxn ang="0">
                    <a:pos x="76" y="520"/>
                  </a:cxn>
                  <a:cxn ang="0">
                    <a:pos x="82" y="500"/>
                  </a:cxn>
                  <a:cxn ang="0">
                    <a:pos x="102" y="482"/>
                  </a:cxn>
                  <a:cxn ang="0">
                    <a:pos x="92" y="464"/>
                  </a:cxn>
                  <a:cxn ang="0">
                    <a:pos x="74" y="444"/>
                  </a:cxn>
                  <a:cxn ang="0">
                    <a:pos x="104" y="424"/>
                  </a:cxn>
                  <a:cxn ang="0">
                    <a:pos x="108" y="402"/>
                  </a:cxn>
                  <a:cxn ang="0">
                    <a:pos x="112" y="378"/>
                  </a:cxn>
                  <a:cxn ang="0">
                    <a:pos x="124" y="382"/>
                  </a:cxn>
                  <a:cxn ang="0">
                    <a:pos x="124" y="368"/>
                  </a:cxn>
                  <a:cxn ang="0">
                    <a:pos x="114" y="358"/>
                  </a:cxn>
                  <a:cxn ang="0">
                    <a:pos x="112" y="344"/>
                  </a:cxn>
                  <a:cxn ang="0">
                    <a:pos x="132" y="352"/>
                  </a:cxn>
                  <a:cxn ang="0">
                    <a:pos x="148" y="336"/>
                  </a:cxn>
                  <a:cxn ang="0">
                    <a:pos x="144" y="310"/>
                  </a:cxn>
                  <a:cxn ang="0">
                    <a:pos x="152" y="306"/>
                  </a:cxn>
                  <a:cxn ang="0">
                    <a:pos x="188" y="300"/>
                  </a:cxn>
                  <a:cxn ang="0">
                    <a:pos x="222" y="258"/>
                  </a:cxn>
                  <a:cxn ang="0">
                    <a:pos x="210" y="250"/>
                  </a:cxn>
                  <a:cxn ang="0">
                    <a:pos x="200" y="230"/>
                  </a:cxn>
                  <a:cxn ang="0">
                    <a:pos x="194" y="212"/>
                  </a:cxn>
                  <a:cxn ang="0">
                    <a:pos x="202" y="180"/>
                  </a:cxn>
                  <a:cxn ang="0">
                    <a:pos x="208" y="154"/>
                  </a:cxn>
                  <a:cxn ang="0">
                    <a:pos x="222" y="124"/>
                  </a:cxn>
                  <a:cxn ang="0">
                    <a:pos x="244" y="102"/>
                  </a:cxn>
                  <a:cxn ang="0">
                    <a:pos x="260" y="92"/>
                  </a:cxn>
                  <a:cxn ang="0">
                    <a:pos x="252" y="68"/>
                  </a:cxn>
                  <a:cxn ang="0">
                    <a:pos x="244" y="86"/>
                  </a:cxn>
                  <a:cxn ang="0">
                    <a:pos x="216" y="96"/>
                  </a:cxn>
                  <a:cxn ang="0">
                    <a:pos x="194" y="94"/>
                  </a:cxn>
                  <a:cxn ang="0">
                    <a:pos x="204" y="60"/>
                  </a:cxn>
                  <a:cxn ang="0">
                    <a:pos x="180" y="42"/>
                  </a:cxn>
                  <a:cxn ang="0">
                    <a:pos x="162" y="20"/>
                  </a:cxn>
                  <a:cxn ang="0">
                    <a:pos x="80" y="620"/>
                  </a:cxn>
                  <a:cxn ang="0">
                    <a:pos x="102" y="620"/>
                  </a:cxn>
                  <a:cxn ang="0">
                    <a:pos x="80" y="606"/>
                  </a:cxn>
                  <a:cxn ang="0">
                    <a:pos x="62" y="586"/>
                  </a:cxn>
                  <a:cxn ang="0">
                    <a:pos x="60" y="574"/>
                  </a:cxn>
                </a:cxnLst>
                <a:rect l="0" t="0" r="r" b="b"/>
                <a:pathLst>
                  <a:path w="260" h="622">
                    <a:moveTo>
                      <a:pt x="144" y="2"/>
                    </a:moveTo>
                    <a:lnTo>
                      <a:pt x="126" y="2"/>
                    </a:lnTo>
                    <a:lnTo>
                      <a:pt x="126" y="2"/>
                    </a:lnTo>
                    <a:lnTo>
                      <a:pt x="124" y="0"/>
                    </a:lnTo>
                    <a:lnTo>
                      <a:pt x="122" y="2"/>
                    </a:lnTo>
                    <a:lnTo>
                      <a:pt x="120" y="4"/>
                    </a:lnTo>
                    <a:lnTo>
                      <a:pt x="120" y="4"/>
                    </a:lnTo>
                    <a:lnTo>
                      <a:pt x="116" y="12"/>
                    </a:lnTo>
                    <a:lnTo>
                      <a:pt x="116" y="12"/>
                    </a:lnTo>
                    <a:lnTo>
                      <a:pt x="116" y="10"/>
                    </a:lnTo>
                    <a:lnTo>
                      <a:pt x="116" y="10"/>
                    </a:lnTo>
                    <a:lnTo>
                      <a:pt x="110" y="2"/>
                    </a:lnTo>
                    <a:lnTo>
                      <a:pt x="102" y="2"/>
                    </a:lnTo>
                    <a:lnTo>
                      <a:pt x="102" y="2"/>
                    </a:lnTo>
                    <a:lnTo>
                      <a:pt x="94" y="2"/>
                    </a:lnTo>
                    <a:lnTo>
                      <a:pt x="90" y="0"/>
                    </a:lnTo>
                    <a:lnTo>
                      <a:pt x="80" y="8"/>
                    </a:lnTo>
                    <a:lnTo>
                      <a:pt x="80" y="8"/>
                    </a:lnTo>
                    <a:lnTo>
                      <a:pt x="80" y="12"/>
                    </a:lnTo>
                    <a:lnTo>
                      <a:pt x="80" y="16"/>
                    </a:lnTo>
                    <a:lnTo>
                      <a:pt x="82" y="18"/>
                    </a:lnTo>
                    <a:lnTo>
                      <a:pt x="82" y="18"/>
                    </a:lnTo>
                    <a:lnTo>
                      <a:pt x="86" y="22"/>
                    </a:lnTo>
                    <a:lnTo>
                      <a:pt x="86" y="24"/>
                    </a:lnTo>
                    <a:lnTo>
                      <a:pt x="84" y="32"/>
                    </a:lnTo>
                    <a:lnTo>
                      <a:pt x="84" y="32"/>
                    </a:lnTo>
                    <a:lnTo>
                      <a:pt x="84" y="36"/>
                    </a:lnTo>
                    <a:lnTo>
                      <a:pt x="80" y="36"/>
                    </a:lnTo>
                    <a:lnTo>
                      <a:pt x="78" y="38"/>
                    </a:lnTo>
                    <a:lnTo>
                      <a:pt x="76" y="40"/>
                    </a:lnTo>
                    <a:lnTo>
                      <a:pt x="76" y="40"/>
                    </a:lnTo>
                    <a:lnTo>
                      <a:pt x="74" y="44"/>
                    </a:lnTo>
                    <a:lnTo>
                      <a:pt x="70" y="46"/>
                    </a:lnTo>
                    <a:lnTo>
                      <a:pt x="68" y="46"/>
                    </a:lnTo>
                    <a:lnTo>
                      <a:pt x="66" y="48"/>
                    </a:lnTo>
                    <a:lnTo>
                      <a:pt x="66" y="48"/>
                    </a:lnTo>
                    <a:lnTo>
                      <a:pt x="66" y="64"/>
                    </a:lnTo>
                    <a:lnTo>
                      <a:pt x="66" y="64"/>
                    </a:lnTo>
                    <a:lnTo>
                      <a:pt x="70" y="72"/>
                    </a:lnTo>
                    <a:lnTo>
                      <a:pt x="70" y="74"/>
                    </a:lnTo>
                    <a:lnTo>
                      <a:pt x="68" y="76"/>
                    </a:lnTo>
                    <a:lnTo>
                      <a:pt x="68" y="76"/>
                    </a:lnTo>
                    <a:lnTo>
                      <a:pt x="66" y="78"/>
                    </a:lnTo>
                    <a:lnTo>
                      <a:pt x="66" y="80"/>
                    </a:lnTo>
                    <a:lnTo>
                      <a:pt x="68" y="84"/>
                    </a:lnTo>
                    <a:lnTo>
                      <a:pt x="68" y="84"/>
                    </a:lnTo>
                    <a:lnTo>
                      <a:pt x="68" y="90"/>
                    </a:lnTo>
                    <a:lnTo>
                      <a:pt x="66" y="96"/>
                    </a:lnTo>
                    <a:lnTo>
                      <a:pt x="66" y="96"/>
                    </a:lnTo>
                    <a:lnTo>
                      <a:pt x="62" y="102"/>
                    </a:lnTo>
                    <a:lnTo>
                      <a:pt x="60" y="108"/>
                    </a:lnTo>
                    <a:lnTo>
                      <a:pt x="60" y="108"/>
                    </a:lnTo>
                    <a:lnTo>
                      <a:pt x="58" y="112"/>
                    </a:lnTo>
                    <a:lnTo>
                      <a:pt x="56" y="114"/>
                    </a:lnTo>
                    <a:lnTo>
                      <a:pt x="54" y="116"/>
                    </a:lnTo>
                    <a:lnTo>
                      <a:pt x="52" y="122"/>
                    </a:lnTo>
                    <a:lnTo>
                      <a:pt x="52" y="122"/>
                    </a:lnTo>
                    <a:lnTo>
                      <a:pt x="50" y="140"/>
                    </a:lnTo>
                    <a:lnTo>
                      <a:pt x="50" y="140"/>
                    </a:lnTo>
                    <a:lnTo>
                      <a:pt x="50" y="148"/>
                    </a:lnTo>
                    <a:lnTo>
                      <a:pt x="50" y="154"/>
                    </a:lnTo>
                    <a:lnTo>
                      <a:pt x="50" y="154"/>
                    </a:lnTo>
                    <a:lnTo>
                      <a:pt x="48" y="158"/>
                    </a:lnTo>
                    <a:lnTo>
                      <a:pt x="46" y="166"/>
                    </a:lnTo>
                    <a:lnTo>
                      <a:pt x="46" y="166"/>
                    </a:lnTo>
                    <a:lnTo>
                      <a:pt x="46" y="174"/>
                    </a:lnTo>
                    <a:lnTo>
                      <a:pt x="46" y="180"/>
                    </a:lnTo>
                    <a:lnTo>
                      <a:pt x="46" y="180"/>
                    </a:lnTo>
                    <a:lnTo>
                      <a:pt x="46" y="188"/>
                    </a:lnTo>
                    <a:lnTo>
                      <a:pt x="46" y="192"/>
                    </a:lnTo>
                    <a:lnTo>
                      <a:pt x="46" y="192"/>
                    </a:lnTo>
                    <a:lnTo>
                      <a:pt x="42" y="198"/>
                    </a:lnTo>
                    <a:lnTo>
                      <a:pt x="44" y="204"/>
                    </a:lnTo>
                    <a:lnTo>
                      <a:pt x="44" y="204"/>
                    </a:lnTo>
                    <a:lnTo>
                      <a:pt x="44" y="210"/>
                    </a:lnTo>
                    <a:lnTo>
                      <a:pt x="44" y="216"/>
                    </a:lnTo>
                    <a:lnTo>
                      <a:pt x="44" y="216"/>
                    </a:lnTo>
                    <a:lnTo>
                      <a:pt x="42" y="226"/>
                    </a:lnTo>
                    <a:lnTo>
                      <a:pt x="38" y="236"/>
                    </a:lnTo>
                    <a:lnTo>
                      <a:pt x="38" y="236"/>
                    </a:lnTo>
                    <a:lnTo>
                      <a:pt x="36" y="242"/>
                    </a:lnTo>
                    <a:lnTo>
                      <a:pt x="38" y="246"/>
                    </a:lnTo>
                    <a:lnTo>
                      <a:pt x="38" y="246"/>
                    </a:lnTo>
                    <a:lnTo>
                      <a:pt x="38" y="252"/>
                    </a:lnTo>
                    <a:lnTo>
                      <a:pt x="38" y="256"/>
                    </a:lnTo>
                    <a:lnTo>
                      <a:pt x="38" y="256"/>
                    </a:lnTo>
                    <a:lnTo>
                      <a:pt x="36" y="258"/>
                    </a:lnTo>
                    <a:lnTo>
                      <a:pt x="34" y="258"/>
                    </a:lnTo>
                    <a:lnTo>
                      <a:pt x="32" y="258"/>
                    </a:lnTo>
                    <a:lnTo>
                      <a:pt x="32" y="258"/>
                    </a:lnTo>
                    <a:lnTo>
                      <a:pt x="30" y="262"/>
                    </a:lnTo>
                    <a:lnTo>
                      <a:pt x="28" y="264"/>
                    </a:lnTo>
                    <a:lnTo>
                      <a:pt x="26" y="268"/>
                    </a:lnTo>
                    <a:lnTo>
                      <a:pt x="26" y="268"/>
                    </a:lnTo>
                    <a:lnTo>
                      <a:pt x="26" y="274"/>
                    </a:lnTo>
                    <a:lnTo>
                      <a:pt x="26" y="282"/>
                    </a:lnTo>
                    <a:lnTo>
                      <a:pt x="26" y="282"/>
                    </a:lnTo>
                    <a:lnTo>
                      <a:pt x="26" y="284"/>
                    </a:lnTo>
                    <a:lnTo>
                      <a:pt x="28" y="286"/>
                    </a:lnTo>
                    <a:lnTo>
                      <a:pt x="30" y="292"/>
                    </a:lnTo>
                    <a:lnTo>
                      <a:pt x="30" y="292"/>
                    </a:lnTo>
                    <a:lnTo>
                      <a:pt x="28" y="294"/>
                    </a:lnTo>
                    <a:lnTo>
                      <a:pt x="28" y="294"/>
                    </a:lnTo>
                    <a:lnTo>
                      <a:pt x="26" y="296"/>
                    </a:lnTo>
                    <a:lnTo>
                      <a:pt x="26" y="296"/>
                    </a:lnTo>
                    <a:lnTo>
                      <a:pt x="22" y="306"/>
                    </a:lnTo>
                    <a:lnTo>
                      <a:pt x="20" y="316"/>
                    </a:lnTo>
                    <a:lnTo>
                      <a:pt x="20" y="316"/>
                    </a:lnTo>
                    <a:lnTo>
                      <a:pt x="20" y="322"/>
                    </a:lnTo>
                    <a:lnTo>
                      <a:pt x="16" y="326"/>
                    </a:lnTo>
                    <a:lnTo>
                      <a:pt x="16" y="326"/>
                    </a:lnTo>
                    <a:lnTo>
                      <a:pt x="14" y="330"/>
                    </a:lnTo>
                    <a:lnTo>
                      <a:pt x="16" y="332"/>
                    </a:lnTo>
                    <a:lnTo>
                      <a:pt x="16" y="336"/>
                    </a:lnTo>
                    <a:lnTo>
                      <a:pt x="18" y="340"/>
                    </a:lnTo>
                    <a:lnTo>
                      <a:pt x="18" y="340"/>
                    </a:lnTo>
                    <a:lnTo>
                      <a:pt x="16" y="346"/>
                    </a:lnTo>
                    <a:lnTo>
                      <a:pt x="16" y="350"/>
                    </a:lnTo>
                    <a:lnTo>
                      <a:pt x="18" y="352"/>
                    </a:lnTo>
                    <a:lnTo>
                      <a:pt x="18" y="352"/>
                    </a:lnTo>
                    <a:lnTo>
                      <a:pt x="22" y="352"/>
                    </a:lnTo>
                    <a:lnTo>
                      <a:pt x="22" y="356"/>
                    </a:lnTo>
                    <a:lnTo>
                      <a:pt x="22" y="356"/>
                    </a:lnTo>
                    <a:lnTo>
                      <a:pt x="22" y="368"/>
                    </a:lnTo>
                    <a:lnTo>
                      <a:pt x="22" y="368"/>
                    </a:lnTo>
                    <a:lnTo>
                      <a:pt x="18" y="376"/>
                    </a:lnTo>
                    <a:lnTo>
                      <a:pt x="18" y="380"/>
                    </a:lnTo>
                    <a:lnTo>
                      <a:pt x="18" y="382"/>
                    </a:lnTo>
                    <a:lnTo>
                      <a:pt x="18" y="382"/>
                    </a:lnTo>
                    <a:lnTo>
                      <a:pt x="20" y="388"/>
                    </a:lnTo>
                    <a:lnTo>
                      <a:pt x="22" y="390"/>
                    </a:lnTo>
                    <a:lnTo>
                      <a:pt x="22" y="392"/>
                    </a:lnTo>
                    <a:lnTo>
                      <a:pt x="22" y="392"/>
                    </a:lnTo>
                    <a:lnTo>
                      <a:pt x="22" y="396"/>
                    </a:lnTo>
                    <a:lnTo>
                      <a:pt x="22" y="402"/>
                    </a:lnTo>
                    <a:lnTo>
                      <a:pt x="22" y="402"/>
                    </a:lnTo>
                    <a:lnTo>
                      <a:pt x="24" y="408"/>
                    </a:lnTo>
                    <a:lnTo>
                      <a:pt x="24" y="410"/>
                    </a:lnTo>
                    <a:lnTo>
                      <a:pt x="24" y="412"/>
                    </a:lnTo>
                    <a:lnTo>
                      <a:pt x="24" y="412"/>
                    </a:lnTo>
                    <a:lnTo>
                      <a:pt x="22" y="416"/>
                    </a:lnTo>
                    <a:lnTo>
                      <a:pt x="22" y="420"/>
                    </a:lnTo>
                    <a:lnTo>
                      <a:pt x="22" y="420"/>
                    </a:lnTo>
                    <a:lnTo>
                      <a:pt x="24" y="424"/>
                    </a:lnTo>
                    <a:lnTo>
                      <a:pt x="24" y="424"/>
                    </a:lnTo>
                    <a:lnTo>
                      <a:pt x="22" y="426"/>
                    </a:lnTo>
                    <a:lnTo>
                      <a:pt x="22" y="426"/>
                    </a:lnTo>
                    <a:lnTo>
                      <a:pt x="20" y="426"/>
                    </a:lnTo>
                    <a:lnTo>
                      <a:pt x="20" y="428"/>
                    </a:lnTo>
                    <a:lnTo>
                      <a:pt x="18" y="432"/>
                    </a:lnTo>
                    <a:lnTo>
                      <a:pt x="18" y="432"/>
                    </a:lnTo>
                    <a:lnTo>
                      <a:pt x="18" y="432"/>
                    </a:lnTo>
                    <a:lnTo>
                      <a:pt x="18" y="434"/>
                    </a:lnTo>
                    <a:lnTo>
                      <a:pt x="20" y="440"/>
                    </a:lnTo>
                    <a:lnTo>
                      <a:pt x="20" y="440"/>
                    </a:lnTo>
                    <a:lnTo>
                      <a:pt x="20" y="444"/>
                    </a:lnTo>
                    <a:lnTo>
                      <a:pt x="20" y="450"/>
                    </a:lnTo>
                    <a:lnTo>
                      <a:pt x="20" y="450"/>
                    </a:lnTo>
                    <a:lnTo>
                      <a:pt x="18" y="456"/>
                    </a:lnTo>
                    <a:lnTo>
                      <a:pt x="18" y="462"/>
                    </a:lnTo>
                    <a:lnTo>
                      <a:pt x="18" y="462"/>
                    </a:lnTo>
                    <a:lnTo>
                      <a:pt x="18" y="466"/>
                    </a:lnTo>
                    <a:lnTo>
                      <a:pt x="18" y="468"/>
                    </a:lnTo>
                    <a:lnTo>
                      <a:pt x="18" y="468"/>
                    </a:lnTo>
                    <a:lnTo>
                      <a:pt x="14" y="472"/>
                    </a:lnTo>
                    <a:lnTo>
                      <a:pt x="14" y="472"/>
                    </a:lnTo>
                    <a:lnTo>
                      <a:pt x="12" y="478"/>
                    </a:lnTo>
                    <a:lnTo>
                      <a:pt x="12" y="482"/>
                    </a:lnTo>
                    <a:lnTo>
                      <a:pt x="12" y="482"/>
                    </a:lnTo>
                    <a:lnTo>
                      <a:pt x="14" y="488"/>
                    </a:lnTo>
                    <a:lnTo>
                      <a:pt x="10" y="492"/>
                    </a:lnTo>
                    <a:lnTo>
                      <a:pt x="10" y="492"/>
                    </a:lnTo>
                    <a:lnTo>
                      <a:pt x="4" y="496"/>
                    </a:lnTo>
                    <a:lnTo>
                      <a:pt x="2" y="498"/>
                    </a:lnTo>
                    <a:lnTo>
                      <a:pt x="2" y="500"/>
                    </a:lnTo>
                    <a:lnTo>
                      <a:pt x="2" y="500"/>
                    </a:lnTo>
                    <a:lnTo>
                      <a:pt x="4" y="508"/>
                    </a:lnTo>
                    <a:lnTo>
                      <a:pt x="2" y="512"/>
                    </a:lnTo>
                    <a:lnTo>
                      <a:pt x="2" y="512"/>
                    </a:lnTo>
                    <a:lnTo>
                      <a:pt x="0" y="518"/>
                    </a:lnTo>
                    <a:lnTo>
                      <a:pt x="0" y="524"/>
                    </a:lnTo>
                    <a:lnTo>
                      <a:pt x="0" y="524"/>
                    </a:lnTo>
                    <a:lnTo>
                      <a:pt x="0" y="530"/>
                    </a:lnTo>
                    <a:lnTo>
                      <a:pt x="0" y="532"/>
                    </a:lnTo>
                    <a:lnTo>
                      <a:pt x="2" y="532"/>
                    </a:lnTo>
                    <a:lnTo>
                      <a:pt x="2" y="532"/>
                    </a:lnTo>
                    <a:lnTo>
                      <a:pt x="4" y="532"/>
                    </a:lnTo>
                    <a:lnTo>
                      <a:pt x="6" y="530"/>
                    </a:lnTo>
                    <a:lnTo>
                      <a:pt x="8" y="530"/>
                    </a:lnTo>
                    <a:lnTo>
                      <a:pt x="10" y="530"/>
                    </a:lnTo>
                    <a:lnTo>
                      <a:pt x="10" y="530"/>
                    </a:lnTo>
                    <a:lnTo>
                      <a:pt x="12" y="536"/>
                    </a:lnTo>
                    <a:lnTo>
                      <a:pt x="10" y="540"/>
                    </a:lnTo>
                    <a:lnTo>
                      <a:pt x="10" y="540"/>
                    </a:lnTo>
                    <a:lnTo>
                      <a:pt x="8" y="542"/>
                    </a:lnTo>
                    <a:lnTo>
                      <a:pt x="8" y="544"/>
                    </a:lnTo>
                    <a:lnTo>
                      <a:pt x="10" y="550"/>
                    </a:lnTo>
                    <a:lnTo>
                      <a:pt x="10" y="550"/>
                    </a:lnTo>
                    <a:lnTo>
                      <a:pt x="18" y="558"/>
                    </a:lnTo>
                    <a:lnTo>
                      <a:pt x="22" y="564"/>
                    </a:lnTo>
                    <a:lnTo>
                      <a:pt x="22" y="564"/>
                    </a:lnTo>
                    <a:lnTo>
                      <a:pt x="40" y="562"/>
                    </a:lnTo>
                    <a:lnTo>
                      <a:pt x="40" y="562"/>
                    </a:lnTo>
                    <a:lnTo>
                      <a:pt x="64" y="564"/>
                    </a:lnTo>
                    <a:lnTo>
                      <a:pt x="64" y="564"/>
                    </a:lnTo>
                    <a:lnTo>
                      <a:pt x="60" y="556"/>
                    </a:lnTo>
                    <a:lnTo>
                      <a:pt x="60" y="556"/>
                    </a:lnTo>
                    <a:lnTo>
                      <a:pt x="52" y="556"/>
                    </a:lnTo>
                    <a:lnTo>
                      <a:pt x="52" y="556"/>
                    </a:lnTo>
                    <a:lnTo>
                      <a:pt x="56" y="554"/>
                    </a:lnTo>
                    <a:lnTo>
                      <a:pt x="56" y="552"/>
                    </a:lnTo>
                    <a:lnTo>
                      <a:pt x="54" y="544"/>
                    </a:lnTo>
                    <a:lnTo>
                      <a:pt x="54" y="544"/>
                    </a:lnTo>
                    <a:lnTo>
                      <a:pt x="52" y="546"/>
                    </a:lnTo>
                    <a:lnTo>
                      <a:pt x="52" y="544"/>
                    </a:lnTo>
                    <a:lnTo>
                      <a:pt x="52" y="544"/>
                    </a:lnTo>
                    <a:lnTo>
                      <a:pt x="56" y="542"/>
                    </a:lnTo>
                    <a:lnTo>
                      <a:pt x="56" y="542"/>
                    </a:lnTo>
                    <a:lnTo>
                      <a:pt x="56" y="536"/>
                    </a:lnTo>
                    <a:lnTo>
                      <a:pt x="58" y="534"/>
                    </a:lnTo>
                    <a:lnTo>
                      <a:pt x="60" y="534"/>
                    </a:lnTo>
                    <a:lnTo>
                      <a:pt x="60" y="532"/>
                    </a:lnTo>
                    <a:lnTo>
                      <a:pt x="60" y="532"/>
                    </a:lnTo>
                    <a:lnTo>
                      <a:pt x="64" y="532"/>
                    </a:lnTo>
                    <a:lnTo>
                      <a:pt x="64" y="532"/>
                    </a:lnTo>
                    <a:lnTo>
                      <a:pt x="64" y="528"/>
                    </a:lnTo>
                    <a:lnTo>
                      <a:pt x="64" y="528"/>
                    </a:lnTo>
                    <a:lnTo>
                      <a:pt x="58" y="524"/>
                    </a:lnTo>
                    <a:lnTo>
                      <a:pt x="58" y="524"/>
                    </a:lnTo>
                    <a:lnTo>
                      <a:pt x="58" y="520"/>
                    </a:lnTo>
                    <a:lnTo>
                      <a:pt x="58" y="520"/>
                    </a:lnTo>
                    <a:lnTo>
                      <a:pt x="60" y="518"/>
                    </a:lnTo>
                    <a:lnTo>
                      <a:pt x="60" y="518"/>
                    </a:lnTo>
                    <a:lnTo>
                      <a:pt x="64" y="520"/>
                    </a:lnTo>
                    <a:lnTo>
                      <a:pt x="64" y="520"/>
                    </a:lnTo>
                    <a:lnTo>
                      <a:pt x="66" y="526"/>
                    </a:lnTo>
                    <a:lnTo>
                      <a:pt x="66" y="526"/>
                    </a:lnTo>
                    <a:lnTo>
                      <a:pt x="72" y="524"/>
                    </a:lnTo>
                    <a:lnTo>
                      <a:pt x="76" y="520"/>
                    </a:lnTo>
                    <a:lnTo>
                      <a:pt x="76" y="520"/>
                    </a:lnTo>
                    <a:lnTo>
                      <a:pt x="76" y="516"/>
                    </a:lnTo>
                    <a:lnTo>
                      <a:pt x="76" y="514"/>
                    </a:lnTo>
                    <a:lnTo>
                      <a:pt x="76" y="512"/>
                    </a:lnTo>
                    <a:lnTo>
                      <a:pt x="76" y="512"/>
                    </a:lnTo>
                    <a:lnTo>
                      <a:pt x="74" y="512"/>
                    </a:lnTo>
                    <a:lnTo>
                      <a:pt x="72" y="512"/>
                    </a:lnTo>
                    <a:lnTo>
                      <a:pt x="72" y="510"/>
                    </a:lnTo>
                    <a:lnTo>
                      <a:pt x="72" y="510"/>
                    </a:lnTo>
                    <a:lnTo>
                      <a:pt x="76" y="506"/>
                    </a:lnTo>
                    <a:lnTo>
                      <a:pt x="82" y="500"/>
                    </a:lnTo>
                    <a:lnTo>
                      <a:pt x="82" y="500"/>
                    </a:lnTo>
                    <a:lnTo>
                      <a:pt x="82" y="496"/>
                    </a:lnTo>
                    <a:lnTo>
                      <a:pt x="82" y="496"/>
                    </a:lnTo>
                    <a:lnTo>
                      <a:pt x="86" y="496"/>
                    </a:lnTo>
                    <a:lnTo>
                      <a:pt x="86" y="496"/>
                    </a:lnTo>
                    <a:lnTo>
                      <a:pt x="90" y="490"/>
                    </a:lnTo>
                    <a:lnTo>
                      <a:pt x="90" y="490"/>
                    </a:lnTo>
                    <a:lnTo>
                      <a:pt x="92" y="490"/>
                    </a:lnTo>
                    <a:lnTo>
                      <a:pt x="92" y="490"/>
                    </a:lnTo>
                    <a:lnTo>
                      <a:pt x="102" y="482"/>
                    </a:lnTo>
                    <a:lnTo>
                      <a:pt x="102" y="482"/>
                    </a:lnTo>
                    <a:lnTo>
                      <a:pt x="96" y="478"/>
                    </a:lnTo>
                    <a:lnTo>
                      <a:pt x="96" y="478"/>
                    </a:lnTo>
                    <a:lnTo>
                      <a:pt x="96" y="478"/>
                    </a:lnTo>
                    <a:lnTo>
                      <a:pt x="98" y="476"/>
                    </a:lnTo>
                    <a:lnTo>
                      <a:pt x="98" y="472"/>
                    </a:lnTo>
                    <a:lnTo>
                      <a:pt x="98" y="466"/>
                    </a:lnTo>
                    <a:lnTo>
                      <a:pt x="98" y="466"/>
                    </a:lnTo>
                    <a:lnTo>
                      <a:pt x="96" y="464"/>
                    </a:lnTo>
                    <a:lnTo>
                      <a:pt x="92" y="464"/>
                    </a:lnTo>
                    <a:lnTo>
                      <a:pt x="86" y="464"/>
                    </a:lnTo>
                    <a:lnTo>
                      <a:pt x="86" y="464"/>
                    </a:lnTo>
                    <a:lnTo>
                      <a:pt x="84" y="458"/>
                    </a:lnTo>
                    <a:lnTo>
                      <a:pt x="84" y="458"/>
                    </a:lnTo>
                    <a:lnTo>
                      <a:pt x="80" y="456"/>
                    </a:lnTo>
                    <a:lnTo>
                      <a:pt x="80" y="456"/>
                    </a:lnTo>
                    <a:lnTo>
                      <a:pt x="78" y="454"/>
                    </a:lnTo>
                    <a:lnTo>
                      <a:pt x="76" y="450"/>
                    </a:lnTo>
                    <a:lnTo>
                      <a:pt x="76" y="450"/>
                    </a:lnTo>
                    <a:lnTo>
                      <a:pt x="74" y="444"/>
                    </a:lnTo>
                    <a:lnTo>
                      <a:pt x="78" y="440"/>
                    </a:lnTo>
                    <a:lnTo>
                      <a:pt x="80" y="440"/>
                    </a:lnTo>
                    <a:lnTo>
                      <a:pt x="80" y="440"/>
                    </a:lnTo>
                    <a:lnTo>
                      <a:pt x="80" y="436"/>
                    </a:lnTo>
                    <a:lnTo>
                      <a:pt x="80" y="436"/>
                    </a:lnTo>
                    <a:lnTo>
                      <a:pt x="86" y="432"/>
                    </a:lnTo>
                    <a:lnTo>
                      <a:pt x="86" y="432"/>
                    </a:lnTo>
                    <a:lnTo>
                      <a:pt x="92" y="424"/>
                    </a:lnTo>
                    <a:lnTo>
                      <a:pt x="96" y="424"/>
                    </a:lnTo>
                    <a:lnTo>
                      <a:pt x="104" y="424"/>
                    </a:lnTo>
                    <a:lnTo>
                      <a:pt x="104" y="424"/>
                    </a:lnTo>
                    <a:lnTo>
                      <a:pt x="104" y="418"/>
                    </a:lnTo>
                    <a:lnTo>
                      <a:pt x="104" y="418"/>
                    </a:lnTo>
                    <a:lnTo>
                      <a:pt x="102" y="418"/>
                    </a:lnTo>
                    <a:lnTo>
                      <a:pt x="102" y="414"/>
                    </a:lnTo>
                    <a:lnTo>
                      <a:pt x="108" y="410"/>
                    </a:lnTo>
                    <a:lnTo>
                      <a:pt x="108" y="410"/>
                    </a:lnTo>
                    <a:lnTo>
                      <a:pt x="108" y="404"/>
                    </a:lnTo>
                    <a:lnTo>
                      <a:pt x="108" y="402"/>
                    </a:lnTo>
                    <a:lnTo>
                      <a:pt x="108" y="402"/>
                    </a:lnTo>
                    <a:lnTo>
                      <a:pt x="110" y="392"/>
                    </a:lnTo>
                    <a:lnTo>
                      <a:pt x="112" y="386"/>
                    </a:lnTo>
                    <a:lnTo>
                      <a:pt x="114" y="384"/>
                    </a:lnTo>
                    <a:lnTo>
                      <a:pt x="114" y="384"/>
                    </a:lnTo>
                    <a:lnTo>
                      <a:pt x="120" y="382"/>
                    </a:lnTo>
                    <a:lnTo>
                      <a:pt x="120" y="382"/>
                    </a:lnTo>
                    <a:lnTo>
                      <a:pt x="120" y="378"/>
                    </a:lnTo>
                    <a:lnTo>
                      <a:pt x="120" y="378"/>
                    </a:lnTo>
                    <a:lnTo>
                      <a:pt x="112" y="378"/>
                    </a:lnTo>
                    <a:lnTo>
                      <a:pt x="112" y="378"/>
                    </a:lnTo>
                    <a:lnTo>
                      <a:pt x="112" y="378"/>
                    </a:lnTo>
                    <a:lnTo>
                      <a:pt x="112" y="378"/>
                    </a:lnTo>
                    <a:lnTo>
                      <a:pt x="112" y="378"/>
                    </a:lnTo>
                    <a:lnTo>
                      <a:pt x="116" y="376"/>
                    </a:lnTo>
                    <a:lnTo>
                      <a:pt x="122" y="376"/>
                    </a:lnTo>
                    <a:lnTo>
                      <a:pt x="122" y="376"/>
                    </a:lnTo>
                    <a:lnTo>
                      <a:pt x="124" y="378"/>
                    </a:lnTo>
                    <a:lnTo>
                      <a:pt x="124" y="378"/>
                    </a:lnTo>
                    <a:lnTo>
                      <a:pt x="124" y="382"/>
                    </a:lnTo>
                    <a:lnTo>
                      <a:pt x="124" y="382"/>
                    </a:lnTo>
                    <a:lnTo>
                      <a:pt x="128" y="380"/>
                    </a:lnTo>
                    <a:lnTo>
                      <a:pt x="130" y="378"/>
                    </a:lnTo>
                    <a:lnTo>
                      <a:pt x="132" y="376"/>
                    </a:lnTo>
                    <a:lnTo>
                      <a:pt x="132" y="376"/>
                    </a:lnTo>
                    <a:lnTo>
                      <a:pt x="132" y="372"/>
                    </a:lnTo>
                    <a:lnTo>
                      <a:pt x="132" y="372"/>
                    </a:lnTo>
                    <a:lnTo>
                      <a:pt x="130" y="370"/>
                    </a:lnTo>
                    <a:lnTo>
                      <a:pt x="130" y="368"/>
                    </a:lnTo>
                    <a:lnTo>
                      <a:pt x="130" y="368"/>
                    </a:lnTo>
                    <a:lnTo>
                      <a:pt x="124" y="368"/>
                    </a:lnTo>
                    <a:lnTo>
                      <a:pt x="124" y="368"/>
                    </a:lnTo>
                    <a:lnTo>
                      <a:pt x="124" y="372"/>
                    </a:lnTo>
                    <a:lnTo>
                      <a:pt x="124" y="372"/>
                    </a:lnTo>
                    <a:lnTo>
                      <a:pt x="122" y="372"/>
                    </a:lnTo>
                    <a:lnTo>
                      <a:pt x="122" y="372"/>
                    </a:lnTo>
                    <a:lnTo>
                      <a:pt x="116" y="368"/>
                    </a:lnTo>
                    <a:lnTo>
                      <a:pt x="116" y="368"/>
                    </a:lnTo>
                    <a:lnTo>
                      <a:pt x="114" y="368"/>
                    </a:lnTo>
                    <a:lnTo>
                      <a:pt x="114" y="368"/>
                    </a:lnTo>
                    <a:lnTo>
                      <a:pt x="114" y="358"/>
                    </a:lnTo>
                    <a:lnTo>
                      <a:pt x="114" y="358"/>
                    </a:lnTo>
                    <a:lnTo>
                      <a:pt x="108" y="358"/>
                    </a:lnTo>
                    <a:lnTo>
                      <a:pt x="108" y="358"/>
                    </a:lnTo>
                    <a:lnTo>
                      <a:pt x="108" y="356"/>
                    </a:lnTo>
                    <a:lnTo>
                      <a:pt x="108" y="354"/>
                    </a:lnTo>
                    <a:lnTo>
                      <a:pt x="108" y="354"/>
                    </a:lnTo>
                    <a:lnTo>
                      <a:pt x="110" y="352"/>
                    </a:lnTo>
                    <a:lnTo>
                      <a:pt x="110" y="350"/>
                    </a:lnTo>
                    <a:lnTo>
                      <a:pt x="112" y="344"/>
                    </a:lnTo>
                    <a:lnTo>
                      <a:pt x="112" y="344"/>
                    </a:lnTo>
                    <a:lnTo>
                      <a:pt x="114" y="342"/>
                    </a:lnTo>
                    <a:lnTo>
                      <a:pt x="116" y="342"/>
                    </a:lnTo>
                    <a:lnTo>
                      <a:pt x="116" y="342"/>
                    </a:lnTo>
                    <a:lnTo>
                      <a:pt x="116" y="344"/>
                    </a:lnTo>
                    <a:lnTo>
                      <a:pt x="116" y="344"/>
                    </a:lnTo>
                    <a:lnTo>
                      <a:pt x="120" y="344"/>
                    </a:lnTo>
                    <a:lnTo>
                      <a:pt x="120" y="344"/>
                    </a:lnTo>
                    <a:lnTo>
                      <a:pt x="124" y="350"/>
                    </a:lnTo>
                    <a:lnTo>
                      <a:pt x="126" y="352"/>
                    </a:lnTo>
                    <a:lnTo>
                      <a:pt x="132" y="352"/>
                    </a:lnTo>
                    <a:lnTo>
                      <a:pt x="132" y="352"/>
                    </a:lnTo>
                    <a:lnTo>
                      <a:pt x="136" y="350"/>
                    </a:lnTo>
                    <a:lnTo>
                      <a:pt x="140" y="348"/>
                    </a:lnTo>
                    <a:lnTo>
                      <a:pt x="140" y="348"/>
                    </a:lnTo>
                    <a:lnTo>
                      <a:pt x="140" y="346"/>
                    </a:lnTo>
                    <a:lnTo>
                      <a:pt x="140" y="346"/>
                    </a:lnTo>
                    <a:lnTo>
                      <a:pt x="144" y="344"/>
                    </a:lnTo>
                    <a:lnTo>
                      <a:pt x="146" y="342"/>
                    </a:lnTo>
                    <a:lnTo>
                      <a:pt x="146" y="342"/>
                    </a:lnTo>
                    <a:lnTo>
                      <a:pt x="148" y="336"/>
                    </a:lnTo>
                    <a:lnTo>
                      <a:pt x="146" y="332"/>
                    </a:lnTo>
                    <a:lnTo>
                      <a:pt x="146" y="326"/>
                    </a:lnTo>
                    <a:lnTo>
                      <a:pt x="146" y="322"/>
                    </a:lnTo>
                    <a:lnTo>
                      <a:pt x="148" y="322"/>
                    </a:lnTo>
                    <a:lnTo>
                      <a:pt x="148" y="322"/>
                    </a:lnTo>
                    <a:lnTo>
                      <a:pt x="150" y="314"/>
                    </a:lnTo>
                    <a:lnTo>
                      <a:pt x="150" y="314"/>
                    </a:lnTo>
                    <a:lnTo>
                      <a:pt x="146" y="314"/>
                    </a:lnTo>
                    <a:lnTo>
                      <a:pt x="144" y="310"/>
                    </a:lnTo>
                    <a:lnTo>
                      <a:pt x="144" y="310"/>
                    </a:lnTo>
                    <a:lnTo>
                      <a:pt x="144" y="306"/>
                    </a:lnTo>
                    <a:lnTo>
                      <a:pt x="144" y="306"/>
                    </a:lnTo>
                    <a:lnTo>
                      <a:pt x="144" y="304"/>
                    </a:lnTo>
                    <a:lnTo>
                      <a:pt x="146" y="304"/>
                    </a:lnTo>
                    <a:lnTo>
                      <a:pt x="148" y="304"/>
                    </a:lnTo>
                    <a:lnTo>
                      <a:pt x="152" y="310"/>
                    </a:lnTo>
                    <a:lnTo>
                      <a:pt x="152" y="310"/>
                    </a:lnTo>
                    <a:lnTo>
                      <a:pt x="154" y="308"/>
                    </a:lnTo>
                    <a:lnTo>
                      <a:pt x="154" y="308"/>
                    </a:lnTo>
                    <a:lnTo>
                      <a:pt x="152" y="306"/>
                    </a:lnTo>
                    <a:lnTo>
                      <a:pt x="152" y="306"/>
                    </a:lnTo>
                    <a:lnTo>
                      <a:pt x="156" y="306"/>
                    </a:lnTo>
                    <a:lnTo>
                      <a:pt x="156" y="306"/>
                    </a:lnTo>
                    <a:lnTo>
                      <a:pt x="166" y="304"/>
                    </a:lnTo>
                    <a:lnTo>
                      <a:pt x="166" y="304"/>
                    </a:lnTo>
                    <a:lnTo>
                      <a:pt x="178" y="304"/>
                    </a:lnTo>
                    <a:lnTo>
                      <a:pt x="178" y="304"/>
                    </a:lnTo>
                    <a:lnTo>
                      <a:pt x="188" y="302"/>
                    </a:lnTo>
                    <a:lnTo>
                      <a:pt x="188" y="302"/>
                    </a:lnTo>
                    <a:lnTo>
                      <a:pt x="188" y="300"/>
                    </a:lnTo>
                    <a:lnTo>
                      <a:pt x="188" y="300"/>
                    </a:lnTo>
                    <a:lnTo>
                      <a:pt x="196" y="298"/>
                    </a:lnTo>
                    <a:lnTo>
                      <a:pt x="202" y="296"/>
                    </a:lnTo>
                    <a:lnTo>
                      <a:pt x="202" y="296"/>
                    </a:lnTo>
                    <a:lnTo>
                      <a:pt x="208" y="290"/>
                    </a:lnTo>
                    <a:lnTo>
                      <a:pt x="214" y="280"/>
                    </a:lnTo>
                    <a:lnTo>
                      <a:pt x="220" y="270"/>
                    </a:lnTo>
                    <a:lnTo>
                      <a:pt x="222" y="260"/>
                    </a:lnTo>
                    <a:lnTo>
                      <a:pt x="222" y="260"/>
                    </a:lnTo>
                    <a:lnTo>
                      <a:pt x="222" y="258"/>
                    </a:lnTo>
                    <a:lnTo>
                      <a:pt x="222" y="258"/>
                    </a:lnTo>
                    <a:lnTo>
                      <a:pt x="218" y="258"/>
                    </a:lnTo>
                    <a:lnTo>
                      <a:pt x="214" y="256"/>
                    </a:lnTo>
                    <a:lnTo>
                      <a:pt x="214" y="256"/>
                    </a:lnTo>
                    <a:lnTo>
                      <a:pt x="214" y="256"/>
                    </a:lnTo>
                    <a:lnTo>
                      <a:pt x="214" y="254"/>
                    </a:lnTo>
                    <a:lnTo>
                      <a:pt x="214" y="254"/>
                    </a:lnTo>
                    <a:lnTo>
                      <a:pt x="212" y="254"/>
                    </a:lnTo>
                    <a:lnTo>
                      <a:pt x="212" y="254"/>
                    </a:lnTo>
                    <a:lnTo>
                      <a:pt x="210" y="250"/>
                    </a:lnTo>
                    <a:lnTo>
                      <a:pt x="210" y="246"/>
                    </a:lnTo>
                    <a:lnTo>
                      <a:pt x="210" y="246"/>
                    </a:lnTo>
                    <a:lnTo>
                      <a:pt x="214" y="244"/>
                    </a:lnTo>
                    <a:lnTo>
                      <a:pt x="214" y="244"/>
                    </a:lnTo>
                    <a:lnTo>
                      <a:pt x="214" y="242"/>
                    </a:lnTo>
                    <a:lnTo>
                      <a:pt x="214" y="242"/>
                    </a:lnTo>
                    <a:lnTo>
                      <a:pt x="208" y="234"/>
                    </a:lnTo>
                    <a:lnTo>
                      <a:pt x="208" y="234"/>
                    </a:lnTo>
                    <a:lnTo>
                      <a:pt x="204" y="232"/>
                    </a:lnTo>
                    <a:lnTo>
                      <a:pt x="200" y="230"/>
                    </a:lnTo>
                    <a:lnTo>
                      <a:pt x="200" y="230"/>
                    </a:lnTo>
                    <a:lnTo>
                      <a:pt x="200" y="226"/>
                    </a:lnTo>
                    <a:lnTo>
                      <a:pt x="198" y="224"/>
                    </a:lnTo>
                    <a:lnTo>
                      <a:pt x="196" y="222"/>
                    </a:lnTo>
                    <a:lnTo>
                      <a:pt x="196" y="222"/>
                    </a:lnTo>
                    <a:lnTo>
                      <a:pt x="196" y="220"/>
                    </a:lnTo>
                    <a:lnTo>
                      <a:pt x="196" y="218"/>
                    </a:lnTo>
                    <a:lnTo>
                      <a:pt x="196" y="218"/>
                    </a:lnTo>
                    <a:lnTo>
                      <a:pt x="196" y="216"/>
                    </a:lnTo>
                    <a:lnTo>
                      <a:pt x="194" y="212"/>
                    </a:lnTo>
                    <a:lnTo>
                      <a:pt x="198" y="212"/>
                    </a:lnTo>
                    <a:lnTo>
                      <a:pt x="198" y="212"/>
                    </a:lnTo>
                    <a:lnTo>
                      <a:pt x="198" y="196"/>
                    </a:lnTo>
                    <a:lnTo>
                      <a:pt x="200" y="196"/>
                    </a:lnTo>
                    <a:lnTo>
                      <a:pt x="200" y="196"/>
                    </a:lnTo>
                    <a:lnTo>
                      <a:pt x="200" y="192"/>
                    </a:lnTo>
                    <a:lnTo>
                      <a:pt x="200" y="184"/>
                    </a:lnTo>
                    <a:lnTo>
                      <a:pt x="200" y="184"/>
                    </a:lnTo>
                    <a:lnTo>
                      <a:pt x="200" y="182"/>
                    </a:lnTo>
                    <a:lnTo>
                      <a:pt x="202" y="180"/>
                    </a:lnTo>
                    <a:lnTo>
                      <a:pt x="202" y="176"/>
                    </a:lnTo>
                    <a:lnTo>
                      <a:pt x="202" y="172"/>
                    </a:lnTo>
                    <a:lnTo>
                      <a:pt x="202" y="172"/>
                    </a:lnTo>
                    <a:lnTo>
                      <a:pt x="204" y="170"/>
                    </a:lnTo>
                    <a:lnTo>
                      <a:pt x="204" y="168"/>
                    </a:lnTo>
                    <a:lnTo>
                      <a:pt x="206" y="166"/>
                    </a:lnTo>
                    <a:lnTo>
                      <a:pt x="206" y="162"/>
                    </a:lnTo>
                    <a:lnTo>
                      <a:pt x="206" y="162"/>
                    </a:lnTo>
                    <a:lnTo>
                      <a:pt x="206" y="158"/>
                    </a:lnTo>
                    <a:lnTo>
                      <a:pt x="208" y="154"/>
                    </a:lnTo>
                    <a:lnTo>
                      <a:pt x="210" y="152"/>
                    </a:lnTo>
                    <a:lnTo>
                      <a:pt x="210" y="152"/>
                    </a:lnTo>
                    <a:lnTo>
                      <a:pt x="212" y="142"/>
                    </a:lnTo>
                    <a:lnTo>
                      <a:pt x="212" y="142"/>
                    </a:lnTo>
                    <a:lnTo>
                      <a:pt x="214" y="138"/>
                    </a:lnTo>
                    <a:lnTo>
                      <a:pt x="218" y="136"/>
                    </a:lnTo>
                    <a:lnTo>
                      <a:pt x="218" y="136"/>
                    </a:lnTo>
                    <a:lnTo>
                      <a:pt x="222" y="130"/>
                    </a:lnTo>
                    <a:lnTo>
                      <a:pt x="222" y="124"/>
                    </a:lnTo>
                    <a:lnTo>
                      <a:pt x="222" y="124"/>
                    </a:lnTo>
                    <a:lnTo>
                      <a:pt x="224" y="122"/>
                    </a:lnTo>
                    <a:lnTo>
                      <a:pt x="226" y="120"/>
                    </a:lnTo>
                    <a:lnTo>
                      <a:pt x="230" y="120"/>
                    </a:lnTo>
                    <a:lnTo>
                      <a:pt x="232" y="118"/>
                    </a:lnTo>
                    <a:lnTo>
                      <a:pt x="232" y="118"/>
                    </a:lnTo>
                    <a:lnTo>
                      <a:pt x="234" y="114"/>
                    </a:lnTo>
                    <a:lnTo>
                      <a:pt x="238" y="112"/>
                    </a:lnTo>
                    <a:lnTo>
                      <a:pt x="238" y="112"/>
                    </a:lnTo>
                    <a:lnTo>
                      <a:pt x="242" y="108"/>
                    </a:lnTo>
                    <a:lnTo>
                      <a:pt x="244" y="102"/>
                    </a:lnTo>
                    <a:lnTo>
                      <a:pt x="244" y="102"/>
                    </a:lnTo>
                    <a:lnTo>
                      <a:pt x="246" y="100"/>
                    </a:lnTo>
                    <a:lnTo>
                      <a:pt x="250" y="100"/>
                    </a:lnTo>
                    <a:lnTo>
                      <a:pt x="254" y="98"/>
                    </a:lnTo>
                    <a:lnTo>
                      <a:pt x="256" y="98"/>
                    </a:lnTo>
                    <a:lnTo>
                      <a:pt x="256" y="98"/>
                    </a:lnTo>
                    <a:lnTo>
                      <a:pt x="260" y="94"/>
                    </a:lnTo>
                    <a:lnTo>
                      <a:pt x="260" y="94"/>
                    </a:lnTo>
                    <a:lnTo>
                      <a:pt x="260" y="92"/>
                    </a:lnTo>
                    <a:lnTo>
                      <a:pt x="260" y="92"/>
                    </a:lnTo>
                    <a:lnTo>
                      <a:pt x="260" y="78"/>
                    </a:lnTo>
                    <a:lnTo>
                      <a:pt x="260" y="78"/>
                    </a:lnTo>
                    <a:lnTo>
                      <a:pt x="260" y="66"/>
                    </a:lnTo>
                    <a:lnTo>
                      <a:pt x="260" y="66"/>
                    </a:lnTo>
                    <a:lnTo>
                      <a:pt x="256" y="66"/>
                    </a:lnTo>
                    <a:lnTo>
                      <a:pt x="254" y="66"/>
                    </a:lnTo>
                    <a:lnTo>
                      <a:pt x="254" y="68"/>
                    </a:lnTo>
                    <a:lnTo>
                      <a:pt x="254" y="68"/>
                    </a:lnTo>
                    <a:lnTo>
                      <a:pt x="254" y="68"/>
                    </a:lnTo>
                    <a:lnTo>
                      <a:pt x="252" y="68"/>
                    </a:lnTo>
                    <a:lnTo>
                      <a:pt x="248" y="66"/>
                    </a:lnTo>
                    <a:lnTo>
                      <a:pt x="248" y="66"/>
                    </a:lnTo>
                    <a:lnTo>
                      <a:pt x="246" y="68"/>
                    </a:lnTo>
                    <a:lnTo>
                      <a:pt x="244" y="70"/>
                    </a:lnTo>
                    <a:lnTo>
                      <a:pt x="246" y="72"/>
                    </a:lnTo>
                    <a:lnTo>
                      <a:pt x="246" y="72"/>
                    </a:lnTo>
                    <a:lnTo>
                      <a:pt x="246" y="80"/>
                    </a:lnTo>
                    <a:lnTo>
                      <a:pt x="246" y="84"/>
                    </a:lnTo>
                    <a:lnTo>
                      <a:pt x="244" y="86"/>
                    </a:lnTo>
                    <a:lnTo>
                      <a:pt x="244" y="86"/>
                    </a:lnTo>
                    <a:lnTo>
                      <a:pt x="240" y="90"/>
                    </a:lnTo>
                    <a:lnTo>
                      <a:pt x="238" y="94"/>
                    </a:lnTo>
                    <a:lnTo>
                      <a:pt x="238" y="94"/>
                    </a:lnTo>
                    <a:lnTo>
                      <a:pt x="236" y="96"/>
                    </a:lnTo>
                    <a:lnTo>
                      <a:pt x="236" y="96"/>
                    </a:lnTo>
                    <a:lnTo>
                      <a:pt x="234" y="98"/>
                    </a:lnTo>
                    <a:lnTo>
                      <a:pt x="228" y="98"/>
                    </a:lnTo>
                    <a:lnTo>
                      <a:pt x="228" y="98"/>
                    </a:lnTo>
                    <a:lnTo>
                      <a:pt x="222" y="96"/>
                    </a:lnTo>
                    <a:lnTo>
                      <a:pt x="216" y="96"/>
                    </a:lnTo>
                    <a:lnTo>
                      <a:pt x="216" y="96"/>
                    </a:lnTo>
                    <a:lnTo>
                      <a:pt x="212" y="98"/>
                    </a:lnTo>
                    <a:lnTo>
                      <a:pt x="208" y="96"/>
                    </a:lnTo>
                    <a:lnTo>
                      <a:pt x="208" y="96"/>
                    </a:lnTo>
                    <a:lnTo>
                      <a:pt x="202" y="94"/>
                    </a:lnTo>
                    <a:lnTo>
                      <a:pt x="198" y="94"/>
                    </a:lnTo>
                    <a:lnTo>
                      <a:pt x="198" y="94"/>
                    </a:lnTo>
                    <a:lnTo>
                      <a:pt x="194" y="94"/>
                    </a:lnTo>
                    <a:lnTo>
                      <a:pt x="194" y="94"/>
                    </a:lnTo>
                    <a:lnTo>
                      <a:pt x="194" y="94"/>
                    </a:lnTo>
                    <a:lnTo>
                      <a:pt x="194" y="90"/>
                    </a:lnTo>
                    <a:lnTo>
                      <a:pt x="198" y="84"/>
                    </a:lnTo>
                    <a:lnTo>
                      <a:pt x="198" y="84"/>
                    </a:lnTo>
                    <a:lnTo>
                      <a:pt x="202" y="78"/>
                    </a:lnTo>
                    <a:lnTo>
                      <a:pt x="204" y="70"/>
                    </a:lnTo>
                    <a:lnTo>
                      <a:pt x="204" y="70"/>
                    </a:lnTo>
                    <a:lnTo>
                      <a:pt x="206" y="64"/>
                    </a:lnTo>
                    <a:lnTo>
                      <a:pt x="206" y="62"/>
                    </a:lnTo>
                    <a:lnTo>
                      <a:pt x="204" y="60"/>
                    </a:lnTo>
                    <a:lnTo>
                      <a:pt x="204" y="60"/>
                    </a:lnTo>
                    <a:lnTo>
                      <a:pt x="198" y="54"/>
                    </a:lnTo>
                    <a:lnTo>
                      <a:pt x="196" y="50"/>
                    </a:lnTo>
                    <a:lnTo>
                      <a:pt x="196" y="50"/>
                    </a:lnTo>
                    <a:lnTo>
                      <a:pt x="190" y="46"/>
                    </a:lnTo>
                    <a:lnTo>
                      <a:pt x="190" y="46"/>
                    </a:lnTo>
                    <a:lnTo>
                      <a:pt x="188" y="44"/>
                    </a:lnTo>
                    <a:lnTo>
                      <a:pt x="186" y="44"/>
                    </a:lnTo>
                    <a:lnTo>
                      <a:pt x="184" y="44"/>
                    </a:lnTo>
                    <a:lnTo>
                      <a:pt x="180" y="42"/>
                    </a:lnTo>
                    <a:lnTo>
                      <a:pt x="180" y="42"/>
                    </a:lnTo>
                    <a:lnTo>
                      <a:pt x="178" y="36"/>
                    </a:lnTo>
                    <a:lnTo>
                      <a:pt x="172" y="36"/>
                    </a:lnTo>
                    <a:lnTo>
                      <a:pt x="172" y="36"/>
                    </a:lnTo>
                    <a:lnTo>
                      <a:pt x="170" y="34"/>
                    </a:lnTo>
                    <a:lnTo>
                      <a:pt x="170" y="32"/>
                    </a:lnTo>
                    <a:lnTo>
                      <a:pt x="166" y="26"/>
                    </a:lnTo>
                    <a:lnTo>
                      <a:pt x="166" y="26"/>
                    </a:lnTo>
                    <a:lnTo>
                      <a:pt x="164" y="22"/>
                    </a:lnTo>
                    <a:lnTo>
                      <a:pt x="162" y="20"/>
                    </a:lnTo>
                    <a:lnTo>
                      <a:pt x="162" y="20"/>
                    </a:lnTo>
                    <a:lnTo>
                      <a:pt x="158" y="18"/>
                    </a:lnTo>
                    <a:lnTo>
                      <a:pt x="156" y="14"/>
                    </a:lnTo>
                    <a:lnTo>
                      <a:pt x="156" y="14"/>
                    </a:lnTo>
                    <a:lnTo>
                      <a:pt x="152" y="8"/>
                    </a:lnTo>
                    <a:lnTo>
                      <a:pt x="144" y="2"/>
                    </a:lnTo>
                    <a:close/>
                    <a:moveTo>
                      <a:pt x="72" y="618"/>
                    </a:moveTo>
                    <a:lnTo>
                      <a:pt x="74" y="618"/>
                    </a:lnTo>
                    <a:lnTo>
                      <a:pt x="74" y="618"/>
                    </a:lnTo>
                    <a:lnTo>
                      <a:pt x="78" y="618"/>
                    </a:lnTo>
                    <a:lnTo>
                      <a:pt x="80" y="620"/>
                    </a:lnTo>
                    <a:lnTo>
                      <a:pt x="80" y="618"/>
                    </a:lnTo>
                    <a:lnTo>
                      <a:pt x="80" y="618"/>
                    </a:lnTo>
                    <a:lnTo>
                      <a:pt x="84" y="622"/>
                    </a:lnTo>
                    <a:lnTo>
                      <a:pt x="84" y="622"/>
                    </a:lnTo>
                    <a:lnTo>
                      <a:pt x="92" y="620"/>
                    </a:lnTo>
                    <a:lnTo>
                      <a:pt x="92" y="618"/>
                    </a:lnTo>
                    <a:lnTo>
                      <a:pt x="92" y="618"/>
                    </a:lnTo>
                    <a:lnTo>
                      <a:pt x="102" y="618"/>
                    </a:lnTo>
                    <a:lnTo>
                      <a:pt x="102" y="618"/>
                    </a:lnTo>
                    <a:lnTo>
                      <a:pt x="102" y="620"/>
                    </a:lnTo>
                    <a:lnTo>
                      <a:pt x="102" y="620"/>
                    </a:lnTo>
                    <a:lnTo>
                      <a:pt x="102" y="620"/>
                    </a:lnTo>
                    <a:lnTo>
                      <a:pt x="106" y="616"/>
                    </a:lnTo>
                    <a:lnTo>
                      <a:pt x="106" y="616"/>
                    </a:lnTo>
                    <a:lnTo>
                      <a:pt x="92" y="612"/>
                    </a:lnTo>
                    <a:lnTo>
                      <a:pt x="92" y="612"/>
                    </a:lnTo>
                    <a:lnTo>
                      <a:pt x="86" y="612"/>
                    </a:lnTo>
                    <a:lnTo>
                      <a:pt x="86" y="612"/>
                    </a:lnTo>
                    <a:lnTo>
                      <a:pt x="82" y="608"/>
                    </a:lnTo>
                    <a:lnTo>
                      <a:pt x="80" y="606"/>
                    </a:lnTo>
                    <a:lnTo>
                      <a:pt x="80" y="606"/>
                    </a:lnTo>
                    <a:lnTo>
                      <a:pt x="76" y="604"/>
                    </a:lnTo>
                    <a:lnTo>
                      <a:pt x="76" y="604"/>
                    </a:lnTo>
                    <a:lnTo>
                      <a:pt x="74" y="600"/>
                    </a:lnTo>
                    <a:lnTo>
                      <a:pt x="74" y="598"/>
                    </a:lnTo>
                    <a:lnTo>
                      <a:pt x="74" y="598"/>
                    </a:lnTo>
                    <a:lnTo>
                      <a:pt x="70" y="596"/>
                    </a:lnTo>
                    <a:lnTo>
                      <a:pt x="70" y="596"/>
                    </a:lnTo>
                    <a:lnTo>
                      <a:pt x="66" y="592"/>
                    </a:lnTo>
                    <a:lnTo>
                      <a:pt x="62" y="586"/>
                    </a:lnTo>
                    <a:lnTo>
                      <a:pt x="62" y="586"/>
                    </a:lnTo>
                    <a:lnTo>
                      <a:pt x="62" y="586"/>
                    </a:lnTo>
                    <a:lnTo>
                      <a:pt x="62" y="584"/>
                    </a:lnTo>
                    <a:lnTo>
                      <a:pt x="64" y="582"/>
                    </a:lnTo>
                    <a:lnTo>
                      <a:pt x="64" y="582"/>
                    </a:lnTo>
                    <a:lnTo>
                      <a:pt x="60" y="574"/>
                    </a:lnTo>
                    <a:lnTo>
                      <a:pt x="60" y="574"/>
                    </a:lnTo>
                    <a:lnTo>
                      <a:pt x="60" y="574"/>
                    </a:lnTo>
                    <a:lnTo>
                      <a:pt x="60" y="574"/>
                    </a:lnTo>
                    <a:lnTo>
                      <a:pt x="60" y="574"/>
                    </a:lnTo>
                    <a:lnTo>
                      <a:pt x="58" y="574"/>
                    </a:lnTo>
                    <a:lnTo>
                      <a:pt x="62" y="620"/>
                    </a:lnTo>
                    <a:lnTo>
                      <a:pt x="62" y="620"/>
                    </a:lnTo>
                    <a:lnTo>
                      <a:pt x="66" y="618"/>
                    </a:lnTo>
                    <a:lnTo>
                      <a:pt x="72" y="618"/>
                    </a:lnTo>
                    <a:lnTo>
                      <a:pt x="72" y="61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42" name="Freeform 262"/>
              <p:cNvSpPr>
                <a:spLocks noChangeAspect="1" noEditPoints="1"/>
              </p:cNvSpPr>
              <p:nvPr/>
            </p:nvSpPr>
            <p:spPr bwMode="gray">
              <a:xfrm>
                <a:off x="3380" y="2921"/>
                <a:ext cx="155" cy="205"/>
              </a:xfrm>
              <a:custGeom>
                <a:avLst/>
                <a:gdLst/>
                <a:ahLst/>
                <a:cxnLst>
                  <a:cxn ang="0">
                    <a:pos x="12" y="12"/>
                  </a:cxn>
                  <a:cxn ang="0">
                    <a:pos x="14" y="4"/>
                  </a:cxn>
                  <a:cxn ang="0">
                    <a:pos x="12" y="0"/>
                  </a:cxn>
                  <a:cxn ang="0">
                    <a:pos x="10" y="4"/>
                  </a:cxn>
                  <a:cxn ang="0">
                    <a:pos x="2" y="4"/>
                  </a:cxn>
                  <a:cxn ang="0">
                    <a:pos x="2" y="14"/>
                  </a:cxn>
                  <a:cxn ang="0">
                    <a:pos x="10" y="32"/>
                  </a:cxn>
                  <a:cxn ang="0">
                    <a:pos x="14" y="48"/>
                  </a:cxn>
                  <a:cxn ang="0">
                    <a:pos x="18" y="56"/>
                  </a:cxn>
                  <a:cxn ang="0">
                    <a:pos x="22" y="64"/>
                  </a:cxn>
                  <a:cxn ang="0">
                    <a:pos x="24" y="74"/>
                  </a:cxn>
                  <a:cxn ang="0">
                    <a:pos x="22" y="76"/>
                  </a:cxn>
                  <a:cxn ang="0">
                    <a:pos x="20" y="82"/>
                  </a:cxn>
                  <a:cxn ang="0">
                    <a:pos x="22" y="96"/>
                  </a:cxn>
                  <a:cxn ang="0">
                    <a:pos x="26" y="110"/>
                  </a:cxn>
                  <a:cxn ang="0">
                    <a:pos x="26" y="138"/>
                  </a:cxn>
                  <a:cxn ang="0">
                    <a:pos x="18" y="146"/>
                  </a:cxn>
                  <a:cxn ang="0">
                    <a:pos x="16" y="156"/>
                  </a:cxn>
                  <a:cxn ang="0">
                    <a:pos x="10" y="168"/>
                  </a:cxn>
                  <a:cxn ang="0">
                    <a:pos x="8" y="180"/>
                  </a:cxn>
                  <a:cxn ang="0">
                    <a:pos x="2" y="192"/>
                  </a:cxn>
                  <a:cxn ang="0">
                    <a:pos x="2" y="210"/>
                  </a:cxn>
                  <a:cxn ang="0">
                    <a:pos x="0" y="214"/>
                  </a:cxn>
                  <a:cxn ang="0">
                    <a:pos x="10" y="220"/>
                  </a:cxn>
                  <a:cxn ang="0">
                    <a:pos x="16" y="218"/>
                  </a:cxn>
                  <a:cxn ang="0">
                    <a:pos x="26" y="220"/>
                  </a:cxn>
                  <a:cxn ang="0">
                    <a:pos x="88" y="226"/>
                  </a:cxn>
                  <a:cxn ang="0">
                    <a:pos x="92" y="230"/>
                  </a:cxn>
                  <a:cxn ang="0">
                    <a:pos x="100" y="230"/>
                  </a:cxn>
                  <a:cxn ang="0">
                    <a:pos x="106" y="232"/>
                  </a:cxn>
                  <a:cxn ang="0">
                    <a:pos x="112" y="232"/>
                  </a:cxn>
                  <a:cxn ang="0">
                    <a:pos x="154" y="230"/>
                  </a:cxn>
                  <a:cxn ang="0">
                    <a:pos x="150" y="224"/>
                  </a:cxn>
                  <a:cxn ang="0">
                    <a:pos x="140" y="210"/>
                  </a:cxn>
                  <a:cxn ang="0">
                    <a:pos x="136" y="142"/>
                  </a:cxn>
                  <a:cxn ang="0">
                    <a:pos x="166" y="138"/>
                  </a:cxn>
                  <a:cxn ang="0">
                    <a:pos x="168" y="122"/>
                  </a:cxn>
                  <a:cxn ang="0">
                    <a:pos x="166" y="112"/>
                  </a:cxn>
                  <a:cxn ang="0">
                    <a:pos x="150" y="114"/>
                  </a:cxn>
                  <a:cxn ang="0">
                    <a:pos x="144" y="112"/>
                  </a:cxn>
                  <a:cxn ang="0">
                    <a:pos x="142" y="100"/>
                  </a:cxn>
                  <a:cxn ang="0">
                    <a:pos x="142" y="88"/>
                  </a:cxn>
                  <a:cxn ang="0">
                    <a:pos x="138" y="80"/>
                  </a:cxn>
                  <a:cxn ang="0">
                    <a:pos x="136" y="72"/>
                  </a:cxn>
                  <a:cxn ang="0">
                    <a:pos x="136" y="64"/>
                  </a:cxn>
                  <a:cxn ang="0">
                    <a:pos x="134" y="54"/>
                  </a:cxn>
                  <a:cxn ang="0">
                    <a:pos x="122" y="46"/>
                  </a:cxn>
                  <a:cxn ang="0">
                    <a:pos x="114" y="46"/>
                  </a:cxn>
                  <a:cxn ang="0">
                    <a:pos x="106" y="46"/>
                  </a:cxn>
                  <a:cxn ang="0">
                    <a:pos x="106" y="56"/>
                  </a:cxn>
                  <a:cxn ang="0">
                    <a:pos x="100" y="58"/>
                  </a:cxn>
                  <a:cxn ang="0">
                    <a:pos x="96" y="62"/>
                  </a:cxn>
                  <a:cxn ang="0">
                    <a:pos x="84" y="60"/>
                  </a:cxn>
                  <a:cxn ang="0">
                    <a:pos x="80" y="52"/>
                  </a:cxn>
                  <a:cxn ang="0">
                    <a:pos x="78" y="38"/>
                  </a:cxn>
                  <a:cxn ang="0">
                    <a:pos x="48" y="26"/>
                  </a:cxn>
                  <a:cxn ang="0">
                    <a:pos x="26" y="24"/>
                  </a:cxn>
                  <a:cxn ang="0">
                    <a:pos x="12" y="32"/>
                  </a:cxn>
                </a:cxnLst>
                <a:rect l="0" t="0" r="r" b="b"/>
                <a:pathLst>
                  <a:path w="168" h="236">
                    <a:moveTo>
                      <a:pt x="6" y="16"/>
                    </a:moveTo>
                    <a:lnTo>
                      <a:pt x="12" y="12"/>
                    </a:lnTo>
                    <a:lnTo>
                      <a:pt x="12" y="12"/>
                    </a:lnTo>
                    <a:lnTo>
                      <a:pt x="12" y="12"/>
                    </a:lnTo>
                    <a:lnTo>
                      <a:pt x="12" y="8"/>
                    </a:lnTo>
                    <a:lnTo>
                      <a:pt x="12" y="8"/>
                    </a:lnTo>
                    <a:lnTo>
                      <a:pt x="12" y="6"/>
                    </a:lnTo>
                    <a:lnTo>
                      <a:pt x="14" y="4"/>
                    </a:lnTo>
                    <a:lnTo>
                      <a:pt x="16" y="2"/>
                    </a:lnTo>
                    <a:lnTo>
                      <a:pt x="16" y="2"/>
                    </a:lnTo>
                    <a:lnTo>
                      <a:pt x="14" y="0"/>
                    </a:lnTo>
                    <a:lnTo>
                      <a:pt x="12" y="0"/>
                    </a:lnTo>
                    <a:lnTo>
                      <a:pt x="10" y="0"/>
                    </a:lnTo>
                    <a:lnTo>
                      <a:pt x="10" y="0"/>
                    </a:lnTo>
                    <a:lnTo>
                      <a:pt x="8" y="4"/>
                    </a:lnTo>
                    <a:lnTo>
                      <a:pt x="10" y="4"/>
                    </a:lnTo>
                    <a:lnTo>
                      <a:pt x="10" y="4"/>
                    </a:lnTo>
                    <a:lnTo>
                      <a:pt x="6" y="4"/>
                    </a:lnTo>
                    <a:lnTo>
                      <a:pt x="6" y="4"/>
                    </a:lnTo>
                    <a:lnTo>
                      <a:pt x="2" y="4"/>
                    </a:lnTo>
                    <a:lnTo>
                      <a:pt x="2" y="6"/>
                    </a:lnTo>
                    <a:lnTo>
                      <a:pt x="2" y="6"/>
                    </a:lnTo>
                    <a:lnTo>
                      <a:pt x="2" y="10"/>
                    </a:lnTo>
                    <a:lnTo>
                      <a:pt x="2" y="14"/>
                    </a:lnTo>
                    <a:lnTo>
                      <a:pt x="2" y="14"/>
                    </a:lnTo>
                    <a:lnTo>
                      <a:pt x="6" y="16"/>
                    </a:lnTo>
                    <a:lnTo>
                      <a:pt x="6" y="16"/>
                    </a:lnTo>
                    <a:close/>
                    <a:moveTo>
                      <a:pt x="10" y="32"/>
                    </a:moveTo>
                    <a:lnTo>
                      <a:pt x="10" y="32"/>
                    </a:lnTo>
                    <a:lnTo>
                      <a:pt x="10" y="38"/>
                    </a:lnTo>
                    <a:lnTo>
                      <a:pt x="10" y="38"/>
                    </a:lnTo>
                    <a:lnTo>
                      <a:pt x="14" y="48"/>
                    </a:lnTo>
                    <a:lnTo>
                      <a:pt x="14" y="48"/>
                    </a:lnTo>
                    <a:lnTo>
                      <a:pt x="18" y="52"/>
                    </a:lnTo>
                    <a:lnTo>
                      <a:pt x="18" y="52"/>
                    </a:lnTo>
                    <a:lnTo>
                      <a:pt x="18" y="56"/>
                    </a:lnTo>
                    <a:lnTo>
                      <a:pt x="18" y="60"/>
                    </a:lnTo>
                    <a:lnTo>
                      <a:pt x="18" y="60"/>
                    </a:lnTo>
                    <a:lnTo>
                      <a:pt x="22" y="64"/>
                    </a:lnTo>
                    <a:lnTo>
                      <a:pt x="22" y="64"/>
                    </a:lnTo>
                    <a:lnTo>
                      <a:pt x="22" y="66"/>
                    </a:lnTo>
                    <a:lnTo>
                      <a:pt x="20" y="70"/>
                    </a:lnTo>
                    <a:lnTo>
                      <a:pt x="20" y="70"/>
                    </a:lnTo>
                    <a:lnTo>
                      <a:pt x="24" y="74"/>
                    </a:lnTo>
                    <a:lnTo>
                      <a:pt x="24" y="74"/>
                    </a:lnTo>
                    <a:lnTo>
                      <a:pt x="24" y="76"/>
                    </a:lnTo>
                    <a:lnTo>
                      <a:pt x="22" y="76"/>
                    </a:lnTo>
                    <a:lnTo>
                      <a:pt x="22" y="76"/>
                    </a:lnTo>
                    <a:lnTo>
                      <a:pt x="22" y="78"/>
                    </a:lnTo>
                    <a:lnTo>
                      <a:pt x="22" y="80"/>
                    </a:lnTo>
                    <a:lnTo>
                      <a:pt x="22" y="80"/>
                    </a:lnTo>
                    <a:lnTo>
                      <a:pt x="20" y="82"/>
                    </a:lnTo>
                    <a:lnTo>
                      <a:pt x="20" y="82"/>
                    </a:lnTo>
                    <a:lnTo>
                      <a:pt x="20" y="92"/>
                    </a:lnTo>
                    <a:lnTo>
                      <a:pt x="22" y="96"/>
                    </a:lnTo>
                    <a:lnTo>
                      <a:pt x="22" y="96"/>
                    </a:lnTo>
                    <a:lnTo>
                      <a:pt x="22" y="100"/>
                    </a:lnTo>
                    <a:lnTo>
                      <a:pt x="20" y="102"/>
                    </a:lnTo>
                    <a:lnTo>
                      <a:pt x="20" y="102"/>
                    </a:lnTo>
                    <a:lnTo>
                      <a:pt x="26" y="110"/>
                    </a:lnTo>
                    <a:lnTo>
                      <a:pt x="26" y="110"/>
                    </a:lnTo>
                    <a:lnTo>
                      <a:pt x="28" y="116"/>
                    </a:lnTo>
                    <a:lnTo>
                      <a:pt x="28" y="124"/>
                    </a:lnTo>
                    <a:lnTo>
                      <a:pt x="26" y="138"/>
                    </a:lnTo>
                    <a:lnTo>
                      <a:pt x="26" y="138"/>
                    </a:lnTo>
                    <a:lnTo>
                      <a:pt x="22" y="144"/>
                    </a:lnTo>
                    <a:lnTo>
                      <a:pt x="18" y="146"/>
                    </a:lnTo>
                    <a:lnTo>
                      <a:pt x="18" y="146"/>
                    </a:lnTo>
                    <a:lnTo>
                      <a:pt x="18" y="150"/>
                    </a:lnTo>
                    <a:lnTo>
                      <a:pt x="18" y="152"/>
                    </a:lnTo>
                    <a:lnTo>
                      <a:pt x="18" y="152"/>
                    </a:lnTo>
                    <a:lnTo>
                      <a:pt x="16" y="156"/>
                    </a:lnTo>
                    <a:lnTo>
                      <a:pt x="12" y="158"/>
                    </a:lnTo>
                    <a:lnTo>
                      <a:pt x="12" y="158"/>
                    </a:lnTo>
                    <a:lnTo>
                      <a:pt x="10" y="164"/>
                    </a:lnTo>
                    <a:lnTo>
                      <a:pt x="10" y="168"/>
                    </a:lnTo>
                    <a:lnTo>
                      <a:pt x="10" y="178"/>
                    </a:lnTo>
                    <a:lnTo>
                      <a:pt x="10" y="178"/>
                    </a:lnTo>
                    <a:lnTo>
                      <a:pt x="8" y="180"/>
                    </a:lnTo>
                    <a:lnTo>
                      <a:pt x="8" y="180"/>
                    </a:lnTo>
                    <a:lnTo>
                      <a:pt x="6" y="182"/>
                    </a:lnTo>
                    <a:lnTo>
                      <a:pt x="6" y="186"/>
                    </a:lnTo>
                    <a:lnTo>
                      <a:pt x="6" y="186"/>
                    </a:lnTo>
                    <a:lnTo>
                      <a:pt x="2" y="192"/>
                    </a:lnTo>
                    <a:lnTo>
                      <a:pt x="0" y="198"/>
                    </a:lnTo>
                    <a:lnTo>
                      <a:pt x="0" y="198"/>
                    </a:lnTo>
                    <a:lnTo>
                      <a:pt x="0" y="204"/>
                    </a:lnTo>
                    <a:lnTo>
                      <a:pt x="2" y="210"/>
                    </a:lnTo>
                    <a:lnTo>
                      <a:pt x="2" y="210"/>
                    </a:lnTo>
                    <a:lnTo>
                      <a:pt x="0" y="212"/>
                    </a:lnTo>
                    <a:lnTo>
                      <a:pt x="0" y="214"/>
                    </a:lnTo>
                    <a:lnTo>
                      <a:pt x="0" y="214"/>
                    </a:lnTo>
                    <a:lnTo>
                      <a:pt x="0" y="220"/>
                    </a:lnTo>
                    <a:lnTo>
                      <a:pt x="0" y="220"/>
                    </a:lnTo>
                    <a:lnTo>
                      <a:pt x="4" y="220"/>
                    </a:lnTo>
                    <a:lnTo>
                      <a:pt x="10" y="220"/>
                    </a:lnTo>
                    <a:lnTo>
                      <a:pt x="10" y="220"/>
                    </a:lnTo>
                    <a:lnTo>
                      <a:pt x="12" y="220"/>
                    </a:lnTo>
                    <a:lnTo>
                      <a:pt x="14" y="218"/>
                    </a:lnTo>
                    <a:lnTo>
                      <a:pt x="16" y="218"/>
                    </a:lnTo>
                    <a:lnTo>
                      <a:pt x="18" y="216"/>
                    </a:lnTo>
                    <a:lnTo>
                      <a:pt x="18" y="216"/>
                    </a:lnTo>
                    <a:lnTo>
                      <a:pt x="22" y="218"/>
                    </a:lnTo>
                    <a:lnTo>
                      <a:pt x="26" y="220"/>
                    </a:lnTo>
                    <a:lnTo>
                      <a:pt x="84" y="222"/>
                    </a:lnTo>
                    <a:lnTo>
                      <a:pt x="84" y="222"/>
                    </a:lnTo>
                    <a:lnTo>
                      <a:pt x="86" y="224"/>
                    </a:lnTo>
                    <a:lnTo>
                      <a:pt x="88" y="226"/>
                    </a:lnTo>
                    <a:lnTo>
                      <a:pt x="90" y="228"/>
                    </a:lnTo>
                    <a:lnTo>
                      <a:pt x="90" y="228"/>
                    </a:lnTo>
                    <a:lnTo>
                      <a:pt x="92" y="228"/>
                    </a:lnTo>
                    <a:lnTo>
                      <a:pt x="92" y="230"/>
                    </a:lnTo>
                    <a:lnTo>
                      <a:pt x="94" y="230"/>
                    </a:lnTo>
                    <a:lnTo>
                      <a:pt x="96" y="230"/>
                    </a:lnTo>
                    <a:lnTo>
                      <a:pt x="96" y="230"/>
                    </a:lnTo>
                    <a:lnTo>
                      <a:pt x="100" y="230"/>
                    </a:lnTo>
                    <a:lnTo>
                      <a:pt x="102" y="232"/>
                    </a:lnTo>
                    <a:lnTo>
                      <a:pt x="104" y="232"/>
                    </a:lnTo>
                    <a:lnTo>
                      <a:pt x="106" y="232"/>
                    </a:lnTo>
                    <a:lnTo>
                      <a:pt x="106" y="232"/>
                    </a:lnTo>
                    <a:lnTo>
                      <a:pt x="110" y="232"/>
                    </a:lnTo>
                    <a:lnTo>
                      <a:pt x="110" y="232"/>
                    </a:lnTo>
                    <a:lnTo>
                      <a:pt x="112" y="232"/>
                    </a:lnTo>
                    <a:lnTo>
                      <a:pt x="112" y="232"/>
                    </a:lnTo>
                    <a:lnTo>
                      <a:pt x="118" y="234"/>
                    </a:lnTo>
                    <a:lnTo>
                      <a:pt x="122" y="236"/>
                    </a:lnTo>
                    <a:lnTo>
                      <a:pt x="122" y="236"/>
                    </a:lnTo>
                    <a:lnTo>
                      <a:pt x="154" y="230"/>
                    </a:lnTo>
                    <a:lnTo>
                      <a:pt x="154" y="230"/>
                    </a:lnTo>
                    <a:lnTo>
                      <a:pt x="152" y="230"/>
                    </a:lnTo>
                    <a:lnTo>
                      <a:pt x="150" y="226"/>
                    </a:lnTo>
                    <a:lnTo>
                      <a:pt x="150" y="224"/>
                    </a:lnTo>
                    <a:lnTo>
                      <a:pt x="146" y="220"/>
                    </a:lnTo>
                    <a:lnTo>
                      <a:pt x="146" y="220"/>
                    </a:lnTo>
                    <a:lnTo>
                      <a:pt x="142" y="214"/>
                    </a:lnTo>
                    <a:lnTo>
                      <a:pt x="140" y="210"/>
                    </a:lnTo>
                    <a:lnTo>
                      <a:pt x="140" y="210"/>
                    </a:lnTo>
                    <a:lnTo>
                      <a:pt x="138" y="204"/>
                    </a:lnTo>
                    <a:lnTo>
                      <a:pt x="136" y="202"/>
                    </a:lnTo>
                    <a:lnTo>
                      <a:pt x="136" y="142"/>
                    </a:lnTo>
                    <a:lnTo>
                      <a:pt x="166" y="142"/>
                    </a:lnTo>
                    <a:lnTo>
                      <a:pt x="166" y="142"/>
                    </a:lnTo>
                    <a:lnTo>
                      <a:pt x="166" y="138"/>
                    </a:lnTo>
                    <a:lnTo>
                      <a:pt x="166" y="138"/>
                    </a:lnTo>
                    <a:lnTo>
                      <a:pt x="166" y="130"/>
                    </a:lnTo>
                    <a:lnTo>
                      <a:pt x="166" y="130"/>
                    </a:lnTo>
                    <a:lnTo>
                      <a:pt x="166" y="126"/>
                    </a:lnTo>
                    <a:lnTo>
                      <a:pt x="168" y="122"/>
                    </a:lnTo>
                    <a:lnTo>
                      <a:pt x="168" y="122"/>
                    </a:lnTo>
                    <a:lnTo>
                      <a:pt x="168" y="116"/>
                    </a:lnTo>
                    <a:lnTo>
                      <a:pt x="166" y="112"/>
                    </a:lnTo>
                    <a:lnTo>
                      <a:pt x="166" y="112"/>
                    </a:lnTo>
                    <a:lnTo>
                      <a:pt x="156" y="112"/>
                    </a:lnTo>
                    <a:lnTo>
                      <a:pt x="156" y="112"/>
                    </a:lnTo>
                    <a:lnTo>
                      <a:pt x="154" y="112"/>
                    </a:lnTo>
                    <a:lnTo>
                      <a:pt x="150" y="114"/>
                    </a:lnTo>
                    <a:lnTo>
                      <a:pt x="150" y="114"/>
                    </a:lnTo>
                    <a:lnTo>
                      <a:pt x="148" y="116"/>
                    </a:lnTo>
                    <a:lnTo>
                      <a:pt x="144" y="112"/>
                    </a:lnTo>
                    <a:lnTo>
                      <a:pt x="144" y="112"/>
                    </a:lnTo>
                    <a:lnTo>
                      <a:pt x="142" y="108"/>
                    </a:lnTo>
                    <a:lnTo>
                      <a:pt x="142" y="104"/>
                    </a:lnTo>
                    <a:lnTo>
                      <a:pt x="142" y="104"/>
                    </a:lnTo>
                    <a:lnTo>
                      <a:pt x="142" y="100"/>
                    </a:lnTo>
                    <a:lnTo>
                      <a:pt x="142" y="96"/>
                    </a:lnTo>
                    <a:lnTo>
                      <a:pt x="142" y="96"/>
                    </a:lnTo>
                    <a:lnTo>
                      <a:pt x="144" y="92"/>
                    </a:lnTo>
                    <a:lnTo>
                      <a:pt x="142" y="88"/>
                    </a:lnTo>
                    <a:lnTo>
                      <a:pt x="142" y="88"/>
                    </a:lnTo>
                    <a:lnTo>
                      <a:pt x="140" y="86"/>
                    </a:lnTo>
                    <a:lnTo>
                      <a:pt x="140" y="84"/>
                    </a:lnTo>
                    <a:lnTo>
                      <a:pt x="138" y="80"/>
                    </a:lnTo>
                    <a:lnTo>
                      <a:pt x="138" y="80"/>
                    </a:lnTo>
                    <a:lnTo>
                      <a:pt x="136" y="76"/>
                    </a:lnTo>
                    <a:lnTo>
                      <a:pt x="136" y="72"/>
                    </a:lnTo>
                    <a:lnTo>
                      <a:pt x="136" y="72"/>
                    </a:lnTo>
                    <a:lnTo>
                      <a:pt x="136" y="66"/>
                    </a:lnTo>
                    <a:lnTo>
                      <a:pt x="136" y="64"/>
                    </a:lnTo>
                    <a:lnTo>
                      <a:pt x="136" y="64"/>
                    </a:lnTo>
                    <a:lnTo>
                      <a:pt x="136" y="64"/>
                    </a:lnTo>
                    <a:lnTo>
                      <a:pt x="134" y="62"/>
                    </a:lnTo>
                    <a:lnTo>
                      <a:pt x="134" y="60"/>
                    </a:lnTo>
                    <a:lnTo>
                      <a:pt x="134" y="54"/>
                    </a:lnTo>
                    <a:lnTo>
                      <a:pt x="134" y="54"/>
                    </a:lnTo>
                    <a:lnTo>
                      <a:pt x="132" y="50"/>
                    </a:lnTo>
                    <a:lnTo>
                      <a:pt x="128" y="50"/>
                    </a:lnTo>
                    <a:lnTo>
                      <a:pt x="122" y="50"/>
                    </a:lnTo>
                    <a:lnTo>
                      <a:pt x="122" y="46"/>
                    </a:lnTo>
                    <a:lnTo>
                      <a:pt x="122" y="46"/>
                    </a:lnTo>
                    <a:lnTo>
                      <a:pt x="122" y="46"/>
                    </a:lnTo>
                    <a:lnTo>
                      <a:pt x="120" y="46"/>
                    </a:lnTo>
                    <a:lnTo>
                      <a:pt x="114" y="46"/>
                    </a:lnTo>
                    <a:lnTo>
                      <a:pt x="114" y="46"/>
                    </a:lnTo>
                    <a:lnTo>
                      <a:pt x="108" y="44"/>
                    </a:lnTo>
                    <a:lnTo>
                      <a:pt x="106" y="46"/>
                    </a:lnTo>
                    <a:lnTo>
                      <a:pt x="106" y="46"/>
                    </a:lnTo>
                    <a:lnTo>
                      <a:pt x="104" y="48"/>
                    </a:lnTo>
                    <a:lnTo>
                      <a:pt x="104" y="52"/>
                    </a:lnTo>
                    <a:lnTo>
                      <a:pt x="106" y="56"/>
                    </a:lnTo>
                    <a:lnTo>
                      <a:pt x="106" y="56"/>
                    </a:lnTo>
                    <a:lnTo>
                      <a:pt x="106" y="58"/>
                    </a:lnTo>
                    <a:lnTo>
                      <a:pt x="104" y="60"/>
                    </a:lnTo>
                    <a:lnTo>
                      <a:pt x="102" y="60"/>
                    </a:lnTo>
                    <a:lnTo>
                      <a:pt x="100" y="58"/>
                    </a:lnTo>
                    <a:lnTo>
                      <a:pt x="100" y="58"/>
                    </a:lnTo>
                    <a:lnTo>
                      <a:pt x="100" y="58"/>
                    </a:lnTo>
                    <a:lnTo>
                      <a:pt x="98" y="60"/>
                    </a:lnTo>
                    <a:lnTo>
                      <a:pt x="96" y="62"/>
                    </a:lnTo>
                    <a:lnTo>
                      <a:pt x="94" y="62"/>
                    </a:lnTo>
                    <a:lnTo>
                      <a:pt x="94" y="62"/>
                    </a:lnTo>
                    <a:lnTo>
                      <a:pt x="88" y="62"/>
                    </a:lnTo>
                    <a:lnTo>
                      <a:pt x="84" y="60"/>
                    </a:lnTo>
                    <a:lnTo>
                      <a:pt x="84" y="60"/>
                    </a:lnTo>
                    <a:lnTo>
                      <a:pt x="82" y="58"/>
                    </a:lnTo>
                    <a:lnTo>
                      <a:pt x="80" y="52"/>
                    </a:lnTo>
                    <a:lnTo>
                      <a:pt x="80" y="52"/>
                    </a:lnTo>
                    <a:lnTo>
                      <a:pt x="80" y="46"/>
                    </a:lnTo>
                    <a:lnTo>
                      <a:pt x="78" y="42"/>
                    </a:lnTo>
                    <a:lnTo>
                      <a:pt x="78" y="42"/>
                    </a:lnTo>
                    <a:lnTo>
                      <a:pt x="78" y="38"/>
                    </a:lnTo>
                    <a:lnTo>
                      <a:pt x="78" y="34"/>
                    </a:lnTo>
                    <a:lnTo>
                      <a:pt x="78" y="34"/>
                    </a:lnTo>
                    <a:lnTo>
                      <a:pt x="76" y="24"/>
                    </a:lnTo>
                    <a:lnTo>
                      <a:pt x="48" y="26"/>
                    </a:lnTo>
                    <a:lnTo>
                      <a:pt x="48" y="26"/>
                    </a:lnTo>
                    <a:lnTo>
                      <a:pt x="32" y="24"/>
                    </a:lnTo>
                    <a:lnTo>
                      <a:pt x="32" y="24"/>
                    </a:lnTo>
                    <a:lnTo>
                      <a:pt x="26" y="24"/>
                    </a:lnTo>
                    <a:lnTo>
                      <a:pt x="22" y="26"/>
                    </a:lnTo>
                    <a:lnTo>
                      <a:pt x="18" y="28"/>
                    </a:lnTo>
                    <a:lnTo>
                      <a:pt x="18" y="28"/>
                    </a:lnTo>
                    <a:lnTo>
                      <a:pt x="12" y="32"/>
                    </a:lnTo>
                    <a:lnTo>
                      <a:pt x="10" y="32"/>
                    </a:lnTo>
                    <a:lnTo>
                      <a:pt x="10" y="3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43" name="Freeform 263"/>
              <p:cNvSpPr>
                <a:spLocks noChangeAspect="1"/>
              </p:cNvSpPr>
              <p:nvPr/>
            </p:nvSpPr>
            <p:spPr bwMode="gray">
              <a:xfrm>
                <a:off x="3255" y="2226"/>
                <a:ext cx="5" cy="3"/>
              </a:xfrm>
              <a:custGeom>
                <a:avLst/>
                <a:gdLst/>
                <a:ahLst/>
                <a:cxnLst>
                  <a:cxn ang="0">
                    <a:pos x="6" y="2"/>
                  </a:cxn>
                  <a:cxn ang="0">
                    <a:pos x="2" y="4"/>
                  </a:cxn>
                  <a:cxn ang="0">
                    <a:pos x="0" y="0"/>
                  </a:cxn>
                  <a:cxn ang="0">
                    <a:pos x="0" y="0"/>
                  </a:cxn>
                  <a:cxn ang="0">
                    <a:pos x="2" y="0"/>
                  </a:cxn>
                  <a:cxn ang="0">
                    <a:pos x="4" y="0"/>
                  </a:cxn>
                  <a:cxn ang="0">
                    <a:pos x="4" y="0"/>
                  </a:cxn>
                  <a:cxn ang="0">
                    <a:pos x="6" y="2"/>
                  </a:cxn>
                </a:cxnLst>
                <a:rect l="0" t="0" r="r" b="b"/>
                <a:pathLst>
                  <a:path w="6" h="4">
                    <a:moveTo>
                      <a:pt x="6" y="2"/>
                    </a:moveTo>
                    <a:lnTo>
                      <a:pt x="2" y="4"/>
                    </a:lnTo>
                    <a:lnTo>
                      <a:pt x="0" y="0"/>
                    </a:lnTo>
                    <a:lnTo>
                      <a:pt x="0" y="0"/>
                    </a:lnTo>
                    <a:lnTo>
                      <a:pt x="2" y="0"/>
                    </a:lnTo>
                    <a:lnTo>
                      <a:pt x="4" y="0"/>
                    </a:lnTo>
                    <a:lnTo>
                      <a:pt x="4" y="0"/>
                    </a:lnTo>
                    <a:lnTo>
                      <a:pt x="6" y="2"/>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44" name="Freeform 264"/>
              <p:cNvSpPr>
                <a:spLocks noChangeAspect="1"/>
              </p:cNvSpPr>
              <p:nvPr/>
            </p:nvSpPr>
            <p:spPr bwMode="gray">
              <a:xfrm>
                <a:off x="3135" y="2313"/>
                <a:ext cx="242" cy="270"/>
              </a:xfrm>
              <a:custGeom>
                <a:avLst/>
                <a:gdLst/>
                <a:ahLst/>
                <a:cxnLst>
                  <a:cxn ang="0">
                    <a:pos x="162" y="310"/>
                  </a:cxn>
                  <a:cxn ang="0">
                    <a:pos x="150" y="312"/>
                  </a:cxn>
                  <a:cxn ang="0">
                    <a:pos x="148" y="304"/>
                  </a:cxn>
                  <a:cxn ang="0">
                    <a:pos x="148" y="294"/>
                  </a:cxn>
                  <a:cxn ang="0">
                    <a:pos x="140" y="288"/>
                  </a:cxn>
                  <a:cxn ang="0">
                    <a:pos x="130" y="278"/>
                  </a:cxn>
                  <a:cxn ang="0">
                    <a:pos x="0" y="154"/>
                  </a:cxn>
                  <a:cxn ang="0">
                    <a:pos x="4" y="150"/>
                  </a:cxn>
                  <a:cxn ang="0">
                    <a:pos x="20" y="138"/>
                  </a:cxn>
                  <a:cxn ang="0">
                    <a:pos x="34" y="132"/>
                  </a:cxn>
                  <a:cxn ang="0">
                    <a:pos x="42" y="128"/>
                  </a:cxn>
                  <a:cxn ang="0">
                    <a:pos x="56" y="120"/>
                  </a:cxn>
                  <a:cxn ang="0">
                    <a:pos x="64" y="108"/>
                  </a:cxn>
                  <a:cxn ang="0">
                    <a:pos x="74" y="96"/>
                  </a:cxn>
                  <a:cxn ang="0">
                    <a:pos x="78" y="90"/>
                  </a:cxn>
                  <a:cxn ang="0">
                    <a:pos x="84" y="84"/>
                  </a:cxn>
                  <a:cxn ang="0">
                    <a:pos x="90" y="76"/>
                  </a:cxn>
                  <a:cxn ang="0">
                    <a:pos x="86" y="62"/>
                  </a:cxn>
                  <a:cxn ang="0">
                    <a:pos x="82" y="58"/>
                  </a:cxn>
                  <a:cxn ang="0">
                    <a:pos x="82" y="44"/>
                  </a:cxn>
                  <a:cxn ang="0">
                    <a:pos x="78" y="34"/>
                  </a:cxn>
                  <a:cxn ang="0">
                    <a:pos x="88" y="32"/>
                  </a:cxn>
                  <a:cxn ang="0">
                    <a:pos x="94" y="24"/>
                  </a:cxn>
                  <a:cxn ang="0">
                    <a:pos x="108" y="20"/>
                  </a:cxn>
                  <a:cxn ang="0">
                    <a:pos x="114" y="14"/>
                  </a:cxn>
                  <a:cxn ang="0">
                    <a:pos x="124" y="10"/>
                  </a:cxn>
                  <a:cxn ang="0">
                    <a:pos x="132" y="8"/>
                  </a:cxn>
                  <a:cxn ang="0">
                    <a:pos x="146" y="6"/>
                  </a:cxn>
                  <a:cxn ang="0">
                    <a:pos x="162" y="2"/>
                  </a:cxn>
                  <a:cxn ang="0">
                    <a:pos x="178" y="2"/>
                  </a:cxn>
                  <a:cxn ang="0">
                    <a:pos x="184" y="2"/>
                  </a:cxn>
                  <a:cxn ang="0">
                    <a:pos x="192" y="2"/>
                  </a:cxn>
                  <a:cxn ang="0">
                    <a:pos x="202" y="2"/>
                  </a:cxn>
                  <a:cxn ang="0">
                    <a:pos x="208" y="0"/>
                  </a:cxn>
                  <a:cxn ang="0">
                    <a:pos x="214" y="8"/>
                  </a:cxn>
                  <a:cxn ang="0">
                    <a:pos x="218" y="18"/>
                  </a:cxn>
                  <a:cxn ang="0">
                    <a:pos x="220" y="36"/>
                  </a:cxn>
                  <a:cxn ang="0">
                    <a:pos x="218" y="42"/>
                  </a:cxn>
                  <a:cxn ang="0">
                    <a:pos x="210" y="52"/>
                  </a:cxn>
                  <a:cxn ang="0">
                    <a:pos x="206" y="56"/>
                  </a:cxn>
                  <a:cxn ang="0">
                    <a:pos x="212" y="70"/>
                  </a:cxn>
                  <a:cxn ang="0">
                    <a:pos x="224" y="86"/>
                  </a:cxn>
                  <a:cxn ang="0">
                    <a:pos x="226" y="118"/>
                  </a:cxn>
                  <a:cxn ang="0">
                    <a:pos x="228" y="152"/>
                  </a:cxn>
                  <a:cxn ang="0">
                    <a:pos x="228" y="162"/>
                  </a:cxn>
                  <a:cxn ang="0">
                    <a:pos x="230" y="164"/>
                  </a:cxn>
                  <a:cxn ang="0">
                    <a:pos x="228" y="184"/>
                  </a:cxn>
                  <a:cxn ang="0">
                    <a:pos x="220" y="192"/>
                  </a:cxn>
                  <a:cxn ang="0">
                    <a:pos x="226" y="202"/>
                  </a:cxn>
                  <a:cxn ang="0">
                    <a:pos x="232" y="216"/>
                  </a:cxn>
                  <a:cxn ang="0">
                    <a:pos x="238" y="224"/>
                  </a:cxn>
                  <a:cxn ang="0">
                    <a:pos x="250" y="230"/>
                  </a:cxn>
                  <a:cxn ang="0">
                    <a:pos x="257" y="232"/>
                  </a:cxn>
                </a:cxnLst>
                <a:rect l="0" t="0" r="r" b="b"/>
                <a:pathLst>
                  <a:path w="263" h="312">
                    <a:moveTo>
                      <a:pt x="263" y="238"/>
                    </a:moveTo>
                    <a:lnTo>
                      <a:pt x="190" y="292"/>
                    </a:lnTo>
                    <a:lnTo>
                      <a:pt x="182" y="306"/>
                    </a:lnTo>
                    <a:lnTo>
                      <a:pt x="162" y="310"/>
                    </a:lnTo>
                    <a:lnTo>
                      <a:pt x="162" y="310"/>
                    </a:lnTo>
                    <a:lnTo>
                      <a:pt x="156" y="312"/>
                    </a:lnTo>
                    <a:lnTo>
                      <a:pt x="150" y="312"/>
                    </a:lnTo>
                    <a:lnTo>
                      <a:pt x="150" y="312"/>
                    </a:lnTo>
                    <a:lnTo>
                      <a:pt x="150" y="312"/>
                    </a:lnTo>
                    <a:lnTo>
                      <a:pt x="150" y="310"/>
                    </a:lnTo>
                    <a:lnTo>
                      <a:pt x="148" y="304"/>
                    </a:lnTo>
                    <a:lnTo>
                      <a:pt x="148" y="304"/>
                    </a:lnTo>
                    <a:lnTo>
                      <a:pt x="148" y="302"/>
                    </a:lnTo>
                    <a:lnTo>
                      <a:pt x="148" y="298"/>
                    </a:lnTo>
                    <a:lnTo>
                      <a:pt x="148" y="298"/>
                    </a:lnTo>
                    <a:lnTo>
                      <a:pt x="148" y="294"/>
                    </a:lnTo>
                    <a:lnTo>
                      <a:pt x="148" y="292"/>
                    </a:lnTo>
                    <a:lnTo>
                      <a:pt x="144" y="290"/>
                    </a:lnTo>
                    <a:lnTo>
                      <a:pt x="144" y="290"/>
                    </a:lnTo>
                    <a:lnTo>
                      <a:pt x="140" y="288"/>
                    </a:lnTo>
                    <a:lnTo>
                      <a:pt x="134" y="284"/>
                    </a:lnTo>
                    <a:lnTo>
                      <a:pt x="134" y="284"/>
                    </a:lnTo>
                    <a:lnTo>
                      <a:pt x="130" y="280"/>
                    </a:lnTo>
                    <a:lnTo>
                      <a:pt x="130" y="278"/>
                    </a:lnTo>
                    <a:lnTo>
                      <a:pt x="46" y="214"/>
                    </a:lnTo>
                    <a:lnTo>
                      <a:pt x="0" y="180"/>
                    </a:lnTo>
                    <a:lnTo>
                      <a:pt x="0" y="168"/>
                    </a:lnTo>
                    <a:lnTo>
                      <a:pt x="0" y="154"/>
                    </a:lnTo>
                    <a:lnTo>
                      <a:pt x="0" y="154"/>
                    </a:lnTo>
                    <a:lnTo>
                      <a:pt x="0" y="154"/>
                    </a:lnTo>
                    <a:lnTo>
                      <a:pt x="4" y="150"/>
                    </a:lnTo>
                    <a:lnTo>
                      <a:pt x="4" y="150"/>
                    </a:lnTo>
                    <a:lnTo>
                      <a:pt x="10" y="142"/>
                    </a:lnTo>
                    <a:lnTo>
                      <a:pt x="10" y="142"/>
                    </a:lnTo>
                    <a:lnTo>
                      <a:pt x="14" y="140"/>
                    </a:lnTo>
                    <a:lnTo>
                      <a:pt x="20" y="138"/>
                    </a:lnTo>
                    <a:lnTo>
                      <a:pt x="20" y="138"/>
                    </a:lnTo>
                    <a:lnTo>
                      <a:pt x="28" y="136"/>
                    </a:lnTo>
                    <a:lnTo>
                      <a:pt x="32" y="134"/>
                    </a:lnTo>
                    <a:lnTo>
                      <a:pt x="34" y="132"/>
                    </a:lnTo>
                    <a:lnTo>
                      <a:pt x="34" y="132"/>
                    </a:lnTo>
                    <a:lnTo>
                      <a:pt x="38" y="128"/>
                    </a:lnTo>
                    <a:lnTo>
                      <a:pt x="42" y="128"/>
                    </a:lnTo>
                    <a:lnTo>
                      <a:pt x="42" y="128"/>
                    </a:lnTo>
                    <a:lnTo>
                      <a:pt x="48" y="126"/>
                    </a:lnTo>
                    <a:lnTo>
                      <a:pt x="52" y="124"/>
                    </a:lnTo>
                    <a:lnTo>
                      <a:pt x="52" y="124"/>
                    </a:lnTo>
                    <a:lnTo>
                      <a:pt x="56" y="120"/>
                    </a:lnTo>
                    <a:lnTo>
                      <a:pt x="58" y="114"/>
                    </a:lnTo>
                    <a:lnTo>
                      <a:pt x="62" y="108"/>
                    </a:lnTo>
                    <a:lnTo>
                      <a:pt x="62" y="108"/>
                    </a:lnTo>
                    <a:lnTo>
                      <a:pt x="64" y="108"/>
                    </a:lnTo>
                    <a:lnTo>
                      <a:pt x="70" y="104"/>
                    </a:lnTo>
                    <a:lnTo>
                      <a:pt x="70" y="104"/>
                    </a:lnTo>
                    <a:lnTo>
                      <a:pt x="74" y="100"/>
                    </a:lnTo>
                    <a:lnTo>
                      <a:pt x="74" y="96"/>
                    </a:lnTo>
                    <a:lnTo>
                      <a:pt x="74" y="96"/>
                    </a:lnTo>
                    <a:lnTo>
                      <a:pt x="74" y="94"/>
                    </a:lnTo>
                    <a:lnTo>
                      <a:pt x="76" y="92"/>
                    </a:lnTo>
                    <a:lnTo>
                      <a:pt x="78" y="90"/>
                    </a:lnTo>
                    <a:lnTo>
                      <a:pt x="80" y="88"/>
                    </a:lnTo>
                    <a:lnTo>
                      <a:pt x="80" y="88"/>
                    </a:lnTo>
                    <a:lnTo>
                      <a:pt x="82" y="86"/>
                    </a:lnTo>
                    <a:lnTo>
                      <a:pt x="84" y="84"/>
                    </a:lnTo>
                    <a:lnTo>
                      <a:pt x="90" y="80"/>
                    </a:lnTo>
                    <a:lnTo>
                      <a:pt x="90" y="80"/>
                    </a:lnTo>
                    <a:lnTo>
                      <a:pt x="92" y="78"/>
                    </a:lnTo>
                    <a:lnTo>
                      <a:pt x="90" y="76"/>
                    </a:lnTo>
                    <a:lnTo>
                      <a:pt x="88" y="72"/>
                    </a:lnTo>
                    <a:lnTo>
                      <a:pt x="88" y="72"/>
                    </a:lnTo>
                    <a:lnTo>
                      <a:pt x="86" y="68"/>
                    </a:lnTo>
                    <a:lnTo>
                      <a:pt x="86" y="62"/>
                    </a:lnTo>
                    <a:lnTo>
                      <a:pt x="86" y="62"/>
                    </a:lnTo>
                    <a:lnTo>
                      <a:pt x="84" y="60"/>
                    </a:lnTo>
                    <a:lnTo>
                      <a:pt x="82" y="58"/>
                    </a:lnTo>
                    <a:lnTo>
                      <a:pt x="82" y="58"/>
                    </a:lnTo>
                    <a:lnTo>
                      <a:pt x="80" y="54"/>
                    </a:lnTo>
                    <a:lnTo>
                      <a:pt x="80" y="54"/>
                    </a:lnTo>
                    <a:lnTo>
                      <a:pt x="82" y="48"/>
                    </a:lnTo>
                    <a:lnTo>
                      <a:pt x="82" y="44"/>
                    </a:lnTo>
                    <a:lnTo>
                      <a:pt x="82" y="44"/>
                    </a:lnTo>
                    <a:lnTo>
                      <a:pt x="82" y="40"/>
                    </a:lnTo>
                    <a:lnTo>
                      <a:pt x="80" y="38"/>
                    </a:lnTo>
                    <a:lnTo>
                      <a:pt x="78" y="34"/>
                    </a:lnTo>
                    <a:lnTo>
                      <a:pt x="78" y="34"/>
                    </a:lnTo>
                    <a:lnTo>
                      <a:pt x="82" y="32"/>
                    </a:lnTo>
                    <a:lnTo>
                      <a:pt x="82" y="32"/>
                    </a:lnTo>
                    <a:lnTo>
                      <a:pt x="88" y="32"/>
                    </a:lnTo>
                    <a:lnTo>
                      <a:pt x="88" y="32"/>
                    </a:lnTo>
                    <a:lnTo>
                      <a:pt x="90" y="30"/>
                    </a:lnTo>
                    <a:lnTo>
                      <a:pt x="92" y="26"/>
                    </a:lnTo>
                    <a:lnTo>
                      <a:pt x="94" y="24"/>
                    </a:lnTo>
                    <a:lnTo>
                      <a:pt x="98" y="20"/>
                    </a:lnTo>
                    <a:lnTo>
                      <a:pt x="98" y="20"/>
                    </a:lnTo>
                    <a:lnTo>
                      <a:pt x="104" y="20"/>
                    </a:lnTo>
                    <a:lnTo>
                      <a:pt x="108" y="20"/>
                    </a:lnTo>
                    <a:lnTo>
                      <a:pt x="108" y="20"/>
                    </a:lnTo>
                    <a:lnTo>
                      <a:pt x="112" y="16"/>
                    </a:lnTo>
                    <a:lnTo>
                      <a:pt x="114" y="14"/>
                    </a:lnTo>
                    <a:lnTo>
                      <a:pt x="114" y="14"/>
                    </a:lnTo>
                    <a:lnTo>
                      <a:pt x="118" y="14"/>
                    </a:lnTo>
                    <a:lnTo>
                      <a:pt x="122" y="14"/>
                    </a:lnTo>
                    <a:lnTo>
                      <a:pt x="122" y="14"/>
                    </a:lnTo>
                    <a:lnTo>
                      <a:pt x="124" y="10"/>
                    </a:lnTo>
                    <a:lnTo>
                      <a:pt x="124" y="10"/>
                    </a:lnTo>
                    <a:lnTo>
                      <a:pt x="128" y="10"/>
                    </a:lnTo>
                    <a:lnTo>
                      <a:pt x="132" y="8"/>
                    </a:lnTo>
                    <a:lnTo>
                      <a:pt x="132" y="8"/>
                    </a:lnTo>
                    <a:lnTo>
                      <a:pt x="134" y="4"/>
                    </a:lnTo>
                    <a:lnTo>
                      <a:pt x="134" y="4"/>
                    </a:lnTo>
                    <a:lnTo>
                      <a:pt x="140" y="6"/>
                    </a:lnTo>
                    <a:lnTo>
                      <a:pt x="146" y="6"/>
                    </a:lnTo>
                    <a:lnTo>
                      <a:pt x="146" y="6"/>
                    </a:lnTo>
                    <a:lnTo>
                      <a:pt x="150" y="6"/>
                    </a:lnTo>
                    <a:lnTo>
                      <a:pt x="154" y="4"/>
                    </a:lnTo>
                    <a:lnTo>
                      <a:pt x="162" y="2"/>
                    </a:lnTo>
                    <a:lnTo>
                      <a:pt x="162" y="2"/>
                    </a:lnTo>
                    <a:lnTo>
                      <a:pt x="170" y="2"/>
                    </a:lnTo>
                    <a:lnTo>
                      <a:pt x="178" y="2"/>
                    </a:lnTo>
                    <a:lnTo>
                      <a:pt x="178" y="2"/>
                    </a:lnTo>
                    <a:lnTo>
                      <a:pt x="178" y="4"/>
                    </a:lnTo>
                    <a:lnTo>
                      <a:pt x="178" y="4"/>
                    </a:lnTo>
                    <a:lnTo>
                      <a:pt x="182" y="4"/>
                    </a:lnTo>
                    <a:lnTo>
                      <a:pt x="184" y="2"/>
                    </a:lnTo>
                    <a:lnTo>
                      <a:pt x="184" y="2"/>
                    </a:lnTo>
                    <a:lnTo>
                      <a:pt x="188" y="4"/>
                    </a:lnTo>
                    <a:lnTo>
                      <a:pt x="192" y="4"/>
                    </a:lnTo>
                    <a:lnTo>
                      <a:pt x="192" y="2"/>
                    </a:lnTo>
                    <a:lnTo>
                      <a:pt x="192" y="2"/>
                    </a:lnTo>
                    <a:lnTo>
                      <a:pt x="198" y="0"/>
                    </a:lnTo>
                    <a:lnTo>
                      <a:pt x="198" y="0"/>
                    </a:lnTo>
                    <a:lnTo>
                      <a:pt x="202" y="2"/>
                    </a:lnTo>
                    <a:lnTo>
                      <a:pt x="204" y="6"/>
                    </a:lnTo>
                    <a:lnTo>
                      <a:pt x="206" y="6"/>
                    </a:lnTo>
                    <a:lnTo>
                      <a:pt x="206" y="6"/>
                    </a:lnTo>
                    <a:lnTo>
                      <a:pt x="208" y="0"/>
                    </a:lnTo>
                    <a:lnTo>
                      <a:pt x="208" y="0"/>
                    </a:lnTo>
                    <a:lnTo>
                      <a:pt x="214" y="2"/>
                    </a:lnTo>
                    <a:lnTo>
                      <a:pt x="214" y="2"/>
                    </a:lnTo>
                    <a:lnTo>
                      <a:pt x="214" y="8"/>
                    </a:lnTo>
                    <a:lnTo>
                      <a:pt x="214" y="12"/>
                    </a:lnTo>
                    <a:lnTo>
                      <a:pt x="216" y="14"/>
                    </a:lnTo>
                    <a:lnTo>
                      <a:pt x="216" y="14"/>
                    </a:lnTo>
                    <a:lnTo>
                      <a:pt x="218" y="18"/>
                    </a:lnTo>
                    <a:lnTo>
                      <a:pt x="218" y="22"/>
                    </a:lnTo>
                    <a:lnTo>
                      <a:pt x="218" y="22"/>
                    </a:lnTo>
                    <a:lnTo>
                      <a:pt x="218" y="28"/>
                    </a:lnTo>
                    <a:lnTo>
                      <a:pt x="220" y="36"/>
                    </a:lnTo>
                    <a:lnTo>
                      <a:pt x="220" y="36"/>
                    </a:lnTo>
                    <a:lnTo>
                      <a:pt x="220" y="38"/>
                    </a:lnTo>
                    <a:lnTo>
                      <a:pt x="218" y="40"/>
                    </a:lnTo>
                    <a:lnTo>
                      <a:pt x="218" y="42"/>
                    </a:lnTo>
                    <a:lnTo>
                      <a:pt x="216" y="42"/>
                    </a:lnTo>
                    <a:lnTo>
                      <a:pt x="216" y="42"/>
                    </a:lnTo>
                    <a:lnTo>
                      <a:pt x="214" y="48"/>
                    </a:lnTo>
                    <a:lnTo>
                      <a:pt x="210" y="52"/>
                    </a:lnTo>
                    <a:lnTo>
                      <a:pt x="210" y="52"/>
                    </a:lnTo>
                    <a:lnTo>
                      <a:pt x="206" y="52"/>
                    </a:lnTo>
                    <a:lnTo>
                      <a:pt x="206" y="56"/>
                    </a:lnTo>
                    <a:lnTo>
                      <a:pt x="206" y="56"/>
                    </a:lnTo>
                    <a:lnTo>
                      <a:pt x="208" y="70"/>
                    </a:lnTo>
                    <a:lnTo>
                      <a:pt x="208" y="70"/>
                    </a:lnTo>
                    <a:lnTo>
                      <a:pt x="210" y="70"/>
                    </a:lnTo>
                    <a:lnTo>
                      <a:pt x="212" y="70"/>
                    </a:lnTo>
                    <a:lnTo>
                      <a:pt x="214" y="72"/>
                    </a:lnTo>
                    <a:lnTo>
                      <a:pt x="214" y="72"/>
                    </a:lnTo>
                    <a:lnTo>
                      <a:pt x="216" y="84"/>
                    </a:lnTo>
                    <a:lnTo>
                      <a:pt x="224" y="86"/>
                    </a:lnTo>
                    <a:lnTo>
                      <a:pt x="228" y="116"/>
                    </a:lnTo>
                    <a:lnTo>
                      <a:pt x="228" y="116"/>
                    </a:lnTo>
                    <a:lnTo>
                      <a:pt x="226" y="118"/>
                    </a:lnTo>
                    <a:lnTo>
                      <a:pt x="226" y="118"/>
                    </a:lnTo>
                    <a:lnTo>
                      <a:pt x="226" y="120"/>
                    </a:lnTo>
                    <a:lnTo>
                      <a:pt x="228" y="122"/>
                    </a:lnTo>
                    <a:lnTo>
                      <a:pt x="228" y="124"/>
                    </a:lnTo>
                    <a:lnTo>
                      <a:pt x="228" y="152"/>
                    </a:lnTo>
                    <a:lnTo>
                      <a:pt x="232" y="158"/>
                    </a:lnTo>
                    <a:lnTo>
                      <a:pt x="232" y="158"/>
                    </a:lnTo>
                    <a:lnTo>
                      <a:pt x="230" y="160"/>
                    </a:lnTo>
                    <a:lnTo>
                      <a:pt x="228" y="162"/>
                    </a:lnTo>
                    <a:lnTo>
                      <a:pt x="228" y="162"/>
                    </a:lnTo>
                    <a:lnTo>
                      <a:pt x="228" y="162"/>
                    </a:lnTo>
                    <a:lnTo>
                      <a:pt x="228" y="164"/>
                    </a:lnTo>
                    <a:lnTo>
                      <a:pt x="230" y="164"/>
                    </a:lnTo>
                    <a:lnTo>
                      <a:pt x="228" y="168"/>
                    </a:lnTo>
                    <a:lnTo>
                      <a:pt x="228" y="168"/>
                    </a:lnTo>
                    <a:lnTo>
                      <a:pt x="230" y="174"/>
                    </a:lnTo>
                    <a:lnTo>
                      <a:pt x="228" y="184"/>
                    </a:lnTo>
                    <a:lnTo>
                      <a:pt x="228" y="184"/>
                    </a:lnTo>
                    <a:lnTo>
                      <a:pt x="226" y="188"/>
                    </a:lnTo>
                    <a:lnTo>
                      <a:pt x="224" y="190"/>
                    </a:lnTo>
                    <a:lnTo>
                      <a:pt x="220" y="192"/>
                    </a:lnTo>
                    <a:lnTo>
                      <a:pt x="220" y="192"/>
                    </a:lnTo>
                    <a:lnTo>
                      <a:pt x="224" y="198"/>
                    </a:lnTo>
                    <a:lnTo>
                      <a:pt x="224" y="198"/>
                    </a:lnTo>
                    <a:lnTo>
                      <a:pt x="226" y="202"/>
                    </a:lnTo>
                    <a:lnTo>
                      <a:pt x="230" y="208"/>
                    </a:lnTo>
                    <a:lnTo>
                      <a:pt x="230" y="208"/>
                    </a:lnTo>
                    <a:lnTo>
                      <a:pt x="232" y="212"/>
                    </a:lnTo>
                    <a:lnTo>
                      <a:pt x="232" y="216"/>
                    </a:lnTo>
                    <a:lnTo>
                      <a:pt x="232" y="216"/>
                    </a:lnTo>
                    <a:lnTo>
                      <a:pt x="234" y="222"/>
                    </a:lnTo>
                    <a:lnTo>
                      <a:pt x="236" y="224"/>
                    </a:lnTo>
                    <a:lnTo>
                      <a:pt x="238" y="224"/>
                    </a:lnTo>
                    <a:lnTo>
                      <a:pt x="238" y="224"/>
                    </a:lnTo>
                    <a:lnTo>
                      <a:pt x="248" y="226"/>
                    </a:lnTo>
                    <a:lnTo>
                      <a:pt x="248" y="226"/>
                    </a:lnTo>
                    <a:lnTo>
                      <a:pt x="250" y="230"/>
                    </a:lnTo>
                    <a:lnTo>
                      <a:pt x="252" y="232"/>
                    </a:lnTo>
                    <a:lnTo>
                      <a:pt x="255" y="232"/>
                    </a:lnTo>
                    <a:lnTo>
                      <a:pt x="255" y="232"/>
                    </a:lnTo>
                    <a:lnTo>
                      <a:pt x="257" y="232"/>
                    </a:lnTo>
                    <a:lnTo>
                      <a:pt x="259" y="234"/>
                    </a:lnTo>
                    <a:lnTo>
                      <a:pt x="263" y="238"/>
                    </a:lnTo>
                    <a:lnTo>
                      <a:pt x="263" y="238"/>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45" name="Freeform 265"/>
              <p:cNvSpPr>
                <a:spLocks noChangeAspect="1"/>
              </p:cNvSpPr>
              <p:nvPr/>
            </p:nvSpPr>
            <p:spPr bwMode="gray">
              <a:xfrm>
                <a:off x="3472" y="2226"/>
                <a:ext cx="25" cy="45"/>
              </a:xfrm>
              <a:custGeom>
                <a:avLst/>
                <a:gdLst/>
                <a:ahLst/>
                <a:cxnLst>
                  <a:cxn ang="0">
                    <a:pos x="0" y="10"/>
                  </a:cxn>
                  <a:cxn ang="0">
                    <a:pos x="0" y="10"/>
                  </a:cxn>
                  <a:cxn ang="0">
                    <a:pos x="2" y="12"/>
                  </a:cxn>
                  <a:cxn ang="0">
                    <a:pos x="2" y="12"/>
                  </a:cxn>
                  <a:cxn ang="0">
                    <a:pos x="6" y="12"/>
                  </a:cxn>
                  <a:cxn ang="0">
                    <a:pos x="6" y="12"/>
                  </a:cxn>
                  <a:cxn ang="0">
                    <a:pos x="4" y="20"/>
                  </a:cxn>
                  <a:cxn ang="0">
                    <a:pos x="6" y="22"/>
                  </a:cxn>
                  <a:cxn ang="0">
                    <a:pos x="6" y="24"/>
                  </a:cxn>
                  <a:cxn ang="0">
                    <a:pos x="6" y="24"/>
                  </a:cxn>
                  <a:cxn ang="0">
                    <a:pos x="4" y="30"/>
                  </a:cxn>
                  <a:cxn ang="0">
                    <a:pos x="4" y="38"/>
                  </a:cxn>
                  <a:cxn ang="0">
                    <a:pos x="4" y="38"/>
                  </a:cxn>
                  <a:cxn ang="0">
                    <a:pos x="4" y="42"/>
                  </a:cxn>
                  <a:cxn ang="0">
                    <a:pos x="8" y="44"/>
                  </a:cxn>
                  <a:cxn ang="0">
                    <a:pos x="14" y="48"/>
                  </a:cxn>
                  <a:cxn ang="0">
                    <a:pos x="14" y="48"/>
                  </a:cxn>
                  <a:cxn ang="0">
                    <a:pos x="14" y="52"/>
                  </a:cxn>
                  <a:cxn ang="0">
                    <a:pos x="14" y="52"/>
                  </a:cxn>
                  <a:cxn ang="0">
                    <a:pos x="18" y="52"/>
                  </a:cxn>
                  <a:cxn ang="0">
                    <a:pos x="18" y="52"/>
                  </a:cxn>
                  <a:cxn ang="0">
                    <a:pos x="20" y="52"/>
                  </a:cxn>
                  <a:cxn ang="0">
                    <a:pos x="20" y="52"/>
                  </a:cxn>
                  <a:cxn ang="0">
                    <a:pos x="20" y="50"/>
                  </a:cxn>
                  <a:cxn ang="0">
                    <a:pos x="20" y="50"/>
                  </a:cxn>
                  <a:cxn ang="0">
                    <a:pos x="20" y="50"/>
                  </a:cxn>
                  <a:cxn ang="0">
                    <a:pos x="24" y="48"/>
                  </a:cxn>
                  <a:cxn ang="0">
                    <a:pos x="24" y="48"/>
                  </a:cxn>
                  <a:cxn ang="0">
                    <a:pos x="26" y="42"/>
                  </a:cxn>
                  <a:cxn ang="0">
                    <a:pos x="26" y="36"/>
                  </a:cxn>
                  <a:cxn ang="0">
                    <a:pos x="26" y="36"/>
                  </a:cxn>
                  <a:cxn ang="0">
                    <a:pos x="24" y="34"/>
                  </a:cxn>
                  <a:cxn ang="0">
                    <a:pos x="22" y="30"/>
                  </a:cxn>
                  <a:cxn ang="0">
                    <a:pos x="22" y="30"/>
                  </a:cxn>
                  <a:cxn ang="0">
                    <a:pos x="20" y="26"/>
                  </a:cxn>
                  <a:cxn ang="0">
                    <a:pos x="22" y="24"/>
                  </a:cxn>
                  <a:cxn ang="0">
                    <a:pos x="22" y="24"/>
                  </a:cxn>
                  <a:cxn ang="0">
                    <a:pos x="22" y="18"/>
                  </a:cxn>
                  <a:cxn ang="0">
                    <a:pos x="22" y="16"/>
                  </a:cxn>
                  <a:cxn ang="0">
                    <a:pos x="20" y="8"/>
                  </a:cxn>
                  <a:cxn ang="0">
                    <a:pos x="14" y="2"/>
                  </a:cxn>
                  <a:cxn ang="0">
                    <a:pos x="12" y="6"/>
                  </a:cxn>
                  <a:cxn ang="0">
                    <a:pos x="10" y="0"/>
                  </a:cxn>
                  <a:cxn ang="0">
                    <a:pos x="2" y="4"/>
                  </a:cxn>
                  <a:cxn ang="0">
                    <a:pos x="0" y="10"/>
                  </a:cxn>
                </a:cxnLst>
                <a:rect l="0" t="0" r="r" b="b"/>
                <a:pathLst>
                  <a:path w="26" h="52">
                    <a:moveTo>
                      <a:pt x="0" y="10"/>
                    </a:moveTo>
                    <a:lnTo>
                      <a:pt x="0" y="10"/>
                    </a:lnTo>
                    <a:lnTo>
                      <a:pt x="2" y="12"/>
                    </a:lnTo>
                    <a:lnTo>
                      <a:pt x="2" y="12"/>
                    </a:lnTo>
                    <a:lnTo>
                      <a:pt x="6" y="12"/>
                    </a:lnTo>
                    <a:lnTo>
                      <a:pt x="6" y="12"/>
                    </a:lnTo>
                    <a:lnTo>
                      <a:pt x="4" y="20"/>
                    </a:lnTo>
                    <a:lnTo>
                      <a:pt x="6" y="22"/>
                    </a:lnTo>
                    <a:lnTo>
                      <a:pt x="6" y="24"/>
                    </a:lnTo>
                    <a:lnTo>
                      <a:pt x="6" y="24"/>
                    </a:lnTo>
                    <a:lnTo>
                      <a:pt x="4" y="30"/>
                    </a:lnTo>
                    <a:lnTo>
                      <a:pt x="4" y="38"/>
                    </a:lnTo>
                    <a:lnTo>
                      <a:pt x="4" y="38"/>
                    </a:lnTo>
                    <a:lnTo>
                      <a:pt x="4" y="42"/>
                    </a:lnTo>
                    <a:lnTo>
                      <a:pt x="8" y="44"/>
                    </a:lnTo>
                    <a:lnTo>
                      <a:pt x="14" y="48"/>
                    </a:lnTo>
                    <a:lnTo>
                      <a:pt x="14" y="48"/>
                    </a:lnTo>
                    <a:lnTo>
                      <a:pt x="14" y="52"/>
                    </a:lnTo>
                    <a:lnTo>
                      <a:pt x="14" y="52"/>
                    </a:lnTo>
                    <a:lnTo>
                      <a:pt x="18" y="52"/>
                    </a:lnTo>
                    <a:lnTo>
                      <a:pt x="18" y="52"/>
                    </a:lnTo>
                    <a:lnTo>
                      <a:pt x="20" y="52"/>
                    </a:lnTo>
                    <a:lnTo>
                      <a:pt x="20" y="52"/>
                    </a:lnTo>
                    <a:lnTo>
                      <a:pt x="20" y="50"/>
                    </a:lnTo>
                    <a:lnTo>
                      <a:pt x="20" y="50"/>
                    </a:lnTo>
                    <a:lnTo>
                      <a:pt x="20" y="50"/>
                    </a:lnTo>
                    <a:lnTo>
                      <a:pt x="24" y="48"/>
                    </a:lnTo>
                    <a:lnTo>
                      <a:pt x="24" y="48"/>
                    </a:lnTo>
                    <a:lnTo>
                      <a:pt x="26" y="42"/>
                    </a:lnTo>
                    <a:lnTo>
                      <a:pt x="26" y="36"/>
                    </a:lnTo>
                    <a:lnTo>
                      <a:pt x="26" y="36"/>
                    </a:lnTo>
                    <a:lnTo>
                      <a:pt x="24" y="34"/>
                    </a:lnTo>
                    <a:lnTo>
                      <a:pt x="22" y="30"/>
                    </a:lnTo>
                    <a:lnTo>
                      <a:pt x="22" y="30"/>
                    </a:lnTo>
                    <a:lnTo>
                      <a:pt x="20" y="26"/>
                    </a:lnTo>
                    <a:lnTo>
                      <a:pt x="22" y="24"/>
                    </a:lnTo>
                    <a:lnTo>
                      <a:pt x="22" y="24"/>
                    </a:lnTo>
                    <a:lnTo>
                      <a:pt x="22" y="18"/>
                    </a:lnTo>
                    <a:lnTo>
                      <a:pt x="22" y="16"/>
                    </a:lnTo>
                    <a:lnTo>
                      <a:pt x="20" y="8"/>
                    </a:lnTo>
                    <a:lnTo>
                      <a:pt x="14" y="2"/>
                    </a:lnTo>
                    <a:lnTo>
                      <a:pt x="12" y="6"/>
                    </a:lnTo>
                    <a:lnTo>
                      <a:pt x="10" y="0"/>
                    </a:lnTo>
                    <a:lnTo>
                      <a:pt x="2" y="4"/>
                    </a:lnTo>
                    <a:lnTo>
                      <a:pt x="0" y="10"/>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sp>
            <p:nvSpPr>
              <p:cNvPr id="2094346" name="Freeform 266"/>
              <p:cNvSpPr>
                <a:spLocks noChangeAspect="1" noEditPoints="1"/>
              </p:cNvSpPr>
              <p:nvPr/>
            </p:nvSpPr>
            <p:spPr bwMode="gray">
              <a:xfrm>
                <a:off x="1168" y="1675"/>
                <a:ext cx="1243" cy="818"/>
              </a:xfrm>
              <a:custGeom>
                <a:avLst/>
                <a:gdLst/>
                <a:ahLst/>
                <a:cxnLst>
                  <a:cxn ang="0">
                    <a:pos x="1058" y="864"/>
                  </a:cxn>
                  <a:cxn ang="0">
                    <a:pos x="1076" y="854"/>
                  </a:cxn>
                  <a:cxn ang="0">
                    <a:pos x="1134" y="862"/>
                  </a:cxn>
                  <a:cxn ang="0">
                    <a:pos x="1166" y="940"/>
                  </a:cxn>
                  <a:cxn ang="0">
                    <a:pos x="1168" y="880"/>
                  </a:cxn>
                  <a:cxn ang="0">
                    <a:pos x="1184" y="806"/>
                  </a:cxn>
                  <a:cxn ang="0">
                    <a:pos x="1234" y="762"/>
                  </a:cxn>
                  <a:cxn ang="0">
                    <a:pos x="1216" y="714"/>
                  </a:cxn>
                  <a:cxn ang="0">
                    <a:pos x="1226" y="716"/>
                  </a:cxn>
                  <a:cxn ang="0">
                    <a:pos x="1252" y="694"/>
                  </a:cxn>
                  <a:cxn ang="0">
                    <a:pos x="1294" y="646"/>
                  </a:cxn>
                  <a:cxn ang="0">
                    <a:pos x="1318" y="606"/>
                  </a:cxn>
                  <a:cxn ang="0">
                    <a:pos x="1350" y="582"/>
                  </a:cxn>
                  <a:cxn ang="0">
                    <a:pos x="1312" y="562"/>
                  </a:cxn>
                  <a:cxn ang="0">
                    <a:pos x="1220" y="614"/>
                  </a:cxn>
                  <a:cxn ang="0">
                    <a:pos x="1140" y="650"/>
                  </a:cxn>
                  <a:cxn ang="0">
                    <a:pos x="1130" y="608"/>
                  </a:cxn>
                  <a:cxn ang="0">
                    <a:pos x="1104" y="582"/>
                  </a:cxn>
                  <a:cxn ang="0">
                    <a:pos x="1080" y="584"/>
                  </a:cxn>
                  <a:cxn ang="0">
                    <a:pos x="1116" y="562"/>
                  </a:cxn>
                  <a:cxn ang="0">
                    <a:pos x="1072" y="534"/>
                  </a:cxn>
                  <a:cxn ang="0">
                    <a:pos x="1044" y="526"/>
                  </a:cxn>
                  <a:cxn ang="0">
                    <a:pos x="980" y="500"/>
                  </a:cxn>
                  <a:cxn ang="0">
                    <a:pos x="592" y="550"/>
                  </a:cxn>
                  <a:cxn ang="0">
                    <a:pos x="590" y="658"/>
                  </a:cxn>
                  <a:cxn ang="0">
                    <a:pos x="612" y="710"/>
                  </a:cxn>
                  <a:cxn ang="0">
                    <a:pos x="632" y="762"/>
                  </a:cxn>
                  <a:cxn ang="0">
                    <a:pos x="832" y="836"/>
                  </a:cxn>
                  <a:cxn ang="0">
                    <a:pos x="946" y="932"/>
                  </a:cxn>
                  <a:cxn ang="0">
                    <a:pos x="962" y="880"/>
                  </a:cxn>
                  <a:cxn ang="0">
                    <a:pos x="1016" y="866"/>
                  </a:cxn>
                  <a:cxn ang="0">
                    <a:pos x="476" y="310"/>
                  </a:cxn>
                  <a:cxn ang="0">
                    <a:pos x="406" y="278"/>
                  </a:cxn>
                  <a:cxn ang="0">
                    <a:pos x="330" y="26"/>
                  </a:cxn>
                  <a:cxn ang="0">
                    <a:pos x="248" y="18"/>
                  </a:cxn>
                  <a:cxn ang="0">
                    <a:pos x="170" y="8"/>
                  </a:cxn>
                  <a:cxn ang="0">
                    <a:pos x="94" y="20"/>
                  </a:cxn>
                  <a:cxn ang="0">
                    <a:pos x="22" y="78"/>
                  </a:cxn>
                  <a:cxn ang="0">
                    <a:pos x="72" y="108"/>
                  </a:cxn>
                  <a:cxn ang="0">
                    <a:pos x="82" y="130"/>
                  </a:cxn>
                  <a:cxn ang="0">
                    <a:pos x="6" y="132"/>
                  </a:cxn>
                  <a:cxn ang="0">
                    <a:pos x="66" y="166"/>
                  </a:cxn>
                  <a:cxn ang="0">
                    <a:pos x="44" y="196"/>
                  </a:cxn>
                  <a:cxn ang="0">
                    <a:pos x="34" y="236"/>
                  </a:cxn>
                  <a:cxn ang="0">
                    <a:pos x="56" y="270"/>
                  </a:cxn>
                  <a:cxn ang="0">
                    <a:pos x="82" y="292"/>
                  </a:cxn>
                  <a:cxn ang="0">
                    <a:pos x="130" y="288"/>
                  </a:cxn>
                  <a:cxn ang="0">
                    <a:pos x="122" y="336"/>
                  </a:cxn>
                  <a:cxn ang="0">
                    <a:pos x="70" y="378"/>
                  </a:cxn>
                  <a:cxn ang="0">
                    <a:pos x="118" y="350"/>
                  </a:cxn>
                  <a:cxn ang="0">
                    <a:pos x="164" y="312"/>
                  </a:cxn>
                  <a:cxn ang="0">
                    <a:pos x="196" y="264"/>
                  </a:cxn>
                  <a:cxn ang="0">
                    <a:pos x="242" y="234"/>
                  </a:cxn>
                  <a:cxn ang="0">
                    <a:pos x="218" y="282"/>
                  </a:cxn>
                  <a:cxn ang="0">
                    <a:pos x="266" y="264"/>
                  </a:cxn>
                  <a:cxn ang="0">
                    <a:pos x="290" y="244"/>
                  </a:cxn>
                  <a:cxn ang="0">
                    <a:pos x="350" y="268"/>
                  </a:cxn>
                  <a:cxn ang="0">
                    <a:pos x="400" y="280"/>
                  </a:cxn>
                  <a:cxn ang="0">
                    <a:pos x="444" y="316"/>
                  </a:cxn>
                  <a:cxn ang="0">
                    <a:pos x="464" y="320"/>
                  </a:cxn>
                  <a:cxn ang="0">
                    <a:pos x="488" y="358"/>
                  </a:cxn>
                  <a:cxn ang="0">
                    <a:pos x="500" y="384"/>
                  </a:cxn>
                </a:cxnLst>
                <a:rect l="0" t="0" r="r" b="b"/>
                <a:pathLst>
                  <a:path w="1352" h="944">
                    <a:moveTo>
                      <a:pt x="1026" y="874"/>
                    </a:moveTo>
                    <a:lnTo>
                      <a:pt x="1026" y="874"/>
                    </a:lnTo>
                    <a:lnTo>
                      <a:pt x="1030" y="874"/>
                    </a:lnTo>
                    <a:lnTo>
                      <a:pt x="1034" y="874"/>
                    </a:lnTo>
                    <a:lnTo>
                      <a:pt x="1034" y="874"/>
                    </a:lnTo>
                    <a:lnTo>
                      <a:pt x="1036" y="872"/>
                    </a:lnTo>
                    <a:lnTo>
                      <a:pt x="1036" y="872"/>
                    </a:lnTo>
                    <a:lnTo>
                      <a:pt x="1038" y="872"/>
                    </a:lnTo>
                    <a:lnTo>
                      <a:pt x="1040" y="874"/>
                    </a:lnTo>
                    <a:lnTo>
                      <a:pt x="1040" y="874"/>
                    </a:lnTo>
                    <a:lnTo>
                      <a:pt x="1038" y="868"/>
                    </a:lnTo>
                    <a:lnTo>
                      <a:pt x="1040" y="864"/>
                    </a:lnTo>
                    <a:lnTo>
                      <a:pt x="1040" y="864"/>
                    </a:lnTo>
                    <a:lnTo>
                      <a:pt x="1050" y="868"/>
                    </a:lnTo>
                    <a:lnTo>
                      <a:pt x="1050" y="868"/>
                    </a:lnTo>
                    <a:lnTo>
                      <a:pt x="1050" y="868"/>
                    </a:lnTo>
                    <a:lnTo>
                      <a:pt x="1050" y="870"/>
                    </a:lnTo>
                    <a:lnTo>
                      <a:pt x="1050" y="872"/>
                    </a:lnTo>
                    <a:lnTo>
                      <a:pt x="1050" y="872"/>
                    </a:lnTo>
                    <a:lnTo>
                      <a:pt x="1056" y="872"/>
                    </a:lnTo>
                    <a:lnTo>
                      <a:pt x="1056" y="872"/>
                    </a:lnTo>
                    <a:lnTo>
                      <a:pt x="1056" y="876"/>
                    </a:lnTo>
                    <a:lnTo>
                      <a:pt x="1056" y="876"/>
                    </a:lnTo>
                    <a:lnTo>
                      <a:pt x="1058" y="876"/>
                    </a:lnTo>
                    <a:lnTo>
                      <a:pt x="1058" y="870"/>
                    </a:lnTo>
                    <a:lnTo>
                      <a:pt x="1058" y="870"/>
                    </a:lnTo>
                    <a:lnTo>
                      <a:pt x="1054" y="870"/>
                    </a:lnTo>
                    <a:lnTo>
                      <a:pt x="1054" y="870"/>
                    </a:lnTo>
                    <a:lnTo>
                      <a:pt x="1054" y="866"/>
                    </a:lnTo>
                    <a:lnTo>
                      <a:pt x="1054" y="866"/>
                    </a:lnTo>
                    <a:lnTo>
                      <a:pt x="1054" y="866"/>
                    </a:lnTo>
                    <a:lnTo>
                      <a:pt x="1054" y="866"/>
                    </a:lnTo>
                    <a:lnTo>
                      <a:pt x="1058" y="864"/>
                    </a:lnTo>
                    <a:lnTo>
                      <a:pt x="1058" y="860"/>
                    </a:lnTo>
                    <a:lnTo>
                      <a:pt x="1058" y="860"/>
                    </a:lnTo>
                    <a:lnTo>
                      <a:pt x="1058" y="860"/>
                    </a:lnTo>
                    <a:lnTo>
                      <a:pt x="1056" y="858"/>
                    </a:lnTo>
                    <a:lnTo>
                      <a:pt x="1056" y="858"/>
                    </a:lnTo>
                    <a:lnTo>
                      <a:pt x="1054" y="860"/>
                    </a:lnTo>
                    <a:lnTo>
                      <a:pt x="1052" y="856"/>
                    </a:lnTo>
                    <a:lnTo>
                      <a:pt x="1052" y="856"/>
                    </a:lnTo>
                    <a:lnTo>
                      <a:pt x="1048" y="858"/>
                    </a:lnTo>
                    <a:lnTo>
                      <a:pt x="1046" y="858"/>
                    </a:lnTo>
                    <a:lnTo>
                      <a:pt x="1046" y="856"/>
                    </a:lnTo>
                    <a:lnTo>
                      <a:pt x="1046" y="856"/>
                    </a:lnTo>
                    <a:lnTo>
                      <a:pt x="1044" y="854"/>
                    </a:lnTo>
                    <a:lnTo>
                      <a:pt x="1044" y="854"/>
                    </a:lnTo>
                    <a:lnTo>
                      <a:pt x="1044" y="852"/>
                    </a:lnTo>
                    <a:lnTo>
                      <a:pt x="1044" y="852"/>
                    </a:lnTo>
                    <a:lnTo>
                      <a:pt x="1048" y="854"/>
                    </a:lnTo>
                    <a:lnTo>
                      <a:pt x="1054" y="854"/>
                    </a:lnTo>
                    <a:lnTo>
                      <a:pt x="1054" y="854"/>
                    </a:lnTo>
                    <a:lnTo>
                      <a:pt x="1054" y="850"/>
                    </a:lnTo>
                    <a:lnTo>
                      <a:pt x="1054" y="850"/>
                    </a:lnTo>
                    <a:lnTo>
                      <a:pt x="1060" y="848"/>
                    </a:lnTo>
                    <a:lnTo>
                      <a:pt x="1060" y="848"/>
                    </a:lnTo>
                    <a:lnTo>
                      <a:pt x="1064" y="850"/>
                    </a:lnTo>
                    <a:lnTo>
                      <a:pt x="1068" y="852"/>
                    </a:lnTo>
                    <a:lnTo>
                      <a:pt x="1068" y="852"/>
                    </a:lnTo>
                    <a:lnTo>
                      <a:pt x="1072" y="852"/>
                    </a:lnTo>
                    <a:lnTo>
                      <a:pt x="1072" y="852"/>
                    </a:lnTo>
                    <a:lnTo>
                      <a:pt x="1072" y="848"/>
                    </a:lnTo>
                    <a:lnTo>
                      <a:pt x="1074" y="848"/>
                    </a:lnTo>
                    <a:lnTo>
                      <a:pt x="1074" y="848"/>
                    </a:lnTo>
                    <a:lnTo>
                      <a:pt x="1076" y="854"/>
                    </a:lnTo>
                    <a:lnTo>
                      <a:pt x="1076" y="854"/>
                    </a:lnTo>
                    <a:lnTo>
                      <a:pt x="1080" y="854"/>
                    </a:lnTo>
                    <a:lnTo>
                      <a:pt x="1084" y="848"/>
                    </a:lnTo>
                    <a:lnTo>
                      <a:pt x="1084" y="848"/>
                    </a:lnTo>
                    <a:lnTo>
                      <a:pt x="1086" y="850"/>
                    </a:lnTo>
                    <a:lnTo>
                      <a:pt x="1086" y="850"/>
                    </a:lnTo>
                    <a:lnTo>
                      <a:pt x="1086" y="852"/>
                    </a:lnTo>
                    <a:lnTo>
                      <a:pt x="1088" y="852"/>
                    </a:lnTo>
                    <a:lnTo>
                      <a:pt x="1090" y="852"/>
                    </a:lnTo>
                    <a:lnTo>
                      <a:pt x="1090" y="848"/>
                    </a:lnTo>
                    <a:lnTo>
                      <a:pt x="1090" y="848"/>
                    </a:lnTo>
                    <a:lnTo>
                      <a:pt x="1094" y="848"/>
                    </a:lnTo>
                    <a:lnTo>
                      <a:pt x="1094" y="848"/>
                    </a:lnTo>
                    <a:lnTo>
                      <a:pt x="1098" y="850"/>
                    </a:lnTo>
                    <a:lnTo>
                      <a:pt x="1098" y="850"/>
                    </a:lnTo>
                    <a:lnTo>
                      <a:pt x="1096" y="852"/>
                    </a:lnTo>
                    <a:lnTo>
                      <a:pt x="1096" y="854"/>
                    </a:lnTo>
                    <a:lnTo>
                      <a:pt x="1096" y="854"/>
                    </a:lnTo>
                    <a:lnTo>
                      <a:pt x="1098" y="856"/>
                    </a:lnTo>
                    <a:lnTo>
                      <a:pt x="1098" y="856"/>
                    </a:lnTo>
                    <a:lnTo>
                      <a:pt x="1106" y="856"/>
                    </a:lnTo>
                    <a:lnTo>
                      <a:pt x="1106" y="856"/>
                    </a:lnTo>
                    <a:lnTo>
                      <a:pt x="1106" y="858"/>
                    </a:lnTo>
                    <a:lnTo>
                      <a:pt x="1108" y="860"/>
                    </a:lnTo>
                    <a:lnTo>
                      <a:pt x="1108" y="860"/>
                    </a:lnTo>
                    <a:lnTo>
                      <a:pt x="1114" y="864"/>
                    </a:lnTo>
                    <a:lnTo>
                      <a:pt x="1120" y="866"/>
                    </a:lnTo>
                    <a:lnTo>
                      <a:pt x="1120" y="866"/>
                    </a:lnTo>
                    <a:lnTo>
                      <a:pt x="1122" y="862"/>
                    </a:lnTo>
                    <a:lnTo>
                      <a:pt x="1124" y="858"/>
                    </a:lnTo>
                    <a:lnTo>
                      <a:pt x="1124" y="858"/>
                    </a:lnTo>
                    <a:lnTo>
                      <a:pt x="1130" y="858"/>
                    </a:lnTo>
                    <a:lnTo>
                      <a:pt x="1130" y="858"/>
                    </a:lnTo>
                    <a:lnTo>
                      <a:pt x="1134" y="862"/>
                    </a:lnTo>
                    <a:lnTo>
                      <a:pt x="1134" y="862"/>
                    </a:lnTo>
                    <a:lnTo>
                      <a:pt x="1134" y="866"/>
                    </a:lnTo>
                    <a:lnTo>
                      <a:pt x="1136" y="870"/>
                    </a:lnTo>
                    <a:lnTo>
                      <a:pt x="1136" y="870"/>
                    </a:lnTo>
                    <a:lnTo>
                      <a:pt x="1138" y="872"/>
                    </a:lnTo>
                    <a:lnTo>
                      <a:pt x="1142" y="874"/>
                    </a:lnTo>
                    <a:lnTo>
                      <a:pt x="1142" y="874"/>
                    </a:lnTo>
                    <a:lnTo>
                      <a:pt x="1142" y="888"/>
                    </a:lnTo>
                    <a:lnTo>
                      <a:pt x="1140" y="890"/>
                    </a:lnTo>
                    <a:lnTo>
                      <a:pt x="1140" y="890"/>
                    </a:lnTo>
                    <a:lnTo>
                      <a:pt x="1140" y="896"/>
                    </a:lnTo>
                    <a:lnTo>
                      <a:pt x="1142" y="900"/>
                    </a:lnTo>
                    <a:lnTo>
                      <a:pt x="1142" y="900"/>
                    </a:lnTo>
                    <a:lnTo>
                      <a:pt x="1146" y="894"/>
                    </a:lnTo>
                    <a:lnTo>
                      <a:pt x="1146" y="894"/>
                    </a:lnTo>
                    <a:lnTo>
                      <a:pt x="1150" y="894"/>
                    </a:lnTo>
                    <a:lnTo>
                      <a:pt x="1150" y="894"/>
                    </a:lnTo>
                    <a:lnTo>
                      <a:pt x="1146" y="912"/>
                    </a:lnTo>
                    <a:lnTo>
                      <a:pt x="1146" y="912"/>
                    </a:lnTo>
                    <a:lnTo>
                      <a:pt x="1150" y="914"/>
                    </a:lnTo>
                    <a:lnTo>
                      <a:pt x="1154" y="916"/>
                    </a:lnTo>
                    <a:lnTo>
                      <a:pt x="1154" y="916"/>
                    </a:lnTo>
                    <a:lnTo>
                      <a:pt x="1156" y="922"/>
                    </a:lnTo>
                    <a:lnTo>
                      <a:pt x="1156" y="928"/>
                    </a:lnTo>
                    <a:lnTo>
                      <a:pt x="1156" y="928"/>
                    </a:lnTo>
                    <a:lnTo>
                      <a:pt x="1160" y="932"/>
                    </a:lnTo>
                    <a:lnTo>
                      <a:pt x="1160" y="932"/>
                    </a:lnTo>
                    <a:lnTo>
                      <a:pt x="1162" y="938"/>
                    </a:lnTo>
                    <a:lnTo>
                      <a:pt x="1162" y="938"/>
                    </a:lnTo>
                    <a:lnTo>
                      <a:pt x="1164" y="938"/>
                    </a:lnTo>
                    <a:lnTo>
                      <a:pt x="1166" y="938"/>
                    </a:lnTo>
                    <a:lnTo>
                      <a:pt x="1166" y="938"/>
                    </a:lnTo>
                    <a:lnTo>
                      <a:pt x="1166" y="940"/>
                    </a:lnTo>
                    <a:lnTo>
                      <a:pt x="1168" y="944"/>
                    </a:lnTo>
                    <a:lnTo>
                      <a:pt x="1168" y="944"/>
                    </a:lnTo>
                    <a:lnTo>
                      <a:pt x="1170" y="944"/>
                    </a:lnTo>
                    <a:lnTo>
                      <a:pt x="1172" y="944"/>
                    </a:lnTo>
                    <a:lnTo>
                      <a:pt x="1172" y="944"/>
                    </a:lnTo>
                    <a:lnTo>
                      <a:pt x="1172" y="940"/>
                    </a:lnTo>
                    <a:lnTo>
                      <a:pt x="1172" y="940"/>
                    </a:lnTo>
                    <a:lnTo>
                      <a:pt x="1172" y="938"/>
                    </a:lnTo>
                    <a:lnTo>
                      <a:pt x="1172" y="938"/>
                    </a:lnTo>
                    <a:lnTo>
                      <a:pt x="1172" y="936"/>
                    </a:lnTo>
                    <a:lnTo>
                      <a:pt x="1172" y="936"/>
                    </a:lnTo>
                    <a:lnTo>
                      <a:pt x="1176" y="932"/>
                    </a:lnTo>
                    <a:lnTo>
                      <a:pt x="1176" y="932"/>
                    </a:lnTo>
                    <a:lnTo>
                      <a:pt x="1176" y="922"/>
                    </a:lnTo>
                    <a:lnTo>
                      <a:pt x="1178" y="916"/>
                    </a:lnTo>
                    <a:lnTo>
                      <a:pt x="1178" y="916"/>
                    </a:lnTo>
                    <a:lnTo>
                      <a:pt x="1176" y="916"/>
                    </a:lnTo>
                    <a:lnTo>
                      <a:pt x="1176" y="914"/>
                    </a:lnTo>
                    <a:lnTo>
                      <a:pt x="1176" y="910"/>
                    </a:lnTo>
                    <a:lnTo>
                      <a:pt x="1174" y="910"/>
                    </a:lnTo>
                    <a:lnTo>
                      <a:pt x="1174" y="910"/>
                    </a:lnTo>
                    <a:lnTo>
                      <a:pt x="1174" y="904"/>
                    </a:lnTo>
                    <a:lnTo>
                      <a:pt x="1174" y="900"/>
                    </a:lnTo>
                    <a:lnTo>
                      <a:pt x="1174" y="900"/>
                    </a:lnTo>
                    <a:lnTo>
                      <a:pt x="1170" y="894"/>
                    </a:lnTo>
                    <a:lnTo>
                      <a:pt x="1170" y="894"/>
                    </a:lnTo>
                    <a:lnTo>
                      <a:pt x="1170" y="892"/>
                    </a:lnTo>
                    <a:lnTo>
                      <a:pt x="1170" y="888"/>
                    </a:lnTo>
                    <a:lnTo>
                      <a:pt x="1170" y="888"/>
                    </a:lnTo>
                    <a:lnTo>
                      <a:pt x="1168" y="886"/>
                    </a:lnTo>
                    <a:lnTo>
                      <a:pt x="1166" y="884"/>
                    </a:lnTo>
                    <a:lnTo>
                      <a:pt x="1166" y="884"/>
                    </a:lnTo>
                    <a:lnTo>
                      <a:pt x="1168" y="880"/>
                    </a:lnTo>
                    <a:lnTo>
                      <a:pt x="1168" y="880"/>
                    </a:lnTo>
                    <a:lnTo>
                      <a:pt x="1164" y="874"/>
                    </a:lnTo>
                    <a:lnTo>
                      <a:pt x="1162" y="868"/>
                    </a:lnTo>
                    <a:lnTo>
                      <a:pt x="1162" y="868"/>
                    </a:lnTo>
                    <a:lnTo>
                      <a:pt x="1162" y="862"/>
                    </a:lnTo>
                    <a:lnTo>
                      <a:pt x="1160" y="856"/>
                    </a:lnTo>
                    <a:lnTo>
                      <a:pt x="1160" y="856"/>
                    </a:lnTo>
                    <a:lnTo>
                      <a:pt x="1156" y="854"/>
                    </a:lnTo>
                    <a:lnTo>
                      <a:pt x="1156" y="852"/>
                    </a:lnTo>
                    <a:lnTo>
                      <a:pt x="1156" y="852"/>
                    </a:lnTo>
                    <a:lnTo>
                      <a:pt x="1160" y="848"/>
                    </a:lnTo>
                    <a:lnTo>
                      <a:pt x="1160" y="848"/>
                    </a:lnTo>
                    <a:lnTo>
                      <a:pt x="1160" y="844"/>
                    </a:lnTo>
                    <a:lnTo>
                      <a:pt x="1160" y="840"/>
                    </a:lnTo>
                    <a:lnTo>
                      <a:pt x="1162" y="840"/>
                    </a:lnTo>
                    <a:lnTo>
                      <a:pt x="1162" y="840"/>
                    </a:lnTo>
                    <a:lnTo>
                      <a:pt x="1164" y="830"/>
                    </a:lnTo>
                    <a:lnTo>
                      <a:pt x="1164" y="828"/>
                    </a:lnTo>
                    <a:lnTo>
                      <a:pt x="1170" y="824"/>
                    </a:lnTo>
                    <a:lnTo>
                      <a:pt x="1168" y="820"/>
                    </a:lnTo>
                    <a:lnTo>
                      <a:pt x="1168" y="820"/>
                    </a:lnTo>
                    <a:lnTo>
                      <a:pt x="1170" y="820"/>
                    </a:lnTo>
                    <a:lnTo>
                      <a:pt x="1174" y="818"/>
                    </a:lnTo>
                    <a:lnTo>
                      <a:pt x="1174" y="818"/>
                    </a:lnTo>
                    <a:lnTo>
                      <a:pt x="1174" y="816"/>
                    </a:lnTo>
                    <a:lnTo>
                      <a:pt x="1176" y="812"/>
                    </a:lnTo>
                    <a:lnTo>
                      <a:pt x="1176" y="812"/>
                    </a:lnTo>
                    <a:lnTo>
                      <a:pt x="1178" y="812"/>
                    </a:lnTo>
                    <a:lnTo>
                      <a:pt x="1180" y="812"/>
                    </a:lnTo>
                    <a:lnTo>
                      <a:pt x="1180" y="812"/>
                    </a:lnTo>
                    <a:lnTo>
                      <a:pt x="1184" y="808"/>
                    </a:lnTo>
                    <a:lnTo>
                      <a:pt x="1184" y="808"/>
                    </a:lnTo>
                    <a:lnTo>
                      <a:pt x="1184" y="806"/>
                    </a:lnTo>
                    <a:lnTo>
                      <a:pt x="1184" y="806"/>
                    </a:lnTo>
                    <a:lnTo>
                      <a:pt x="1188" y="806"/>
                    </a:lnTo>
                    <a:lnTo>
                      <a:pt x="1188" y="806"/>
                    </a:lnTo>
                    <a:lnTo>
                      <a:pt x="1190" y="798"/>
                    </a:lnTo>
                    <a:lnTo>
                      <a:pt x="1190" y="798"/>
                    </a:lnTo>
                    <a:lnTo>
                      <a:pt x="1192" y="798"/>
                    </a:lnTo>
                    <a:lnTo>
                      <a:pt x="1194" y="798"/>
                    </a:lnTo>
                    <a:lnTo>
                      <a:pt x="1194" y="798"/>
                    </a:lnTo>
                    <a:lnTo>
                      <a:pt x="1198" y="796"/>
                    </a:lnTo>
                    <a:lnTo>
                      <a:pt x="1200" y="794"/>
                    </a:lnTo>
                    <a:lnTo>
                      <a:pt x="1200" y="794"/>
                    </a:lnTo>
                    <a:lnTo>
                      <a:pt x="1202" y="794"/>
                    </a:lnTo>
                    <a:lnTo>
                      <a:pt x="1206" y="794"/>
                    </a:lnTo>
                    <a:lnTo>
                      <a:pt x="1212" y="784"/>
                    </a:lnTo>
                    <a:lnTo>
                      <a:pt x="1212" y="784"/>
                    </a:lnTo>
                    <a:lnTo>
                      <a:pt x="1212" y="782"/>
                    </a:lnTo>
                    <a:lnTo>
                      <a:pt x="1212" y="782"/>
                    </a:lnTo>
                    <a:lnTo>
                      <a:pt x="1218" y="778"/>
                    </a:lnTo>
                    <a:lnTo>
                      <a:pt x="1218" y="778"/>
                    </a:lnTo>
                    <a:lnTo>
                      <a:pt x="1216" y="772"/>
                    </a:lnTo>
                    <a:lnTo>
                      <a:pt x="1216" y="772"/>
                    </a:lnTo>
                    <a:lnTo>
                      <a:pt x="1220" y="772"/>
                    </a:lnTo>
                    <a:lnTo>
                      <a:pt x="1220" y="770"/>
                    </a:lnTo>
                    <a:lnTo>
                      <a:pt x="1222" y="770"/>
                    </a:lnTo>
                    <a:lnTo>
                      <a:pt x="1222" y="770"/>
                    </a:lnTo>
                    <a:lnTo>
                      <a:pt x="1218" y="764"/>
                    </a:lnTo>
                    <a:lnTo>
                      <a:pt x="1218" y="764"/>
                    </a:lnTo>
                    <a:lnTo>
                      <a:pt x="1226" y="762"/>
                    </a:lnTo>
                    <a:lnTo>
                      <a:pt x="1226" y="764"/>
                    </a:lnTo>
                    <a:lnTo>
                      <a:pt x="1226" y="764"/>
                    </a:lnTo>
                    <a:lnTo>
                      <a:pt x="1230" y="766"/>
                    </a:lnTo>
                    <a:lnTo>
                      <a:pt x="1230" y="766"/>
                    </a:lnTo>
                    <a:lnTo>
                      <a:pt x="1234" y="762"/>
                    </a:lnTo>
                    <a:lnTo>
                      <a:pt x="1234" y="760"/>
                    </a:lnTo>
                    <a:lnTo>
                      <a:pt x="1230" y="762"/>
                    </a:lnTo>
                    <a:lnTo>
                      <a:pt x="1230" y="762"/>
                    </a:lnTo>
                    <a:lnTo>
                      <a:pt x="1230" y="758"/>
                    </a:lnTo>
                    <a:lnTo>
                      <a:pt x="1222" y="756"/>
                    </a:lnTo>
                    <a:lnTo>
                      <a:pt x="1222" y="756"/>
                    </a:lnTo>
                    <a:lnTo>
                      <a:pt x="1222" y="752"/>
                    </a:lnTo>
                    <a:lnTo>
                      <a:pt x="1222" y="752"/>
                    </a:lnTo>
                    <a:lnTo>
                      <a:pt x="1226" y="752"/>
                    </a:lnTo>
                    <a:lnTo>
                      <a:pt x="1230" y="750"/>
                    </a:lnTo>
                    <a:lnTo>
                      <a:pt x="1230" y="750"/>
                    </a:lnTo>
                    <a:lnTo>
                      <a:pt x="1230" y="748"/>
                    </a:lnTo>
                    <a:lnTo>
                      <a:pt x="1230" y="748"/>
                    </a:lnTo>
                    <a:lnTo>
                      <a:pt x="1230" y="746"/>
                    </a:lnTo>
                    <a:lnTo>
                      <a:pt x="1228" y="744"/>
                    </a:lnTo>
                    <a:lnTo>
                      <a:pt x="1228" y="744"/>
                    </a:lnTo>
                    <a:lnTo>
                      <a:pt x="1230" y="744"/>
                    </a:lnTo>
                    <a:lnTo>
                      <a:pt x="1230" y="742"/>
                    </a:lnTo>
                    <a:lnTo>
                      <a:pt x="1220" y="738"/>
                    </a:lnTo>
                    <a:lnTo>
                      <a:pt x="1220" y="738"/>
                    </a:lnTo>
                    <a:lnTo>
                      <a:pt x="1220" y="734"/>
                    </a:lnTo>
                    <a:lnTo>
                      <a:pt x="1220" y="734"/>
                    </a:lnTo>
                    <a:lnTo>
                      <a:pt x="1218" y="732"/>
                    </a:lnTo>
                    <a:lnTo>
                      <a:pt x="1218" y="732"/>
                    </a:lnTo>
                    <a:lnTo>
                      <a:pt x="1226" y="730"/>
                    </a:lnTo>
                    <a:lnTo>
                      <a:pt x="1226" y="730"/>
                    </a:lnTo>
                    <a:lnTo>
                      <a:pt x="1224" y="726"/>
                    </a:lnTo>
                    <a:lnTo>
                      <a:pt x="1220" y="722"/>
                    </a:lnTo>
                    <a:lnTo>
                      <a:pt x="1220" y="722"/>
                    </a:lnTo>
                    <a:lnTo>
                      <a:pt x="1222" y="722"/>
                    </a:lnTo>
                    <a:lnTo>
                      <a:pt x="1222" y="720"/>
                    </a:lnTo>
                    <a:lnTo>
                      <a:pt x="1222" y="720"/>
                    </a:lnTo>
                    <a:lnTo>
                      <a:pt x="1216" y="714"/>
                    </a:lnTo>
                    <a:lnTo>
                      <a:pt x="1216" y="714"/>
                    </a:lnTo>
                    <a:lnTo>
                      <a:pt x="1218" y="712"/>
                    </a:lnTo>
                    <a:lnTo>
                      <a:pt x="1218" y="712"/>
                    </a:lnTo>
                    <a:lnTo>
                      <a:pt x="1218" y="706"/>
                    </a:lnTo>
                    <a:lnTo>
                      <a:pt x="1220" y="706"/>
                    </a:lnTo>
                    <a:lnTo>
                      <a:pt x="1220" y="706"/>
                    </a:lnTo>
                    <a:lnTo>
                      <a:pt x="1222" y="698"/>
                    </a:lnTo>
                    <a:lnTo>
                      <a:pt x="1222" y="688"/>
                    </a:lnTo>
                    <a:lnTo>
                      <a:pt x="1222" y="688"/>
                    </a:lnTo>
                    <a:lnTo>
                      <a:pt x="1226" y="688"/>
                    </a:lnTo>
                    <a:lnTo>
                      <a:pt x="1228" y="686"/>
                    </a:lnTo>
                    <a:lnTo>
                      <a:pt x="1228" y="686"/>
                    </a:lnTo>
                    <a:lnTo>
                      <a:pt x="1234" y="686"/>
                    </a:lnTo>
                    <a:lnTo>
                      <a:pt x="1234" y="686"/>
                    </a:lnTo>
                    <a:lnTo>
                      <a:pt x="1234" y="684"/>
                    </a:lnTo>
                    <a:lnTo>
                      <a:pt x="1236" y="682"/>
                    </a:lnTo>
                    <a:lnTo>
                      <a:pt x="1236" y="682"/>
                    </a:lnTo>
                    <a:lnTo>
                      <a:pt x="1236" y="686"/>
                    </a:lnTo>
                    <a:lnTo>
                      <a:pt x="1236" y="686"/>
                    </a:lnTo>
                    <a:lnTo>
                      <a:pt x="1228" y="696"/>
                    </a:lnTo>
                    <a:lnTo>
                      <a:pt x="1230" y="698"/>
                    </a:lnTo>
                    <a:lnTo>
                      <a:pt x="1230" y="698"/>
                    </a:lnTo>
                    <a:lnTo>
                      <a:pt x="1228" y="700"/>
                    </a:lnTo>
                    <a:lnTo>
                      <a:pt x="1224" y="702"/>
                    </a:lnTo>
                    <a:lnTo>
                      <a:pt x="1224" y="702"/>
                    </a:lnTo>
                    <a:lnTo>
                      <a:pt x="1226" y="704"/>
                    </a:lnTo>
                    <a:lnTo>
                      <a:pt x="1226" y="706"/>
                    </a:lnTo>
                    <a:lnTo>
                      <a:pt x="1226" y="706"/>
                    </a:lnTo>
                    <a:lnTo>
                      <a:pt x="1228" y="708"/>
                    </a:lnTo>
                    <a:lnTo>
                      <a:pt x="1226" y="708"/>
                    </a:lnTo>
                    <a:lnTo>
                      <a:pt x="1226" y="708"/>
                    </a:lnTo>
                    <a:lnTo>
                      <a:pt x="1226" y="712"/>
                    </a:lnTo>
                    <a:lnTo>
                      <a:pt x="1226" y="716"/>
                    </a:lnTo>
                    <a:lnTo>
                      <a:pt x="1226" y="716"/>
                    </a:lnTo>
                    <a:lnTo>
                      <a:pt x="1226" y="716"/>
                    </a:lnTo>
                    <a:lnTo>
                      <a:pt x="1234" y="714"/>
                    </a:lnTo>
                    <a:lnTo>
                      <a:pt x="1234" y="714"/>
                    </a:lnTo>
                    <a:lnTo>
                      <a:pt x="1234" y="720"/>
                    </a:lnTo>
                    <a:lnTo>
                      <a:pt x="1234" y="720"/>
                    </a:lnTo>
                    <a:lnTo>
                      <a:pt x="1242" y="718"/>
                    </a:lnTo>
                    <a:lnTo>
                      <a:pt x="1242" y="716"/>
                    </a:lnTo>
                    <a:lnTo>
                      <a:pt x="1242" y="716"/>
                    </a:lnTo>
                    <a:lnTo>
                      <a:pt x="1242" y="714"/>
                    </a:lnTo>
                    <a:lnTo>
                      <a:pt x="1242" y="712"/>
                    </a:lnTo>
                    <a:lnTo>
                      <a:pt x="1242" y="712"/>
                    </a:lnTo>
                    <a:lnTo>
                      <a:pt x="1242" y="710"/>
                    </a:lnTo>
                    <a:lnTo>
                      <a:pt x="1242" y="710"/>
                    </a:lnTo>
                    <a:lnTo>
                      <a:pt x="1244" y="710"/>
                    </a:lnTo>
                    <a:lnTo>
                      <a:pt x="1244" y="710"/>
                    </a:lnTo>
                    <a:lnTo>
                      <a:pt x="1244" y="706"/>
                    </a:lnTo>
                    <a:lnTo>
                      <a:pt x="1242" y="706"/>
                    </a:lnTo>
                    <a:lnTo>
                      <a:pt x="1242" y="706"/>
                    </a:lnTo>
                    <a:lnTo>
                      <a:pt x="1244" y="702"/>
                    </a:lnTo>
                    <a:lnTo>
                      <a:pt x="1244" y="700"/>
                    </a:lnTo>
                    <a:lnTo>
                      <a:pt x="1242" y="700"/>
                    </a:lnTo>
                    <a:lnTo>
                      <a:pt x="1242" y="700"/>
                    </a:lnTo>
                    <a:lnTo>
                      <a:pt x="1240" y="694"/>
                    </a:lnTo>
                    <a:lnTo>
                      <a:pt x="1240" y="694"/>
                    </a:lnTo>
                    <a:lnTo>
                      <a:pt x="1240" y="694"/>
                    </a:lnTo>
                    <a:lnTo>
                      <a:pt x="1240" y="688"/>
                    </a:lnTo>
                    <a:lnTo>
                      <a:pt x="1240" y="688"/>
                    </a:lnTo>
                    <a:lnTo>
                      <a:pt x="1244" y="690"/>
                    </a:lnTo>
                    <a:lnTo>
                      <a:pt x="1248" y="694"/>
                    </a:lnTo>
                    <a:lnTo>
                      <a:pt x="1248" y="694"/>
                    </a:lnTo>
                    <a:lnTo>
                      <a:pt x="1252" y="694"/>
                    </a:lnTo>
                    <a:lnTo>
                      <a:pt x="1252" y="694"/>
                    </a:lnTo>
                    <a:lnTo>
                      <a:pt x="1258" y="682"/>
                    </a:lnTo>
                    <a:lnTo>
                      <a:pt x="1260" y="684"/>
                    </a:lnTo>
                    <a:lnTo>
                      <a:pt x="1260" y="684"/>
                    </a:lnTo>
                    <a:lnTo>
                      <a:pt x="1262" y="678"/>
                    </a:lnTo>
                    <a:lnTo>
                      <a:pt x="1262" y="678"/>
                    </a:lnTo>
                    <a:lnTo>
                      <a:pt x="1262" y="668"/>
                    </a:lnTo>
                    <a:lnTo>
                      <a:pt x="1262" y="668"/>
                    </a:lnTo>
                    <a:lnTo>
                      <a:pt x="1260" y="668"/>
                    </a:lnTo>
                    <a:lnTo>
                      <a:pt x="1260" y="668"/>
                    </a:lnTo>
                    <a:lnTo>
                      <a:pt x="1260" y="664"/>
                    </a:lnTo>
                    <a:lnTo>
                      <a:pt x="1262" y="664"/>
                    </a:lnTo>
                    <a:lnTo>
                      <a:pt x="1262" y="662"/>
                    </a:lnTo>
                    <a:lnTo>
                      <a:pt x="1262" y="662"/>
                    </a:lnTo>
                    <a:lnTo>
                      <a:pt x="1270" y="654"/>
                    </a:lnTo>
                    <a:lnTo>
                      <a:pt x="1270" y="652"/>
                    </a:lnTo>
                    <a:lnTo>
                      <a:pt x="1270" y="652"/>
                    </a:lnTo>
                    <a:lnTo>
                      <a:pt x="1274" y="652"/>
                    </a:lnTo>
                    <a:lnTo>
                      <a:pt x="1274" y="652"/>
                    </a:lnTo>
                    <a:lnTo>
                      <a:pt x="1276" y="652"/>
                    </a:lnTo>
                    <a:lnTo>
                      <a:pt x="1278" y="650"/>
                    </a:lnTo>
                    <a:lnTo>
                      <a:pt x="1278" y="650"/>
                    </a:lnTo>
                    <a:lnTo>
                      <a:pt x="1282" y="650"/>
                    </a:lnTo>
                    <a:lnTo>
                      <a:pt x="1282" y="650"/>
                    </a:lnTo>
                    <a:lnTo>
                      <a:pt x="1284" y="646"/>
                    </a:lnTo>
                    <a:lnTo>
                      <a:pt x="1284" y="646"/>
                    </a:lnTo>
                    <a:lnTo>
                      <a:pt x="1288" y="646"/>
                    </a:lnTo>
                    <a:lnTo>
                      <a:pt x="1292" y="646"/>
                    </a:lnTo>
                    <a:lnTo>
                      <a:pt x="1292" y="648"/>
                    </a:lnTo>
                    <a:lnTo>
                      <a:pt x="1292" y="648"/>
                    </a:lnTo>
                    <a:lnTo>
                      <a:pt x="1294" y="648"/>
                    </a:lnTo>
                    <a:lnTo>
                      <a:pt x="1296" y="648"/>
                    </a:lnTo>
                    <a:lnTo>
                      <a:pt x="1296" y="648"/>
                    </a:lnTo>
                    <a:lnTo>
                      <a:pt x="1294" y="646"/>
                    </a:lnTo>
                    <a:lnTo>
                      <a:pt x="1294" y="644"/>
                    </a:lnTo>
                    <a:lnTo>
                      <a:pt x="1296" y="640"/>
                    </a:lnTo>
                    <a:lnTo>
                      <a:pt x="1296" y="640"/>
                    </a:lnTo>
                    <a:lnTo>
                      <a:pt x="1298" y="640"/>
                    </a:lnTo>
                    <a:lnTo>
                      <a:pt x="1302" y="640"/>
                    </a:lnTo>
                    <a:lnTo>
                      <a:pt x="1302" y="640"/>
                    </a:lnTo>
                    <a:lnTo>
                      <a:pt x="1302" y="644"/>
                    </a:lnTo>
                    <a:lnTo>
                      <a:pt x="1302" y="644"/>
                    </a:lnTo>
                    <a:lnTo>
                      <a:pt x="1302" y="644"/>
                    </a:lnTo>
                    <a:lnTo>
                      <a:pt x="1306" y="644"/>
                    </a:lnTo>
                    <a:lnTo>
                      <a:pt x="1306" y="644"/>
                    </a:lnTo>
                    <a:lnTo>
                      <a:pt x="1308" y="642"/>
                    </a:lnTo>
                    <a:lnTo>
                      <a:pt x="1308" y="642"/>
                    </a:lnTo>
                    <a:lnTo>
                      <a:pt x="1312" y="642"/>
                    </a:lnTo>
                    <a:lnTo>
                      <a:pt x="1312" y="642"/>
                    </a:lnTo>
                    <a:lnTo>
                      <a:pt x="1310" y="638"/>
                    </a:lnTo>
                    <a:lnTo>
                      <a:pt x="1310" y="638"/>
                    </a:lnTo>
                    <a:lnTo>
                      <a:pt x="1304" y="636"/>
                    </a:lnTo>
                    <a:lnTo>
                      <a:pt x="1302" y="634"/>
                    </a:lnTo>
                    <a:lnTo>
                      <a:pt x="1302" y="634"/>
                    </a:lnTo>
                    <a:lnTo>
                      <a:pt x="1302" y="632"/>
                    </a:lnTo>
                    <a:lnTo>
                      <a:pt x="1302" y="632"/>
                    </a:lnTo>
                    <a:lnTo>
                      <a:pt x="1308" y="630"/>
                    </a:lnTo>
                    <a:lnTo>
                      <a:pt x="1308" y="630"/>
                    </a:lnTo>
                    <a:lnTo>
                      <a:pt x="1306" y="624"/>
                    </a:lnTo>
                    <a:lnTo>
                      <a:pt x="1306" y="622"/>
                    </a:lnTo>
                    <a:lnTo>
                      <a:pt x="1312" y="616"/>
                    </a:lnTo>
                    <a:lnTo>
                      <a:pt x="1312" y="614"/>
                    </a:lnTo>
                    <a:lnTo>
                      <a:pt x="1310" y="614"/>
                    </a:lnTo>
                    <a:lnTo>
                      <a:pt x="1310" y="614"/>
                    </a:lnTo>
                    <a:lnTo>
                      <a:pt x="1314" y="606"/>
                    </a:lnTo>
                    <a:lnTo>
                      <a:pt x="1314" y="606"/>
                    </a:lnTo>
                    <a:lnTo>
                      <a:pt x="1318" y="606"/>
                    </a:lnTo>
                    <a:lnTo>
                      <a:pt x="1318" y="606"/>
                    </a:lnTo>
                    <a:lnTo>
                      <a:pt x="1318" y="608"/>
                    </a:lnTo>
                    <a:lnTo>
                      <a:pt x="1318" y="606"/>
                    </a:lnTo>
                    <a:lnTo>
                      <a:pt x="1320" y="604"/>
                    </a:lnTo>
                    <a:lnTo>
                      <a:pt x="1320" y="604"/>
                    </a:lnTo>
                    <a:lnTo>
                      <a:pt x="1322" y="606"/>
                    </a:lnTo>
                    <a:lnTo>
                      <a:pt x="1322" y="608"/>
                    </a:lnTo>
                    <a:lnTo>
                      <a:pt x="1324" y="608"/>
                    </a:lnTo>
                    <a:lnTo>
                      <a:pt x="1324" y="608"/>
                    </a:lnTo>
                    <a:lnTo>
                      <a:pt x="1324" y="604"/>
                    </a:lnTo>
                    <a:lnTo>
                      <a:pt x="1324" y="604"/>
                    </a:lnTo>
                    <a:lnTo>
                      <a:pt x="1328" y="606"/>
                    </a:lnTo>
                    <a:lnTo>
                      <a:pt x="1328" y="606"/>
                    </a:lnTo>
                    <a:lnTo>
                      <a:pt x="1332" y="594"/>
                    </a:lnTo>
                    <a:lnTo>
                      <a:pt x="1332" y="594"/>
                    </a:lnTo>
                    <a:lnTo>
                      <a:pt x="1334" y="600"/>
                    </a:lnTo>
                    <a:lnTo>
                      <a:pt x="1338" y="600"/>
                    </a:lnTo>
                    <a:lnTo>
                      <a:pt x="1338" y="600"/>
                    </a:lnTo>
                    <a:lnTo>
                      <a:pt x="1338" y="596"/>
                    </a:lnTo>
                    <a:lnTo>
                      <a:pt x="1338" y="596"/>
                    </a:lnTo>
                    <a:lnTo>
                      <a:pt x="1342" y="600"/>
                    </a:lnTo>
                    <a:lnTo>
                      <a:pt x="1342" y="600"/>
                    </a:lnTo>
                    <a:lnTo>
                      <a:pt x="1344" y="598"/>
                    </a:lnTo>
                    <a:lnTo>
                      <a:pt x="1346" y="598"/>
                    </a:lnTo>
                    <a:lnTo>
                      <a:pt x="1346" y="598"/>
                    </a:lnTo>
                    <a:lnTo>
                      <a:pt x="1348" y="594"/>
                    </a:lnTo>
                    <a:lnTo>
                      <a:pt x="1348" y="594"/>
                    </a:lnTo>
                    <a:lnTo>
                      <a:pt x="1352" y="592"/>
                    </a:lnTo>
                    <a:lnTo>
                      <a:pt x="1352" y="592"/>
                    </a:lnTo>
                    <a:lnTo>
                      <a:pt x="1350" y="582"/>
                    </a:lnTo>
                    <a:lnTo>
                      <a:pt x="1350" y="582"/>
                    </a:lnTo>
                    <a:lnTo>
                      <a:pt x="1350" y="582"/>
                    </a:lnTo>
                    <a:lnTo>
                      <a:pt x="1350" y="582"/>
                    </a:lnTo>
                    <a:lnTo>
                      <a:pt x="1350" y="580"/>
                    </a:lnTo>
                    <a:lnTo>
                      <a:pt x="1350" y="580"/>
                    </a:lnTo>
                    <a:lnTo>
                      <a:pt x="1348" y="580"/>
                    </a:lnTo>
                    <a:lnTo>
                      <a:pt x="1348" y="580"/>
                    </a:lnTo>
                    <a:lnTo>
                      <a:pt x="1348" y="578"/>
                    </a:lnTo>
                    <a:lnTo>
                      <a:pt x="1346" y="576"/>
                    </a:lnTo>
                    <a:lnTo>
                      <a:pt x="1348" y="572"/>
                    </a:lnTo>
                    <a:lnTo>
                      <a:pt x="1348" y="572"/>
                    </a:lnTo>
                    <a:lnTo>
                      <a:pt x="1346" y="570"/>
                    </a:lnTo>
                    <a:lnTo>
                      <a:pt x="1344" y="570"/>
                    </a:lnTo>
                    <a:lnTo>
                      <a:pt x="1342" y="570"/>
                    </a:lnTo>
                    <a:lnTo>
                      <a:pt x="1342" y="570"/>
                    </a:lnTo>
                    <a:lnTo>
                      <a:pt x="1342" y="564"/>
                    </a:lnTo>
                    <a:lnTo>
                      <a:pt x="1342" y="550"/>
                    </a:lnTo>
                    <a:lnTo>
                      <a:pt x="1342" y="550"/>
                    </a:lnTo>
                    <a:lnTo>
                      <a:pt x="1342" y="546"/>
                    </a:lnTo>
                    <a:lnTo>
                      <a:pt x="1340" y="544"/>
                    </a:lnTo>
                    <a:lnTo>
                      <a:pt x="1334" y="540"/>
                    </a:lnTo>
                    <a:lnTo>
                      <a:pt x="1334" y="540"/>
                    </a:lnTo>
                    <a:lnTo>
                      <a:pt x="1330" y="540"/>
                    </a:lnTo>
                    <a:lnTo>
                      <a:pt x="1328" y="544"/>
                    </a:lnTo>
                    <a:lnTo>
                      <a:pt x="1326" y="546"/>
                    </a:lnTo>
                    <a:lnTo>
                      <a:pt x="1326" y="544"/>
                    </a:lnTo>
                    <a:lnTo>
                      <a:pt x="1326" y="544"/>
                    </a:lnTo>
                    <a:lnTo>
                      <a:pt x="1324" y="540"/>
                    </a:lnTo>
                    <a:lnTo>
                      <a:pt x="1322" y="540"/>
                    </a:lnTo>
                    <a:lnTo>
                      <a:pt x="1320" y="542"/>
                    </a:lnTo>
                    <a:lnTo>
                      <a:pt x="1318" y="550"/>
                    </a:lnTo>
                    <a:lnTo>
                      <a:pt x="1318" y="550"/>
                    </a:lnTo>
                    <a:lnTo>
                      <a:pt x="1314" y="554"/>
                    </a:lnTo>
                    <a:lnTo>
                      <a:pt x="1314" y="560"/>
                    </a:lnTo>
                    <a:lnTo>
                      <a:pt x="1314" y="560"/>
                    </a:lnTo>
                    <a:lnTo>
                      <a:pt x="1312" y="562"/>
                    </a:lnTo>
                    <a:lnTo>
                      <a:pt x="1308" y="566"/>
                    </a:lnTo>
                    <a:lnTo>
                      <a:pt x="1302" y="572"/>
                    </a:lnTo>
                    <a:lnTo>
                      <a:pt x="1302" y="572"/>
                    </a:lnTo>
                    <a:lnTo>
                      <a:pt x="1298" y="574"/>
                    </a:lnTo>
                    <a:lnTo>
                      <a:pt x="1298" y="576"/>
                    </a:lnTo>
                    <a:lnTo>
                      <a:pt x="1298" y="576"/>
                    </a:lnTo>
                    <a:lnTo>
                      <a:pt x="1280" y="580"/>
                    </a:lnTo>
                    <a:lnTo>
                      <a:pt x="1258" y="582"/>
                    </a:lnTo>
                    <a:lnTo>
                      <a:pt x="1258" y="582"/>
                    </a:lnTo>
                    <a:lnTo>
                      <a:pt x="1254" y="580"/>
                    </a:lnTo>
                    <a:lnTo>
                      <a:pt x="1244" y="586"/>
                    </a:lnTo>
                    <a:lnTo>
                      <a:pt x="1244" y="586"/>
                    </a:lnTo>
                    <a:lnTo>
                      <a:pt x="1234" y="592"/>
                    </a:lnTo>
                    <a:lnTo>
                      <a:pt x="1232" y="594"/>
                    </a:lnTo>
                    <a:lnTo>
                      <a:pt x="1232" y="594"/>
                    </a:lnTo>
                    <a:lnTo>
                      <a:pt x="1232" y="596"/>
                    </a:lnTo>
                    <a:lnTo>
                      <a:pt x="1236" y="592"/>
                    </a:lnTo>
                    <a:lnTo>
                      <a:pt x="1236" y="592"/>
                    </a:lnTo>
                    <a:lnTo>
                      <a:pt x="1236" y="594"/>
                    </a:lnTo>
                    <a:lnTo>
                      <a:pt x="1236" y="598"/>
                    </a:lnTo>
                    <a:lnTo>
                      <a:pt x="1236" y="598"/>
                    </a:lnTo>
                    <a:lnTo>
                      <a:pt x="1230" y="600"/>
                    </a:lnTo>
                    <a:lnTo>
                      <a:pt x="1230" y="600"/>
                    </a:lnTo>
                    <a:lnTo>
                      <a:pt x="1232" y="602"/>
                    </a:lnTo>
                    <a:lnTo>
                      <a:pt x="1232" y="606"/>
                    </a:lnTo>
                    <a:lnTo>
                      <a:pt x="1232" y="606"/>
                    </a:lnTo>
                    <a:lnTo>
                      <a:pt x="1228" y="608"/>
                    </a:lnTo>
                    <a:lnTo>
                      <a:pt x="1228" y="608"/>
                    </a:lnTo>
                    <a:lnTo>
                      <a:pt x="1230" y="610"/>
                    </a:lnTo>
                    <a:lnTo>
                      <a:pt x="1228" y="612"/>
                    </a:lnTo>
                    <a:lnTo>
                      <a:pt x="1228" y="612"/>
                    </a:lnTo>
                    <a:lnTo>
                      <a:pt x="1224" y="612"/>
                    </a:lnTo>
                    <a:lnTo>
                      <a:pt x="1220" y="614"/>
                    </a:lnTo>
                    <a:lnTo>
                      <a:pt x="1220" y="614"/>
                    </a:lnTo>
                    <a:lnTo>
                      <a:pt x="1218" y="616"/>
                    </a:lnTo>
                    <a:lnTo>
                      <a:pt x="1218" y="616"/>
                    </a:lnTo>
                    <a:lnTo>
                      <a:pt x="1216" y="616"/>
                    </a:lnTo>
                    <a:lnTo>
                      <a:pt x="1212" y="616"/>
                    </a:lnTo>
                    <a:lnTo>
                      <a:pt x="1210" y="618"/>
                    </a:lnTo>
                    <a:lnTo>
                      <a:pt x="1210" y="618"/>
                    </a:lnTo>
                    <a:lnTo>
                      <a:pt x="1200" y="616"/>
                    </a:lnTo>
                    <a:lnTo>
                      <a:pt x="1190" y="616"/>
                    </a:lnTo>
                    <a:lnTo>
                      <a:pt x="1190" y="616"/>
                    </a:lnTo>
                    <a:lnTo>
                      <a:pt x="1190" y="618"/>
                    </a:lnTo>
                    <a:lnTo>
                      <a:pt x="1188" y="620"/>
                    </a:lnTo>
                    <a:lnTo>
                      <a:pt x="1188" y="620"/>
                    </a:lnTo>
                    <a:lnTo>
                      <a:pt x="1192" y="624"/>
                    </a:lnTo>
                    <a:lnTo>
                      <a:pt x="1192" y="624"/>
                    </a:lnTo>
                    <a:lnTo>
                      <a:pt x="1186" y="630"/>
                    </a:lnTo>
                    <a:lnTo>
                      <a:pt x="1180" y="636"/>
                    </a:lnTo>
                    <a:lnTo>
                      <a:pt x="1180" y="636"/>
                    </a:lnTo>
                    <a:lnTo>
                      <a:pt x="1174" y="636"/>
                    </a:lnTo>
                    <a:lnTo>
                      <a:pt x="1174" y="636"/>
                    </a:lnTo>
                    <a:lnTo>
                      <a:pt x="1170" y="640"/>
                    </a:lnTo>
                    <a:lnTo>
                      <a:pt x="1170" y="640"/>
                    </a:lnTo>
                    <a:lnTo>
                      <a:pt x="1164" y="640"/>
                    </a:lnTo>
                    <a:lnTo>
                      <a:pt x="1158" y="642"/>
                    </a:lnTo>
                    <a:lnTo>
                      <a:pt x="1158" y="644"/>
                    </a:lnTo>
                    <a:lnTo>
                      <a:pt x="1158" y="644"/>
                    </a:lnTo>
                    <a:lnTo>
                      <a:pt x="1154" y="648"/>
                    </a:lnTo>
                    <a:lnTo>
                      <a:pt x="1146" y="652"/>
                    </a:lnTo>
                    <a:lnTo>
                      <a:pt x="1146" y="652"/>
                    </a:lnTo>
                    <a:lnTo>
                      <a:pt x="1142" y="652"/>
                    </a:lnTo>
                    <a:lnTo>
                      <a:pt x="1138" y="650"/>
                    </a:lnTo>
                    <a:lnTo>
                      <a:pt x="1138" y="650"/>
                    </a:lnTo>
                    <a:lnTo>
                      <a:pt x="1140" y="650"/>
                    </a:lnTo>
                    <a:lnTo>
                      <a:pt x="1140" y="648"/>
                    </a:lnTo>
                    <a:lnTo>
                      <a:pt x="1140" y="648"/>
                    </a:lnTo>
                    <a:lnTo>
                      <a:pt x="1138" y="648"/>
                    </a:lnTo>
                    <a:lnTo>
                      <a:pt x="1138" y="648"/>
                    </a:lnTo>
                    <a:lnTo>
                      <a:pt x="1136" y="646"/>
                    </a:lnTo>
                    <a:lnTo>
                      <a:pt x="1136" y="644"/>
                    </a:lnTo>
                    <a:lnTo>
                      <a:pt x="1136" y="644"/>
                    </a:lnTo>
                    <a:lnTo>
                      <a:pt x="1132" y="646"/>
                    </a:lnTo>
                    <a:lnTo>
                      <a:pt x="1132" y="642"/>
                    </a:lnTo>
                    <a:lnTo>
                      <a:pt x="1132" y="642"/>
                    </a:lnTo>
                    <a:lnTo>
                      <a:pt x="1138" y="638"/>
                    </a:lnTo>
                    <a:lnTo>
                      <a:pt x="1138" y="638"/>
                    </a:lnTo>
                    <a:lnTo>
                      <a:pt x="1138" y="636"/>
                    </a:lnTo>
                    <a:lnTo>
                      <a:pt x="1138" y="636"/>
                    </a:lnTo>
                    <a:lnTo>
                      <a:pt x="1142" y="632"/>
                    </a:lnTo>
                    <a:lnTo>
                      <a:pt x="1144" y="630"/>
                    </a:lnTo>
                    <a:lnTo>
                      <a:pt x="1144" y="628"/>
                    </a:lnTo>
                    <a:lnTo>
                      <a:pt x="1144" y="628"/>
                    </a:lnTo>
                    <a:lnTo>
                      <a:pt x="1146" y="622"/>
                    </a:lnTo>
                    <a:lnTo>
                      <a:pt x="1146" y="618"/>
                    </a:lnTo>
                    <a:lnTo>
                      <a:pt x="1146" y="618"/>
                    </a:lnTo>
                    <a:lnTo>
                      <a:pt x="1144" y="620"/>
                    </a:lnTo>
                    <a:lnTo>
                      <a:pt x="1144" y="620"/>
                    </a:lnTo>
                    <a:lnTo>
                      <a:pt x="1146" y="620"/>
                    </a:lnTo>
                    <a:lnTo>
                      <a:pt x="1144" y="614"/>
                    </a:lnTo>
                    <a:lnTo>
                      <a:pt x="1144" y="614"/>
                    </a:lnTo>
                    <a:lnTo>
                      <a:pt x="1142" y="606"/>
                    </a:lnTo>
                    <a:lnTo>
                      <a:pt x="1140" y="604"/>
                    </a:lnTo>
                    <a:lnTo>
                      <a:pt x="1134" y="602"/>
                    </a:lnTo>
                    <a:lnTo>
                      <a:pt x="1134" y="602"/>
                    </a:lnTo>
                    <a:lnTo>
                      <a:pt x="1132" y="606"/>
                    </a:lnTo>
                    <a:lnTo>
                      <a:pt x="1132" y="606"/>
                    </a:lnTo>
                    <a:lnTo>
                      <a:pt x="1130" y="608"/>
                    </a:lnTo>
                    <a:lnTo>
                      <a:pt x="1130" y="608"/>
                    </a:lnTo>
                    <a:lnTo>
                      <a:pt x="1128" y="608"/>
                    </a:lnTo>
                    <a:lnTo>
                      <a:pt x="1126" y="606"/>
                    </a:lnTo>
                    <a:lnTo>
                      <a:pt x="1126" y="604"/>
                    </a:lnTo>
                    <a:lnTo>
                      <a:pt x="1130" y="604"/>
                    </a:lnTo>
                    <a:lnTo>
                      <a:pt x="1130" y="604"/>
                    </a:lnTo>
                    <a:lnTo>
                      <a:pt x="1132" y="596"/>
                    </a:lnTo>
                    <a:lnTo>
                      <a:pt x="1134" y="590"/>
                    </a:lnTo>
                    <a:lnTo>
                      <a:pt x="1134" y="586"/>
                    </a:lnTo>
                    <a:lnTo>
                      <a:pt x="1134" y="586"/>
                    </a:lnTo>
                    <a:lnTo>
                      <a:pt x="1130" y="582"/>
                    </a:lnTo>
                    <a:lnTo>
                      <a:pt x="1130" y="582"/>
                    </a:lnTo>
                    <a:lnTo>
                      <a:pt x="1130" y="580"/>
                    </a:lnTo>
                    <a:lnTo>
                      <a:pt x="1132" y="578"/>
                    </a:lnTo>
                    <a:lnTo>
                      <a:pt x="1132" y="578"/>
                    </a:lnTo>
                    <a:lnTo>
                      <a:pt x="1128" y="574"/>
                    </a:lnTo>
                    <a:lnTo>
                      <a:pt x="1128" y="574"/>
                    </a:lnTo>
                    <a:lnTo>
                      <a:pt x="1124" y="574"/>
                    </a:lnTo>
                    <a:lnTo>
                      <a:pt x="1124" y="574"/>
                    </a:lnTo>
                    <a:lnTo>
                      <a:pt x="1120" y="570"/>
                    </a:lnTo>
                    <a:lnTo>
                      <a:pt x="1118" y="568"/>
                    </a:lnTo>
                    <a:lnTo>
                      <a:pt x="1118" y="568"/>
                    </a:lnTo>
                    <a:lnTo>
                      <a:pt x="1114" y="568"/>
                    </a:lnTo>
                    <a:lnTo>
                      <a:pt x="1114" y="568"/>
                    </a:lnTo>
                    <a:lnTo>
                      <a:pt x="1112" y="570"/>
                    </a:lnTo>
                    <a:lnTo>
                      <a:pt x="1112" y="570"/>
                    </a:lnTo>
                    <a:lnTo>
                      <a:pt x="1112" y="574"/>
                    </a:lnTo>
                    <a:lnTo>
                      <a:pt x="1112" y="574"/>
                    </a:lnTo>
                    <a:lnTo>
                      <a:pt x="1110" y="576"/>
                    </a:lnTo>
                    <a:lnTo>
                      <a:pt x="1108" y="576"/>
                    </a:lnTo>
                    <a:lnTo>
                      <a:pt x="1108" y="576"/>
                    </a:lnTo>
                    <a:lnTo>
                      <a:pt x="1106" y="578"/>
                    </a:lnTo>
                    <a:lnTo>
                      <a:pt x="1104" y="582"/>
                    </a:lnTo>
                    <a:lnTo>
                      <a:pt x="1104" y="582"/>
                    </a:lnTo>
                    <a:lnTo>
                      <a:pt x="1098" y="584"/>
                    </a:lnTo>
                    <a:lnTo>
                      <a:pt x="1098" y="584"/>
                    </a:lnTo>
                    <a:lnTo>
                      <a:pt x="1096" y="598"/>
                    </a:lnTo>
                    <a:lnTo>
                      <a:pt x="1096" y="598"/>
                    </a:lnTo>
                    <a:lnTo>
                      <a:pt x="1094" y="598"/>
                    </a:lnTo>
                    <a:lnTo>
                      <a:pt x="1092" y="600"/>
                    </a:lnTo>
                    <a:lnTo>
                      <a:pt x="1092" y="600"/>
                    </a:lnTo>
                    <a:lnTo>
                      <a:pt x="1092" y="606"/>
                    </a:lnTo>
                    <a:lnTo>
                      <a:pt x="1092" y="614"/>
                    </a:lnTo>
                    <a:lnTo>
                      <a:pt x="1096" y="616"/>
                    </a:lnTo>
                    <a:lnTo>
                      <a:pt x="1096" y="616"/>
                    </a:lnTo>
                    <a:lnTo>
                      <a:pt x="1096" y="626"/>
                    </a:lnTo>
                    <a:lnTo>
                      <a:pt x="1086" y="644"/>
                    </a:lnTo>
                    <a:lnTo>
                      <a:pt x="1086" y="644"/>
                    </a:lnTo>
                    <a:lnTo>
                      <a:pt x="1082" y="644"/>
                    </a:lnTo>
                    <a:lnTo>
                      <a:pt x="1080" y="644"/>
                    </a:lnTo>
                    <a:lnTo>
                      <a:pt x="1080" y="644"/>
                    </a:lnTo>
                    <a:lnTo>
                      <a:pt x="1076" y="642"/>
                    </a:lnTo>
                    <a:lnTo>
                      <a:pt x="1076" y="642"/>
                    </a:lnTo>
                    <a:lnTo>
                      <a:pt x="1076" y="636"/>
                    </a:lnTo>
                    <a:lnTo>
                      <a:pt x="1074" y="632"/>
                    </a:lnTo>
                    <a:lnTo>
                      <a:pt x="1074" y="632"/>
                    </a:lnTo>
                    <a:lnTo>
                      <a:pt x="1072" y="616"/>
                    </a:lnTo>
                    <a:lnTo>
                      <a:pt x="1074" y="608"/>
                    </a:lnTo>
                    <a:lnTo>
                      <a:pt x="1076" y="602"/>
                    </a:lnTo>
                    <a:lnTo>
                      <a:pt x="1076" y="602"/>
                    </a:lnTo>
                    <a:lnTo>
                      <a:pt x="1080" y="594"/>
                    </a:lnTo>
                    <a:lnTo>
                      <a:pt x="1080" y="594"/>
                    </a:lnTo>
                    <a:lnTo>
                      <a:pt x="1082" y="588"/>
                    </a:lnTo>
                    <a:lnTo>
                      <a:pt x="1082" y="582"/>
                    </a:lnTo>
                    <a:lnTo>
                      <a:pt x="1082" y="582"/>
                    </a:lnTo>
                    <a:lnTo>
                      <a:pt x="1080" y="584"/>
                    </a:lnTo>
                    <a:lnTo>
                      <a:pt x="1076" y="586"/>
                    </a:lnTo>
                    <a:lnTo>
                      <a:pt x="1076" y="586"/>
                    </a:lnTo>
                    <a:lnTo>
                      <a:pt x="1076" y="590"/>
                    </a:lnTo>
                    <a:lnTo>
                      <a:pt x="1076" y="590"/>
                    </a:lnTo>
                    <a:lnTo>
                      <a:pt x="1074" y="592"/>
                    </a:lnTo>
                    <a:lnTo>
                      <a:pt x="1072" y="592"/>
                    </a:lnTo>
                    <a:lnTo>
                      <a:pt x="1072" y="592"/>
                    </a:lnTo>
                    <a:lnTo>
                      <a:pt x="1072" y="586"/>
                    </a:lnTo>
                    <a:lnTo>
                      <a:pt x="1072" y="586"/>
                    </a:lnTo>
                    <a:lnTo>
                      <a:pt x="1074" y="584"/>
                    </a:lnTo>
                    <a:lnTo>
                      <a:pt x="1078" y="582"/>
                    </a:lnTo>
                    <a:lnTo>
                      <a:pt x="1078" y="582"/>
                    </a:lnTo>
                    <a:lnTo>
                      <a:pt x="1078" y="576"/>
                    </a:lnTo>
                    <a:lnTo>
                      <a:pt x="1078" y="576"/>
                    </a:lnTo>
                    <a:lnTo>
                      <a:pt x="1084" y="566"/>
                    </a:lnTo>
                    <a:lnTo>
                      <a:pt x="1084" y="566"/>
                    </a:lnTo>
                    <a:lnTo>
                      <a:pt x="1088" y="568"/>
                    </a:lnTo>
                    <a:lnTo>
                      <a:pt x="1090" y="568"/>
                    </a:lnTo>
                    <a:lnTo>
                      <a:pt x="1090" y="564"/>
                    </a:lnTo>
                    <a:lnTo>
                      <a:pt x="1090" y="564"/>
                    </a:lnTo>
                    <a:lnTo>
                      <a:pt x="1096" y="566"/>
                    </a:lnTo>
                    <a:lnTo>
                      <a:pt x="1102" y="564"/>
                    </a:lnTo>
                    <a:lnTo>
                      <a:pt x="1102" y="564"/>
                    </a:lnTo>
                    <a:lnTo>
                      <a:pt x="1104" y="560"/>
                    </a:lnTo>
                    <a:lnTo>
                      <a:pt x="1104" y="560"/>
                    </a:lnTo>
                    <a:lnTo>
                      <a:pt x="1106" y="560"/>
                    </a:lnTo>
                    <a:lnTo>
                      <a:pt x="1108" y="562"/>
                    </a:lnTo>
                    <a:lnTo>
                      <a:pt x="1112" y="564"/>
                    </a:lnTo>
                    <a:lnTo>
                      <a:pt x="1112" y="564"/>
                    </a:lnTo>
                    <a:lnTo>
                      <a:pt x="1116" y="564"/>
                    </a:lnTo>
                    <a:lnTo>
                      <a:pt x="1116" y="564"/>
                    </a:lnTo>
                    <a:lnTo>
                      <a:pt x="1116" y="562"/>
                    </a:lnTo>
                    <a:lnTo>
                      <a:pt x="1116" y="562"/>
                    </a:lnTo>
                    <a:lnTo>
                      <a:pt x="1116" y="562"/>
                    </a:lnTo>
                    <a:lnTo>
                      <a:pt x="1120" y="562"/>
                    </a:lnTo>
                    <a:lnTo>
                      <a:pt x="1120" y="564"/>
                    </a:lnTo>
                    <a:lnTo>
                      <a:pt x="1120" y="564"/>
                    </a:lnTo>
                    <a:lnTo>
                      <a:pt x="1124" y="564"/>
                    </a:lnTo>
                    <a:lnTo>
                      <a:pt x="1124" y="564"/>
                    </a:lnTo>
                    <a:lnTo>
                      <a:pt x="1124" y="562"/>
                    </a:lnTo>
                    <a:lnTo>
                      <a:pt x="1124" y="562"/>
                    </a:lnTo>
                    <a:lnTo>
                      <a:pt x="1120" y="556"/>
                    </a:lnTo>
                    <a:lnTo>
                      <a:pt x="1112" y="556"/>
                    </a:lnTo>
                    <a:lnTo>
                      <a:pt x="1112" y="556"/>
                    </a:lnTo>
                    <a:lnTo>
                      <a:pt x="1110" y="546"/>
                    </a:lnTo>
                    <a:lnTo>
                      <a:pt x="1110" y="546"/>
                    </a:lnTo>
                    <a:lnTo>
                      <a:pt x="1096" y="552"/>
                    </a:lnTo>
                    <a:lnTo>
                      <a:pt x="1086" y="554"/>
                    </a:lnTo>
                    <a:lnTo>
                      <a:pt x="1078" y="552"/>
                    </a:lnTo>
                    <a:lnTo>
                      <a:pt x="1078" y="552"/>
                    </a:lnTo>
                    <a:lnTo>
                      <a:pt x="1076" y="544"/>
                    </a:lnTo>
                    <a:lnTo>
                      <a:pt x="1076" y="544"/>
                    </a:lnTo>
                    <a:lnTo>
                      <a:pt x="1066" y="546"/>
                    </a:lnTo>
                    <a:lnTo>
                      <a:pt x="1066" y="546"/>
                    </a:lnTo>
                    <a:lnTo>
                      <a:pt x="1064" y="544"/>
                    </a:lnTo>
                    <a:lnTo>
                      <a:pt x="1064" y="542"/>
                    </a:lnTo>
                    <a:lnTo>
                      <a:pt x="1064" y="542"/>
                    </a:lnTo>
                    <a:lnTo>
                      <a:pt x="1064" y="540"/>
                    </a:lnTo>
                    <a:lnTo>
                      <a:pt x="1064" y="540"/>
                    </a:lnTo>
                    <a:lnTo>
                      <a:pt x="1066" y="540"/>
                    </a:lnTo>
                    <a:lnTo>
                      <a:pt x="1068" y="540"/>
                    </a:lnTo>
                    <a:lnTo>
                      <a:pt x="1068" y="540"/>
                    </a:lnTo>
                    <a:lnTo>
                      <a:pt x="1072" y="538"/>
                    </a:lnTo>
                    <a:lnTo>
                      <a:pt x="1074" y="534"/>
                    </a:lnTo>
                    <a:lnTo>
                      <a:pt x="1074" y="534"/>
                    </a:lnTo>
                    <a:lnTo>
                      <a:pt x="1072" y="534"/>
                    </a:lnTo>
                    <a:lnTo>
                      <a:pt x="1068" y="532"/>
                    </a:lnTo>
                    <a:lnTo>
                      <a:pt x="1068" y="534"/>
                    </a:lnTo>
                    <a:lnTo>
                      <a:pt x="1068" y="534"/>
                    </a:lnTo>
                    <a:lnTo>
                      <a:pt x="1062" y="536"/>
                    </a:lnTo>
                    <a:lnTo>
                      <a:pt x="1062" y="538"/>
                    </a:lnTo>
                    <a:lnTo>
                      <a:pt x="1054" y="544"/>
                    </a:lnTo>
                    <a:lnTo>
                      <a:pt x="1054" y="544"/>
                    </a:lnTo>
                    <a:lnTo>
                      <a:pt x="1046" y="546"/>
                    </a:lnTo>
                    <a:lnTo>
                      <a:pt x="1046" y="546"/>
                    </a:lnTo>
                    <a:lnTo>
                      <a:pt x="1044" y="550"/>
                    </a:lnTo>
                    <a:lnTo>
                      <a:pt x="1044" y="550"/>
                    </a:lnTo>
                    <a:lnTo>
                      <a:pt x="1040" y="550"/>
                    </a:lnTo>
                    <a:lnTo>
                      <a:pt x="1038" y="550"/>
                    </a:lnTo>
                    <a:lnTo>
                      <a:pt x="1034" y="546"/>
                    </a:lnTo>
                    <a:lnTo>
                      <a:pt x="1034" y="544"/>
                    </a:lnTo>
                    <a:lnTo>
                      <a:pt x="1034" y="544"/>
                    </a:lnTo>
                    <a:lnTo>
                      <a:pt x="1028" y="546"/>
                    </a:lnTo>
                    <a:lnTo>
                      <a:pt x="1024" y="546"/>
                    </a:lnTo>
                    <a:lnTo>
                      <a:pt x="1024" y="546"/>
                    </a:lnTo>
                    <a:lnTo>
                      <a:pt x="1018" y="546"/>
                    </a:lnTo>
                    <a:lnTo>
                      <a:pt x="1018" y="546"/>
                    </a:lnTo>
                    <a:lnTo>
                      <a:pt x="1026" y="540"/>
                    </a:lnTo>
                    <a:lnTo>
                      <a:pt x="1026" y="540"/>
                    </a:lnTo>
                    <a:lnTo>
                      <a:pt x="1028" y="536"/>
                    </a:lnTo>
                    <a:lnTo>
                      <a:pt x="1028" y="536"/>
                    </a:lnTo>
                    <a:lnTo>
                      <a:pt x="1032" y="536"/>
                    </a:lnTo>
                    <a:lnTo>
                      <a:pt x="1032" y="536"/>
                    </a:lnTo>
                    <a:lnTo>
                      <a:pt x="1038" y="530"/>
                    </a:lnTo>
                    <a:lnTo>
                      <a:pt x="1038" y="530"/>
                    </a:lnTo>
                    <a:lnTo>
                      <a:pt x="1042" y="530"/>
                    </a:lnTo>
                    <a:lnTo>
                      <a:pt x="1042" y="530"/>
                    </a:lnTo>
                    <a:lnTo>
                      <a:pt x="1044" y="526"/>
                    </a:lnTo>
                    <a:lnTo>
                      <a:pt x="1044" y="526"/>
                    </a:lnTo>
                    <a:lnTo>
                      <a:pt x="1050" y="522"/>
                    </a:lnTo>
                    <a:lnTo>
                      <a:pt x="1050" y="522"/>
                    </a:lnTo>
                    <a:lnTo>
                      <a:pt x="1048" y="522"/>
                    </a:lnTo>
                    <a:lnTo>
                      <a:pt x="1044" y="520"/>
                    </a:lnTo>
                    <a:lnTo>
                      <a:pt x="1044" y="520"/>
                    </a:lnTo>
                    <a:lnTo>
                      <a:pt x="1042" y="518"/>
                    </a:lnTo>
                    <a:lnTo>
                      <a:pt x="1040" y="518"/>
                    </a:lnTo>
                    <a:lnTo>
                      <a:pt x="1036" y="518"/>
                    </a:lnTo>
                    <a:lnTo>
                      <a:pt x="1036" y="518"/>
                    </a:lnTo>
                    <a:lnTo>
                      <a:pt x="1028" y="518"/>
                    </a:lnTo>
                    <a:lnTo>
                      <a:pt x="1028" y="518"/>
                    </a:lnTo>
                    <a:lnTo>
                      <a:pt x="1024" y="518"/>
                    </a:lnTo>
                    <a:lnTo>
                      <a:pt x="1020" y="518"/>
                    </a:lnTo>
                    <a:lnTo>
                      <a:pt x="1020" y="518"/>
                    </a:lnTo>
                    <a:lnTo>
                      <a:pt x="1016" y="514"/>
                    </a:lnTo>
                    <a:lnTo>
                      <a:pt x="1010" y="512"/>
                    </a:lnTo>
                    <a:lnTo>
                      <a:pt x="1010" y="512"/>
                    </a:lnTo>
                    <a:lnTo>
                      <a:pt x="1006" y="512"/>
                    </a:lnTo>
                    <a:lnTo>
                      <a:pt x="1004" y="512"/>
                    </a:lnTo>
                    <a:lnTo>
                      <a:pt x="1004" y="514"/>
                    </a:lnTo>
                    <a:lnTo>
                      <a:pt x="1004" y="514"/>
                    </a:lnTo>
                    <a:lnTo>
                      <a:pt x="1002" y="516"/>
                    </a:lnTo>
                    <a:lnTo>
                      <a:pt x="1000" y="516"/>
                    </a:lnTo>
                    <a:lnTo>
                      <a:pt x="994" y="512"/>
                    </a:lnTo>
                    <a:lnTo>
                      <a:pt x="994" y="512"/>
                    </a:lnTo>
                    <a:lnTo>
                      <a:pt x="990" y="512"/>
                    </a:lnTo>
                    <a:lnTo>
                      <a:pt x="988" y="512"/>
                    </a:lnTo>
                    <a:lnTo>
                      <a:pt x="988" y="512"/>
                    </a:lnTo>
                    <a:lnTo>
                      <a:pt x="986" y="506"/>
                    </a:lnTo>
                    <a:lnTo>
                      <a:pt x="984" y="500"/>
                    </a:lnTo>
                    <a:lnTo>
                      <a:pt x="982" y="498"/>
                    </a:lnTo>
                    <a:lnTo>
                      <a:pt x="982" y="498"/>
                    </a:lnTo>
                    <a:lnTo>
                      <a:pt x="980" y="500"/>
                    </a:lnTo>
                    <a:lnTo>
                      <a:pt x="980" y="502"/>
                    </a:lnTo>
                    <a:lnTo>
                      <a:pt x="978" y="506"/>
                    </a:lnTo>
                    <a:lnTo>
                      <a:pt x="612" y="500"/>
                    </a:lnTo>
                    <a:lnTo>
                      <a:pt x="612" y="500"/>
                    </a:lnTo>
                    <a:lnTo>
                      <a:pt x="610" y="504"/>
                    </a:lnTo>
                    <a:lnTo>
                      <a:pt x="610" y="504"/>
                    </a:lnTo>
                    <a:lnTo>
                      <a:pt x="606" y="506"/>
                    </a:lnTo>
                    <a:lnTo>
                      <a:pt x="606" y="508"/>
                    </a:lnTo>
                    <a:lnTo>
                      <a:pt x="606" y="508"/>
                    </a:lnTo>
                    <a:lnTo>
                      <a:pt x="610" y="512"/>
                    </a:lnTo>
                    <a:lnTo>
                      <a:pt x="610" y="512"/>
                    </a:lnTo>
                    <a:lnTo>
                      <a:pt x="604" y="514"/>
                    </a:lnTo>
                    <a:lnTo>
                      <a:pt x="604" y="516"/>
                    </a:lnTo>
                    <a:lnTo>
                      <a:pt x="604" y="516"/>
                    </a:lnTo>
                    <a:lnTo>
                      <a:pt x="592" y="514"/>
                    </a:lnTo>
                    <a:lnTo>
                      <a:pt x="578" y="512"/>
                    </a:lnTo>
                    <a:lnTo>
                      <a:pt x="578" y="512"/>
                    </a:lnTo>
                    <a:lnTo>
                      <a:pt x="580" y="518"/>
                    </a:lnTo>
                    <a:lnTo>
                      <a:pt x="580" y="522"/>
                    </a:lnTo>
                    <a:lnTo>
                      <a:pt x="580" y="522"/>
                    </a:lnTo>
                    <a:lnTo>
                      <a:pt x="584" y="526"/>
                    </a:lnTo>
                    <a:lnTo>
                      <a:pt x="586" y="528"/>
                    </a:lnTo>
                    <a:lnTo>
                      <a:pt x="586" y="528"/>
                    </a:lnTo>
                    <a:lnTo>
                      <a:pt x="588" y="532"/>
                    </a:lnTo>
                    <a:lnTo>
                      <a:pt x="588" y="538"/>
                    </a:lnTo>
                    <a:lnTo>
                      <a:pt x="590" y="538"/>
                    </a:lnTo>
                    <a:lnTo>
                      <a:pt x="590" y="538"/>
                    </a:lnTo>
                    <a:lnTo>
                      <a:pt x="590" y="540"/>
                    </a:lnTo>
                    <a:lnTo>
                      <a:pt x="590" y="542"/>
                    </a:lnTo>
                    <a:lnTo>
                      <a:pt x="590" y="542"/>
                    </a:lnTo>
                    <a:lnTo>
                      <a:pt x="592" y="542"/>
                    </a:lnTo>
                    <a:lnTo>
                      <a:pt x="592" y="542"/>
                    </a:lnTo>
                    <a:lnTo>
                      <a:pt x="592" y="550"/>
                    </a:lnTo>
                    <a:lnTo>
                      <a:pt x="590" y="548"/>
                    </a:lnTo>
                    <a:lnTo>
                      <a:pt x="590" y="548"/>
                    </a:lnTo>
                    <a:lnTo>
                      <a:pt x="590" y="554"/>
                    </a:lnTo>
                    <a:lnTo>
                      <a:pt x="592" y="556"/>
                    </a:lnTo>
                    <a:lnTo>
                      <a:pt x="592" y="556"/>
                    </a:lnTo>
                    <a:lnTo>
                      <a:pt x="592" y="558"/>
                    </a:lnTo>
                    <a:lnTo>
                      <a:pt x="592" y="558"/>
                    </a:lnTo>
                    <a:lnTo>
                      <a:pt x="590" y="558"/>
                    </a:lnTo>
                    <a:lnTo>
                      <a:pt x="590" y="558"/>
                    </a:lnTo>
                    <a:lnTo>
                      <a:pt x="590" y="572"/>
                    </a:lnTo>
                    <a:lnTo>
                      <a:pt x="590" y="584"/>
                    </a:lnTo>
                    <a:lnTo>
                      <a:pt x="588" y="586"/>
                    </a:lnTo>
                    <a:lnTo>
                      <a:pt x="588" y="586"/>
                    </a:lnTo>
                    <a:lnTo>
                      <a:pt x="588" y="592"/>
                    </a:lnTo>
                    <a:lnTo>
                      <a:pt x="588" y="592"/>
                    </a:lnTo>
                    <a:lnTo>
                      <a:pt x="590" y="592"/>
                    </a:lnTo>
                    <a:lnTo>
                      <a:pt x="588" y="592"/>
                    </a:lnTo>
                    <a:lnTo>
                      <a:pt x="588" y="592"/>
                    </a:lnTo>
                    <a:lnTo>
                      <a:pt x="588" y="612"/>
                    </a:lnTo>
                    <a:lnTo>
                      <a:pt x="588" y="612"/>
                    </a:lnTo>
                    <a:lnTo>
                      <a:pt x="586" y="612"/>
                    </a:lnTo>
                    <a:lnTo>
                      <a:pt x="586" y="612"/>
                    </a:lnTo>
                    <a:lnTo>
                      <a:pt x="586" y="624"/>
                    </a:lnTo>
                    <a:lnTo>
                      <a:pt x="586" y="624"/>
                    </a:lnTo>
                    <a:lnTo>
                      <a:pt x="586" y="632"/>
                    </a:lnTo>
                    <a:lnTo>
                      <a:pt x="592" y="638"/>
                    </a:lnTo>
                    <a:lnTo>
                      <a:pt x="592" y="638"/>
                    </a:lnTo>
                    <a:lnTo>
                      <a:pt x="590" y="640"/>
                    </a:lnTo>
                    <a:lnTo>
                      <a:pt x="590" y="640"/>
                    </a:lnTo>
                    <a:lnTo>
                      <a:pt x="590" y="646"/>
                    </a:lnTo>
                    <a:lnTo>
                      <a:pt x="592" y="652"/>
                    </a:lnTo>
                    <a:lnTo>
                      <a:pt x="592" y="652"/>
                    </a:lnTo>
                    <a:lnTo>
                      <a:pt x="590" y="658"/>
                    </a:lnTo>
                    <a:lnTo>
                      <a:pt x="590" y="666"/>
                    </a:lnTo>
                    <a:lnTo>
                      <a:pt x="590" y="666"/>
                    </a:lnTo>
                    <a:lnTo>
                      <a:pt x="588" y="666"/>
                    </a:lnTo>
                    <a:lnTo>
                      <a:pt x="586" y="668"/>
                    </a:lnTo>
                    <a:lnTo>
                      <a:pt x="586" y="670"/>
                    </a:lnTo>
                    <a:lnTo>
                      <a:pt x="586" y="670"/>
                    </a:lnTo>
                    <a:lnTo>
                      <a:pt x="592" y="680"/>
                    </a:lnTo>
                    <a:lnTo>
                      <a:pt x="592" y="680"/>
                    </a:lnTo>
                    <a:lnTo>
                      <a:pt x="594" y="682"/>
                    </a:lnTo>
                    <a:lnTo>
                      <a:pt x="594" y="682"/>
                    </a:lnTo>
                    <a:lnTo>
                      <a:pt x="594" y="686"/>
                    </a:lnTo>
                    <a:lnTo>
                      <a:pt x="596" y="686"/>
                    </a:lnTo>
                    <a:lnTo>
                      <a:pt x="596" y="686"/>
                    </a:lnTo>
                    <a:lnTo>
                      <a:pt x="596" y="692"/>
                    </a:lnTo>
                    <a:lnTo>
                      <a:pt x="596" y="698"/>
                    </a:lnTo>
                    <a:lnTo>
                      <a:pt x="596" y="698"/>
                    </a:lnTo>
                    <a:lnTo>
                      <a:pt x="598" y="698"/>
                    </a:lnTo>
                    <a:lnTo>
                      <a:pt x="600" y="700"/>
                    </a:lnTo>
                    <a:lnTo>
                      <a:pt x="600" y="700"/>
                    </a:lnTo>
                    <a:lnTo>
                      <a:pt x="602" y="704"/>
                    </a:lnTo>
                    <a:lnTo>
                      <a:pt x="604" y="704"/>
                    </a:lnTo>
                    <a:lnTo>
                      <a:pt x="604" y="704"/>
                    </a:lnTo>
                    <a:lnTo>
                      <a:pt x="604" y="712"/>
                    </a:lnTo>
                    <a:lnTo>
                      <a:pt x="604" y="712"/>
                    </a:lnTo>
                    <a:lnTo>
                      <a:pt x="608" y="714"/>
                    </a:lnTo>
                    <a:lnTo>
                      <a:pt x="608" y="714"/>
                    </a:lnTo>
                    <a:lnTo>
                      <a:pt x="610" y="712"/>
                    </a:lnTo>
                    <a:lnTo>
                      <a:pt x="610" y="712"/>
                    </a:lnTo>
                    <a:lnTo>
                      <a:pt x="608" y="708"/>
                    </a:lnTo>
                    <a:lnTo>
                      <a:pt x="608" y="708"/>
                    </a:lnTo>
                    <a:lnTo>
                      <a:pt x="612" y="708"/>
                    </a:lnTo>
                    <a:lnTo>
                      <a:pt x="612" y="708"/>
                    </a:lnTo>
                    <a:lnTo>
                      <a:pt x="612" y="710"/>
                    </a:lnTo>
                    <a:lnTo>
                      <a:pt x="614" y="710"/>
                    </a:lnTo>
                    <a:lnTo>
                      <a:pt x="616" y="710"/>
                    </a:lnTo>
                    <a:lnTo>
                      <a:pt x="616" y="710"/>
                    </a:lnTo>
                    <a:lnTo>
                      <a:pt x="614" y="710"/>
                    </a:lnTo>
                    <a:lnTo>
                      <a:pt x="612" y="712"/>
                    </a:lnTo>
                    <a:lnTo>
                      <a:pt x="612" y="712"/>
                    </a:lnTo>
                    <a:lnTo>
                      <a:pt x="614" y="718"/>
                    </a:lnTo>
                    <a:lnTo>
                      <a:pt x="616" y="720"/>
                    </a:lnTo>
                    <a:lnTo>
                      <a:pt x="616" y="720"/>
                    </a:lnTo>
                    <a:lnTo>
                      <a:pt x="612" y="718"/>
                    </a:lnTo>
                    <a:lnTo>
                      <a:pt x="612" y="718"/>
                    </a:lnTo>
                    <a:lnTo>
                      <a:pt x="610" y="718"/>
                    </a:lnTo>
                    <a:lnTo>
                      <a:pt x="610" y="718"/>
                    </a:lnTo>
                    <a:lnTo>
                      <a:pt x="610" y="724"/>
                    </a:lnTo>
                    <a:lnTo>
                      <a:pt x="610" y="724"/>
                    </a:lnTo>
                    <a:lnTo>
                      <a:pt x="614" y="726"/>
                    </a:lnTo>
                    <a:lnTo>
                      <a:pt x="620" y="730"/>
                    </a:lnTo>
                    <a:lnTo>
                      <a:pt x="622" y="734"/>
                    </a:lnTo>
                    <a:lnTo>
                      <a:pt x="622" y="734"/>
                    </a:lnTo>
                    <a:lnTo>
                      <a:pt x="618" y="734"/>
                    </a:lnTo>
                    <a:lnTo>
                      <a:pt x="618" y="734"/>
                    </a:lnTo>
                    <a:lnTo>
                      <a:pt x="618" y="738"/>
                    </a:lnTo>
                    <a:lnTo>
                      <a:pt x="620" y="742"/>
                    </a:lnTo>
                    <a:lnTo>
                      <a:pt x="620" y="742"/>
                    </a:lnTo>
                    <a:lnTo>
                      <a:pt x="622" y="746"/>
                    </a:lnTo>
                    <a:lnTo>
                      <a:pt x="624" y="748"/>
                    </a:lnTo>
                    <a:lnTo>
                      <a:pt x="624" y="748"/>
                    </a:lnTo>
                    <a:lnTo>
                      <a:pt x="624" y="752"/>
                    </a:lnTo>
                    <a:lnTo>
                      <a:pt x="626" y="754"/>
                    </a:lnTo>
                    <a:lnTo>
                      <a:pt x="626" y="754"/>
                    </a:lnTo>
                    <a:lnTo>
                      <a:pt x="628" y="756"/>
                    </a:lnTo>
                    <a:lnTo>
                      <a:pt x="628" y="756"/>
                    </a:lnTo>
                    <a:lnTo>
                      <a:pt x="632" y="762"/>
                    </a:lnTo>
                    <a:lnTo>
                      <a:pt x="632" y="762"/>
                    </a:lnTo>
                    <a:lnTo>
                      <a:pt x="632" y="764"/>
                    </a:lnTo>
                    <a:lnTo>
                      <a:pt x="632" y="766"/>
                    </a:lnTo>
                    <a:lnTo>
                      <a:pt x="632" y="766"/>
                    </a:lnTo>
                    <a:lnTo>
                      <a:pt x="636" y="766"/>
                    </a:lnTo>
                    <a:lnTo>
                      <a:pt x="636" y="766"/>
                    </a:lnTo>
                    <a:lnTo>
                      <a:pt x="636" y="778"/>
                    </a:lnTo>
                    <a:lnTo>
                      <a:pt x="636" y="778"/>
                    </a:lnTo>
                    <a:lnTo>
                      <a:pt x="642" y="778"/>
                    </a:lnTo>
                    <a:lnTo>
                      <a:pt x="648" y="780"/>
                    </a:lnTo>
                    <a:lnTo>
                      <a:pt x="660" y="782"/>
                    </a:lnTo>
                    <a:lnTo>
                      <a:pt x="660" y="782"/>
                    </a:lnTo>
                    <a:lnTo>
                      <a:pt x="662" y="790"/>
                    </a:lnTo>
                    <a:lnTo>
                      <a:pt x="662" y="790"/>
                    </a:lnTo>
                    <a:lnTo>
                      <a:pt x="666" y="788"/>
                    </a:lnTo>
                    <a:lnTo>
                      <a:pt x="666" y="788"/>
                    </a:lnTo>
                    <a:lnTo>
                      <a:pt x="674" y="798"/>
                    </a:lnTo>
                    <a:lnTo>
                      <a:pt x="674" y="798"/>
                    </a:lnTo>
                    <a:lnTo>
                      <a:pt x="676" y="800"/>
                    </a:lnTo>
                    <a:lnTo>
                      <a:pt x="678" y="802"/>
                    </a:lnTo>
                    <a:lnTo>
                      <a:pt x="678" y="802"/>
                    </a:lnTo>
                    <a:lnTo>
                      <a:pt x="680" y="804"/>
                    </a:lnTo>
                    <a:lnTo>
                      <a:pt x="678" y="808"/>
                    </a:lnTo>
                    <a:lnTo>
                      <a:pt x="680" y="810"/>
                    </a:lnTo>
                    <a:lnTo>
                      <a:pt x="680" y="810"/>
                    </a:lnTo>
                    <a:lnTo>
                      <a:pt x="682" y="814"/>
                    </a:lnTo>
                    <a:lnTo>
                      <a:pt x="718" y="810"/>
                    </a:lnTo>
                    <a:lnTo>
                      <a:pt x="718" y="816"/>
                    </a:lnTo>
                    <a:lnTo>
                      <a:pt x="754" y="834"/>
                    </a:lnTo>
                    <a:lnTo>
                      <a:pt x="798" y="836"/>
                    </a:lnTo>
                    <a:lnTo>
                      <a:pt x="798" y="828"/>
                    </a:lnTo>
                    <a:lnTo>
                      <a:pt x="826" y="828"/>
                    </a:lnTo>
                    <a:lnTo>
                      <a:pt x="832" y="836"/>
                    </a:lnTo>
                    <a:lnTo>
                      <a:pt x="836" y="840"/>
                    </a:lnTo>
                    <a:lnTo>
                      <a:pt x="838" y="842"/>
                    </a:lnTo>
                    <a:lnTo>
                      <a:pt x="842" y="846"/>
                    </a:lnTo>
                    <a:lnTo>
                      <a:pt x="846" y="852"/>
                    </a:lnTo>
                    <a:lnTo>
                      <a:pt x="850" y="858"/>
                    </a:lnTo>
                    <a:lnTo>
                      <a:pt x="850" y="862"/>
                    </a:lnTo>
                    <a:lnTo>
                      <a:pt x="854" y="866"/>
                    </a:lnTo>
                    <a:lnTo>
                      <a:pt x="858" y="872"/>
                    </a:lnTo>
                    <a:lnTo>
                      <a:pt x="862" y="874"/>
                    </a:lnTo>
                    <a:lnTo>
                      <a:pt x="866" y="874"/>
                    </a:lnTo>
                    <a:lnTo>
                      <a:pt x="870" y="874"/>
                    </a:lnTo>
                    <a:lnTo>
                      <a:pt x="874" y="872"/>
                    </a:lnTo>
                    <a:lnTo>
                      <a:pt x="878" y="866"/>
                    </a:lnTo>
                    <a:lnTo>
                      <a:pt x="884" y="864"/>
                    </a:lnTo>
                    <a:lnTo>
                      <a:pt x="888" y="864"/>
                    </a:lnTo>
                    <a:lnTo>
                      <a:pt x="892" y="866"/>
                    </a:lnTo>
                    <a:lnTo>
                      <a:pt x="896" y="870"/>
                    </a:lnTo>
                    <a:lnTo>
                      <a:pt x="900" y="874"/>
                    </a:lnTo>
                    <a:lnTo>
                      <a:pt x="902" y="880"/>
                    </a:lnTo>
                    <a:lnTo>
                      <a:pt x="904" y="882"/>
                    </a:lnTo>
                    <a:lnTo>
                      <a:pt x="906" y="888"/>
                    </a:lnTo>
                    <a:lnTo>
                      <a:pt x="910" y="896"/>
                    </a:lnTo>
                    <a:lnTo>
                      <a:pt x="912" y="900"/>
                    </a:lnTo>
                    <a:lnTo>
                      <a:pt x="916" y="904"/>
                    </a:lnTo>
                    <a:lnTo>
                      <a:pt x="920" y="908"/>
                    </a:lnTo>
                    <a:lnTo>
                      <a:pt x="922" y="918"/>
                    </a:lnTo>
                    <a:lnTo>
                      <a:pt x="922" y="924"/>
                    </a:lnTo>
                    <a:lnTo>
                      <a:pt x="928" y="926"/>
                    </a:lnTo>
                    <a:lnTo>
                      <a:pt x="932" y="928"/>
                    </a:lnTo>
                    <a:lnTo>
                      <a:pt x="938" y="930"/>
                    </a:lnTo>
                    <a:lnTo>
                      <a:pt x="942" y="932"/>
                    </a:lnTo>
                    <a:lnTo>
                      <a:pt x="948" y="932"/>
                    </a:lnTo>
                    <a:lnTo>
                      <a:pt x="946" y="932"/>
                    </a:lnTo>
                    <a:lnTo>
                      <a:pt x="946" y="932"/>
                    </a:lnTo>
                    <a:lnTo>
                      <a:pt x="946" y="930"/>
                    </a:lnTo>
                    <a:lnTo>
                      <a:pt x="946" y="930"/>
                    </a:lnTo>
                    <a:lnTo>
                      <a:pt x="946" y="928"/>
                    </a:lnTo>
                    <a:lnTo>
                      <a:pt x="946" y="928"/>
                    </a:lnTo>
                    <a:lnTo>
                      <a:pt x="946" y="924"/>
                    </a:lnTo>
                    <a:lnTo>
                      <a:pt x="944" y="924"/>
                    </a:lnTo>
                    <a:lnTo>
                      <a:pt x="944" y="924"/>
                    </a:lnTo>
                    <a:lnTo>
                      <a:pt x="944" y="920"/>
                    </a:lnTo>
                    <a:lnTo>
                      <a:pt x="942" y="920"/>
                    </a:lnTo>
                    <a:lnTo>
                      <a:pt x="942" y="920"/>
                    </a:lnTo>
                    <a:lnTo>
                      <a:pt x="940" y="914"/>
                    </a:lnTo>
                    <a:lnTo>
                      <a:pt x="942" y="906"/>
                    </a:lnTo>
                    <a:lnTo>
                      <a:pt x="942" y="906"/>
                    </a:lnTo>
                    <a:lnTo>
                      <a:pt x="940" y="904"/>
                    </a:lnTo>
                    <a:lnTo>
                      <a:pt x="940" y="904"/>
                    </a:lnTo>
                    <a:lnTo>
                      <a:pt x="940" y="904"/>
                    </a:lnTo>
                    <a:lnTo>
                      <a:pt x="944" y="902"/>
                    </a:lnTo>
                    <a:lnTo>
                      <a:pt x="944" y="902"/>
                    </a:lnTo>
                    <a:lnTo>
                      <a:pt x="944" y="894"/>
                    </a:lnTo>
                    <a:lnTo>
                      <a:pt x="944" y="894"/>
                    </a:lnTo>
                    <a:lnTo>
                      <a:pt x="948" y="894"/>
                    </a:lnTo>
                    <a:lnTo>
                      <a:pt x="948" y="894"/>
                    </a:lnTo>
                    <a:lnTo>
                      <a:pt x="950" y="890"/>
                    </a:lnTo>
                    <a:lnTo>
                      <a:pt x="950" y="890"/>
                    </a:lnTo>
                    <a:lnTo>
                      <a:pt x="954" y="890"/>
                    </a:lnTo>
                    <a:lnTo>
                      <a:pt x="954" y="890"/>
                    </a:lnTo>
                    <a:lnTo>
                      <a:pt x="958" y="888"/>
                    </a:lnTo>
                    <a:lnTo>
                      <a:pt x="958" y="886"/>
                    </a:lnTo>
                    <a:lnTo>
                      <a:pt x="958" y="882"/>
                    </a:lnTo>
                    <a:lnTo>
                      <a:pt x="958" y="882"/>
                    </a:lnTo>
                    <a:lnTo>
                      <a:pt x="962" y="882"/>
                    </a:lnTo>
                    <a:lnTo>
                      <a:pt x="962" y="880"/>
                    </a:lnTo>
                    <a:lnTo>
                      <a:pt x="962" y="880"/>
                    </a:lnTo>
                    <a:lnTo>
                      <a:pt x="968" y="880"/>
                    </a:lnTo>
                    <a:lnTo>
                      <a:pt x="968" y="880"/>
                    </a:lnTo>
                    <a:lnTo>
                      <a:pt x="972" y="876"/>
                    </a:lnTo>
                    <a:lnTo>
                      <a:pt x="972" y="876"/>
                    </a:lnTo>
                    <a:lnTo>
                      <a:pt x="972" y="878"/>
                    </a:lnTo>
                    <a:lnTo>
                      <a:pt x="974" y="878"/>
                    </a:lnTo>
                    <a:lnTo>
                      <a:pt x="974" y="878"/>
                    </a:lnTo>
                    <a:lnTo>
                      <a:pt x="974" y="872"/>
                    </a:lnTo>
                    <a:lnTo>
                      <a:pt x="974" y="872"/>
                    </a:lnTo>
                    <a:lnTo>
                      <a:pt x="978" y="870"/>
                    </a:lnTo>
                    <a:lnTo>
                      <a:pt x="978" y="870"/>
                    </a:lnTo>
                    <a:lnTo>
                      <a:pt x="978" y="864"/>
                    </a:lnTo>
                    <a:lnTo>
                      <a:pt x="978" y="864"/>
                    </a:lnTo>
                    <a:lnTo>
                      <a:pt x="986" y="866"/>
                    </a:lnTo>
                    <a:lnTo>
                      <a:pt x="994" y="864"/>
                    </a:lnTo>
                    <a:lnTo>
                      <a:pt x="994" y="864"/>
                    </a:lnTo>
                    <a:lnTo>
                      <a:pt x="994" y="860"/>
                    </a:lnTo>
                    <a:lnTo>
                      <a:pt x="994" y="860"/>
                    </a:lnTo>
                    <a:lnTo>
                      <a:pt x="994" y="860"/>
                    </a:lnTo>
                    <a:lnTo>
                      <a:pt x="996" y="862"/>
                    </a:lnTo>
                    <a:lnTo>
                      <a:pt x="996" y="862"/>
                    </a:lnTo>
                    <a:lnTo>
                      <a:pt x="998" y="862"/>
                    </a:lnTo>
                    <a:lnTo>
                      <a:pt x="1000" y="860"/>
                    </a:lnTo>
                    <a:lnTo>
                      <a:pt x="1000" y="860"/>
                    </a:lnTo>
                    <a:lnTo>
                      <a:pt x="1002" y="860"/>
                    </a:lnTo>
                    <a:lnTo>
                      <a:pt x="1004" y="862"/>
                    </a:lnTo>
                    <a:lnTo>
                      <a:pt x="1004" y="862"/>
                    </a:lnTo>
                    <a:lnTo>
                      <a:pt x="1010" y="864"/>
                    </a:lnTo>
                    <a:lnTo>
                      <a:pt x="1016" y="860"/>
                    </a:lnTo>
                    <a:lnTo>
                      <a:pt x="1016" y="860"/>
                    </a:lnTo>
                    <a:lnTo>
                      <a:pt x="1016" y="866"/>
                    </a:lnTo>
                    <a:lnTo>
                      <a:pt x="1016" y="866"/>
                    </a:lnTo>
                    <a:lnTo>
                      <a:pt x="1022" y="866"/>
                    </a:lnTo>
                    <a:lnTo>
                      <a:pt x="1026" y="868"/>
                    </a:lnTo>
                    <a:lnTo>
                      <a:pt x="1026" y="868"/>
                    </a:lnTo>
                    <a:lnTo>
                      <a:pt x="1026" y="870"/>
                    </a:lnTo>
                    <a:lnTo>
                      <a:pt x="1026" y="874"/>
                    </a:lnTo>
                    <a:lnTo>
                      <a:pt x="1026" y="874"/>
                    </a:lnTo>
                    <a:close/>
                    <a:moveTo>
                      <a:pt x="516" y="360"/>
                    </a:moveTo>
                    <a:lnTo>
                      <a:pt x="516" y="360"/>
                    </a:lnTo>
                    <a:lnTo>
                      <a:pt x="516" y="358"/>
                    </a:lnTo>
                    <a:lnTo>
                      <a:pt x="514" y="356"/>
                    </a:lnTo>
                    <a:lnTo>
                      <a:pt x="514" y="352"/>
                    </a:lnTo>
                    <a:lnTo>
                      <a:pt x="512" y="350"/>
                    </a:lnTo>
                    <a:lnTo>
                      <a:pt x="512" y="350"/>
                    </a:lnTo>
                    <a:lnTo>
                      <a:pt x="510" y="350"/>
                    </a:lnTo>
                    <a:lnTo>
                      <a:pt x="508" y="346"/>
                    </a:lnTo>
                    <a:lnTo>
                      <a:pt x="508" y="346"/>
                    </a:lnTo>
                    <a:lnTo>
                      <a:pt x="506" y="340"/>
                    </a:lnTo>
                    <a:lnTo>
                      <a:pt x="504" y="334"/>
                    </a:lnTo>
                    <a:lnTo>
                      <a:pt x="504" y="334"/>
                    </a:lnTo>
                    <a:lnTo>
                      <a:pt x="504" y="334"/>
                    </a:lnTo>
                    <a:lnTo>
                      <a:pt x="502" y="334"/>
                    </a:lnTo>
                    <a:lnTo>
                      <a:pt x="498" y="336"/>
                    </a:lnTo>
                    <a:lnTo>
                      <a:pt x="494" y="334"/>
                    </a:lnTo>
                    <a:lnTo>
                      <a:pt x="494" y="334"/>
                    </a:lnTo>
                    <a:lnTo>
                      <a:pt x="492" y="332"/>
                    </a:lnTo>
                    <a:lnTo>
                      <a:pt x="490" y="330"/>
                    </a:lnTo>
                    <a:lnTo>
                      <a:pt x="488" y="326"/>
                    </a:lnTo>
                    <a:lnTo>
                      <a:pt x="486" y="324"/>
                    </a:lnTo>
                    <a:lnTo>
                      <a:pt x="486" y="324"/>
                    </a:lnTo>
                    <a:lnTo>
                      <a:pt x="482" y="322"/>
                    </a:lnTo>
                    <a:lnTo>
                      <a:pt x="480" y="318"/>
                    </a:lnTo>
                    <a:lnTo>
                      <a:pt x="476" y="310"/>
                    </a:lnTo>
                    <a:lnTo>
                      <a:pt x="476" y="310"/>
                    </a:lnTo>
                    <a:lnTo>
                      <a:pt x="460" y="292"/>
                    </a:lnTo>
                    <a:lnTo>
                      <a:pt x="460" y="292"/>
                    </a:lnTo>
                    <a:lnTo>
                      <a:pt x="456" y="286"/>
                    </a:lnTo>
                    <a:lnTo>
                      <a:pt x="452" y="282"/>
                    </a:lnTo>
                    <a:lnTo>
                      <a:pt x="448" y="282"/>
                    </a:lnTo>
                    <a:lnTo>
                      <a:pt x="448" y="282"/>
                    </a:lnTo>
                    <a:lnTo>
                      <a:pt x="446" y="280"/>
                    </a:lnTo>
                    <a:lnTo>
                      <a:pt x="444" y="278"/>
                    </a:lnTo>
                    <a:lnTo>
                      <a:pt x="444" y="274"/>
                    </a:lnTo>
                    <a:lnTo>
                      <a:pt x="444" y="274"/>
                    </a:lnTo>
                    <a:lnTo>
                      <a:pt x="442" y="272"/>
                    </a:lnTo>
                    <a:lnTo>
                      <a:pt x="440" y="270"/>
                    </a:lnTo>
                    <a:lnTo>
                      <a:pt x="436" y="268"/>
                    </a:lnTo>
                    <a:lnTo>
                      <a:pt x="434" y="266"/>
                    </a:lnTo>
                    <a:lnTo>
                      <a:pt x="434" y="266"/>
                    </a:lnTo>
                    <a:lnTo>
                      <a:pt x="432" y="264"/>
                    </a:lnTo>
                    <a:lnTo>
                      <a:pt x="428" y="264"/>
                    </a:lnTo>
                    <a:lnTo>
                      <a:pt x="422" y="266"/>
                    </a:lnTo>
                    <a:lnTo>
                      <a:pt x="422" y="266"/>
                    </a:lnTo>
                    <a:lnTo>
                      <a:pt x="420" y="266"/>
                    </a:lnTo>
                    <a:lnTo>
                      <a:pt x="422" y="268"/>
                    </a:lnTo>
                    <a:lnTo>
                      <a:pt x="422" y="272"/>
                    </a:lnTo>
                    <a:lnTo>
                      <a:pt x="422" y="274"/>
                    </a:lnTo>
                    <a:lnTo>
                      <a:pt x="422" y="274"/>
                    </a:lnTo>
                    <a:lnTo>
                      <a:pt x="420" y="276"/>
                    </a:lnTo>
                    <a:lnTo>
                      <a:pt x="418" y="278"/>
                    </a:lnTo>
                    <a:lnTo>
                      <a:pt x="410" y="280"/>
                    </a:lnTo>
                    <a:lnTo>
                      <a:pt x="410" y="280"/>
                    </a:lnTo>
                    <a:lnTo>
                      <a:pt x="406" y="284"/>
                    </a:lnTo>
                    <a:lnTo>
                      <a:pt x="406" y="284"/>
                    </a:lnTo>
                    <a:lnTo>
                      <a:pt x="406" y="282"/>
                    </a:lnTo>
                    <a:lnTo>
                      <a:pt x="406" y="278"/>
                    </a:lnTo>
                    <a:lnTo>
                      <a:pt x="406" y="278"/>
                    </a:lnTo>
                    <a:lnTo>
                      <a:pt x="402" y="274"/>
                    </a:lnTo>
                    <a:lnTo>
                      <a:pt x="398" y="270"/>
                    </a:lnTo>
                    <a:lnTo>
                      <a:pt x="392" y="266"/>
                    </a:lnTo>
                    <a:lnTo>
                      <a:pt x="390" y="264"/>
                    </a:lnTo>
                    <a:lnTo>
                      <a:pt x="390" y="264"/>
                    </a:lnTo>
                    <a:lnTo>
                      <a:pt x="386" y="254"/>
                    </a:lnTo>
                    <a:lnTo>
                      <a:pt x="386" y="254"/>
                    </a:lnTo>
                    <a:lnTo>
                      <a:pt x="384" y="246"/>
                    </a:lnTo>
                    <a:lnTo>
                      <a:pt x="384" y="246"/>
                    </a:lnTo>
                    <a:lnTo>
                      <a:pt x="384" y="246"/>
                    </a:lnTo>
                    <a:lnTo>
                      <a:pt x="378" y="250"/>
                    </a:lnTo>
                    <a:lnTo>
                      <a:pt x="378" y="250"/>
                    </a:lnTo>
                    <a:lnTo>
                      <a:pt x="378" y="250"/>
                    </a:lnTo>
                    <a:lnTo>
                      <a:pt x="374" y="250"/>
                    </a:lnTo>
                    <a:lnTo>
                      <a:pt x="370" y="246"/>
                    </a:lnTo>
                    <a:lnTo>
                      <a:pt x="370" y="246"/>
                    </a:lnTo>
                    <a:lnTo>
                      <a:pt x="368" y="246"/>
                    </a:lnTo>
                    <a:lnTo>
                      <a:pt x="364" y="248"/>
                    </a:lnTo>
                    <a:lnTo>
                      <a:pt x="358" y="250"/>
                    </a:lnTo>
                    <a:lnTo>
                      <a:pt x="354" y="34"/>
                    </a:lnTo>
                    <a:lnTo>
                      <a:pt x="354" y="34"/>
                    </a:lnTo>
                    <a:lnTo>
                      <a:pt x="354" y="34"/>
                    </a:lnTo>
                    <a:lnTo>
                      <a:pt x="352" y="32"/>
                    </a:lnTo>
                    <a:lnTo>
                      <a:pt x="352" y="32"/>
                    </a:lnTo>
                    <a:lnTo>
                      <a:pt x="344" y="28"/>
                    </a:lnTo>
                    <a:lnTo>
                      <a:pt x="342" y="26"/>
                    </a:lnTo>
                    <a:lnTo>
                      <a:pt x="342" y="26"/>
                    </a:lnTo>
                    <a:lnTo>
                      <a:pt x="338" y="28"/>
                    </a:lnTo>
                    <a:lnTo>
                      <a:pt x="334" y="28"/>
                    </a:lnTo>
                    <a:lnTo>
                      <a:pt x="332" y="28"/>
                    </a:lnTo>
                    <a:lnTo>
                      <a:pt x="332" y="28"/>
                    </a:lnTo>
                    <a:lnTo>
                      <a:pt x="330" y="26"/>
                    </a:lnTo>
                    <a:lnTo>
                      <a:pt x="330" y="26"/>
                    </a:lnTo>
                    <a:lnTo>
                      <a:pt x="326" y="26"/>
                    </a:lnTo>
                    <a:lnTo>
                      <a:pt x="326" y="26"/>
                    </a:lnTo>
                    <a:lnTo>
                      <a:pt x="324" y="30"/>
                    </a:lnTo>
                    <a:lnTo>
                      <a:pt x="324" y="30"/>
                    </a:lnTo>
                    <a:lnTo>
                      <a:pt x="324" y="30"/>
                    </a:lnTo>
                    <a:lnTo>
                      <a:pt x="324" y="30"/>
                    </a:lnTo>
                    <a:lnTo>
                      <a:pt x="322" y="32"/>
                    </a:lnTo>
                    <a:lnTo>
                      <a:pt x="322" y="32"/>
                    </a:lnTo>
                    <a:lnTo>
                      <a:pt x="320" y="30"/>
                    </a:lnTo>
                    <a:lnTo>
                      <a:pt x="318" y="28"/>
                    </a:lnTo>
                    <a:lnTo>
                      <a:pt x="318" y="28"/>
                    </a:lnTo>
                    <a:lnTo>
                      <a:pt x="316" y="30"/>
                    </a:lnTo>
                    <a:lnTo>
                      <a:pt x="314" y="30"/>
                    </a:lnTo>
                    <a:lnTo>
                      <a:pt x="314" y="30"/>
                    </a:lnTo>
                    <a:lnTo>
                      <a:pt x="314" y="28"/>
                    </a:lnTo>
                    <a:lnTo>
                      <a:pt x="314" y="28"/>
                    </a:lnTo>
                    <a:lnTo>
                      <a:pt x="296" y="26"/>
                    </a:lnTo>
                    <a:lnTo>
                      <a:pt x="296" y="24"/>
                    </a:lnTo>
                    <a:lnTo>
                      <a:pt x="296" y="24"/>
                    </a:lnTo>
                    <a:lnTo>
                      <a:pt x="290" y="24"/>
                    </a:lnTo>
                    <a:lnTo>
                      <a:pt x="286" y="24"/>
                    </a:lnTo>
                    <a:lnTo>
                      <a:pt x="286" y="24"/>
                    </a:lnTo>
                    <a:lnTo>
                      <a:pt x="276" y="24"/>
                    </a:lnTo>
                    <a:lnTo>
                      <a:pt x="266" y="24"/>
                    </a:lnTo>
                    <a:lnTo>
                      <a:pt x="264" y="22"/>
                    </a:lnTo>
                    <a:lnTo>
                      <a:pt x="264" y="22"/>
                    </a:lnTo>
                    <a:lnTo>
                      <a:pt x="262" y="22"/>
                    </a:lnTo>
                    <a:lnTo>
                      <a:pt x="258" y="22"/>
                    </a:lnTo>
                    <a:lnTo>
                      <a:pt x="258" y="22"/>
                    </a:lnTo>
                    <a:lnTo>
                      <a:pt x="252" y="16"/>
                    </a:lnTo>
                    <a:lnTo>
                      <a:pt x="252" y="16"/>
                    </a:lnTo>
                    <a:lnTo>
                      <a:pt x="250" y="18"/>
                    </a:lnTo>
                    <a:lnTo>
                      <a:pt x="248" y="18"/>
                    </a:lnTo>
                    <a:lnTo>
                      <a:pt x="246" y="16"/>
                    </a:lnTo>
                    <a:lnTo>
                      <a:pt x="246" y="16"/>
                    </a:lnTo>
                    <a:lnTo>
                      <a:pt x="242" y="18"/>
                    </a:lnTo>
                    <a:lnTo>
                      <a:pt x="238" y="20"/>
                    </a:lnTo>
                    <a:lnTo>
                      <a:pt x="238" y="20"/>
                    </a:lnTo>
                    <a:lnTo>
                      <a:pt x="232" y="20"/>
                    </a:lnTo>
                    <a:lnTo>
                      <a:pt x="232" y="20"/>
                    </a:lnTo>
                    <a:lnTo>
                      <a:pt x="230" y="22"/>
                    </a:lnTo>
                    <a:lnTo>
                      <a:pt x="230" y="22"/>
                    </a:lnTo>
                    <a:lnTo>
                      <a:pt x="218" y="16"/>
                    </a:lnTo>
                    <a:lnTo>
                      <a:pt x="218" y="16"/>
                    </a:lnTo>
                    <a:lnTo>
                      <a:pt x="212" y="16"/>
                    </a:lnTo>
                    <a:lnTo>
                      <a:pt x="210" y="14"/>
                    </a:lnTo>
                    <a:lnTo>
                      <a:pt x="210" y="14"/>
                    </a:lnTo>
                    <a:lnTo>
                      <a:pt x="206" y="16"/>
                    </a:lnTo>
                    <a:lnTo>
                      <a:pt x="202" y="14"/>
                    </a:lnTo>
                    <a:lnTo>
                      <a:pt x="202" y="12"/>
                    </a:lnTo>
                    <a:lnTo>
                      <a:pt x="202" y="12"/>
                    </a:lnTo>
                    <a:lnTo>
                      <a:pt x="204" y="12"/>
                    </a:lnTo>
                    <a:lnTo>
                      <a:pt x="204" y="12"/>
                    </a:lnTo>
                    <a:lnTo>
                      <a:pt x="202" y="10"/>
                    </a:lnTo>
                    <a:lnTo>
                      <a:pt x="202" y="10"/>
                    </a:lnTo>
                    <a:lnTo>
                      <a:pt x="196" y="10"/>
                    </a:lnTo>
                    <a:lnTo>
                      <a:pt x="196" y="10"/>
                    </a:lnTo>
                    <a:lnTo>
                      <a:pt x="186" y="12"/>
                    </a:lnTo>
                    <a:lnTo>
                      <a:pt x="182" y="12"/>
                    </a:lnTo>
                    <a:lnTo>
                      <a:pt x="178" y="12"/>
                    </a:lnTo>
                    <a:lnTo>
                      <a:pt x="178" y="12"/>
                    </a:lnTo>
                    <a:lnTo>
                      <a:pt x="176" y="12"/>
                    </a:lnTo>
                    <a:lnTo>
                      <a:pt x="176" y="10"/>
                    </a:lnTo>
                    <a:lnTo>
                      <a:pt x="174" y="6"/>
                    </a:lnTo>
                    <a:lnTo>
                      <a:pt x="174" y="6"/>
                    </a:lnTo>
                    <a:lnTo>
                      <a:pt x="170" y="8"/>
                    </a:lnTo>
                    <a:lnTo>
                      <a:pt x="170" y="8"/>
                    </a:lnTo>
                    <a:lnTo>
                      <a:pt x="166" y="8"/>
                    </a:lnTo>
                    <a:lnTo>
                      <a:pt x="166" y="8"/>
                    </a:lnTo>
                    <a:lnTo>
                      <a:pt x="160" y="12"/>
                    </a:lnTo>
                    <a:lnTo>
                      <a:pt x="160" y="12"/>
                    </a:lnTo>
                    <a:lnTo>
                      <a:pt x="162" y="4"/>
                    </a:lnTo>
                    <a:lnTo>
                      <a:pt x="162" y="4"/>
                    </a:lnTo>
                    <a:lnTo>
                      <a:pt x="154" y="2"/>
                    </a:lnTo>
                    <a:lnTo>
                      <a:pt x="148" y="0"/>
                    </a:lnTo>
                    <a:lnTo>
                      <a:pt x="144" y="0"/>
                    </a:lnTo>
                    <a:lnTo>
                      <a:pt x="144" y="2"/>
                    </a:lnTo>
                    <a:lnTo>
                      <a:pt x="144" y="2"/>
                    </a:lnTo>
                    <a:lnTo>
                      <a:pt x="136" y="8"/>
                    </a:lnTo>
                    <a:lnTo>
                      <a:pt x="128" y="12"/>
                    </a:lnTo>
                    <a:lnTo>
                      <a:pt x="128" y="12"/>
                    </a:lnTo>
                    <a:lnTo>
                      <a:pt x="122" y="12"/>
                    </a:lnTo>
                    <a:lnTo>
                      <a:pt x="118" y="12"/>
                    </a:lnTo>
                    <a:lnTo>
                      <a:pt x="118" y="12"/>
                    </a:lnTo>
                    <a:lnTo>
                      <a:pt x="114" y="14"/>
                    </a:lnTo>
                    <a:lnTo>
                      <a:pt x="114" y="14"/>
                    </a:lnTo>
                    <a:lnTo>
                      <a:pt x="112" y="10"/>
                    </a:lnTo>
                    <a:lnTo>
                      <a:pt x="112" y="10"/>
                    </a:lnTo>
                    <a:lnTo>
                      <a:pt x="110" y="16"/>
                    </a:lnTo>
                    <a:lnTo>
                      <a:pt x="108" y="16"/>
                    </a:lnTo>
                    <a:lnTo>
                      <a:pt x="108" y="16"/>
                    </a:lnTo>
                    <a:lnTo>
                      <a:pt x="106" y="16"/>
                    </a:lnTo>
                    <a:lnTo>
                      <a:pt x="104" y="14"/>
                    </a:lnTo>
                    <a:lnTo>
                      <a:pt x="104" y="14"/>
                    </a:lnTo>
                    <a:lnTo>
                      <a:pt x="104" y="18"/>
                    </a:lnTo>
                    <a:lnTo>
                      <a:pt x="104" y="18"/>
                    </a:lnTo>
                    <a:lnTo>
                      <a:pt x="100" y="20"/>
                    </a:lnTo>
                    <a:lnTo>
                      <a:pt x="100" y="20"/>
                    </a:lnTo>
                    <a:lnTo>
                      <a:pt x="94" y="20"/>
                    </a:lnTo>
                    <a:lnTo>
                      <a:pt x="90" y="20"/>
                    </a:lnTo>
                    <a:lnTo>
                      <a:pt x="90" y="20"/>
                    </a:lnTo>
                    <a:lnTo>
                      <a:pt x="86" y="22"/>
                    </a:lnTo>
                    <a:lnTo>
                      <a:pt x="84" y="24"/>
                    </a:lnTo>
                    <a:lnTo>
                      <a:pt x="84" y="24"/>
                    </a:lnTo>
                    <a:lnTo>
                      <a:pt x="80" y="24"/>
                    </a:lnTo>
                    <a:lnTo>
                      <a:pt x="80" y="24"/>
                    </a:lnTo>
                    <a:lnTo>
                      <a:pt x="78" y="28"/>
                    </a:lnTo>
                    <a:lnTo>
                      <a:pt x="76" y="34"/>
                    </a:lnTo>
                    <a:lnTo>
                      <a:pt x="76" y="34"/>
                    </a:lnTo>
                    <a:lnTo>
                      <a:pt x="72" y="34"/>
                    </a:lnTo>
                    <a:lnTo>
                      <a:pt x="70" y="36"/>
                    </a:lnTo>
                    <a:lnTo>
                      <a:pt x="70" y="36"/>
                    </a:lnTo>
                    <a:lnTo>
                      <a:pt x="68" y="40"/>
                    </a:lnTo>
                    <a:lnTo>
                      <a:pt x="68" y="44"/>
                    </a:lnTo>
                    <a:lnTo>
                      <a:pt x="68" y="44"/>
                    </a:lnTo>
                    <a:lnTo>
                      <a:pt x="64" y="48"/>
                    </a:lnTo>
                    <a:lnTo>
                      <a:pt x="64" y="48"/>
                    </a:lnTo>
                    <a:lnTo>
                      <a:pt x="62" y="60"/>
                    </a:lnTo>
                    <a:lnTo>
                      <a:pt x="62" y="60"/>
                    </a:lnTo>
                    <a:lnTo>
                      <a:pt x="54" y="62"/>
                    </a:lnTo>
                    <a:lnTo>
                      <a:pt x="46" y="64"/>
                    </a:lnTo>
                    <a:lnTo>
                      <a:pt x="46" y="64"/>
                    </a:lnTo>
                    <a:lnTo>
                      <a:pt x="44" y="64"/>
                    </a:lnTo>
                    <a:lnTo>
                      <a:pt x="40" y="64"/>
                    </a:lnTo>
                    <a:lnTo>
                      <a:pt x="38" y="66"/>
                    </a:lnTo>
                    <a:lnTo>
                      <a:pt x="38" y="66"/>
                    </a:lnTo>
                    <a:lnTo>
                      <a:pt x="30" y="66"/>
                    </a:lnTo>
                    <a:lnTo>
                      <a:pt x="22" y="64"/>
                    </a:lnTo>
                    <a:lnTo>
                      <a:pt x="22" y="64"/>
                    </a:lnTo>
                    <a:lnTo>
                      <a:pt x="24" y="76"/>
                    </a:lnTo>
                    <a:lnTo>
                      <a:pt x="24" y="76"/>
                    </a:lnTo>
                    <a:lnTo>
                      <a:pt x="22" y="78"/>
                    </a:lnTo>
                    <a:lnTo>
                      <a:pt x="22" y="80"/>
                    </a:lnTo>
                    <a:lnTo>
                      <a:pt x="22" y="80"/>
                    </a:lnTo>
                    <a:lnTo>
                      <a:pt x="20" y="80"/>
                    </a:lnTo>
                    <a:lnTo>
                      <a:pt x="18" y="80"/>
                    </a:lnTo>
                    <a:lnTo>
                      <a:pt x="18" y="80"/>
                    </a:lnTo>
                    <a:lnTo>
                      <a:pt x="26" y="82"/>
                    </a:lnTo>
                    <a:lnTo>
                      <a:pt x="26" y="82"/>
                    </a:lnTo>
                    <a:lnTo>
                      <a:pt x="28" y="84"/>
                    </a:lnTo>
                    <a:lnTo>
                      <a:pt x="32" y="88"/>
                    </a:lnTo>
                    <a:lnTo>
                      <a:pt x="32" y="88"/>
                    </a:lnTo>
                    <a:lnTo>
                      <a:pt x="34" y="88"/>
                    </a:lnTo>
                    <a:lnTo>
                      <a:pt x="38" y="88"/>
                    </a:lnTo>
                    <a:lnTo>
                      <a:pt x="38" y="88"/>
                    </a:lnTo>
                    <a:lnTo>
                      <a:pt x="48" y="98"/>
                    </a:lnTo>
                    <a:lnTo>
                      <a:pt x="48" y="98"/>
                    </a:lnTo>
                    <a:lnTo>
                      <a:pt x="54" y="98"/>
                    </a:lnTo>
                    <a:lnTo>
                      <a:pt x="54" y="98"/>
                    </a:lnTo>
                    <a:lnTo>
                      <a:pt x="56" y="98"/>
                    </a:lnTo>
                    <a:lnTo>
                      <a:pt x="56" y="100"/>
                    </a:lnTo>
                    <a:lnTo>
                      <a:pt x="54" y="100"/>
                    </a:lnTo>
                    <a:lnTo>
                      <a:pt x="54" y="100"/>
                    </a:lnTo>
                    <a:lnTo>
                      <a:pt x="56" y="106"/>
                    </a:lnTo>
                    <a:lnTo>
                      <a:pt x="56" y="106"/>
                    </a:lnTo>
                    <a:lnTo>
                      <a:pt x="58" y="108"/>
                    </a:lnTo>
                    <a:lnTo>
                      <a:pt x="62" y="108"/>
                    </a:lnTo>
                    <a:lnTo>
                      <a:pt x="62" y="106"/>
                    </a:lnTo>
                    <a:lnTo>
                      <a:pt x="62" y="106"/>
                    </a:lnTo>
                    <a:lnTo>
                      <a:pt x="66" y="104"/>
                    </a:lnTo>
                    <a:lnTo>
                      <a:pt x="70" y="104"/>
                    </a:lnTo>
                    <a:lnTo>
                      <a:pt x="70" y="106"/>
                    </a:lnTo>
                    <a:lnTo>
                      <a:pt x="70" y="106"/>
                    </a:lnTo>
                    <a:lnTo>
                      <a:pt x="72" y="108"/>
                    </a:lnTo>
                    <a:lnTo>
                      <a:pt x="72" y="108"/>
                    </a:lnTo>
                    <a:lnTo>
                      <a:pt x="76" y="108"/>
                    </a:lnTo>
                    <a:lnTo>
                      <a:pt x="82" y="106"/>
                    </a:lnTo>
                    <a:lnTo>
                      <a:pt x="82" y="106"/>
                    </a:lnTo>
                    <a:lnTo>
                      <a:pt x="82" y="108"/>
                    </a:lnTo>
                    <a:lnTo>
                      <a:pt x="82" y="110"/>
                    </a:lnTo>
                    <a:lnTo>
                      <a:pt x="80" y="110"/>
                    </a:lnTo>
                    <a:lnTo>
                      <a:pt x="80" y="110"/>
                    </a:lnTo>
                    <a:lnTo>
                      <a:pt x="78" y="112"/>
                    </a:lnTo>
                    <a:lnTo>
                      <a:pt x="78" y="114"/>
                    </a:lnTo>
                    <a:lnTo>
                      <a:pt x="78" y="114"/>
                    </a:lnTo>
                    <a:lnTo>
                      <a:pt x="82" y="114"/>
                    </a:lnTo>
                    <a:lnTo>
                      <a:pt x="82" y="114"/>
                    </a:lnTo>
                    <a:lnTo>
                      <a:pt x="84" y="116"/>
                    </a:lnTo>
                    <a:lnTo>
                      <a:pt x="84" y="116"/>
                    </a:lnTo>
                    <a:lnTo>
                      <a:pt x="90" y="116"/>
                    </a:lnTo>
                    <a:lnTo>
                      <a:pt x="96" y="116"/>
                    </a:lnTo>
                    <a:lnTo>
                      <a:pt x="96" y="116"/>
                    </a:lnTo>
                    <a:lnTo>
                      <a:pt x="96" y="118"/>
                    </a:lnTo>
                    <a:lnTo>
                      <a:pt x="96" y="122"/>
                    </a:lnTo>
                    <a:lnTo>
                      <a:pt x="96" y="122"/>
                    </a:lnTo>
                    <a:lnTo>
                      <a:pt x="84" y="122"/>
                    </a:lnTo>
                    <a:lnTo>
                      <a:pt x="78" y="122"/>
                    </a:lnTo>
                    <a:lnTo>
                      <a:pt x="78" y="124"/>
                    </a:lnTo>
                    <a:lnTo>
                      <a:pt x="82" y="126"/>
                    </a:lnTo>
                    <a:lnTo>
                      <a:pt x="82" y="126"/>
                    </a:lnTo>
                    <a:lnTo>
                      <a:pt x="82" y="124"/>
                    </a:lnTo>
                    <a:lnTo>
                      <a:pt x="84" y="124"/>
                    </a:lnTo>
                    <a:lnTo>
                      <a:pt x="84" y="124"/>
                    </a:lnTo>
                    <a:lnTo>
                      <a:pt x="86" y="126"/>
                    </a:lnTo>
                    <a:lnTo>
                      <a:pt x="88" y="126"/>
                    </a:lnTo>
                    <a:lnTo>
                      <a:pt x="88" y="132"/>
                    </a:lnTo>
                    <a:lnTo>
                      <a:pt x="88" y="132"/>
                    </a:lnTo>
                    <a:lnTo>
                      <a:pt x="82" y="130"/>
                    </a:lnTo>
                    <a:lnTo>
                      <a:pt x="78" y="134"/>
                    </a:lnTo>
                    <a:lnTo>
                      <a:pt x="78" y="132"/>
                    </a:lnTo>
                    <a:lnTo>
                      <a:pt x="78" y="132"/>
                    </a:lnTo>
                    <a:lnTo>
                      <a:pt x="68" y="132"/>
                    </a:lnTo>
                    <a:lnTo>
                      <a:pt x="58" y="132"/>
                    </a:lnTo>
                    <a:lnTo>
                      <a:pt x="58" y="132"/>
                    </a:lnTo>
                    <a:lnTo>
                      <a:pt x="56" y="128"/>
                    </a:lnTo>
                    <a:lnTo>
                      <a:pt x="56" y="128"/>
                    </a:lnTo>
                    <a:lnTo>
                      <a:pt x="50" y="128"/>
                    </a:lnTo>
                    <a:lnTo>
                      <a:pt x="50" y="128"/>
                    </a:lnTo>
                    <a:lnTo>
                      <a:pt x="50" y="126"/>
                    </a:lnTo>
                    <a:lnTo>
                      <a:pt x="52" y="126"/>
                    </a:lnTo>
                    <a:lnTo>
                      <a:pt x="52" y="126"/>
                    </a:lnTo>
                    <a:lnTo>
                      <a:pt x="52" y="120"/>
                    </a:lnTo>
                    <a:lnTo>
                      <a:pt x="52" y="116"/>
                    </a:lnTo>
                    <a:lnTo>
                      <a:pt x="52" y="116"/>
                    </a:lnTo>
                    <a:lnTo>
                      <a:pt x="50" y="114"/>
                    </a:lnTo>
                    <a:lnTo>
                      <a:pt x="50" y="114"/>
                    </a:lnTo>
                    <a:lnTo>
                      <a:pt x="44" y="114"/>
                    </a:lnTo>
                    <a:lnTo>
                      <a:pt x="44" y="114"/>
                    </a:lnTo>
                    <a:lnTo>
                      <a:pt x="42" y="116"/>
                    </a:lnTo>
                    <a:lnTo>
                      <a:pt x="42" y="116"/>
                    </a:lnTo>
                    <a:lnTo>
                      <a:pt x="34" y="120"/>
                    </a:lnTo>
                    <a:lnTo>
                      <a:pt x="26" y="124"/>
                    </a:lnTo>
                    <a:lnTo>
                      <a:pt x="26" y="124"/>
                    </a:lnTo>
                    <a:lnTo>
                      <a:pt x="26" y="130"/>
                    </a:lnTo>
                    <a:lnTo>
                      <a:pt x="26" y="130"/>
                    </a:lnTo>
                    <a:lnTo>
                      <a:pt x="26" y="130"/>
                    </a:lnTo>
                    <a:lnTo>
                      <a:pt x="24" y="130"/>
                    </a:lnTo>
                    <a:lnTo>
                      <a:pt x="24" y="130"/>
                    </a:lnTo>
                    <a:lnTo>
                      <a:pt x="14" y="130"/>
                    </a:lnTo>
                    <a:lnTo>
                      <a:pt x="6" y="132"/>
                    </a:lnTo>
                    <a:lnTo>
                      <a:pt x="6" y="132"/>
                    </a:lnTo>
                    <a:lnTo>
                      <a:pt x="0" y="138"/>
                    </a:lnTo>
                    <a:lnTo>
                      <a:pt x="0" y="142"/>
                    </a:lnTo>
                    <a:lnTo>
                      <a:pt x="0" y="142"/>
                    </a:lnTo>
                    <a:lnTo>
                      <a:pt x="8" y="142"/>
                    </a:lnTo>
                    <a:lnTo>
                      <a:pt x="14" y="144"/>
                    </a:lnTo>
                    <a:lnTo>
                      <a:pt x="14" y="144"/>
                    </a:lnTo>
                    <a:lnTo>
                      <a:pt x="20" y="144"/>
                    </a:lnTo>
                    <a:lnTo>
                      <a:pt x="20" y="146"/>
                    </a:lnTo>
                    <a:lnTo>
                      <a:pt x="20" y="146"/>
                    </a:lnTo>
                    <a:lnTo>
                      <a:pt x="12" y="148"/>
                    </a:lnTo>
                    <a:lnTo>
                      <a:pt x="12" y="148"/>
                    </a:lnTo>
                    <a:lnTo>
                      <a:pt x="12" y="150"/>
                    </a:lnTo>
                    <a:lnTo>
                      <a:pt x="12" y="150"/>
                    </a:lnTo>
                    <a:lnTo>
                      <a:pt x="12" y="150"/>
                    </a:lnTo>
                    <a:lnTo>
                      <a:pt x="18" y="156"/>
                    </a:lnTo>
                    <a:lnTo>
                      <a:pt x="18" y="156"/>
                    </a:lnTo>
                    <a:lnTo>
                      <a:pt x="18" y="158"/>
                    </a:lnTo>
                    <a:lnTo>
                      <a:pt x="20" y="162"/>
                    </a:lnTo>
                    <a:lnTo>
                      <a:pt x="34" y="166"/>
                    </a:lnTo>
                    <a:lnTo>
                      <a:pt x="34" y="166"/>
                    </a:lnTo>
                    <a:lnTo>
                      <a:pt x="38" y="164"/>
                    </a:lnTo>
                    <a:lnTo>
                      <a:pt x="40" y="162"/>
                    </a:lnTo>
                    <a:lnTo>
                      <a:pt x="40" y="162"/>
                    </a:lnTo>
                    <a:lnTo>
                      <a:pt x="50" y="160"/>
                    </a:lnTo>
                    <a:lnTo>
                      <a:pt x="60" y="162"/>
                    </a:lnTo>
                    <a:lnTo>
                      <a:pt x="60" y="162"/>
                    </a:lnTo>
                    <a:lnTo>
                      <a:pt x="60" y="160"/>
                    </a:lnTo>
                    <a:lnTo>
                      <a:pt x="62" y="158"/>
                    </a:lnTo>
                    <a:lnTo>
                      <a:pt x="62" y="158"/>
                    </a:lnTo>
                    <a:lnTo>
                      <a:pt x="66" y="164"/>
                    </a:lnTo>
                    <a:lnTo>
                      <a:pt x="66" y="164"/>
                    </a:lnTo>
                    <a:lnTo>
                      <a:pt x="66" y="166"/>
                    </a:lnTo>
                    <a:lnTo>
                      <a:pt x="66" y="166"/>
                    </a:lnTo>
                    <a:lnTo>
                      <a:pt x="70" y="168"/>
                    </a:lnTo>
                    <a:lnTo>
                      <a:pt x="70" y="168"/>
                    </a:lnTo>
                    <a:lnTo>
                      <a:pt x="74" y="162"/>
                    </a:lnTo>
                    <a:lnTo>
                      <a:pt x="74" y="162"/>
                    </a:lnTo>
                    <a:lnTo>
                      <a:pt x="86" y="160"/>
                    </a:lnTo>
                    <a:lnTo>
                      <a:pt x="96" y="160"/>
                    </a:lnTo>
                    <a:lnTo>
                      <a:pt x="96" y="160"/>
                    </a:lnTo>
                    <a:lnTo>
                      <a:pt x="96" y="164"/>
                    </a:lnTo>
                    <a:lnTo>
                      <a:pt x="96" y="164"/>
                    </a:lnTo>
                    <a:lnTo>
                      <a:pt x="92" y="168"/>
                    </a:lnTo>
                    <a:lnTo>
                      <a:pt x="92" y="168"/>
                    </a:lnTo>
                    <a:lnTo>
                      <a:pt x="92" y="172"/>
                    </a:lnTo>
                    <a:lnTo>
                      <a:pt x="94" y="178"/>
                    </a:lnTo>
                    <a:lnTo>
                      <a:pt x="94" y="178"/>
                    </a:lnTo>
                    <a:lnTo>
                      <a:pt x="94" y="186"/>
                    </a:lnTo>
                    <a:lnTo>
                      <a:pt x="94" y="186"/>
                    </a:lnTo>
                    <a:lnTo>
                      <a:pt x="88" y="190"/>
                    </a:lnTo>
                    <a:lnTo>
                      <a:pt x="82" y="192"/>
                    </a:lnTo>
                    <a:lnTo>
                      <a:pt x="82" y="192"/>
                    </a:lnTo>
                    <a:lnTo>
                      <a:pt x="80" y="190"/>
                    </a:lnTo>
                    <a:lnTo>
                      <a:pt x="76" y="190"/>
                    </a:lnTo>
                    <a:lnTo>
                      <a:pt x="76" y="190"/>
                    </a:lnTo>
                    <a:lnTo>
                      <a:pt x="76" y="194"/>
                    </a:lnTo>
                    <a:lnTo>
                      <a:pt x="76" y="194"/>
                    </a:lnTo>
                    <a:lnTo>
                      <a:pt x="70" y="198"/>
                    </a:lnTo>
                    <a:lnTo>
                      <a:pt x="64" y="198"/>
                    </a:lnTo>
                    <a:lnTo>
                      <a:pt x="60" y="198"/>
                    </a:lnTo>
                    <a:lnTo>
                      <a:pt x="60" y="198"/>
                    </a:lnTo>
                    <a:lnTo>
                      <a:pt x="56" y="194"/>
                    </a:lnTo>
                    <a:lnTo>
                      <a:pt x="54" y="192"/>
                    </a:lnTo>
                    <a:lnTo>
                      <a:pt x="50" y="192"/>
                    </a:lnTo>
                    <a:lnTo>
                      <a:pt x="50" y="192"/>
                    </a:lnTo>
                    <a:lnTo>
                      <a:pt x="44" y="196"/>
                    </a:lnTo>
                    <a:lnTo>
                      <a:pt x="44" y="196"/>
                    </a:lnTo>
                    <a:lnTo>
                      <a:pt x="44" y="198"/>
                    </a:lnTo>
                    <a:lnTo>
                      <a:pt x="44" y="198"/>
                    </a:lnTo>
                    <a:lnTo>
                      <a:pt x="44" y="198"/>
                    </a:lnTo>
                    <a:lnTo>
                      <a:pt x="44" y="198"/>
                    </a:lnTo>
                    <a:lnTo>
                      <a:pt x="44" y="200"/>
                    </a:lnTo>
                    <a:lnTo>
                      <a:pt x="46" y="200"/>
                    </a:lnTo>
                    <a:lnTo>
                      <a:pt x="46" y="200"/>
                    </a:lnTo>
                    <a:lnTo>
                      <a:pt x="48" y="204"/>
                    </a:lnTo>
                    <a:lnTo>
                      <a:pt x="48" y="210"/>
                    </a:lnTo>
                    <a:lnTo>
                      <a:pt x="48" y="210"/>
                    </a:lnTo>
                    <a:lnTo>
                      <a:pt x="48" y="210"/>
                    </a:lnTo>
                    <a:lnTo>
                      <a:pt x="48" y="208"/>
                    </a:lnTo>
                    <a:lnTo>
                      <a:pt x="48" y="208"/>
                    </a:lnTo>
                    <a:lnTo>
                      <a:pt x="42" y="206"/>
                    </a:lnTo>
                    <a:lnTo>
                      <a:pt x="40" y="214"/>
                    </a:lnTo>
                    <a:lnTo>
                      <a:pt x="40" y="214"/>
                    </a:lnTo>
                    <a:lnTo>
                      <a:pt x="38" y="214"/>
                    </a:lnTo>
                    <a:lnTo>
                      <a:pt x="38" y="214"/>
                    </a:lnTo>
                    <a:lnTo>
                      <a:pt x="30" y="220"/>
                    </a:lnTo>
                    <a:lnTo>
                      <a:pt x="30" y="220"/>
                    </a:lnTo>
                    <a:lnTo>
                      <a:pt x="30" y="224"/>
                    </a:lnTo>
                    <a:lnTo>
                      <a:pt x="30" y="226"/>
                    </a:lnTo>
                    <a:lnTo>
                      <a:pt x="30" y="226"/>
                    </a:lnTo>
                    <a:lnTo>
                      <a:pt x="26" y="228"/>
                    </a:lnTo>
                    <a:lnTo>
                      <a:pt x="26" y="228"/>
                    </a:lnTo>
                    <a:lnTo>
                      <a:pt x="24" y="232"/>
                    </a:lnTo>
                    <a:lnTo>
                      <a:pt x="24" y="232"/>
                    </a:lnTo>
                    <a:lnTo>
                      <a:pt x="28" y="232"/>
                    </a:lnTo>
                    <a:lnTo>
                      <a:pt x="28" y="232"/>
                    </a:lnTo>
                    <a:lnTo>
                      <a:pt x="28" y="236"/>
                    </a:lnTo>
                    <a:lnTo>
                      <a:pt x="28" y="236"/>
                    </a:lnTo>
                    <a:lnTo>
                      <a:pt x="34" y="236"/>
                    </a:lnTo>
                    <a:lnTo>
                      <a:pt x="34" y="236"/>
                    </a:lnTo>
                    <a:lnTo>
                      <a:pt x="34" y="240"/>
                    </a:lnTo>
                    <a:lnTo>
                      <a:pt x="34" y="240"/>
                    </a:lnTo>
                    <a:lnTo>
                      <a:pt x="36" y="240"/>
                    </a:lnTo>
                    <a:lnTo>
                      <a:pt x="36" y="242"/>
                    </a:lnTo>
                    <a:lnTo>
                      <a:pt x="36" y="242"/>
                    </a:lnTo>
                    <a:lnTo>
                      <a:pt x="44" y="242"/>
                    </a:lnTo>
                    <a:lnTo>
                      <a:pt x="50" y="244"/>
                    </a:lnTo>
                    <a:lnTo>
                      <a:pt x="50" y="244"/>
                    </a:lnTo>
                    <a:lnTo>
                      <a:pt x="50" y="242"/>
                    </a:lnTo>
                    <a:lnTo>
                      <a:pt x="50" y="242"/>
                    </a:lnTo>
                    <a:lnTo>
                      <a:pt x="56" y="242"/>
                    </a:lnTo>
                    <a:lnTo>
                      <a:pt x="56" y="244"/>
                    </a:lnTo>
                    <a:lnTo>
                      <a:pt x="56" y="244"/>
                    </a:lnTo>
                    <a:lnTo>
                      <a:pt x="52" y="246"/>
                    </a:lnTo>
                    <a:lnTo>
                      <a:pt x="52" y="246"/>
                    </a:lnTo>
                    <a:lnTo>
                      <a:pt x="50" y="250"/>
                    </a:lnTo>
                    <a:lnTo>
                      <a:pt x="50" y="250"/>
                    </a:lnTo>
                    <a:lnTo>
                      <a:pt x="48" y="252"/>
                    </a:lnTo>
                    <a:lnTo>
                      <a:pt x="48" y="252"/>
                    </a:lnTo>
                    <a:lnTo>
                      <a:pt x="48" y="256"/>
                    </a:lnTo>
                    <a:lnTo>
                      <a:pt x="48" y="256"/>
                    </a:lnTo>
                    <a:lnTo>
                      <a:pt x="46" y="260"/>
                    </a:lnTo>
                    <a:lnTo>
                      <a:pt x="46" y="260"/>
                    </a:lnTo>
                    <a:lnTo>
                      <a:pt x="48" y="260"/>
                    </a:lnTo>
                    <a:lnTo>
                      <a:pt x="48" y="262"/>
                    </a:lnTo>
                    <a:lnTo>
                      <a:pt x="48" y="262"/>
                    </a:lnTo>
                    <a:lnTo>
                      <a:pt x="52" y="262"/>
                    </a:lnTo>
                    <a:lnTo>
                      <a:pt x="52" y="262"/>
                    </a:lnTo>
                    <a:lnTo>
                      <a:pt x="52" y="266"/>
                    </a:lnTo>
                    <a:lnTo>
                      <a:pt x="52" y="266"/>
                    </a:lnTo>
                    <a:lnTo>
                      <a:pt x="56" y="270"/>
                    </a:lnTo>
                    <a:lnTo>
                      <a:pt x="56" y="270"/>
                    </a:lnTo>
                    <a:lnTo>
                      <a:pt x="64" y="268"/>
                    </a:lnTo>
                    <a:lnTo>
                      <a:pt x="68" y="266"/>
                    </a:lnTo>
                    <a:lnTo>
                      <a:pt x="70" y="264"/>
                    </a:lnTo>
                    <a:lnTo>
                      <a:pt x="70" y="264"/>
                    </a:lnTo>
                    <a:lnTo>
                      <a:pt x="70" y="260"/>
                    </a:lnTo>
                    <a:lnTo>
                      <a:pt x="70" y="258"/>
                    </a:lnTo>
                    <a:lnTo>
                      <a:pt x="72" y="254"/>
                    </a:lnTo>
                    <a:lnTo>
                      <a:pt x="74" y="254"/>
                    </a:lnTo>
                    <a:lnTo>
                      <a:pt x="74" y="254"/>
                    </a:lnTo>
                    <a:lnTo>
                      <a:pt x="76" y="258"/>
                    </a:lnTo>
                    <a:lnTo>
                      <a:pt x="76" y="260"/>
                    </a:lnTo>
                    <a:lnTo>
                      <a:pt x="74" y="260"/>
                    </a:lnTo>
                    <a:lnTo>
                      <a:pt x="74" y="260"/>
                    </a:lnTo>
                    <a:lnTo>
                      <a:pt x="74" y="266"/>
                    </a:lnTo>
                    <a:lnTo>
                      <a:pt x="74" y="266"/>
                    </a:lnTo>
                    <a:lnTo>
                      <a:pt x="78" y="268"/>
                    </a:lnTo>
                    <a:lnTo>
                      <a:pt x="78" y="268"/>
                    </a:lnTo>
                    <a:lnTo>
                      <a:pt x="80" y="274"/>
                    </a:lnTo>
                    <a:lnTo>
                      <a:pt x="80" y="278"/>
                    </a:lnTo>
                    <a:lnTo>
                      <a:pt x="80" y="278"/>
                    </a:lnTo>
                    <a:lnTo>
                      <a:pt x="78" y="280"/>
                    </a:lnTo>
                    <a:lnTo>
                      <a:pt x="78" y="284"/>
                    </a:lnTo>
                    <a:lnTo>
                      <a:pt x="78" y="284"/>
                    </a:lnTo>
                    <a:lnTo>
                      <a:pt x="84" y="284"/>
                    </a:lnTo>
                    <a:lnTo>
                      <a:pt x="84" y="284"/>
                    </a:lnTo>
                    <a:lnTo>
                      <a:pt x="82" y="286"/>
                    </a:lnTo>
                    <a:lnTo>
                      <a:pt x="82" y="286"/>
                    </a:lnTo>
                    <a:lnTo>
                      <a:pt x="80" y="290"/>
                    </a:lnTo>
                    <a:lnTo>
                      <a:pt x="80" y="290"/>
                    </a:lnTo>
                    <a:lnTo>
                      <a:pt x="82" y="290"/>
                    </a:lnTo>
                    <a:lnTo>
                      <a:pt x="82" y="290"/>
                    </a:lnTo>
                    <a:lnTo>
                      <a:pt x="82" y="292"/>
                    </a:lnTo>
                    <a:lnTo>
                      <a:pt x="82" y="292"/>
                    </a:lnTo>
                    <a:lnTo>
                      <a:pt x="82" y="292"/>
                    </a:lnTo>
                    <a:lnTo>
                      <a:pt x="82" y="292"/>
                    </a:lnTo>
                    <a:lnTo>
                      <a:pt x="82" y="296"/>
                    </a:lnTo>
                    <a:lnTo>
                      <a:pt x="82" y="296"/>
                    </a:lnTo>
                    <a:lnTo>
                      <a:pt x="86" y="294"/>
                    </a:lnTo>
                    <a:lnTo>
                      <a:pt x="88" y="292"/>
                    </a:lnTo>
                    <a:lnTo>
                      <a:pt x="92" y="288"/>
                    </a:lnTo>
                    <a:lnTo>
                      <a:pt x="92" y="288"/>
                    </a:lnTo>
                    <a:lnTo>
                      <a:pt x="102" y="282"/>
                    </a:lnTo>
                    <a:lnTo>
                      <a:pt x="104" y="282"/>
                    </a:lnTo>
                    <a:lnTo>
                      <a:pt x="104" y="282"/>
                    </a:lnTo>
                    <a:lnTo>
                      <a:pt x="106" y="284"/>
                    </a:lnTo>
                    <a:lnTo>
                      <a:pt x="108" y="288"/>
                    </a:lnTo>
                    <a:lnTo>
                      <a:pt x="108" y="288"/>
                    </a:lnTo>
                    <a:lnTo>
                      <a:pt x="108" y="288"/>
                    </a:lnTo>
                    <a:lnTo>
                      <a:pt x="114" y="286"/>
                    </a:lnTo>
                    <a:lnTo>
                      <a:pt x="114" y="286"/>
                    </a:lnTo>
                    <a:lnTo>
                      <a:pt x="116" y="290"/>
                    </a:lnTo>
                    <a:lnTo>
                      <a:pt x="118" y="294"/>
                    </a:lnTo>
                    <a:lnTo>
                      <a:pt x="118" y="294"/>
                    </a:lnTo>
                    <a:lnTo>
                      <a:pt x="120" y="296"/>
                    </a:lnTo>
                    <a:lnTo>
                      <a:pt x="120" y="296"/>
                    </a:lnTo>
                    <a:lnTo>
                      <a:pt x="122" y="298"/>
                    </a:lnTo>
                    <a:lnTo>
                      <a:pt x="122" y="298"/>
                    </a:lnTo>
                    <a:lnTo>
                      <a:pt x="124" y="296"/>
                    </a:lnTo>
                    <a:lnTo>
                      <a:pt x="124" y="296"/>
                    </a:lnTo>
                    <a:lnTo>
                      <a:pt x="122" y="294"/>
                    </a:lnTo>
                    <a:lnTo>
                      <a:pt x="124" y="292"/>
                    </a:lnTo>
                    <a:lnTo>
                      <a:pt x="124" y="292"/>
                    </a:lnTo>
                    <a:lnTo>
                      <a:pt x="128" y="292"/>
                    </a:lnTo>
                    <a:lnTo>
                      <a:pt x="128" y="292"/>
                    </a:lnTo>
                    <a:lnTo>
                      <a:pt x="130" y="288"/>
                    </a:lnTo>
                    <a:lnTo>
                      <a:pt x="130" y="288"/>
                    </a:lnTo>
                    <a:lnTo>
                      <a:pt x="132" y="294"/>
                    </a:lnTo>
                    <a:lnTo>
                      <a:pt x="132" y="294"/>
                    </a:lnTo>
                    <a:lnTo>
                      <a:pt x="138" y="292"/>
                    </a:lnTo>
                    <a:lnTo>
                      <a:pt x="144" y="290"/>
                    </a:lnTo>
                    <a:lnTo>
                      <a:pt x="144" y="290"/>
                    </a:lnTo>
                    <a:lnTo>
                      <a:pt x="146" y="286"/>
                    </a:lnTo>
                    <a:lnTo>
                      <a:pt x="146" y="286"/>
                    </a:lnTo>
                    <a:lnTo>
                      <a:pt x="150" y="286"/>
                    </a:lnTo>
                    <a:lnTo>
                      <a:pt x="150" y="286"/>
                    </a:lnTo>
                    <a:lnTo>
                      <a:pt x="148" y="292"/>
                    </a:lnTo>
                    <a:lnTo>
                      <a:pt x="146" y="296"/>
                    </a:lnTo>
                    <a:lnTo>
                      <a:pt x="146" y="296"/>
                    </a:lnTo>
                    <a:lnTo>
                      <a:pt x="144" y="298"/>
                    </a:lnTo>
                    <a:lnTo>
                      <a:pt x="140" y="302"/>
                    </a:lnTo>
                    <a:lnTo>
                      <a:pt x="140" y="302"/>
                    </a:lnTo>
                    <a:lnTo>
                      <a:pt x="140" y="304"/>
                    </a:lnTo>
                    <a:lnTo>
                      <a:pt x="140" y="308"/>
                    </a:lnTo>
                    <a:lnTo>
                      <a:pt x="136" y="308"/>
                    </a:lnTo>
                    <a:lnTo>
                      <a:pt x="136" y="308"/>
                    </a:lnTo>
                    <a:lnTo>
                      <a:pt x="136" y="320"/>
                    </a:lnTo>
                    <a:lnTo>
                      <a:pt x="136" y="320"/>
                    </a:lnTo>
                    <a:lnTo>
                      <a:pt x="134" y="320"/>
                    </a:lnTo>
                    <a:lnTo>
                      <a:pt x="134" y="320"/>
                    </a:lnTo>
                    <a:lnTo>
                      <a:pt x="132" y="324"/>
                    </a:lnTo>
                    <a:lnTo>
                      <a:pt x="132" y="326"/>
                    </a:lnTo>
                    <a:lnTo>
                      <a:pt x="132" y="326"/>
                    </a:lnTo>
                    <a:lnTo>
                      <a:pt x="128" y="330"/>
                    </a:lnTo>
                    <a:lnTo>
                      <a:pt x="126" y="332"/>
                    </a:lnTo>
                    <a:lnTo>
                      <a:pt x="126" y="332"/>
                    </a:lnTo>
                    <a:lnTo>
                      <a:pt x="126" y="336"/>
                    </a:lnTo>
                    <a:lnTo>
                      <a:pt x="126" y="336"/>
                    </a:lnTo>
                    <a:lnTo>
                      <a:pt x="122" y="336"/>
                    </a:lnTo>
                    <a:lnTo>
                      <a:pt x="122" y="336"/>
                    </a:lnTo>
                    <a:lnTo>
                      <a:pt x="120" y="338"/>
                    </a:lnTo>
                    <a:lnTo>
                      <a:pt x="116" y="342"/>
                    </a:lnTo>
                    <a:lnTo>
                      <a:pt x="116" y="342"/>
                    </a:lnTo>
                    <a:lnTo>
                      <a:pt x="114" y="342"/>
                    </a:lnTo>
                    <a:lnTo>
                      <a:pt x="114" y="342"/>
                    </a:lnTo>
                    <a:lnTo>
                      <a:pt x="108" y="344"/>
                    </a:lnTo>
                    <a:lnTo>
                      <a:pt x="104" y="346"/>
                    </a:lnTo>
                    <a:lnTo>
                      <a:pt x="102" y="350"/>
                    </a:lnTo>
                    <a:lnTo>
                      <a:pt x="102" y="356"/>
                    </a:lnTo>
                    <a:lnTo>
                      <a:pt x="102" y="356"/>
                    </a:lnTo>
                    <a:lnTo>
                      <a:pt x="94" y="358"/>
                    </a:lnTo>
                    <a:lnTo>
                      <a:pt x="94" y="358"/>
                    </a:lnTo>
                    <a:lnTo>
                      <a:pt x="96" y="354"/>
                    </a:lnTo>
                    <a:lnTo>
                      <a:pt x="96" y="354"/>
                    </a:lnTo>
                    <a:lnTo>
                      <a:pt x="86" y="356"/>
                    </a:lnTo>
                    <a:lnTo>
                      <a:pt x="78" y="358"/>
                    </a:lnTo>
                    <a:lnTo>
                      <a:pt x="78" y="358"/>
                    </a:lnTo>
                    <a:lnTo>
                      <a:pt x="78" y="360"/>
                    </a:lnTo>
                    <a:lnTo>
                      <a:pt x="78" y="364"/>
                    </a:lnTo>
                    <a:lnTo>
                      <a:pt x="78" y="364"/>
                    </a:lnTo>
                    <a:lnTo>
                      <a:pt x="74" y="366"/>
                    </a:lnTo>
                    <a:lnTo>
                      <a:pt x="74" y="366"/>
                    </a:lnTo>
                    <a:lnTo>
                      <a:pt x="72" y="370"/>
                    </a:lnTo>
                    <a:lnTo>
                      <a:pt x="72" y="370"/>
                    </a:lnTo>
                    <a:lnTo>
                      <a:pt x="68" y="374"/>
                    </a:lnTo>
                    <a:lnTo>
                      <a:pt x="64" y="376"/>
                    </a:lnTo>
                    <a:lnTo>
                      <a:pt x="64" y="376"/>
                    </a:lnTo>
                    <a:lnTo>
                      <a:pt x="64" y="378"/>
                    </a:lnTo>
                    <a:lnTo>
                      <a:pt x="64" y="378"/>
                    </a:lnTo>
                    <a:lnTo>
                      <a:pt x="66" y="376"/>
                    </a:lnTo>
                    <a:lnTo>
                      <a:pt x="66" y="376"/>
                    </a:lnTo>
                    <a:lnTo>
                      <a:pt x="66" y="378"/>
                    </a:lnTo>
                    <a:lnTo>
                      <a:pt x="70" y="378"/>
                    </a:lnTo>
                    <a:lnTo>
                      <a:pt x="70" y="374"/>
                    </a:lnTo>
                    <a:lnTo>
                      <a:pt x="72" y="374"/>
                    </a:lnTo>
                    <a:lnTo>
                      <a:pt x="72" y="374"/>
                    </a:lnTo>
                    <a:lnTo>
                      <a:pt x="74" y="376"/>
                    </a:lnTo>
                    <a:lnTo>
                      <a:pt x="76" y="378"/>
                    </a:lnTo>
                    <a:lnTo>
                      <a:pt x="76" y="378"/>
                    </a:lnTo>
                    <a:lnTo>
                      <a:pt x="84" y="362"/>
                    </a:lnTo>
                    <a:lnTo>
                      <a:pt x="84" y="362"/>
                    </a:lnTo>
                    <a:lnTo>
                      <a:pt x="90" y="362"/>
                    </a:lnTo>
                    <a:lnTo>
                      <a:pt x="90" y="362"/>
                    </a:lnTo>
                    <a:lnTo>
                      <a:pt x="90" y="362"/>
                    </a:lnTo>
                    <a:lnTo>
                      <a:pt x="88" y="364"/>
                    </a:lnTo>
                    <a:lnTo>
                      <a:pt x="86" y="366"/>
                    </a:lnTo>
                    <a:lnTo>
                      <a:pt x="86" y="366"/>
                    </a:lnTo>
                    <a:lnTo>
                      <a:pt x="94" y="366"/>
                    </a:lnTo>
                    <a:lnTo>
                      <a:pt x="94" y="364"/>
                    </a:lnTo>
                    <a:lnTo>
                      <a:pt x="94" y="364"/>
                    </a:lnTo>
                    <a:lnTo>
                      <a:pt x="102" y="362"/>
                    </a:lnTo>
                    <a:lnTo>
                      <a:pt x="106" y="358"/>
                    </a:lnTo>
                    <a:lnTo>
                      <a:pt x="106" y="358"/>
                    </a:lnTo>
                    <a:lnTo>
                      <a:pt x="110" y="358"/>
                    </a:lnTo>
                    <a:lnTo>
                      <a:pt x="110" y="358"/>
                    </a:lnTo>
                    <a:lnTo>
                      <a:pt x="110" y="362"/>
                    </a:lnTo>
                    <a:lnTo>
                      <a:pt x="110" y="362"/>
                    </a:lnTo>
                    <a:lnTo>
                      <a:pt x="112" y="360"/>
                    </a:lnTo>
                    <a:lnTo>
                      <a:pt x="112" y="356"/>
                    </a:lnTo>
                    <a:lnTo>
                      <a:pt x="112" y="356"/>
                    </a:lnTo>
                    <a:lnTo>
                      <a:pt x="114" y="358"/>
                    </a:lnTo>
                    <a:lnTo>
                      <a:pt x="116" y="358"/>
                    </a:lnTo>
                    <a:lnTo>
                      <a:pt x="116" y="358"/>
                    </a:lnTo>
                    <a:lnTo>
                      <a:pt x="118" y="354"/>
                    </a:lnTo>
                    <a:lnTo>
                      <a:pt x="118" y="350"/>
                    </a:lnTo>
                    <a:lnTo>
                      <a:pt x="118" y="350"/>
                    </a:lnTo>
                    <a:lnTo>
                      <a:pt x="122" y="354"/>
                    </a:lnTo>
                    <a:lnTo>
                      <a:pt x="124" y="348"/>
                    </a:lnTo>
                    <a:lnTo>
                      <a:pt x="124" y="348"/>
                    </a:lnTo>
                    <a:lnTo>
                      <a:pt x="122" y="348"/>
                    </a:lnTo>
                    <a:lnTo>
                      <a:pt x="122" y="346"/>
                    </a:lnTo>
                    <a:lnTo>
                      <a:pt x="122" y="346"/>
                    </a:lnTo>
                    <a:lnTo>
                      <a:pt x="124" y="346"/>
                    </a:lnTo>
                    <a:lnTo>
                      <a:pt x="124" y="346"/>
                    </a:lnTo>
                    <a:lnTo>
                      <a:pt x="124" y="346"/>
                    </a:lnTo>
                    <a:lnTo>
                      <a:pt x="124" y="346"/>
                    </a:lnTo>
                    <a:lnTo>
                      <a:pt x="132" y="342"/>
                    </a:lnTo>
                    <a:lnTo>
                      <a:pt x="132" y="342"/>
                    </a:lnTo>
                    <a:lnTo>
                      <a:pt x="130" y="342"/>
                    </a:lnTo>
                    <a:lnTo>
                      <a:pt x="130" y="340"/>
                    </a:lnTo>
                    <a:lnTo>
                      <a:pt x="130" y="340"/>
                    </a:lnTo>
                    <a:lnTo>
                      <a:pt x="134" y="340"/>
                    </a:lnTo>
                    <a:lnTo>
                      <a:pt x="136" y="340"/>
                    </a:lnTo>
                    <a:lnTo>
                      <a:pt x="136" y="340"/>
                    </a:lnTo>
                    <a:lnTo>
                      <a:pt x="138" y="334"/>
                    </a:lnTo>
                    <a:lnTo>
                      <a:pt x="138" y="334"/>
                    </a:lnTo>
                    <a:lnTo>
                      <a:pt x="142" y="336"/>
                    </a:lnTo>
                    <a:lnTo>
                      <a:pt x="142" y="336"/>
                    </a:lnTo>
                    <a:lnTo>
                      <a:pt x="148" y="330"/>
                    </a:lnTo>
                    <a:lnTo>
                      <a:pt x="148" y="330"/>
                    </a:lnTo>
                    <a:lnTo>
                      <a:pt x="148" y="324"/>
                    </a:lnTo>
                    <a:lnTo>
                      <a:pt x="148" y="324"/>
                    </a:lnTo>
                    <a:lnTo>
                      <a:pt x="154" y="322"/>
                    </a:lnTo>
                    <a:lnTo>
                      <a:pt x="154" y="320"/>
                    </a:lnTo>
                    <a:lnTo>
                      <a:pt x="154" y="320"/>
                    </a:lnTo>
                    <a:lnTo>
                      <a:pt x="156" y="320"/>
                    </a:lnTo>
                    <a:lnTo>
                      <a:pt x="156" y="320"/>
                    </a:lnTo>
                    <a:lnTo>
                      <a:pt x="160" y="316"/>
                    </a:lnTo>
                    <a:lnTo>
                      <a:pt x="164" y="312"/>
                    </a:lnTo>
                    <a:lnTo>
                      <a:pt x="164" y="312"/>
                    </a:lnTo>
                    <a:lnTo>
                      <a:pt x="168" y="310"/>
                    </a:lnTo>
                    <a:lnTo>
                      <a:pt x="168" y="310"/>
                    </a:lnTo>
                    <a:lnTo>
                      <a:pt x="168" y="308"/>
                    </a:lnTo>
                    <a:lnTo>
                      <a:pt x="172" y="304"/>
                    </a:lnTo>
                    <a:lnTo>
                      <a:pt x="172" y="304"/>
                    </a:lnTo>
                    <a:lnTo>
                      <a:pt x="180" y="302"/>
                    </a:lnTo>
                    <a:lnTo>
                      <a:pt x="180" y="302"/>
                    </a:lnTo>
                    <a:lnTo>
                      <a:pt x="182" y="300"/>
                    </a:lnTo>
                    <a:lnTo>
                      <a:pt x="182" y="300"/>
                    </a:lnTo>
                    <a:lnTo>
                      <a:pt x="182" y="296"/>
                    </a:lnTo>
                    <a:lnTo>
                      <a:pt x="182" y="296"/>
                    </a:lnTo>
                    <a:lnTo>
                      <a:pt x="184" y="294"/>
                    </a:lnTo>
                    <a:lnTo>
                      <a:pt x="186" y="292"/>
                    </a:lnTo>
                    <a:lnTo>
                      <a:pt x="186" y="290"/>
                    </a:lnTo>
                    <a:lnTo>
                      <a:pt x="186" y="290"/>
                    </a:lnTo>
                    <a:lnTo>
                      <a:pt x="190" y="288"/>
                    </a:lnTo>
                    <a:lnTo>
                      <a:pt x="190" y="288"/>
                    </a:lnTo>
                    <a:lnTo>
                      <a:pt x="190" y="284"/>
                    </a:lnTo>
                    <a:lnTo>
                      <a:pt x="190" y="284"/>
                    </a:lnTo>
                    <a:lnTo>
                      <a:pt x="182" y="284"/>
                    </a:lnTo>
                    <a:lnTo>
                      <a:pt x="182" y="284"/>
                    </a:lnTo>
                    <a:lnTo>
                      <a:pt x="182" y="280"/>
                    </a:lnTo>
                    <a:lnTo>
                      <a:pt x="182" y="276"/>
                    </a:lnTo>
                    <a:lnTo>
                      <a:pt x="182" y="276"/>
                    </a:lnTo>
                    <a:lnTo>
                      <a:pt x="186" y="272"/>
                    </a:lnTo>
                    <a:lnTo>
                      <a:pt x="186" y="272"/>
                    </a:lnTo>
                    <a:lnTo>
                      <a:pt x="186" y="268"/>
                    </a:lnTo>
                    <a:lnTo>
                      <a:pt x="186" y="268"/>
                    </a:lnTo>
                    <a:lnTo>
                      <a:pt x="194" y="268"/>
                    </a:lnTo>
                    <a:lnTo>
                      <a:pt x="194" y="268"/>
                    </a:lnTo>
                    <a:lnTo>
                      <a:pt x="196" y="264"/>
                    </a:lnTo>
                    <a:lnTo>
                      <a:pt x="196" y="264"/>
                    </a:lnTo>
                    <a:lnTo>
                      <a:pt x="200" y="262"/>
                    </a:lnTo>
                    <a:lnTo>
                      <a:pt x="200" y="262"/>
                    </a:lnTo>
                    <a:lnTo>
                      <a:pt x="198" y="258"/>
                    </a:lnTo>
                    <a:lnTo>
                      <a:pt x="198" y="258"/>
                    </a:lnTo>
                    <a:lnTo>
                      <a:pt x="202" y="260"/>
                    </a:lnTo>
                    <a:lnTo>
                      <a:pt x="202" y="260"/>
                    </a:lnTo>
                    <a:lnTo>
                      <a:pt x="204" y="258"/>
                    </a:lnTo>
                    <a:lnTo>
                      <a:pt x="206" y="258"/>
                    </a:lnTo>
                    <a:lnTo>
                      <a:pt x="206" y="258"/>
                    </a:lnTo>
                    <a:lnTo>
                      <a:pt x="208" y="252"/>
                    </a:lnTo>
                    <a:lnTo>
                      <a:pt x="208" y="248"/>
                    </a:lnTo>
                    <a:lnTo>
                      <a:pt x="212" y="246"/>
                    </a:lnTo>
                    <a:lnTo>
                      <a:pt x="212" y="246"/>
                    </a:lnTo>
                    <a:lnTo>
                      <a:pt x="214" y="246"/>
                    </a:lnTo>
                    <a:lnTo>
                      <a:pt x="216" y="246"/>
                    </a:lnTo>
                    <a:lnTo>
                      <a:pt x="216" y="246"/>
                    </a:lnTo>
                    <a:lnTo>
                      <a:pt x="218" y="240"/>
                    </a:lnTo>
                    <a:lnTo>
                      <a:pt x="218" y="240"/>
                    </a:lnTo>
                    <a:lnTo>
                      <a:pt x="220" y="238"/>
                    </a:lnTo>
                    <a:lnTo>
                      <a:pt x="224" y="238"/>
                    </a:lnTo>
                    <a:lnTo>
                      <a:pt x="224" y="238"/>
                    </a:lnTo>
                    <a:lnTo>
                      <a:pt x="232" y="230"/>
                    </a:lnTo>
                    <a:lnTo>
                      <a:pt x="232" y="230"/>
                    </a:lnTo>
                    <a:lnTo>
                      <a:pt x="234" y="234"/>
                    </a:lnTo>
                    <a:lnTo>
                      <a:pt x="234" y="234"/>
                    </a:lnTo>
                    <a:lnTo>
                      <a:pt x="242" y="232"/>
                    </a:lnTo>
                    <a:lnTo>
                      <a:pt x="242" y="232"/>
                    </a:lnTo>
                    <a:lnTo>
                      <a:pt x="244" y="230"/>
                    </a:lnTo>
                    <a:lnTo>
                      <a:pt x="244" y="230"/>
                    </a:lnTo>
                    <a:lnTo>
                      <a:pt x="246" y="230"/>
                    </a:lnTo>
                    <a:lnTo>
                      <a:pt x="244" y="234"/>
                    </a:lnTo>
                    <a:lnTo>
                      <a:pt x="244" y="234"/>
                    </a:lnTo>
                    <a:lnTo>
                      <a:pt x="242" y="234"/>
                    </a:lnTo>
                    <a:lnTo>
                      <a:pt x="242" y="236"/>
                    </a:lnTo>
                    <a:lnTo>
                      <a:pt x="242" y="236"/>
                    </a:lnTo>
                    <a:lnTo>
                      <a:pt x="242" y="236"/>
                    </a:lnTo>
                    <a:lnTo>
                      <a:pt x="246" y="240"/>
                    </a:lnTo>
                    <a:lnTo>
                      <a:pt x="246" y="240"/>
                    </a:lnTo>
                    <a:lnTo>
                      <a:pt x="246" y="242"/>
                    </a:lnTo>
                    <a:lnTo>
                      <a:pt x="244" y="242"/>
                    </a:lnTo>
                    <a:lnTo>
                      <a:pt x="240" y="242"/>
                    </a:lnTo>
                    <a:lnTo>
                      <a:pt x="232" y="240"/>
                    </a:lnTo>
                    <a:lnTo>
                      <a:pt x="232" y="240"/>
                    </a:lnTo>
                    <a:lnTo>
                      <a:pt x="230" y="242"/>
                    </a:lnTo>
                    <a:lnTo>
                      <a:pt x="230" y="242"/>
                    </a:lnTo>
                    <a:lnTo>
                      <a:pt x="220" y="246"/>
                    </a:lnTo>
                    <a:lnTo>
                      <a:pt x="220" y="246"/>
                    </a:lnTo>
                    <a:lnTo>
                      <a:pt x="222" y="262"/>
                    </a:lnTo>
                    <a:lnTo>
                      <a:pt x="222" y="262"/>
                    </a:lnTo>
                    <a:lnTo>
                      <a:pt x="216" y="266"/>
                    </a:lnTo>
                    <a:lnTo>
                      <a:pt x="216" y="266"/>
                    </a:lnTo>
                    <a:lnTo>
                      <a:pt x="218" y="270"/>
                    </a:lnTo>
                    <a:lnTo>
                      <a:pt x="218" y="272"/>
                    </a:lnTo>
                    <a:lnTo>
                      <a:pt x="218" y="272"/>
                    </a:lnTo>
                    <a:lnTo>
                      <a:pt x="220" y="272"/>
                    </a:lnTo>
                    <a:lnTo>
                      <a:pt x="222" y="272"/>
                    </a:lnTo>
                    <a:lnTo>
                      <a:pt x="222" y="272"/>
                    </a:lnTo>
                    <a:lnTo>
                      <a:pt x="224" y="272"/>
                    </a:lnTo>
                    <a:lnTo>
                      <a:pt x="224" y="272"/>
                    </a:lnTo>
                    <a:lnTo>
                      <a:pt x="222" y="276"/>
                    </a:lnTo>
                    <a:lnTo>
                      <a:pt x="222" y="276"/>
                    </a:lnTo>
                    <a:lnTo>
                      <a:pt x="216" y="276"/>
                    </a:lnTo>
                    <a:lnTo>
                      <a:pt x="216" y="276"/>
                    </a:lnTo>
                    <a:lnTo>
                      <a:pt x="214" y="282"/>
                    </a:lnTo>
                    <a:lnTo>
                      <a:pt x="214" y="282"/>
                    </a:lnTo>
                    <a:lnTo>
                      <a:pt x="218" y="282"/>
                    </a:lnTo>
                    <a:lnTo>
                      <a:pt x="222" y="282"/>
                    </a:lnTo>
                    <a:lnTo>
                      <a:pt x="222" y="282"/>
                    </a:lnTo>
                    <a:lnTo>
                      <a:pt x="224" y="280"/>
                    </a:lnTo>
                    <a:lnTo>
                      <a:pt x="224" y="280"/>
                    </a:lnTo>
                    <a:lnTo>
                      <a:pt x="228" y="280"/>
                    </a:lnTo>
                    <a:lnTo>
                      <a:pt x="230" y="280"/>
                    </a:lnTo>
                    <a:lnTo>
                      <a:pt x="230" y="278"/>
                    </a:lnTo>
                    <a:lnTo>
                      <a:pt x="230" y="278"/>
                    </a:lnTo>
                    <a:lnTo>
                      <a:pt x="232" y="278"/>
                    </a:lnTo>
                    <a:lnTo>
                      <a:pt x="236" y="276"/>
                    </a:lnTo>
                    <a:lnTo>
                      <a:pt x="236" y="276"/>
                    </a:lnTo>
                    <a:lnTo>
                      <a:pt x="236" y="272"/>
                    </a:lnTo>
                    <a:lnTo>
                      <a:pt x="236" y="272"/>
                    </a:lnTo>
                    <a:lnTo>
                      <a:pt x="240" y="272"/>
                    </a:lnTo>
                    <a:lnTo>
                      <a:pt x="244" y="270"/>
                    </a:lnTo>
                    <a:lnTo>
                      <a:pt x="244" y="270"/>
                    </a:lnTo>
                    <a:lnTo>
                      <a:pt x="242" y="268"/>
                    </a:lnTo>
                    <a:lnTo>
                      <a:pt x="244" y="266"/>
                    </a:lnTo>
                    <a:lnTo>
                      <a:pt x="244" y="266"/>
                    </a:lnTo>
                    <a:lnTo>
                      <a:pt x="246" y="266"/>
                    </a:lnTo>
                    <a:lnTo>
                      <a:pt x="248" y="268"/>
                    </a:lnTo>
                    <a:lnTo>
                      <a:pt x="248" y="268"/>
                    </a:lnTo>
                    <a:lnTo>
                      <a:pt x="248" y="264"/>
                    </a:lnTo>
                    <a:lnTo>
                      <a:pt x="248" y="264"/>
                    </a:lnTo>
                    <a:lnTo>
                      <a:pt x="250" y="260"/>
                    </a:lnTo>
                    <a:lnTo>
                      <a:pt x="250" y="260"/>
                    </a:lnTo>
                    <a:lnTo>
                      <a:pt x="252" y="262"/>
                    </a:lnTo>
                    <a:lnTo>
                      <a:pt x="252" y="264"/>
                    </a:lnTo>
                    <a:lnTo>
                      <a:pt x="252" y="264"/>
                    </a:lnTo>
                    <a:lnTo>
                      <a:pt x="254" y="262"/>
                    </a:lnTo>
                    <a:lnTo>
                      <a:pt x="254" y="262"/>
                    </a:lnTo>
                    <a:lnTo>
                      <a:pt x="266" y="264"/>
                    </a:lnTo>
                    <a:lnTo>
                      <a:pt x="266" y="264"/>
                    </a:lnTo>
                    <a:lnTo>
                      <a:pt x="266" y="258"/>
                    </a:lnTo>
                    <a:lnTo>
                      <a:pt x="266" y="258"/>
                    </a:lnTo>
                    <a:lnTo>
                      <a:pt x="270" y="258"/>
                    </a:lnTo>
                    <a:lnTo>
                      <a:pt x="270" y="258"/>
                    </a:lnTo>
                    <a:lnTo>
                      <a:pt x="270" y="254"/>
                    </a:lnTo>
                    <a:lnTo>
                      <a:pt x="270" y="248"/>
                    </a:lnTo>
                    <a:lnTo>
                      <a:pt x="270" y="248"/>
                    </a:lnTo>
                    <a:lnTo>
                      <a:pt x="268" y="250"/>
                    </a:lnTo>
                    <a:lnTo>
                      <a:pt x="266" y="250"/>
                    </a:lnTo>
                    <a:lnTo>
                      <a:pt x="266" y="248"/>
                    </a:lnTo>
                    <a:lnTo>
                      <a:pt x="266" y="248"/>
                    </a:lnTo>
                    <a:lnTo>
                      <a:pt x="264" y="248"/>
                    </a:lnTo>
                    <a:lnTo>
                      <a:pt x="264" y="248"/>
                    </a:lnTo>
                    <a:lnTo>
                      <a:pt x="262" y="238"/>
                    </a:lnTo>
                    <a:lnTo>
                      <a:pt x="262" y="238"/>
                    </a:lnTo>
                    <a:lnTo>
                      <a:pt x="270" y="240"/>
                    </a:lnTo>
                    <a:lnTo>
                      <a:pt x="276" y="242"/>
                    </a:lnTo>
                    <a:lnTo>
                      <a:pt x="276" y="242"/>
                    </a:lnTo>
                    <a:lnTo>
                      <a:pt x="276" y="238"/>
                    </a:lnTo>
                    <a:lnTo>
                      <a:pt x="276" y="238"/>
                    </a:lnTo>
                    <a:lnTo>
                      <a:pt x="278" y="240"/>
                    </a:lnTo>
                    <a:lnTo>
                      <a:pt x="278" y="240"/>
                    </a:lnTo>
                    <a:lnTo>
                      <a:pt x="278" y="240"/>
                    </a:lnTo>
                    <a:lnTo>
                      <a:pt x="284" y="240"/>
                    </a:lnTo>
                    <a:lnTo>
                      <a:pt x="284" y="240"/>
                    </a:lnTo>
                    <a:lnTo>
                      <a:pt x="286" y="236"/>
                    </a:lnTo>
                    <a:lnTo>
                      <a:pt x="286" y="236"/>
                    </a:lnTo>
                    <a:lnTo>
                      <a:pt x="286" y="240"/>
                    </a:lnTo>
                    <a:lnTo>
                      <a:pt x="286" y="240"/>
                    </a:lnTo>
                    <a:lnTo>
                      <a:pt x="286" y="240"/>
                    </a:lnTo>
                    <a:lnTo>
                      <a:pt x="286" y="242"/>
                    </a:lnTo>
                    <a:lnTo>
                      <a:pt x="286" y="242"/>
                    </a:lnTo>
                    <a:lnTo>
                      <a:pt x="290" y="244"/>
                    </a:lnTo>
                    <a:lnTo>
                      <a:pt x="290" y="244"/>
                    </a:lnTo>
                    <a:lnTo>
                      <a:pt x="286" y="246"/>
                    </a:lnTo>
                    <a:lnTo>
                      <a:pt x="286" y="246"/>
                    </a:lnTo>
                    <a:lnTo>
                      <a:pt x="292" y="246"/>
                    </a:lnTo>
                    <a:lnTo>
                      <a:pt x="292" y="248"/>
                    </a:lnTo>
                    <a:lnTo>
                      <a:pt x="292" y="248"/>
                    </a:lnTo>
                    <a:lnTo>
                      <a:pt x="298" y="248"/>
                    </a:lnTo>
                    <a:lnTo>
                      <a:pt x="298" y="248"/>
                    </a:lnTo>
                    <a:lnTo>
                      <a:pt x="296" y="252"/>
                    </a:lnTo>
                    <a:lnTo>
                      <a:pt x="296" y="252"/>
                    </a:lnTo>
                    <a:lnTo>
                      <a:pt x="296" y="252"/>
                    </a:lnTo>
                    <a:lnTo>
                      <a:pt x="296" y="256"/>
                    </a:lnTo>
                    <a:lnTo>
                      <a:pt x="296" y="256"/>
                    </a:lnTo>
                    <a:lnTo>
                      <a:pt x="302" y="254"/>
                    </a:lnTo>
                    <a:lnTo>
                      <a:pt x="302" y="254"/>
                    </a:lnTo>
                    <a:lnTo>
                      <a:pt x="306" y="252"/>
                    </a:lnTo>
                    <a:lnTo>
                      <a:pt x="306" y="252"/>
                    </a:lnTo>
                    <a:lnTo>
                      <a:pt x="306" y="258"/>
                    </a:lnTo>
                    <a:lnTo>
                      <a:pt x="306" y="258"/>
                    </a:lnTo>
                    <a:lnTo>
                      <a:pt x="310" y="260"/>
                    </a:lnTo>
                    <a:lnTo>
                      <a:pt x="310" y="260"/>
                    </a:lnTo>
                    <a:lnTo>
                      <a:pt x="314" y="260"/>
                    </a:lnTo>
                    <a:lnTo>
                      <a:pt x="314" y="260"/>
                    </a:lnTo>
                    <a:lnTo>
                      <a:pt x="318" y="264"/>
                    </a:lnTo>
                    <a:lnTo>
                      <a:pt x="318" y="264"/>
                    </a:lnTo>
                    <a:lnTo>
                      <a:pt x="332" y="268"/>
                    </a:lnTo>
                    <a:lnTo>
                      <a:pt x="332" y="268"/>
                    </a:lnTo>
                    <a:lnTo>
                      <a:pt x="336" y="266"/>
                    </a:lnTo>
                    <a:lnTo>
                      <a:pt x="340" y="264"/>
                    </a:lnTo>
                    <a:lnTo>
                      <a:pt x="342" y="264"/>
                    </a:lnTo>
                    <a:lnTo>
                      <a:pt x="342" y="264"/>
                    </a:lnTo>
                    <a:lnTo>
                      <a:pt x="346" y="266"/>
                    </a:lnTo>
                    <a:lnTo>
                      <a:pt x="350" y="268"/>
                    </a:lnTo>
                    <a:lnTo>
                      <a:pt x="350" y="268"/>
                    </a:lnTo>
                    <a:lnTo>
                      <a:pt x="352" y="266"/>
                    </a:lnTo>
                    <a:lnTo>
                      <a:pt x="354" y="266"/>
                    </a:lnTo>
                    <a:lnTo>
                      <a:pt x="354" y="266"/>
                    </a:lnTo>
                    <a:lnTo>
                      <a:pt x="356" y="270"/>
                    </a:lnTo>
                    <a:lnTo>
                      <a:pt x="356" y="270"/>
                    </a:lnTo>
                    <a:lnTo>
                      <a:pt x="366" y="272"/>
                    </a:lnTo>
                    <a:lnTo>
                      <a:pt x="372" y="272"/>
                    </a:lnTo>
                    <a:lnTo>
                      <a:pt x="378" y="272"/>
                    </a:lnTo>
                    <a:lnTo>
                      <a:pt x="378" y="272"/>
                    </a:lnTo>
                    <a:lnTo>
                      <a:pt x="382" y="268"/>
                    </a:lnTo>
                    <a:lnTo>
                      <a:pt x="382" y="268"/>
                    </a:lnTo>
                    <a:lnTo>
                      <a:pt x="382" y="276"/>
                    </a:lnTo>
                    <a:lnTo>
                      <a:pt x="382" y="276"/>
                    </a:lnTo>
                    <a:lnTo>
                      <a:pt x="378" y="278"/>
                    </a:lnTo>
                    <a:lnTo>
                      <a:pt x="378" y="278"/>
                    </a:lnTo>
                    <a:lnTo>
                      <a:pt x="382" y="280"/>
                    </a:lnTo>
                    <a:lnTo>
                      <a:pt x="382" y="280"/>
                    </a:lnTo>
                    <a:lnTo>
                      <a:pt x="386" y="280"/>
                    </a:lnTo>
                    <a:lnTo>
                      <a:pt x="386" y="280"/>
                    </a:lnTo>
                    <a:lnTo>
                      <a:pt x="388" y="284"/>
                    </a:lnTo>
                    <a:lnTo>
                      <a:pt x="388" y="284"/>
                    </a:lnTo>
                    <a:lnTo>
                      <a:pt x="392" y="284"/>
                    </a:lnTo>
                    <a:lnTo>
                      <a:pt x="392" y="284"/>
                    </a:lnTo>
                    <a:lnTo>
                      <a:pt x="394" y="284"/>
                    </a:lnTo>
                    <a:lnTo>
                      <a:pt x="394" y="284"/>
                    </a:lnTo>
                    <a:lnTo>
                      <a:pt x="394" y="284"/>
                    </a:lnTo>
                    <a:lnTo>
                      <a:pt x="394" y="282"/>
                    </a:lnTo>
                    <a:lnTo>
                      <a:pt x="394" y="282"/>
                    </a:lnTo>
                    <a:lnTo>
                      <a:pt x="394" y="280"/>
                    </a:lnTo>
                    <a:lnTo>
                      <a:pt x="394" y="280"/>
                    </a:lnTo>
                    <a:lnTo>
                      <a:pt x="400" y="280"/>
                    </a:lnTo>
                    <a:lnTo>
                      <a:pt x="400" y="280"/>
                    </a:lnTo>
                    <a:lnTo>
                      <a:pt x="396" y="288"/>
                    </a:lnTo>
                    <a:lnTo>
                      <a:pt x="396" y="288"/>
                    </a:lnTo>
                    <a:lnTo>
                      <a:pt x="408" y="302"/>
                    </a:lnTo>
                    <a:lnTo>
                      <a:pt x="408" y="302"/>
                    </a:lnTo>
                    <a:lnTo>
                      <a:pt x="414" y="302"/>
                    </a:lnTo>
                    <a:lnTo>
                      <a:pt x="416" y="302"/>
                    </a:lnTo>
                    <a:lnTo>
                      <a:pt x="416" y="302"/>
                    </a:lnTo>
                    <a:lnTo>
                      <a:pt x="416" y="306"/>
                    </a:lnTo>
                    <a:lnTo>
                      <a:pt x="416" y="306"/>
                    </a:lnTo>
                    <a:lnTo>
                      <a:pt x="420" y="306"/>
                    </a:lnTo>
                    <a:lnTo>
                      <a:pt x="424" y="312"/>
                    </a:lnTo>
                    <a:lnTo>
                      <a:pt x="424" y="312"/>
                    </a:lnTo>
                    <a:lnTo>
                      <a:pt x="424" y="316"/>
                    </a:lnTo>
                    <a:lnTo>
                      <a:pt x="424" y="318"/>
                    </a:lnTo>
                    <a:lnTo>
                      <a:pt x="424" y="318"/>
                    </a:lnTo>
                    <a:lnTo>
                      <a:pt x="428" y="320"/>
                    </a:lnTo>
                    <a:lnTo>
                      <a:pt x="430" y="320"/>
                    </a:lnTo>
                    <a:lnTo>
                      <a:pt x="430" y="320"/>
                    </a:lnTo>
                    <a:lnTo>
                      <a:pt x="434" y="326"/>
                    </a:lnTo>
                    <a:lnTo>
                      <a:pt x="434" y="326"/>
                    </a:lnTo>
                    <a:lnTo>
                      <a:pt x="436" y="326"/>
                    </a:lnTo>
                    <a:lnTo>
                      <a:pt x="436" y="326"/>
                    </a:lnTo>
                    <a:lnTo>
                      <a:pt x="436" y="320"/>
                    </a:lnTo>
                    <a:lnTo>
                      <a:pt x="436" y="320"/>
                    </a:lnTo>
                    <a:lnTo>
                      <a:pt x="442" y="326"/>
                    </a:lnTo>
                    <a:lnTo>
                      <a:pt x="442" y="326"/>
                    </a:lnTo>
                    <a:lnTo>
                      <a:pt x="446" y="326"/>
                    </a:lnTo>
                    <a:lnTo>
                      <a:pt x="446" y="326"/>
                    </a:lnTo>
                    <a:lnTo>
                      <a:pt x="446" y="318"/>
                    </a:lnTo>
                    <a:lnTo>
                      <a:pt x="446" y="318"/>
                    </a:lnTo>
                    <a:lnTo>
                      <a:pt x="442" y="318"/>
                    </a:lnTo>
                    <a:lnTo>
                      <a:pt x="442" y="318"/>
                    </a:lnTo>
                    <a:lnTo>
                      <a:pt x="444" y="316"/>
                    </a:lnTo>
                    <a:lnTo>
                      <a:pt x="444" y="314"/>
                    </a:lnTo>
                    <a:lnTo>
                      <a:pt x="440" y="312"/>
                    </a:lnTo>
                    <a:lnTo>
                      <a:pt x="424" y="310"/>
                    </a:lnTo>
                    <a:lnTo>
                      <a:pt x="424" y="310"/>
                    </a:lnTo>
                    <a:lnTo>
                      <a:pt x="424" y="306"/>
                    </a:lnTo>
                    <a:lnTo>
                      <a:pt x="424" y="306"/>
                    </a:lnTo>
                    <a:lnTo>
                      <a:pt x="426" y="308"/>
                    </a:lnTo>
                    <a:lnTo>
                      <a:pt x="426" y="308"/>
                    </a:lnTo>
                    <a:lnTo>
                      <a:pt x="432" y="306"/>
                    </a:lnTo>
                    <a:lnTo>
                      <a:pt x="438" y="302"/>
                    </a:lnTo>
                    <a:lnTo>
                      <a:pt x="438" y="302"/>
                    </a:lnTo>
                    <a:lnTo>
                      <a:pt x="440" y="306"/>
                    </a:lnTo>
                    <a:lnTo>
                      <a:pt x="442" y="306"/>
                    </a:lnTo>
                    <a:lnTo>
                      <a:pt x="442" y="306"/>
                    </a:lnTo>
                    <a:lnTo>
                      <a:pt x="440" y="300"/>
                    </a:lnTo>
                    <a:lnTo>
                      <a:pt x="442" y="292"/>
                    </a:lnTo>
                    <a:lnTo>
                      <a:pt x="442" y="292"/>
                    </a:lnTo>
                    <a:lnTo>
                      <a:pt x="444" y="294"/>
                    </a:lnTo>
                    <a:lnTo>
                      <a:pt x="444" y="294"/>
                    </a:lnTo>
                    <a:lnTo>
                      <a:pt x="444" y="300"/>
                    </a:lnTo>
                    <a:lnTo>
                      <a:pt x="446" y="304"/>
                    </a:lnTo>
                    <a:lnTo>
                      <a:pt x="450" y="306"/>
                    </a:lnTo>
                    <a:lnTo>
                      <a:pt x="450" y="306"/>
                    </a:lnTo>
                    <a:lnTo>
                      <a:pt x="454" y="304"/>
                    </a:lnTo>
                    <a:lnTo>
                      <a:pt x="454" y="304"/>
                    </a:lnTo>
                    <a:lnTo>
                      <a:pt x="456" y="310"/>
                    </a:lnTo>
                    <a:lnTo>
                      <a:pt x="456" y="310"/>
                    </a:lnTo>
                    <a:lnTo>
                      <a:pt x="458" y="310"/>
                    </a:lnTo>
                    <a:lnTo>
                      <a:pt x="460" y="310"/>
                    </a:lnTo>
                    <a:lnTo>
                      <a:pt x="460" y="310"/>
                    </a:lnTo>
                    <a:lnTo>
                      <a:pt x="460" y="312"/>
                    </a:lnTo>
                    <a:lnTo>
                      <a:pt x="460" y="316"/>
                    </a:lnTo>
                    <a:lnTo>
                      <a:pt x="464" y="320"/>
                    </a:lnTo>
                    <a:lnTo>
                      <a:pt x="464" y="320"/>
                    </a:lnTo>
                    <a:lnTo>
                      <a:pt x="464" y="324"/>
                    </a:lnTo>
                    <a:lnTo>
                      <a:pt x="466" y="332"/>
                    </a:lnTo>
                    <a:lnTo>
                      <a:pt x="466" y="332"/>
                    </a:lnTo>
                    <a:lnTo>
                      <a:pt x="472" y="334"/>
                    </a:lnTo>
                    <a:lnTo>
                      <a:pt x="472" y="334"/>
                    </a:lnTo>
                    <a:lnTo>
                      <a:pt x="472" y="336"/>
                    </a:lnTo>
                    <a:lnTo>
                      <a:pt x="472" y="340"/>
                    </a:lnTo>
                    <a:lnTo>
                      <a:pt x="472" y="340"/>
                    </a:lnTo>
                    <a:lnTo>
                      <a:pt x="472" y="340"/>
                    </a:lnTo>
                    <a:lnTo>
                      <a:pt x="474" y="342"/>
                    </a:lnTo>
                    <a:lnTo>
                      <a:pt x="474" y="342"/>
                    </a:lnTo>
                    <a:lnTo>
                      <a:pt x="476" y="342"/>
                    </a:lnTo>
                    <a:lnTo>
                      <a:pt x="476" y="342"/>
                    </a:lnTo>
                    <a:lnTo>
                      <a:pt x="482" y="348"/>
                    </a:lnTo>
                    <a:lnTo>
                      <a:pt x="482" y="348"/>
                    </a:lnTo>
                    <a:lnTo>
                      <a:pt x="480" y="348"/>
                    </a:lnTo>
                    <a:lnTo>
                      <a:pt x="480" y="350"/>
                    </a:lnTo>
                    <a:lnTo>
                      <a:pt x="480" y="350"/>
                    </a:lnTo>
                    <a:lnTo>
                      <a:pt x="482" y="352"/>
                    </a:lnTo>
                    <a:lnTo>
                      <a:pt x="482" y="352"/>
                    </a:lnTo>
                    <a:lnTo>
                      <a:pt x="482" y="350"/>
                    </a:lnTo>
                    <a:lnTo>
                      <a:pt x="484" y="348"/>
                    </a:lnTo>
                    <a:lnTo>
                      <a:pt x="484" y="348"/>
                    </a:lnTo>
                    <a:lnTo>
                      <a:pt x="486" y="350"/>
                    </a:lnTo>
                    <a:lnTo>
                      <a:pt x="486" y="350"/>
                    </a:lnTo>
                    <a:lnTo>
                      <a:pt x="484" y="364"/>
                    </a:lnTo>
                    <a:lnTo>
                      <a:pt x="484" y="364"/>
                    </a:lnTo>
                    <a:lnTo>
                      <a:pt x="486" y="364"/>
                    </a:lnTo>
                    <a:lnTo>
                      <a:pt x="488" y="364"/>
                    </a:lnTo>
                    <a:lnTo>
                      <a:pt x="488" y="364"/>
                    </a:lnTo>
                    <a:lnTo>
                      <a:pt x="488" y="358"/>
                    </a:lnTo>
                    <a:lnTo>
                      <a:pt x="488" y="358"/>
                    </a:lnTo>
                    <a:lnTo>
                      <a:pt x="494" y="356"/>
                    </a:lnTo>
                    <a:lnTo>
                      <a:pt x="494" y="356"/>
                    </a:lnTo>
                    <a:lnTo>
                      <a:pt x="494" y="360"/>
                    </a:lnTo>
                    <a:lnTo>
                      <a:pt x="494" y="360"/>
                    </a:lnTo>
                    <a:lnTo>
                      <a:pt x="492" y="360"/>
                    </a:lnTo>
                    <a:lnTo>
                      <a:pt x="492" y="360"/>
                    </a:lnTo>
                    <a:lnTo>
                      <a:pt x="490" y="366"/>
                    </a:lnTo>
                    <a:lnTo>
                      <a:pt x="490" y="366"/>
                    </a:lnTo>
                    <a:lnTo>
                      <a:pt x="492" y="372"/>
                    </a:lnTo>
                    <a:lnTo>
                      <a:pt x="492" y="372"/>
                    </a:lnTo>
                    <a:lnTo>
                      <a:pt x="498" y="372"/>
                    </a:lnTo>
                    <a:lnTo>
                      <a:pt x="498" y="364"/>
                    </a:lnTo>
                    <a:lnTo>
                      <a:pt x="498" y="364"/>
                    </a:lnTo>
                    <a:lnTo>
                      <a:pt x="500" y="366"/>
                    </a:lnTo>
                    <a:lnTo>
                      <a:pt x="500" y="366"/>
                    </a:lnTo>
                    <a:lnTo>
                      <a:pt x="502" y="372"/>
                    </a:lnTo>
                    <a:lnTo>
                      <a:pt x="502" y="372"/>
                    </a:lnTo>
                    <a:lnTo>
                      <a:pt x="502" y="374"/>
                    </a:lnTo>
                    <a:lnTo>
                      <a:pt x="502" y="376"/>
                    </a:lnTo>
                    <a:lnTo>
                      <a:pt x="502" y="376"/>
                    </a:lnTo>
                    <a:lnTo>
                      <a:pt x="498" y="376"/>
                    </a:lnTo>
                    <a:lnTo>
                      <a:pt x="496" y="376"/>
                    </a:lnTo>
                    <a:lnTo>
                      <a:pt x="496" y="376"/>
                    </a:lnTo>
                    <a:lnTo>
                      <a:pt x="496" y="376"/>
                    </a:lnTo>
                    <a:lnTo>
                      <a:pt x="498" y="378"/>
                    </a:lnTo>
                    <a:lnTo>
                      <a:pt x="498" y="378"/>
                    </a:lnTo>
                    <a:lnTo>
                      <a:pt x="498" y="378"/>
                    </a:lnTo>
                    <a:lnTo>
                      <a:pt x="498" y="380"/>
                    </a:lnTo>
                    <a:lnTo>
                      <a:pt x="500" y="380"/>
                    </a:lnTo>
                    <a:lnTo>
                      <a:pt x="502" y="380"/>
                    </a:lnTo>
                    <a:lnTo>
                      <a:pt x="502" y="380"/>
                    </a:lnTo>
                    <a:lnTo>
                      <a:pt x="498" y="382"/>
                    </a:lnTo>
                    <a:lnTo>
                      <a:pt x="500" y="384"/>
                    </a:lnTo>
                    <a:lnTo>
                      <a:pt x="500" y="384"/>
                    </a:lnTo>
                    <a:lnTo>
                      <a:pt x="502" y="384"/>
                    </a:lnTo>
                    <a:lnTo>
                      <a:pt x="506" y="386"/>
                    </a:lnTo>
                    <a:lnTo>
                      <a:pt x="506" y="386"/>
                    </a:lnTo>
                    <a:lnTo>
                      <a:pt x="508" y="382"/>
                    </a:lnTo>
                    <a:lnTo>
                      <a:pt x="510" y="378"/>
                    </a:lnTo>
                    <a:lnTo>
                      <a:pt x="510" y="378"/>
                    </a:lnTo>
                    <a:lnTo>
                      <a:pt x="512" y="378"/>
                    </a:lnTo>
                    <a:lnTo>
                      <a:pt x="512" y="378"/>
                    </a:lnTo>
                    <a:lnTo>
                      <a:pt x="512" y="376"/>
                    </a:lnTo>
                    <a:lnTo>
                      <a:pt x="512" y="376"/>
                    </a:lnTo>
                    <a:lnTo>
                      <a:pt x="514" y="372"/>
                    </a:lnTo>
                    <a:lnTo>
                      <a:pt x="514" y="372"/>
                    </a:lnTo>
                    <a:lnTo>
                      <a:pt x="516" y="370"/>
                    </a:lnTo>
                    <a:lnTo>
                      <a:pt x="514" y="366"/>
                    </a:lnTo>
                    <a:lnTo>
                      <a:pt x="514" y="366"/>
                    </a:lnTo>
                    <a:lnTo>
                      <a:pt x="514" y="364"/>
                    </a:lnTo>
                    <a:lnTo>
                      <a:pt x="516" y="362"/>
                    </a:lnTo>
                    <a:lnTo>
                      <a:pt x="518" y="360"/>
                    </a:lnTo>
                    <a:lnTo>
                      <a:pt x="516" y="360"/>
                    </a:lnTo>
                    <a:lnTo>
                      <a:pt x="516" y="360"/>
                    </a:lnTo>
                    <a:close/>
                  </a:path>
                </a:pathLst>
              </a:custGeom>
              <a:solidFill>
                <a:schemeClr val="folHlink"/>
              </a:solidFill>
              <a:ln w="3175" cmpd="sng">
                <a:solidFill>
                  <a:schemeClr val="bg1"/>
                </a:solidFill>
                <a:prstDash val="solid"/>
                <a:round/>
                <a:headEnd/>
                <a:tailEnd/>
              </a:ln>
            </p:spPr>
            <p:txBody>
              <a:bodyPr/>
              <a:lstStyle/>
              <a:p>
                <a:endParaRPr lang="en-US">
                  <a:solidFill>
                    <a:schemeClr val="bg2"/>
                  </a:solidFill>
                </a:endParaRPr>
              </a:p>
            </p:txBody>
          </p:sp>
          <p:sp>
            <p:nvSpPr>
              <p:cNvPr id="2094347" name="Freeform 267"/>
              <p:cNvSpPr>
                <a:spLocks noChangeAspect="1"/>
              </p:cNvSpPr>
              <p:nvPr/>
            </p:nvSpPr>
            <p:spPr bwMode="gray">
              <a:xfrm>
                <a:off x="3983" y="2304"/>
                <a:ext cx="164" cy="123"/>
              </a:xfrm>
              <a:custGeom>
                <a:avLst/>
                <a:gdLst/>
                <a:ahLst/>
                <a:cxnLst>
                  <a:cxn ang="0">
                    <a:pos x="178" y="18"/>
                  </a:cxn>
                  <a:cxn ang="0">
                    <a:pos x="170" y="22"/>
                  </a:cxn>
                  <a:cxn ang="0">
                    <a:pos x="154" y="24"/>
                  </a:cxn>
                  <a:cxn ang="0">
                    <a:pos x="130" y="36"/>
                  </a:cxn>
                  <a:cxn ang="0">
                    <a:pos x="126" y="46"/>
                  </a:cxn>
                  <a:cxn ang="0">
                    <a:pos x="126" y="60"/>
                  </a:cxn>
                  <a:cxn ang="0">
                    <a:pos x="114" y="60"/>
                  </a:cxn>
                  <a:cxn ang="0">
                    <a:pos x="116" y="70"/>
                  </a:cxn>
                  <a:cxn ang="0">
                    <a:pos x="110" y="82"/>
                  </a:cxn>
                  <a:cxn ang="0">
                    <a:pos x="108" y="94"/>
                  </a:cxn>
                  <a:cxn ang="0">
                    <a:pos x="98" y="94"/>
                  </a:cxn>
                  <a:cxn ang="0">
                    <a:pos x="92" y="94"/>
                  </a:cxn>
                  <a:cxn ang="0">
                    <a:pos x="90" y="104"/>
                  </a:cxn>
                  <a:cxn ang="0">
                    <a:pos x="84" y="110"/>
                  </a:cxn>
                  <a:cxn ang="0">
                    <a:pos x="72" y="120"/>
                  </a:cxn>
                  <a:cxn ang="0">
                    <a:pos x="64" y="130"/>
                  </a:cxn>
                  <a:cxn ang="0">
                    <a:pos x="54" y="138"/>
                  </a:cxn>
                  <a:cxn ang="0">
                    <a:pos x="46" y="140"/>
                  </a:cxn>
                  <a:cxn ang="0">
                    <a:pos x="28" y="140"/>
                  </a:cxn>
                  <a:cxn ang="0">
                    <a:pos x="10" y="134"/>
                  </a:cxn>
                  <a:cxn ang="0">
                    <a:pos x="24" y="114"/>
                  </a:cxn>
                  <a:cxn ang="0">
                    <a:pos x="10" y="108"/>
                  </a:cxn>
                  <a:cxn ang="0">
                    <a:pos x="8" y="98"/>
                  </a:cxn>
                  <a:cxn ang="0">
                    <a:pos x="0" y="84"/>
                  </a:cxn>
                  <a:cxn ang="0">
                    <a:pos x="4" y="74"/>
                  </a:cxn>
                  <a:cxn ang="0">
                    <a:pos x="0" y="68"/>
                  </a:cxn>
                  <a:cxn ang="0">
                    <a:pos x="4" y="52"/>
                  </a:cxn>
                  <a:cxn ang="0">
                    <a:pos x="12" y="50"/>
                  </a:cxn>
                  <a:cxn ang="0">
                    <a:pos x="16" y="38"/>
                  </a:cxn>
                  <a:cxn ang="0">
                    <a:pos x="26" y="38"/>
                  </a:cxn>
                  <a:cxn ang="0">
                    <a:pos x="42" y="34"/>
                  </a:cxn>
                  <a:cxn ang="0">
                    <a:pos x="48" y="20"/>
                  </a:cxn>
                  <a:cxn ang="0">
                    <a:pos x="50" y="8"/>
                  </a:cxn>
                  <a:cxn ang="0">
                    <a:pos x="54" y="0"/>
                  </a:cxn>
                  <a:cxn ang="0">
                    <a:pos x="64" y="4"/>
                  </a:cxn>
                  <a:cxn ang="0">
                    <a:pos x="76" y="6"/>
                  </a:cxn>
                  <a:cxn ang="0">
                    <a:pos x="86" y="10"/>
                  </a:cxn>
                  <a:cxn ang="0">
                    <a:pos x="100" y="10"/>
                  </a:cxn>
                  <a:cxn ang="0">
                    <a:pos x="108" y="4"/>
                  </a:cxn>
                  <a:cxn ang="0">
                    <a:pos x="116" y="2"/>
                  </a:cxn>
                  <a:cxn ang="0">
                    <a:pos x="122" y="12"/>
                  </a:cxn>
                  <a:cxn ang="0">
                    <a:pos x="118" y="26"/>
                  </a:cxn>
                  <a:cxn ang="0">
                    <a:pos x="130" y="30"/>
                  </a:cxn>
                  <a:cxn ang="0">
                    <a:pos x="140" y="20"/>
                  </a:cxn>
                  <a:cxn ang="0">
                    <a:pos x="154" y="14"/>
                  </a:cxn>
                  <a:cxn ang="0">
                    <a:pos x="168" y="14"/>
                  </a:cxn>
                </a:cxnLst>
                <a:rect l="0" t="0" r="r" b="b"/>
                <a:pathLst>
                  <a:path w="178" h="142">
                    <a:moveTo>
                      <a:pt x="178" y="14"/>
                    </a:moveTo>
                    <a:lnTo>
                      <a:pt x="178" y="18"/>
                    </a:lnTo>
                    <a:lnTo>
                      <a:pt x="176" y="22"/>
                    </a:lnTo>
                    <a:lnTo>
                      <a:pt x="170" y="22"/>
                    </a:lnTo>
                    <a:lnTo>
                      <a:pt x="162" y="22"/>
                    </a:lnTo>
                    <a:lnTo>
                      <a:pt x="154" y="24"/>
                    </a:lnTo>
                    <a:lnTo>
                      <a:pt x="144" y="26"/>
                    </a:lnTo>
                    <a:lnTo>
                      <a:pt x="130" y="36"/>
                    </a:lnTo>
                    <a:lnTo>
                      <a:pt x="130" y="44"/>
                    </a:lnTo>
                    <a:lnTo>
                      <a:pt x="126" y="46"/>
                    </a:lnTo>
                    <a:lnTo>
                      <a:pt x="128" y="52"/>
                    </a:lnTo>
                    <a:lnTo>
                      <a:pt x="126" y="60"/>
                    </a:lnTo>
                    <a:lnTo>
                      <a:pt x="120" y="62"/>
                    </a:lnTo>
                    <a:lnTo>
                      <a:pt x="114" y="60"/>
                    </a:lnTo>
                    <a:lnTo>
                      <a:pt x="112" y="66"/>
                    </a:lnTo>
                    <a:lnTo>
                      <a:pt x="116" y="70"/>
                    </a:lnTo>
                    <a:lnTo>
                      <a:pt x="116" y="78"/>
                    </a:lnTo>
                    <a:lnTo>
                      <a:pt x="110" y="82"/>
                    </a:lnTo>
                    <a:lnTo>
                      <a:pt x="110" y="88"/>
                    </a:lnTo>
                    <a:lnTo>
                      <a:pt x="108" y="94"/>
                    </a:lnTo>
                    <a:lnTo>
                      <a:pt x="104" y="96"/>
                    </a:lnTo>
                    <a:lnTo>
                      <a:pt x="98" y="94"/>
                    </a:lnTo>
                    <a:lnTo>
                      <a:pt x="96" y="90"/>
                    </a:lnTo>
                    <a:lnTo>
                      <a:pt x="92" y="94"/>
                    </a:lnTo>
                    <a:lnTo>
                      <a:pt x="86" y="98"/>
                    </a:lnTo>
                    <a:lnTo>
                      <a:pt x="90" y="104"/>
                    </a:lnTo>
                    <a:lnTo>
                      <a:pt x="88" y="108"/>
                    </a:lnTo>
                    <a:lnTo>
                      <a:pt x="84" y="110"/>
                    </a:lnTo>
                    <a:lnTo>
                      <a:pt x="80" y="108"/>
                    </a:lnTo>
                    <a:lnTo>
                      <a:pt x="72" y="120"/>
                    </a:lnTo>
                    <a:lnTo>
                      <a:pt x="64" y="124"/>
                    </a:lnTo>
                    <a:lnTo>
                      <a:pt x="64" y="130"/>
                    </a:lnTo>
                    <a:lnTo>
                      <a:pt x="62" y="136"/>
                    </a:lnTo>
                    <a:lnTo>
                      <a:pt x="54" y="138"/>
                    </a:lnTo>
                    <a:lnTo>
                      <a:pt x="52" y="142"/>
                    </a:lnTo>
                    <a:lnTo>
                      <a:pt x="46" y="140"/>
                    </a:lnTo>
                    <a:lnTo>
                      <a:pt x="34" y="140"/>
                    </a:lnTo>
                    <a:lnTo>
                      <a:pt x="28" y="140"/>
                    </a:lnTo>
                    <a:lnTo>
                      <a:pt x="24" y="142"/>
                    </a:lnTo>
                    <a:lnTo>
                      <a:pt x="10" y="134"/>
                    </a:lnTo>
                    <a:lnTo>
                      <a:pt x="24" y="118"/>
                    </a:lnTo>
                    <a:lnTo>
                      <a:pt x="24" y="114"/>
                    </a:lnTo>
                    <a:lnTo>
                      <a:pt x="22" y="110"/>
                    </a:lnTo>
                    <a:lnTo>
                      <a:pt x="10" y="108"/>
                    </a:lnTo>
                    <a:lnTo>
                      <a:pt x="8" y="106"/>
                    </a:lnTo>
                    <a:lnTo>
                      <a:pt x="8" y="98"/>
                    </a:lnTo>
                    <a:lnTo>
                      <a:pt x="6" y="90"/>
                    </a:lnTo>
                    <a:lnTo>
                      <a:pt x="0" y="84"/>
                    </a:lnTo>
                    <a:lnTo>
                      <a:pt x="0" y="78"/>
                    </a:lnTo>
                    <a:lnTo>
                      <a:pt x="4" y="74"/>
                    </a:lnTo>
                    <a:lnTo>
                      <a:pt x="0" y="72"/>
                    </a:lnTo>
                    <a:lnTo>
                      <a:pt x="0" y="68"/>
                    </a:lnTo>
                    <a:lnTo>
                      <a:pt x="0" y="58"/>
                    </a:lnTo>
                    <a:lnTo>
                      <a:pt x="4" y="52"/>
                    </a:lnTo>
                    <a:lnTo>
                      <a:pt x="6" y="50"/>
                    </a:lnTo>
                    <a:lnTo>
                      <a:pt x="12" y="50"/>
                    </a:lnTo>
                    <a:lnTo>
                      <a:pt x="14" y="44"/>
                    </a:lnTo>
                    <a:lnTo>
                      <a:pt x="16" y="38"/>
                    </a:lnTo>
                    <a:lnTo>
                      <a:pt x="22" y="40"/>
                    </a:lnTo>
                    <a:lnTo>
                      <a:pt x="26" y="38"/>
                    </a:lnTo>
                    <a:lnTo>
                      <a:pt x="30" y="40"/>
                    </a:lnTo>
                    <a:lnTo>
                      <a:pt x="42" y="34"/>
                    </a:lnTo>
                    <a:lnTo>
                      <a:pt x="40" y="28"/>
                    </a:lnTo>
                    <a:lnTo>
                      <a:pt x="48" y="20"/>
                    </a:lnTo>
                    <a:lnTo>
                      <a:pt x="50" y="16"/>
                    </a:lnTo>
                    <a:lnTo>
                      <a:pt x="50" y="8"/>
                    </a:lnTo>
                    <a:lnTo>
                      <a:pt x="52" y="4"/>
                    </a:lnTo>
                    <a:lnTo>
                      <a:pt x="54" y="0"/>
                    </a:lnTo>
                    <a:lnTo>
                      <a:pt x="60" y="2"/>
                    </a:lnTo>
                    <a:lnTo>
                      <a:pt x="64" y="4"/>
                    </a:lnTo>
                    <a:lnTo>
                      <a:pt x="70" y="6"/>
                    </a:lnTo>
                    <a:lnTo>
                      <a:pt x="76" y="6"/>
                    </a:lnTo>
                    <a:lnTo>
                      <a:pt x="80" y="12"/>
                    </a:lnTo>
                    <a:lnTo>
                      <a:pt x="86" y="10"/>
                    </a:lnTo>
                    <a:lnTo>
                      <a:pt x="96" y="8"/>
                    </a:lnTo>
                    <a:lnTo>
                      <a:pt x="100" y="10"/>
                    </a:lnTo>
                    <a:lnTo>
                      <a:pt x="106" y="6"/>
                    </a:lnTo>
                    <a:lnTo>
                      <a:pt x="108" y="4"/>
                    </a:lnTo>
                    <a:lnTo>
                      <a:pt x="112" y="0"/>
                    </a:lnTo>
                    <a:lnTo>
                      <a:pt x="116" y="2"/>
                    </a:lnTo>
                    <a:lnTo>
                      <a:pt x="118" y="6"/>
                    </a:lnTo>
                    <a:lnTo>
                      <a:pt x="122" y="12"/>
                    </a:lnTo>
                    <a:lnTo>
                      <a:pt x="120" y="16"/>
                    </a:lnTo>
                    <a:lnTo>
                      <a:pt x="118" y="26"/>
                    </a:lnTo>
                    <a:lnTo>
                      <a:pt x="124" y="32"/>
                    </a:lnTo>
                    <a:lnTo>
                      <a:pt x="130" y="30"/>
                    </a:lnTo>
                    <a:lnTo>
                      <a:pt x="136" y="24"/>
                    </a:lnTo>
                    <a:lnTo>
                      <a:pt x="140" y="20"/>
                    </a:lnTo>
                    <a:lnTo>
                      <a:pt x="144" y="18"/>
                    </a:lnTo>
                    <a:lnTo>
                      <a:pt x="154" y="14"/>
                    </a:lnTo>
                    <a:lnTo>
                      <a:pt x="158" y="12"/>
                    </a:lnTo>
                    <a:lnTo>
                      <a:pt x="168" y="14"/>
                    </a:lnTo>
                    <a:lnTo>
                      <a:pt x="178" y="14"/>
                    </a:lnTo>
                    <a:close/>
                  </a:path>
                </a:pathLst>
              </a:custGeom>
              <a:solidFill>
                <a:schemeClr val="bg2"/>
              </a:solidFill>
              <a:ln w="3175" cmpd="sng">
                <a:solidFill>
                  <a:schemeClr val="bg1"/>
                </a:solidFill>
                <a:prstDash val="solid"/>
                <a:round/>
                <a:headEnd/>
                <a:tailEnd/>
              </a:ln>
            </p:spPr>
            <p:txBody>
              <a:bodyPr/>
              <a:lstStyle/>
              <a:p>
                <a:endParaRPr lang="en-US">
                  <a:solidFill>
                    <a:schemeClr val="bg2"/>
                  </a:solidFill>
                </a:endParaRPr>
              </a:p>
            </p:txBody>
          </p:sp>
        </p:grpSp>
        <p:sp>
          <p:nvSpPr>
            <p:cNvPr id="2094348" name="Freeform 268"/>
            <p:cNvSpPr>
              <a:spLocks noChangeAspect="1"/>
            </p:cNvSpPr>
            <p:nvPr/>
          </p:nvSpPr>
          <p:spPr bwMode="gray">
            <a:xfrm>
              <a:off x="3464" y="2210"/>
              <a:ext cx="23" cy="24"/>
            </a:xfrm>
            <a:custGeom>
              <a:avLst/>
              <a:gdLst/>
              <a:ahLst/>
              <a:cxnLst>
                <a:cxn ang="0">
                  <a:pos x="188" y="510"/>
                </a:cxn>
                <a:cxn ang="0">
                  <a:pos x="85" y="407"/>
                </a:cxn>
                <a:cxn ang="0">
                  <a:pos x="36" y="407"/>
                </a:cxn>
                <a:cxn ang="0">
                  <a:pos x="0" y="340"/>
                </a:cxn>
                <a:cxn ang="0">
                  <a:pos x="0" y="176"/>
                </a:cxn>
                <a:cxn ang="0">
                  <a:pos x="36" y="103"/>
                </a:cxn>
                <a:cxn ang="0">
                  <a:pos x="151" y="85"/>
                </a:cxn>
                <a:cxn ang="0">
                  <a:pos x="188" y="0"/>
                </a:cxn>
                <a:cxn ang="0">
                  <a:pos x="327" y="6"/>
                </a:cxn>
                <a:cxn ang="0">
                  <a:pos x="424" y="134"/>
                </a:cxn>
                <a:cxn ang="0">
                  <a:pos x="473" y="249"/>
                </a:cxn>
                <a:cxn ang="0">
                  <a:pos x="503" y="340"/>
                </a:cxn>
                <a:cxn ang="0">
                  <a:pos x="460" y="376"/>
                </a:cxn>
                <a:cxn ang="0">
                  <a:pos x="424" y="437"/>
                </a:cxn>
                <a:cxn ang="0">
                  <a:pos x="388" y="334"/>
                </a:cxn>
                <a:cxn ang="0">
                  <a:pos x="218" y="400"/>
                </a:cxn>
                <a:cxn ang="0">
                  <a:pos x="188" y="510"/>
                </a:cxn>
              </a:cxnLst>
              <a:rect l="0" t="0" r="r" b="b"/>
              <a:pathLst>
                <a:path w="503" h="510">
                  <a:moveTo>
                    <a:pt x="188" y="510"/>
                  </a:moveTo>
                  <a:lnTo>
                    <a:pt x="85" y="407"/>
                  </a:lnTo>
                  <a:lnTo>
                    <a:pt x="36" y="407"/>
                  </a:lnTo>
                  <a:lnTo>
                    <a:pt x="0" y="340"/>
                  </a:lnTo>
                  <a:lnTo>
                    <a:pt x="0" y="176"/>
                  </a:lnTo>
                  <a:lnTo>
                    <a:pt x="36" y="103"/>
                  </a:lnTo>
                  <a:lnTo>
                    <a:pt x="151" y="85"/>
                  </a:lnTo>
                  <a:lnTo>
                    <a:pt x="188" y="0"/>
                  </a:lnTo>
                  <a:lnTo>
                    <a:pt x="327" y="6"/>
                  </a:lnTo>
                  <a:lnTo>
                    <a:pt x="424" y="134"/>
                  </a:lnTo>
                  <a:lnTo>
                    <a:pt x="473" y="249"/>
                  </a:lnTo>
                  <a:lnTo>
                    <a:pt x="503" y="340"/>
                  </a:lnTo>
                  <a:lnTo>
                    <a:pt x="460" y="376"/>
                  </a:lnTo>
                  <a:lnTo>
                    <a:pt x="424" y="437"/>
                  </a:lnTo>
                  <a:lnTo>
                    <a:pt x="388" y="334"/>
                  </a:lnTo>
                  <a:lnTo>
                    <a:pt x="218" y="400"/>
                  </a:lnTo>
                  <a:lnTo>
                    <a:pt x="188" y="510"/>
                  </a:lnTo>
                  <a:close/>
                </a:path>
              </a:pathLst>
            </a:custGeom>
            <a:solidFill>
              <a:schemeClr val="folHlink"/>
            </a:solidFill>
            <a:ln w="3175" cap="flat" cmpd="sng">
              <a:solidFill>
                <a:schemeClr val="bg1"/>
              </a:solidFill>
              <a:prstDash val="solid"/>
              <a:round/>
              <a:headEnd/>
              <a:tailEnd/>
            </a:ln>
            <a:effectLst/>
          </p:spPr>
          <p:txBody>
            <a:bodyPr wrap="none" lIns="54000" tIns="54000" rIns="54000" bIns="54000" anchor="ctr"/>
            <a:lstStyle/>
            <a:p>
              <a:endParaRPr lang="en-US">
                <a:solidFill>
                  <a:schemeClr val="bg2"/>
                </a:solidFill>
              </a:endParaRPr>
            </a:p>
          </p:txBody>
        </p:sp>
      </p:grpSp>
      <p:sp>
        <p:nvSpPr>
          <p:cNvPr id="2094349" name="Text Box 269"/>
          <p:cNvSpPr txBox="1">
            <a:spLocks noChangeArrowheads="1"/>
          </p:cNvSpPr>
          <p:nvPr/>
        </p:nvSpPr>
        <p:spPr bwMode="gray">
          <a:xfrm>
            <a:off x="6020992" y="4668838"/>
            <a:ext cx="2368153" cy="671512"/>
          </a:xfrm>
          <a:prstGeom prst="rect">
            <a:avLst/>
          </a:prstGeom>
          <a:noFill/>
          <a:ln w="9525" algn="ctr">
            <a:noFill/>
            <a:miter lim="800000"/>
            <a:headEnd/>
            <a:tailEnd/>
          </a:ln>
          <a:effectLst/>
        </p:spPr>
        <p:txBody>
          <a:bodyPr lIns="0" tIns="0" rIns="0" bIns="0" anchor="ctr"/>
          <a:lstStyle/>
          <a:p>
            <a:pPr algn="r">
              <a:spcBef>
                <a:spcPct val="0"/>
              </a:spcBef>
              <a:buClrTx/>
              <a:buFontTx/>
              <a:buNone/>
            </a:pPr>
            <a:endParaRPr lang="zh-CN" altLang="en-US" sz="900" baseline="30000">
              <a:solidFill>
                <a:schemeClr val="bg2"/>
              </a:solidFill>
              <a:latin typeface="Arial" pitchFamily="34" charset="0"/>
              <a:ea typeface="黑体" pitchFamily="2" charset="-122"/>
              <a:cs typeface="Arial" pitchFamily="34" charset="0"/>
            </a:endParaRPr>
          </a:p>
        </p:txBody>
      </p:sp>
      <p:sp>
        <p:nvSpPr>
          <p:cNvPr id="2094350" name="Text Box 270"/>
          <p:cNvSpPr txBox="1">
            <a:spLocks noChangeArrowheads="1"/>
          </p:cNvSpPr>
          <p:nvPr/>
        </p:nvSpPr>
        <p:spPr bwMode="gray">
          <a:xfrm>
            <a:off x="2393950" y="1549400"/>
            <a:ext cx="5097463" cy="501650"/>
          </a:xfrm>
          <a:prstGeom prst="rect">
            <a:avLst/>
          </a:prstGeom>
          <a:noFill/>
          <a:ln w="9525" algn="ctr">
            <a:solidFill>
              <a:schemeClr val="folHlink"/>
            </a:solidFill>
            <a:miter lim="800000"/>
            <a:headEnd/>
            <a:tailEnd/>
          </a:ln>
          <a:effectLst/>
        </p:spPr>
        <p:txBody>
          <a:bodyPr lIns="33055" tIns="33055" rIns="33055" bIns="33055">
            <a:spAutoFit/>
          </a:bodyPr>
          <a:lstStyle/>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丹麦</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芬兰</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冰岛</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爱尔兰</a:t>
            </a:r>
          </a:p>
        </p:txBody>
      </p:sp>
      <p:sp>
        <p:nvSpPr>
          <p:cNvPr id="2094351" name="Text Box 271"/>
          <p:cNvSpPr txBox="1">
            <a:spLocks noChangeArrowheads="1"/>
          </p:cNvSpPr>
          <p:nvPr/>
        </p:nvSpPr>
        <p:spPr bwMode="gray">
          <a:xfrm>
            <a:off x="2934475" y="1549401"/>
            <a:ext cx="336060" cy="497643"/>
          </a:xfrm>
          <a:prstGeom prst="rect">
            <a:avLst/>
          </a:prstGeom>
          <a:noFill/>
          <a:ln w="9525" algn="ctr">
            <a:noFill/>
            <a:miter lim="800000"/>
            <a:headEnd type="none" w="sm" len="sm"/>
            <a:tailEnd type="none" w="sm" len="sm"/>
          </a:ln>
          <a:effectLst/>
        </p:spPr>
        <p:txBody>
          <a:bodyPr wrap="none" lIns="33055" tIns="33055" rIns="33055" bIns="33055">
            <a:spAutoFit/>
          </a:bodyPr>
          <a:lstStyle/>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挪威</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瑞典</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英国</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西班牙</a:t>
            </a:r>
          </a:p>
        </p:txBody>
      </p:sp>
      <p:sp>
        <p:nvSpPr>
          <p:cNvPr id="2094352" name="Text Box 272"/>
          <p:cNvSpPr txBox="1">
            <a:spLocks noChangeArrowheads="1"/>
          </p:cNvSpPr>
          <p:nvPr/>
        </p:nvSpPr>
        <p:spPr bwMode="gray">
          <a:xfrm>
            <a:off x="3475349" y="1549400"/>
            <a:ext cx="336060" cy="605365"/>
          </a:xfrm>
          <a:prstGeom prst="rect">
            <a:avLst/>
          </a:prstGeom>
          <a:noFill/>
          <a:ln w="9525" algn="ctr">
            <a:noFill/>
            <a:miter lim="800000"/>
            <a:headEnd type="none" w="sm" len="sm"/>
            <a:tailEnd type="none" w="sm" len="sm"/>
          </a:ln>
          <a:effectLst/>
        </p:spPr>
        <p:txBody>
          <a:bodyPr wrap="none" lIns="33055" tIns="33055" rIns="33055" bIns="33055">
            <a:spAutoFit/>
          </a:bodyPr>
          <a:lstStyle/>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奥地利</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比利时</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法国</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德国</a:t>
            </a:r>
          </a:p>
          <a:p>
            <a:pPr eaLnBrk="0" hangingPunct="0">
              <a:spcBef>
                <a:spcPct val="0"/>
              </a:spcBef>
              <a:buClrTx/>
              <a:buFontTx/>
              <a:buNone/>
              <a:tabLst>
                <a:tab pos="1162050" algn="r"/>
              </a:tabLst>
            </a:pPr>
            <a:endParaRPr lang="zh-CN" altLang="en-GB" sz="700" b="0">
              <a:solidFill>
                <a:schemeClr val="bg2"/>
              </a:solidFill>
              <a:latin typeface="Arial" pitchFamily="34" charset="0"/>
              <a:ea typeface="黑体" pitchFamily="2" charset="-122"/>
            </a:endParaRPr>
          </a:p>
        </p:txBody>
      </p:sp>
      <p:sp>
        <p:nvSpPr>
          <p:cNvPr id="2094353" name="Text Box 273"/>
          <p:cNvSpPr txBox="1">
            <a:spLocks noChangeArrowheads="1"/>
          </p:cNvSpPr>
          <p:nvPr/>
        </p:nvSpPr>
        <p:spPr bwMode="gray">
          <a:xfrm>
            <a:off x="4078136" y="1549400"/>
            <a:ext cx="336060" cy="605365"/>
          </a:xfrm>
          <a:prstGeom prst="rect">
            <a:avLst/>
          </a:prstGeom>
          <a:noFill/>
          <a:ln w="9525" algn="ctr">
            <a:noFill/>
            <a:miter lim="800000"/>
            <a:headEnd type="none" w="sm" len="sm"/>
            <a:tailEnd type="none" w="sm" len="sm"/>
          </a:ln>
          <a:effectLst/>
        </p:spPr>
        <p:txBody>
          <a:bodyPr wrap="none" lIns="33055" tIns="33055" rIns="33055" bIns="33055">
            <a:spAutoFit/>
          </a:bodyPr>
          <a:lstStyle/>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意大利</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卢森堡</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荷兰</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瑞士</a:t>
            </a:r>
          </a:p>
          <a:p>
            <a:pPr eaLnBrk="0" hangingPunct="0">
              <a:spcBef>
                <a:spcPct val="0"/>
              </a:spcBef>
              <a:buClrTx/>
              <a:buFontTx/>
              <a:buNone/>
              <a:tabLst>
                <a:tab pos="1162050" algn="r"/>
              </a:tabLst>
            </a:pPr>
            <a:endParaRPr lang="zh-CN" altLang="en-GB" sz="700" b="0">
              <a:solidFill>
                <a:schemeClr val="bg2"/>
              </a:solidFill>
              <a:latin typeface="Arial" pitchFamily="34" charset="0"/>
              <a:ea typeface="黑体" pitchFamily="2" charset="-122"/>
            </a:endParaRPr>
          </a:p>
        </p:txBody>
      </p:sp>
      <p:sp>
        <p:nvSpPr>
          <p:cNvPr id="2094355" name="Text Box 275"/>
          <p:cNvSpPr txBox="1">
            <a:spLocks noChangeArrowheads="1"/>
          </p:cNvSpPr>
          <p:nvPr/>
        </p:nvSpPr>
        <p:spPr bwMode="gray">
          <a:xfrm>
            <a:off x="6281879" y="1549401"/>
            <a:ext cx="425828" cy="497643"/>
          </a:xfrm>
          <a:prstGeom prst="rect">
            <a:avLst/>
          </a:prstGeom>
          <a:noFill/>
          <a:ln w="9525" algn="ctr">
            <a:noFill/>
            <a:miter lim="800000"/>
            <a:headEnd type="none" w="sm" len="sm"/>
            <a:tailEnd type="none" w="sm" len="sm"/>
          </a:ln>
          <a:effectLst/>
        </p:spPr>
        <p:txBody>
          <a:bodyPr wrap="none" lIns="33055" tIns="33055" rIns="33055" bIns="33055">
            <a:spAutoFit/>
          </a:bodyPr>
          <a:lstStyle/>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保加利亚</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希腊</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马耳他</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罗马尼亚</a:t>
            </a:r>
          </a:p>
        </p:txBody>
      </p:sp>
      <p:sp>
        <p:nvSpPr>
          <p:cNvPr id="2094356" name="Text Box 276"/>
          <p:cNvSpPr txBox="1">
            <a:spLocks noChangeArrowheads="1"/>
          </p:cNvSpPr>
          <p:nvPr/>
        </p:nvSpPr>
        <p:spPr bwMode="gray">
          <a:xfrm>
            <a:off x="6953459" y="1549401"/>
            <a:ext cx="425828" cy="497643"/>
          </a:xfrm>
          <a:prstGeom prst="rect">
            <a:avLst/>
          </a:prstGeom>
          <a:noFill/>
          <a:ln w="9525" algn="ctr">
            <a:noFill/>
            <a:miter lim="800000"/>
            <a:headEnd type="none" w="sm" len="sm"/>
            <a:tailEnd type="none" w="sm" len="sm"/>
          </a:ln>
          <a:effectLst/>
        </p:spPr>
        <p:txBody>
          <a:bodyPr wrap="none" lIns="33055" tIns="33055" rIns="33055" bIns="33055">
            <a:spAutoFit/>
          </a:bodyPr>
          <a:lstStyle/>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塞尔维亚</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斯洛伐克</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土耳其</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乌克兰</a:t>
            </a:r>
          </a:p>
        </p:txBody>
      </p:sp>
      <p:sp>
        <p:nvSpPr>
          <p:cNvPr id="2094357" name="Text Box 277"/>
          <p:cNvSpPr txBox="1">
            <a:spLocks noChangeArrowheads="1"/>
          </p:cNvSpPr>
          <p:nvPr/>
        </p:nvSpPr>
        <p:spPr bwMode="gray">
          <a:xfrm>
            <a:off x="2393950" y="1339851"/>
            <a:ext cx="5097463" cy="214313"/>
          </a:xfrm>
          <a:prstGeom prst="rect">
            <a:avLst/>
          </a:prstGeom>
          <a:solidFill>
            <a:srgbClr val="FFD200"/>
          </a:solidFill>
          <a:ln w="3175" algn="ctr">
            <a:noFill/>
            <a:miter lim="800000"/>
            <a:headEnd type="none" w="sm" len="sm"/>
            <a:tailEnd type="none" w="sm" len="sm"/>
          </a:ln>
          <a:effectLst/>
        </p:spPr>
        <p:txBody>
          <a:bodyPr lIns="83958" tIns="41979" rIns="83958" bIns="41979"/>
          <a:lstStyle/>
          <a:p>
            <a:pPr eaLnBrk="0" hangingPunct="0">
              <a:spcBef>
                <a:spcPct val="0"/>
              </a:spcBef>
              <a:buClrTx/>
              <a:buFontTx/>
              <a:buNone/>
              <a:tabLst>
                <a:tab pos="1162050" algn="r"/>
              </a:tabLst>
            </a:pPr>
            <a:r>
              <a:rPr lang="zh-CN" altLang="en-GB" sz="900">
                <a:solidFill>
                  <a:schemeClr val="bg2"/>
                </a:solidFill>
                <a:latin typeface="Arial" pitchFamily="34" charset="0"/>
                <a:ea typeface="黑体" pitchFamily="2" charset="-122"/>
                <a:cs typeface="Arial" pitchFamily="34" charset="0"/>
              </a:rPr>
              <a:t>欧洲 </a:t>
            </a:r>
            <a:r>
              <a:rPr lang="en-GB" altLang="zh-CN" sz="900">
                <a:solidFill>
                  <a:schemeClr val="bg2"/>
                </a:solidFill>
                <a:latin typeface="Arial" pitchFamily="34" charset="0"/>
                <a:ea typeface="黑体" pitchFamily="2" charset="-122"/>
                <a:cs typeface="Arial" pitchFamily="34" charset="0"/>
              </a:rPr>
              <a:t>4,072</a:t>
            </a:r>
            <a:r>
              <a:rPr lang="zh-CN" altLang="en-GB" sz="900">
                <a:solidFill>
                  <a:schemeClr val="bg2"/>
                </a:solidFill>
                <a:latin typeface="Arial" pitchFamily="34" charset="0"/>
                <a:ea typeface="黑体" pitchFamily="2" charset="-122"/>
                <a:cs typeface="Arial" pitchFamily="34" charset="0"/>
              </a:rPr>
              <a:t>人</a:t>
            </a:r>
          </a:p>
        </p:txBody>
      </p:sp>
      <p:sp>
        <p:nvSpPr>
          <p:cNvPr id="2094358" name="Line 278"/>
          <p:cNvSpPr>
            <a:spLocks noChangeShapeType="1"/>
          </p:cNvSpPr>
          <p:nvPr/>
        </p:nvSpPr>
        <p:spPr bwMode="gray">
          <a:xfrm flipH="1">
            <a:off x="7355550" y="4765675"/>
            <a:ext cx="765307" cy="0"/>
          </a:xfrm>
          <a:prstGeom prst="line">
            <a:avLst/>
          </a:prstGeom>
          <a:noFill/>
          <a:ln w="9525">
            <a:solidFill>
              <a:schemeClr val="accent1"/>
            </a:solidFill>
            <a:round/>
            <a:headEnd/>
            <a:tailEnd type="oval" w="med" len="med"/>
          </a:ln>
          <a:effectLst/>
        </p:spPr>
        <p:txBody>
          <a:bodyPr wrap="none" lIns="54000" tIns="54000" rIns="54000" bIns="54000" anchor="ctr"/>
          <a:lstStyle/>
          <a:p>
            <a:endParaRPr lang="en-US">
              <a:solidFill>
                <a:schemeClr val="bg2"/>
              </a:solidFill>
            </a:endParaRPr>
          </a:p>
        </p:txBody>
      </p:sp>
      <p:sp>
        <p:nvSpPr>
          <p:cNvPr id="2094359" name="Line 279"/>
          <p:cNvSpPr>
            <a:spLocks noChangeShapeType="1"/>
          </p:cNvSpPr>
          <p:nvPr/>
        </p:nvSpPr>
        <p:spPr bwMode="gray">
          <a:xfrm flipH="1">
            <a:off x="6755342" y="3444875"/>
            <a:ext cx="1365515" cy="0"/>
          </a:xfrm>
          <a:prstGeom prst="line">
            <a:avLst/>
          </a:prstGeom>
          <a:noFill/>
          <a:ln w="9525">
            <a:solidFill>
              <a:schemeClr val="accent1"/>
            </a:solidFill>
            <a:round/>
            <a:headEnd/>
            <a:tailEnd type="oval" w="med" len="med"/>
          </a:ln>
          <a:effectLst/>
        </p:spPr>
        <p:txBody>
          <a:bodyPr wrap="none" lIns="54000" tIns="54000" rIns="54000" bIns="54000" anchor="ctr"/>
          <a:lstStyle/>
          <a:p>
            <a:endParaRPr lang="en-US">
              <a:solidFill>
                <a:schemeClr val="bg2"/>
              </a:solidFill>
            </a:endParaRPr>
          </a:p>
        </p:txBody>
      </p:sp>
      <p:sp>
        <p:nvSpPr>
          <p:cNvPr id="2094360" name="Line 280"/>
          <p:cNvSpPr>
            <a:spLocks noChangeShapeType="1"/>
          </p:cNvSpPr>
          <p:nvPr/>
        </p:nvSpPr>
        <p:spPr bwMode="gray">
          <a:xfrm rot="10800000" flipH="1">
            <a:off x="1750748" y="2916238"/>
            <a:ext cx="1067991" cy="0"/>
          </a:xfrm>
          <a:prstGeom prst="line">
            <a:avLst/>
          </a:prstGeom>
          <a:noFill/>
          <a:ln w="9525">
            <a:solidFill>
              <a:schemeClr val="accent1"/>
            </a:solidFill>
            <a:round/>
            <a:headEnd/>
            <a:tailEnd type="oval" w="med" len="med"/>
          </a:ln>
          <a:effectLst/>
        </p:spPr>
        <p:txBody>
          <a:bodyPr wrap="none" lIns="54000" tIns="54000" rIns="54000" bIns="54000" anchor="ctr"/>
          <a:lstStyle/>
          <a:p>
            <a:endParaRPr lang="en-US">
              <a:solidFill>
                <a:schemeClr val="bg2"/>
              </a:solidFill>
            </a:endParaRPr>
          </a:p>
        </p:txBody>
      </p:sp>
      <p:sp>
        <p:nvSpPr>
          <p:cNvPr id="2094361" name="Line 281"/>
          <p:cNvSpPr>
            <a:spLocks noChangeShapeType="1"/>
          </p:cNvSpPr>
          <p:nvPr/>
        </p:nvSpPr>
        <p:spPr bwMode="gray">
          <a:xfrm rot="10800000" flipH="1">
            <a:off x="1785144" y="3684588"/>
            <a:ext cx="1633802" cy="0"/>
          </a:xfrm>
          <a:prstGeom prst="line">
            <a:avLst/>
          </a:prstGeom>
          <a:noFill/>
          <a:ln w="9525">
            <a:solidFill>
              <a:schemeClr val="accent1"/>
            </a:solidFill>
            <a:round/>
            <a:headEnd/>
            <a:tailEnd type="oval" w="med" len="med"/>
          </a:ln>
          <a:effectLst/>
        </p:spPr>
        <p:txBody>
          <a:bodyPr wrap="none" lIns="54000" tIns="54000" rIns="54000" bIns="54000" anchor="ctr"/>
          <a:lstStyle/>
          <a:p>
            <a:endParaRPr lang="en-US">
              <a:solidFill>
                <a:schemeClr val="bg2"/>
              </a:solidFill>
            </a:endParaRPr>
          </a:p>
        </p:txBody>
      </p:sp>
      <p:sp>
        <p:nvSpPr>
          <p:cNvPr id="2094362" name="Line 282"/>
          <p:cNvSpPr>
            <a:spLocks noChangeShapeType="1"/>
          </p:cNvSpPr>
          <p:nvPr/>
        </p:nvSpPr>
        <p:spPr bwMode="gray">
          <a:xfrm rot="10800000" flipH="1">
            <a:off x="1785144" y="4538663"/>
            <a:ext cx="1762787" cy="0"/>
          </a:xfrm>
          <a:prstGeom prst="line">
            <a:avLst/>
          </a:prstGeom>
          <a:noFill/>
          <a:ln w="9525">
            <a:solidFill>
              <a:schemeClr val="accent1"/>
            </a:solidFill>
            <a:round/>
            <a:headEnd/>
            <a:tailEnd type="oval" w="med" len="med"/>
          </a:ln>
          <a:effectLst/>
        </p:spPr>
        <p:txBody>
          <a:bodyPr wrap="none" lIns="54000" tIns="54000" rIns="54000" bIns="54000" anchor="ctr"/>
          <a:lstStyle/>
          <a:p>
            <a:endParaRPr lang="en-US">
              <a:solidFill>
                <a:schemeClr val="bg2"/>
              </a:solidFill>
            </a:endParaRPr>
          </a:p>
        </p:txBody>
      </p:sp>
      <p:sp>
        <p:nvSpPr>
          <p:cNvPr id="2094363" name="Line 283"/>
          <p:cNvSpPr>
            <a:spLocks noChangeShapeType="1"/>
          </p:cNvSpPr>
          <p:nvPr/>
        </p:nvSpPr>
        <p:spPr bwMode="gray">
          <a:xfrm rot="10800000" flipH="1">
            <a:off x="1750748" y="3300413"/>
            <a:ext cx="1067991" cy="0"/>
          </a:xfrm>
          <a:prstGeom prst="line">
            <a:avLst/>
          </a:prstGeom>
          <a:noFill/>
          <a:ln w="9525">
            <a:solidFill>
              <a:schemeClr val="accent1"/>
            </a:solidFill>
            <a:round/>
            <a:headEnd/>
            <a:tailEnd type="oval" w="med" len="med"/>
          </a:ln>
          <a:effectLst/>
        </p:spPr>
        <p:txBody>
          <a:bodyPr wrap="none" lIns="54000" tIns="54000" rIns="54000" bIns="54000" anchor="ctr"/>
          <a:lstStyle/>
          <a:p>
            <a:endParaRPr lang="en-US">
              <a:solidFill>
                <a:schemeClr val="bg2"/>
              </a:solidFill>
            </a:endParaRPr>
          </a:p>
        </p:txBody>
      </p:sp>
      <p:sp>
        <p:nvSpPr>
          <p:cNvPr id="2094364" name="Line 284"/>
          <p:cNvSpPr>
            <a:spLocks noChangeShapeType="1"/>
          </p:cNvSpPr>
          <p:nvPr/>
        </p:nvSpPr>
        <p:spPr bwMode="gray">
          <a:xfrm rot="5400000" flipH="1">
            <a:off x="4965171" y="4213226"/>
            <a:ext cx="1241425" cy="0"/>
          </a:xfrm>
          <a:prstGeom prst="line">
            <a:avLst/>
          </a:prstGeom>
          <a:noFill/>
          <a:ln w="9525">
            <a:solidFill>
              <a:schemeClr val="accent1"/>
            </a:solidFill>
            <a:round/>
            <a:headEnd/>
            <a:tailEnd type="oval" w="med" len="med"/>
          </a:ln>
          <a:effectLst/>
        </p:spPr>
        <p:txBody>
          <a:bodyPr wrap="none" lIns="54000" tIns="54000" rIns="54000" bIns="54000" anchor="ctr"/>
          <a:lstStyle/>
          <a:p>
            <a:endParaRPr lang="en-US">
              <a:solidFill>
                <a:schemeClr val="bg2"/>
              </a:solidFill>
            </a:endParaRPr>
          </a:p>
        </p:txBody>
      </p:sp>
      <p:sp>
        <p:nvSpPr>
          <p:cNvPr id="2094365" name="Line 285"/>
          <p:cNvSpPr>
            <a:spLocks noChangeShapeType="1"/>
          </p:cNvSpPr>
          <p:nvPr/>
        </p:nvSpPr>
        <p:spPr bwMode="gray">
          <a:xfrm rot="5400000" flipH="1">
            <a:off x="4463125" y="4376738"/>
            <a:ext cx="914400" cy="0"/>
          </a:xfrm>
          <a:prstGeom prst="line">
            <a:avLst/>
          </a:prstGeom>
          <a:noFill/>
          <a:ln w="9525">
            <a:solidFill>
              <a:schemeClr val="accent1"/>
            </a:solidFill>
            <a:round/>
            <a:headEnd/>
            <a:tailEnd type="oval" w="med" len="med"/>
          </a:ln>
          <a:effectLst/>
        </p:spPr>
        <p:txBody>
          <a:bodyPr wrap="none" lIns="54000" tIns="54000" rIns="54000" bIns="54000" anchor="ctr"/>
          <a:lstStyle/>
          <a:p>
            <a:endParaRPr lang="en-US">
              <a:solidFill>
                <a:schemeClr val="bg2"/>
              </a:solidFill>
            </a:endParaRPr>
          </a:p>
        </p:txBody>
      </p:sp>
      <p:sp>
        <p:nvSpPr>
          <p:cNvPr id="2094366" name="Line 286"/>
          <p:cNvSpPr>
            <a:spLocks noChangeShapeType="1"/>
          </p:cNvSpPr>
          <p:nvPr/>
        </p:nvSpPr>
        <p:spPr bwMode="gray">
          <a:xfrm rot="16200000" flipH="1">
            <a:off x="4388115" y="2563813"/>
            <a:ext cx="1012825" cy="0"/>
          </a:xfrm>
          <a:prstGeom prst="line">
            <a:avLst/>
          </a:prstGeom>
          <a:noFill/>
          <a:ln w="9525">
            <a:solidFill>
              <a:schemeClr val="accent1"/>
            </a:solidFill>
            <a:round/>
            <a:headEnd/>
            <a:tailEnd type="oval" w="med" len="med"/>
          </a:ln>
          <a:effectLst/>
        </p:spPr>
        <p:txBody>
          <a:bodyPr wrap="none" lIns="54000" tIns="54000" rIns="54000" bIns="54000" anchor="ctr"/>
          <a:lstStyle/>
          <a:p>
            <a:endParaRPr lang="en-US">
              <a:solidFill>
                <a:schemeClr val="bg2"/>
              </a:solidFill>
            </a:endParaRPr>
          </a:p>
        </p:txBody>
      </p:sp>
      <p:sp>
        <p:nvSpPr>
          <p:cNvPr id="2094367" name="Freeform 287"/>
          <p:cNvSpPr>
            <a:spLocks/>
          </p:cNvSpPr>
          <p:nvPr/>
        </p:nvSpPr>
        <p:spPr bwMode="gray">
          <a:xfrm>
            <a:off x="6985794" y="5586413"/>
            <a:ext cx="2921927" cy="601662"/>
          </a:xfrm>
          <a:custGeom>
            <a:avLst/>
            <a:gdLst/>
            <a:ahLst/>
            <a:cxnLst>
              <a:cxn ang="0">
                <a:pos x="1986" y="418"/>
              </a:cxn>
              <a:cxn ang="0">
                <a:pos x="1986" y="0"/>
              </a:cxn>
              <a:cxn ang="0">
                <a:pos x="81" y="0"/>
              </a:cxn>
              <a:cxn ang="0">
                <a:pos x="0" y="415"/>
              </a:cxn>
              <a:cxn ang="0">
                <a:pos x="1986" y="418"/>
              </a:cxn>
            </a:cxnLst>
            <a:rect l="0" t="0" r="r" b="b"/>
            <a:pathLst>
              <a:path w="1986" h="418">
                <a:moveTo>
                  <a:pt x="1986" y="418"/>
                </a:moveTo>
                <a:lnTo>
                  <a:pt x="1986" y="0"/>
                </a:lnTo>
                <a:lnTo>
                  <a:pt x="81" y="0"/>
                </a:lnTo>
                <a:lnTo>
                  <a:pt x="0" y="415"/>
                </a:lnTo>
                <a:lnTo>
                  <a:pt x="1986" y="418"/>
                </a:lnTo>
                <a:close/>
              </a:path>
            </a:pathLst>
          </a:custGeom>
          <a:solidFill>
            <a:srgbClr val="FFD200"/>
          </a:solidFill>
          <a:ln w="9525" cmpd="sng">
            <a:noFill/>
            <a:round/>
            <a:headEnd/>
            <a:tailEnd/>
          </a:ln>
        </p:spPr>
        <p:txBody>
          <a:bodyPr/>
          <a:lstStyle/>
          <a:p>
            <a:endParaRPr lang="en-US">
              <a:solidFill>
                <a:schemeClr val="bg2"/>
              </a:solidFill>
            </a:endParaRPr>
          </a:p>
        </p:txBody>
      </p:sp>
      <p:sp>
        <p:nvSpPr>
          <p:cNvPr id="2094368" name="Text Box 288"/>
          <p:cNvSpPr txBox="1">
            <a:spLocks noChangeArrowheads="1"/>
          </p:cNvSpPr>
          <p:nvPr/>
        </p:nvSpPr>
        <p:spPr bwMode="gray">
          <a:xfrm>
            <a:off x="5601363" y="1906588"/>
            <a:ext cx="359436" cy="107950"/>
          </a:xfrm>
          <a:prstGeom prst="rect">
            <a:avLst/>
          </a:prstGeom>
          <a:solidFill>
            <a:schemeClr val="folHlink"/>
          </a:solidFill>
          <a:ln w="9525" algn="ctr">
            <a:noFill/>
            <a:miter lim="800000"/>
            <a:headEnd/>
            <a:tailEnd/>
          </a:ln>
          <a:effectLst/>
        </p:spPr>
        <p:txBody>
          <a:bodyPr>
            <a:spAutoFit/>
          </a:bodyPr>
          <a:lstStyle/>
          <a:p>
            <a:pPr algn="ctr">
              <a:spcBef>
                <a:spcPct val="50000"/>
              </a:spcBef>
              <a:buClrTx/>
              <a:buFontTx/>
              <a:buNone/>
            </a:pPr>
            <a:endParaRPr lang="zh-CN" altLang="en-US" sz="100" b="0">
              <a:solidFill>
                <a:schemeClr val="bg2"/>
              </a:solidFill>
              <a:latin typeface="Arial" pitchFamily="34" charset="0"/>
              <a:ea typeface="黑体" pitchFamily="2" charset="-122"/>
              <a:cs typeface="Arial" pitchFamily="34" charset="0"/>
            </a:endParaRPr>
          </a:p>
        </p:txBody>
      </p:sp>
      <p:sp>
        <p:nvSpPr>
          <p:cNvPr id="2094369" name="Text Box 289"/>
          <p:cNvSpPr txBox="1">
            <a:spLocks noChangeArrowheads="1"/>
          </p:cNvSpPr>
          <p:nvPr/>
        </p:nvSpPr>
        <p:spPr bwMode="gray">
          <a:xfrm>
            <a:off x="5565587" y="1549401"/>
            <a:ext cx="425828" cy="497643"/>
          </a:xfrm>
          <a:prstGeom prst="rect">
            <a:avLst/>
          </a:prstGeom>
          <a:solidFill>
            <a:schemeClr val="bg1"/>
          </a:solidFill>
          <a:ln w="9525" algn="ctr">
            <a:noFill/>
            <a:miter lim="800000"/>
            <a:headEnd type="none" w="sm" len="sm"/>
            <a:tailEnd type="none" w="sm" len="sm"/>
          </a:ln>
          <a:effectLst/>
        </p:spPr>
        <p:txBody>
          <a:bodyPr wrap="none" lIns="33055" tIns="33055" rIns="33055" bIns="33055">
            <a:spAutoFit/>
          </a:bodyPr>
          <a:lstStyle/>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拉脱维亚</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立陶宛</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波兰</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俄罗斯</a:t>
            </a:r>
          </a:p>
        </p:txBody>
      </p:sp>
      <p:sp>
        <p:nvSpPr>
          <p:cNvPr id="2094370" name="Text Box 290"/>
          <p:cNvSpPr txBox="1">
            <a:spLocks noChangeArrowheads="1"/>
          </p:cNvSpPr>
          <p:nvPr/>
        </p:nvSpPr>
        <p:spPr bwMode="gray">
          <a:xfrm>
            <a:off x="596769" y="4976813"/>
            <a:ext cx="361156" cy="107950"/>
          </a:xfrm>
          <a:prstGeom prst="rect">
            <a:avLst/>
          </a:prstGeom>
          <a:solidFill>
            <a:schemeClr val="folHlink"/>
          </a:solidFill>
          <a:ln w="9525" algn="ctr">
            <a:noFill/>
            <a:miter lim="800000"/>
            <a:headEnd/>
            <a:tailEnd/>
          </a:ln>
          <a:effectLst/>
        </p:spPr>
        <p:txBody>
          <a:bodyPr>
            <a:spAutoFit/>
          </a:bodyPr>
          <a:lstStyle/>
          <a:p>
            <a:pPr algn="ctr">
              <a:spcBef>
                <a:spcPct val="50000"/>
              </a:spcBef>
              <a:buClrTx/>
              <a:buFontTx/>
              <a:buNone/>
            </a:pPr>
            <a:endParaRPr lang="zh-CN" altLang="en-US" sz="100" b="0">
              <a:solidFill>
                <a:schemeClr val="bg2"/>
              </a:solidFill>
              <a:latin typeface="Arial" pitchFamily="34" charset="0"/>
              <a:ea typeface="黑体" pitchFamily="2" charset="-122"/>
              <a:cs typeface="Arial" pitchFamily="34" charset="0"/>
            </a:endParaRPr>
          </a:p>
        </p:txBody>
      </p:sp>
      <p:sp>
        <p:nvSpPr>
          <p:cNvPr id="2094371" name="Text Box 291"/>
          <p:cNvSpPr txBox="1">
            <a:spLocks noChangeArrowheads="1"/>
          </p:cNvSpPr>
          <p:nvPr/>
        </p:nvSpPr>
        <p:spPr bwMode="gray">
          <a:xfrm>
            <a:off x="8174171" y="4733925"/>
            <a:ext cx="359436" cy="107950"/>
          </a:xfrm>
          <a:prstGeom prst="rect">
            <a:avLst/>
          </a:prstGeom>
          <a:solidFill>
            <a:schemeClr val="folHlink"/>
          </a:solidFill>
          <a:ln w="9525" algn="ctr">
            <a:noFill/>
            <a:miter lim="800000"/>
            <a:headEnd/>
            <a:tailEnd/>
          </a:ln>
          <a:effectLst/>
        </p:spPr>
        <p:txBody>
          <a:bodyPr>
            <a:spAutoFit/>
          </a:bodyPr>
          <a:lstStyle/>
          <a:p>
            <a:pPr algn="ctr">
              <a:spcBef>
                <a:spcPct val="50000"/>
              </a:spcBef>
              <a:buClrTx/>
              <a:buFontTx/>
              <a:buNone/>
            </a:pPr>
            <a:endParaRPr lang="zh-CN" altLang="en-US" sz="100" b="0">
              <a:solidFill>
                <a:schemeClr val="bg2"/>
              </a:solidFill>
              <a:latin typeface="Arial" pitchFamily="34" charset="0"/>
              <a:ea typeface="黑体" pitchFamily="2" charset="-122"/>
              <a:cs typeface="Arial" pitchFamily="34" charset="0"/>
            </a:endParaRPr>
          </a:p>
        </p:txBody>
      </p:sp>
      <p:sp>
        <p:nvSpPr>
          <p:cNvPr id="2094372" name="Text Box 292"/>
          <p:cNvSpPr txBox="1">
            <a:spLocks noChangeArrowheads="1"/>
          </p:cNvSpPr>
          <p:nvPr/>
        </p:nvSpPr>
        <p:spPr bwMode="gray">
          <a:xfrm>
            <a:off x="8156973" y="2852738"/>
            <a:ext cx="467783" cy="107950"/>
          </a:xfrm>
          <a:prstGeom prst="rect">
            <a:avLst/>
          </a:prstGeom>
          <a:solidFill>
            <a:schemeClr val="folHlink"/>
          </a:solidFill>
          <a:ln w="9525" algn="ctr">
            <a:noFill/>
            <a:miter lim="800000"/>
            <a:headEnd/>
            <a:tailEnd/>
          </a:ln>
          <a:effectLst/>
        </p:spPr>
        <p:txBody>
          <a:bodyPr>
            <a:spAutoFit/>
          </a:bodyPr>
          <a:lstStyle/>
          <a:p>
            <a:pPr algn="ctr">
              <a:spcBef>
                <a:spcPct val="50000"/>
              </a:spcBef>
              <a:buClrTx/>
              <a:buFontTx/>
              <a:buNone/>
            </a:pPr>
            <a:endParaRPr lang="zh-CN" altLang="en-US" sz="100" b="0">
              <a:solidFill>
                <a:schemeClr val="bg2"/>
              </a:solidFill>
              <a:latin typeface="Arial" pitchFamily="34" charset="0"/>
              <a:ea typeface="黑体" pitchFamily="2" charset="-122"/>
              <a:cs typeface="Arial" pitchFamily="34" charset="0"/>
            </a:endParaRPr>
          </a:p>
        </p:txBody>
      </p:sp>
      <p:sp>
        <p:nvSpPr>
          <p:cNvPr id="2094374" name="Text Box 294"/>
          <p:cNvSpPr txBox="1">
            <a:spLocks noChangeArrowheads="1"/>
          </p:cNvSpPr>
          <p:nvPr/>
        </p:nvSpPr>
        <p:spPr bwMode="gray">
          <a:xfrm>
            <a:off x="8115698" y="2286000"/>
            <a:ext cx="1215892" cy="1778000"/>
          </a:xfrm>
          <a:prstGeom prst="rect">
            <a:avLst/>
          </a:prstGeom>
          <a:solidFill>
            <a:schemeClr val="bg1"/>
          </a:solidFill>
          <a:ln w="9525" algn="ctr">
            <a:solidFill>
              <a:schemeClr val="folHlink"/>
            </a:solidFill>
            <a:miter lim="800000"/>
            <a:headEnd type="none" w="sm" len="sm"/>
            <a:tailEnd type="none" w="sm" len="sm"/>
          </a:ln>
          <a:effectLst/>
        </p:spPr>
        <p:txBody>
          <a:bodyPr lIns="33059" tIns="33059" rIns="33059" bIns="33059">
            <a:spAutoFit/>
          </a:bodyPr>
          <a:lstStyle/>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阿塞拜疆</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中国</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印度</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印度尼西亚</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日本</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哈萨克斯坦</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韩国</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马来西亚</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马尔代夫</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巴基斯坦</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菲律宾 </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新加坡 </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斯里兰卡</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台湾地区</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泰国</a:t>
            </a:r>
          </a:p>
          <a:p>
            <a:pPr eaLnBrk="0" hangingPunct="0">
              <a:spcBef>
                <a:spcPct val="0"/>
              </a:spcBef>
              <a:buClrTx/>
              <a:buFontTx/>
              <a:buNone/>
              <a:tabLst>
                <a:tab pos="1162050" algn="r"/>
              </a:tabLst>
            </a:pPr>
            <a:r>
              <a:rPr lang="zh-CN" altLang="en-GB" sz="700" b="0">
                <a:solidFill>
                  <a:schemeClr val="bg2"/>
                </a:solidFill>
                <a:latin typeface="Arial" pitchFamily="34" charset="0"/>
                <a:ea typeface="黑体" pitchFamily="2" charset="-122"/>
              </a:rPr>
              <a:t>越南</a:t>
            </a:r>
          </a:p>
        </p:txBody>
      </p:sp>
      <p:sp>
        <p:nvSpPr>
          <p:cNvPr id="2094375" name="Text Box 295"/>
          <p:cNvSpPr txBox="1">
            <a:spLocks noChangeArrowheads="1"/>
          </p:cNvSpPr>
          <p:nvPr/>
        </p:nvSpPr>
        <p:spPr bwMode="gray">
          <a:xfrm>
            <a:off x="8115698" y="2073276"/>
            <a:ext cx="1215892" cy="212725"/>
          </a:xfrm>
          <a:prstGeom prst="rect">
            <a:avLst/>
          </a:prstGeom>
          <a:solidFill>
            <a:srgbClr val="FFD200"/>
          </a:solidFill>
          <a:ln w="3175" algn="ctr">
            <a:noFill/>
            <a:miter lim="800000"/>
            <a:headEnd type="none" w="sm" len="sm"/>
            <a:tailEnd type="none" w="sm" len="sm"/>
          </a:ln>
          <a:effectLst/>
        </p:spPr>
        <p:txBody>
          <a:bodyPr lIns="83969" tIns="41985" rIns="83969" bIns="41985"/>
          <a:lstStyle/>
          <a:p>
            <a:pPr eaLnBrk="0" hangingPunct="0">
              <a:spcBef>
                <a:spcPct val="0"/>
              </a:spcBef>
              <a:buClrTx/>
              <a:buFontTx/>
              <a:buNone/>
              <a:tabLst>
                <a:tab pos="1162050" algn="r"/>
              </a:tabLst>
            </a:pPr>
            <a:r>
              <a:rPr lang="zh-CN" altLang="en-GB" sz="900">
                <a:solidFill>
                  <a:schemeClr val="bg2"/>
                </a:solidFill>
                <a:latin typeface="Arial" pitchFamily="34" charset="0"/>
                <a:ea typeface="黑体" pitchFamily="2" charset="-122"/>
              </a:rPr>
              <a:t>亚太地区 </a:t>
            </a:r>
            <a:r>
              <a:rPr lang="en-GB" altLang="zh-CN" sz="900">
                <a:solidFill>
                  <a:schemeClr val="bg2"/>
                </a:solidFill>
                <a:latin typeface="Arial" pitchFamily="34" charset="0"/>
                <a:ea typeface="黑体" pitchFamily="2" charset="-122"/>
              </a:rPr>
              <a:t>1,748</a:t>
            </a:r>
            <a:r>
              <a:rPr lang="zh-CN" altLang="en-GB" sz="900">
                <a:solidFill>
                  <a:schemeClr val="bg2"/>
                </a:solidFill>
                <a:latin typeface="Arial" pitchFamily="34" charset="0"/>
                <a:ea typeface="黑体" pitchFamily="2" charset="-122"/>
              </a:rPr>
              <a:t>人</a:t>
            </a:r>
          </a:p>
        </p:txBody>
      </p:sp>
      <p:grpSp>
        <p:nvGrpSpPr>
          <p:cNvPr id="5" name="Group 296"/>
          <p:cNvGrpSpPr>
            <a:grpSpLocks/>
          </p:cNvGrpSpPr>
          <p:nvPr/>
        </p:nvGrpSpPr>
        <p:grpSpPr bwMode="auto">
          <a:xfrm>
            <a:off x="3871252" y="4833934"/>
            <a:ext cx="2861726" cy="963611"/>
            <a:chOff x="2397" y="3037"/>
            <a:chExt cx="1802" cy="607"/>
          </a:xfrm>
        </p:grpSpPr>
        <p:sp>
          <p:nvSpPr>
            <p:cNvPr id="2094377" name="Text Box 297"/>
            <p:cNvSpPr txBox="1">
              <a:spLocks noChangeArrowheads="1"/>
            </p:cNvSpPr>
            <p:nvPr/>
          </p:nvSpPr>
          <p:spPr bwMode="gray">
            <a:xfrm>
              <a:off x="2397" y="3168"/>
              <a:ext cx="840" cy="396"/>
            </a:xfrm>
            <a:prstGeom prst="rect">
              <a:avLst/>
            </a:prstGeom>
            <a:solidFill>
              <a:schemeClr val="bg1"/>
            </a:solidFill>
            <a:ln w="9525" algn="ctr">
              <a:solidFill>
                <a:schemeClr val="folHlink"/>
              </a:solidFill>
              <a:miter lim="800000"/>
              <a:headEnd type="none" w="sm" len="sm"/>
              <a:tailEnd type="none" w="sm" len="sm"/>
            </a:ln>
            <a:effectLst/>
          </p:spPr>
          <p:txBody>
            <a:bodyPr lIns="33059" tIns="33059" rIns="33059" bIns="33059"/>
            <a:lstStyle/>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埃及</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肯尼亚</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毛里求斯</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莫桑比克</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尼日利亚</a:t>
              </a:r>
            </a:p>
          </p:txBody>
        </p:sp>
        <p:sp>
          <p:nvSpPr>
            <p:cNvPr id="2094378" name="Text Box 298"/>
            <p:cNvSpPr txBox="1">
              <a:spLocks noChangeArrowheads="1"/>
            </p:cNvSpPr>
            <p:nvPr/>
          </p:nvSpPr>
          <p:spPr bwMode="gray">
            <a:xfrm>
              <a:off x="2826" y="3195"/>
              <a:ext cx="448" cy="449"/>
            </a:xfrm>
            <a:prstGeom prst="rect">
              <a:avLst/>
            </a:prstGeom>
            <a:noFill/>
            <a:ln w="9525" algn="ctr">
              <a:noFill/>
              <a:miter lim="800000"/>
              <a:headEnd type="none" w="sm" len="sm"/>
              <a:tailEnd type="none" w="sm" len="sm"/>
            </a:ln>
            <a:effectLst/>
          </p:spPr>
          <p:txBody>
            <a:bodyPr lIns="33059" tIns="33059" rIns="33059" bIns="33059">
              <a:spAutoFit/>
            </a:bodyPr>
            <a:lstStyle/>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南非</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坦桑尼亚</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突尼斯</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乌干达</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赞比亚</a:t>
              </a:r>
            </a:p>
            <a:p>
              <a:pPr algn="l" eaLnBrk="0" hangingPunct="0">
                <a:spcBef>
                  <a:spcPct val="0"/>
                </a:spcBef>
                <a:buClrTx/>
                <a:buFontTx/>
                <a:buNone/>
                <a:tabLst>
                  <a:tab pos="1162050" algn="r"/>
                </a:tabLst>
              </a:pPr>
              <a:endParaRPr lang="zh-CN" altLang="en-GB" sz="700" b="0" dirty="0">
                <a:solidFill>
                  <a:schemeClr val="bg2"/>
                </a:solidFill>
                <a:latin typeface="Arial" pitchFamily="34" charset="0"/>
                <a:ea typeface="黑体" pitchFamily="2" charset="-122"/>
              </a:endParaRPr>
            </a:p>
          </p:txBody>
        </p:sp>
        <p:sp>
          <p:nvSpPr>
            <p:cNvPr id="2094379" name="Text Box 299"/>
            <p:cNvSpPr txBox="1">
              <a:spLocks noChangeArrowheads="1"/>
            </p:cNvSpPr>
            <p:nvPr/>
          </p:nvSpPr>
          <p:spPr bwMode="gray">
            <a:xfrm>
              <a:off x="2397" y="3037"/>
              <a:ext cx="840" cy="134"/>
            </a:xfrm>
            <a:prstGeom prst="rect">
              <a:avLst/>
            </a:prstGeom>
            <a:solidFill>
              <a:srgbClr val="FFD200"/>
            </a:solidFill>
            <a:ln w="3175" algn="ctr">
              <a:noFill/>
              <a:miter lim="800000"/>
              <a:headEnd type="none" w="sm" len="sm"/>
              <a:tailEnd type="none" w="sm" len="sm"/>
            </a:ln>
            <a:effectLst/>
          </p:spPr>
          <p:txBody>
            <a:bodyPr lIns="83969" tIns="41985" rIns="83969" bIns="41985"/>
            <a:lstStyle/>
            <a:p>
              <a:pPr eaLnBrk="0" hangingPunct="0">
                <a:spcBef>
                  <a:spcPct val="0"/>
                </a:spcBef>
                <a:buClrTx/>
                <a:buFontTx/>
                <a:buNone/>
                <a:tabLst>
                  <a:tab pos="1162050" algn="r"/>
                </a:tabLst>
              </a:pPr>
              <a:r>
                <a:rPr lang="zh-CN" altLang="en-GB" sz="900">
                  <a:solidFill>
                    <a:schemeClr val="bg2"/>
                  </a:solidFill>
                  <a:latin typeface="Arial" pitchFamily="34" charset="0"/>
                  <a:ea typeface="黑体" pitchFamily="2" charset="-122"/>
                </a:rPr>
                <a:t>非洲 </a:t>
              </a:r>
              <a:r>
                <a:rPr lang="en-GB" altLang="zh-CN" sz="900">
                  <a:solidFill>
                    <a:schemeClr val="bg2"/>
                  </a:solidFill>
                  <a:latin typeface="Arial" pitchFamily="34" charset="0"/>
                  <a:ea typeface="黑体" pitchFamily="2" charset="-122"/>
                </a:rPr>
                <a:t>86</a:t>
              </a:r>
              <a:r>
                <a:rPr lang="zh-CN" altLang="en-GB" sz="900">
                  <a:solidFill>
                    <a:schemeClr val="bg2"/>
                  </a:solidFill>
                  <a:latin typeface="Arial" pitchFamily="34" charset="0"/>
                  <a:ea typeface="黑体" pitchFamily="2" charset="-122"/>
                </a:rPr>
                <a:t>人</a:t>
              </a:r>
            </a:p>
          </p:txBody>
        </p:sp>
        <p:sp>
          <p:nvSpPr>
            <p:cNvPr id="2094380" name="Text Box 300"/>
            <p:cNvSpPr txBox="1">
              <a:spLocks noChangeArrowheads="1"/>
            </p:cNvSpPr>
            <p:nvPr/>
          </p:nvSpPr>
          <p:spPr bwMode="gray">
            <a:xfrm>
              <a:off x="3379" y="3168"/>
              <a:ext cx="820" cy="396"/>
            </a:xfrm>
            <a:prstGeom prst="rect">
              <a:avLst/>
            </a:prstGeom>
            <a:solidFill>
              <a:schemeClr val="bg1"/>
            </a:solidFill>
            <a:ln w="9525" algn="ctr">
              <a:solidFill>
                <a:schemeClr val="folHlink"/>
              </a:solidFill>
              <a:miter lim="800000"/>
              <a:headEnd type="none" w="sm" len="sm"/>
              <a:tailEnd type="none" w="sm" len="sm"/>
            </a:ln>
            <a:effectLst/>
          </p:spPr>
          <p:txBody>
            <a:bodyPr lIns="33059" tIns="33059" rIns="33059" bIns="33059"/>
            <a:lstStyle/>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巴林</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以色列</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约旦</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科威特</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黎巴嫩</a:t>
              </a:r>
            </a:p>
            <a:p>
              <a:pPr eaLnBrk="0" hangingPunct="0">
                <a:spcBef>
                  <a:spcPct val="0"/>
                </a:spcBef>
                <a:buClrTx/>
                <a:buFontTx/>
                <a:buNone/>
                <a:tabLst>
                  <a:tab pos="1162050" algn="r"/>
                </a:tabLst>
              </a:pPr>
              <a:endParaRPr lang="zh-CN" altLang="en-GB" sz="700" b="0" dirty="0">
                <a:solidFill>
                  <a:schemeClr val="bg2"/>
                </a:solidFill>
                <a:latin typeface="Arial" pitchFamily="34" charset="0"/>
                <a:ea typeface="黑体" pitchFamily="2" charset="-122"/>
              </a:endParaRPr>
            </a:p>
          </p:txBody>
        </p:sp>
        <p:sp>
          <p:nvSpPr>
            <p:cNvPr id="2094381" name="Text Box 301"/>
            <p:cNvSpPr txBox="1">
              <a:spLocks noChangeArrowheads="1"/>
            </p:cNvSpPr>
            <p:nvPr/>
          </p:nvSpPr>
          <p:spPr bwMode="gray">
            <a:xfrm>
              <a:off x="3687" y="3181"/>
              <a:ext cx="502" cy="381"/>
            </a:xfrm>
            <a:prstGeom prst="rect">
              <a:avLst/>
            </a:prstGeom>
            <a:noFill/>
            <a:ln w="9525" algn="ctr">
              <a:noFill/>
              <a:miter lim="800000"/>
              <a:headEnd type="none" w="sm" len="sm"/>
              <a:tailEnd type="none" w="sm" len="sm"/>
            </a:ln>
            <a:effectLst/>
          </p:spPr>
          <p:txBody>
            <a:bodyPr lIns="33059" tIns="33059" rIns="33059" bIns="33059">
              <a:spAutoFit/>
            </a:bodyPr>
            <a:lstStyle/>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阿曼</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卡塔尔</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沙特阿拉伯</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叙利亚</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阿拉伯联合酋长国</a:t>
              </a:r>
            </a:p>
          </p:txBody>
        </p:sp>
        <p:sp>
          <p:nvSpPr>
            <p:cNvPr id="2094382" name="Text Box 302"/>
            <p:cNvSpPr txBox="1">
              <a:spLocks noChangeArrowheads="1"/>
            </p:cNvSpPr>
            <p:nvPr/>
          </p:nvSpPr>
          <p:spPr bwMode="gray">
            <a:xfrm>
              <a:off x="3359" y="3037"/>
              <a:ext cx="840" cy="134"/>
            </a:xfrm>
            <a:prstGeom prst="rect">
              <a:avLst/>
            </a:prstGeom>
            <a:solidFill>
              <a:srgbClr val="FFD200"/>
            </a:solidFill>
            <a:ln w="3175" algn="ctr">
              <a:noFill/>
              <a:miter lim="800000"/>
              <a:headEnd type="none" w="sm" len="sm"/>
              <a:tailEnd type="none" w="sm" len="sm"/>
            </a:ln>
            <a:effectLst/>
          </p:spPr>
          <p:txBody>
            <a:bodyPr lIns="83969" tIns="41985" rIns="83969" bIns="41985"/>
            <a:lstStyle/>
            <a:p>
              <a:pPr eaLnBrk="0" hangingPunct="0">
                <a:spcBef>
                  <a:spcPct val="0"/>
                </a:spcBef>
                <a:buClrTx/>
                <a:buFontTx/>
                <a:buNone/>
                <a:tabLst>
                  <a:tab pos="1162050" algn="r"/>
                </a:tabLst>
              </a:pPr>
              <a:r>
                <a:rPr lang="zh-CN" altLang="en-GB" sz="900">
                  <a:solidFill>
                    <a:schemeClr val="bg2"/>
                  </a:solidFill>
                  <a:latin typeface="Arial" pitchFamily="34" charset="0"/>
                  <a:ea typeface="黑体" pitchFamily="2" charset="-122"/>
                </a:rPr>
                <a:t>中东</a:t>
              </a:r>
              <a:r>
                <a:rPr lang="en-GB" altLang="zh-CN" sz="900">
                  <a:solidFill>
                    <a:schemeClr val="bg2"/>
                  </a:solidFill>
                  <a:latin typeface="Arial" pitchFamily="34" charset="0"/>
                  <a:ea typeface="黑体" pitchFamily="2" charset="-122"/>
                </a:rPr>
                <a:t> 375</a:t>
              </a:r>
              <a:r>
                <a:rPr lang="zh-CN" altLang="en-GB" sz="900">
                  <a:solidFill>
                    <a:schemeClr val="bg2"/>
                  </a:solidFill>
                  <a:latin typeface="Arial" pitchFamily="34" charset="0"/>
                  <a:ea typeface="黑体" pitchFamily="2" charset="-122"/>
                </a:rPr>
                <a:t>人</a:t>
              </a:r>
            </a:p>
          </p:txBody>
        </p:sp>
      </p:grpSp>
      <p:sp>
        <p:nvSpPr>
          <p:cNvPr id="2094383" name="Text Box 303"/>
          <p:cNvSpPr txBox="1">
            <a:spLocks noChangeArrowheads="1"/>
          </p:cNvSpPr>
          <p:nvPr/>
        </p:nvSpPr>
        <p:spPr bwMode="gray">
          <a:xfrm>
            <a:off x="8115698" y="4689476"/>
            <a:ext cx="1215892" cy="288925"/>
          </a:xfrm>
          <a:prstGeom prst="rect">
            <a:avLst/>
          </a:prstGeom>
          <a:solidFill>
            <a:schemeClr val="bg1"/>
          </a:solidFill>
          <a:ln w="9525" algn="ctr">
            <a:solidFill>
              <a:schemeClr val="folHlink"/>
            </a:solidFill>
            <a:miter lim="800000"/>
            <a:headEnd type="none" w="sm" len="sm"/>
            <a:tailEnd type="none" w="sm" len="sm"/>
          </a:ln>
          <a:effectLst/>
        </p:spPr>
        <p:txBody>
          <a:bodyPr lIns="33059" tIns="33059" rIns="33059" bIns="33059">
            <a:spAutoFit/>
          </a:bodyPr>
          <a:lstStyle/>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澳大利亚</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新西兰 	</a:t>
            </a:r>
          </a:p>
        </p:txBody>
      </p:sp>
      <p:sp>
        <p:nvSpPr>
          <p:cNvPr id="2094384" name="Text Box 304"/>
          <p:cNvSpPr txBox="1">
            <a:spLocks noChangeArrowheads="1"/>
          </p:cNvSpPr>
          <p:nvPr/>
        </p:nvSpPr>
        <p:spPr bwMode="gray">
          <a:xfrm>
            <a:off x="8115698" y="4486276"/>
            <a:ext cx="1215892" cy="212725"/>
          </a:xfrm>
          <a:prstGeom prst="rect">
            <a:avLst/>
          </a:prstGeom>
          <a:solidFill>
            <a:srgbClr val="FFD200"/>
          </a:solidFill>
          <a:ln w="3175" algn="ctr">
            <a:noFill/>
            <a:miter lim="800000"/>
            <a:headEnd type="none" w="sm" len="sm"/>
            <a:tailEnd type="none" w="sm" len="sm"/>
          </a:ln>
          <a:effectLst/>
        </p:spPr>
        <p:txBody>
          <a:bodyPr lIns="83969" tIns="41985" rIns="83969" bIns="41985"/>
          <a:lstStyle/>
          <a:p>
            <a:pPr eaLnBrk="0" hangingPunct="0">
              <a:spcBef>
                <a:spcPct val="0"/>
              </a:spcBef>
              <a:buClrTx/>
              <a:buFontTx/>
              <a:buNone/>
              <a:tabLst>
                <a:tab pos="1162050" algn="r"/>
              </a:tabLst>
            </a:pPr>
            <a:r>
              <a:rPr lang="zh-CN" altLang="en-GB" sz="900">
                <a:solidFill>
                  <a:schemeClr val="bg2"/>
                </a:solidFill>
                <a:latin typeface="Arial" pitchFamily="34" charset="0"/>
                <a:ea typeface="黑体" pitchFamily="2" charset="-122"/>
              </a:rPr>
              <a:t>大洋洲 </a:t>
            </a:r>
            <a:r>
              <a:rPr lang="en-GB" altLang="zh-CN" sz="900">
                <a:solidFill>
                  <a:schemeClr val="bg2"/>
                </a:solidFill>
                <a:latin typeface="Arial" pitchFamily="34" charset="0"/>
                <a:ea typeface="黑体" pitchFamily="2" charset="-122"/>
              </a:rPr>
              <a:t>519</a:t>
            </a:r>
            <a:r>
              <a:rPr lang="zh-CN" altLang="en-GB" sz="900">
                <a:solidFill>
                  <a:schemeClr val="bg2"/>
                </a:solidFill>
                <a:latin typeface="Arial" pitchFamily="34" charset="0"/>
                <a:ea typeface="黑体" pitchFamily="2" charset="-122"/>
              </a:rPr>
              <a:t>人</a:t>
            </a:r>
          </a:p>
        </p:txBody>
      </p:sp>
      <p:sp>
        <p:nvSpPr>
          <p:cNvPr id="2094385" name="Text Box 305"/>
          <p:cNvSpPr txBox="1">
            <a:spLocks noChangeArrowheads="1"/>
          </p:cNvSpPr>
          <p:nvPr/>
        </p:nvSpPr>
        <p:spPr bwMode="gray">
          <a:xfrm>
            <a:off x="7285038" y="5645151"/>
            <a:ext cx="2371593" cy="461963"/>
          </a:xfrm>
          <a:prstGeom prst="rect">
            <a:avLst/>
          </a:prstGeom>
          <a:noFill/>
          <a:ln w="9525" algn="ctr">
            <a:noFill/>
            <a:miter lim="800000"/>
            <a:headEnd/>
            <a:tailEnd/>
          </a:ln>
          <a:effectLst/>
        </p:spPr>
        <p:txBody>
          <a:bodyPr lIns="0" tIns="0" rIns="0" bIns="0" anchor="ctr"/>
          <a:lstStyle/>
          <a:p>
            <a:pPr>
              <a:spcBef>
                <a:spcPct val="0"/>
              </a:spcBef>
              <a:buClrTx/>
              <a:buFontTx/>
              <a:buNone/>
            </a:pPr>
            <a:r>
              <a:rPr lang="zh-CN" altLang="en-GB" sz="1100">
                <a:solidFill>
                  <a:schemeClr val="bg2"/>
                </a:solidFill>
                <a:latin typeface="Arial" pitchFamily="34" charset="0"/>
                <a:ea typeface="黑体" pitchFamily="2" charset="-122"/>
                <a:cs typeface="Arial" pitchFamily="34" charset="0"/>
              </a:rPr>
              <a:t>安永并购交易咨询在超过</a:t>
            </a:r>
            <a:r>
              <a:rPr lang="en-GB" altLang="zh-CN" sz="1100">
                <a:solidFill>
                  <a:schemeClr val="bg2"/>
                </a:solidFill>
                <a:latin typeface="Arial" pitchFamily="34" charset="0"/>
                <a:ea typeface="黑体" pitchFamily="2" charset="-122"/>
                <a:cs typeface="Arial" pitchFamily="34" charset="0"/>
              </a:rPr>
              <a:t>80</a:t>
            </a:r>
            <a:r>
              <a:rPr lang="zh-CN" altLang="en-GB" sz="1100">
                <a:solidFill>
                  <a:schemeClr val="bg2"/>
                </a:solidFill>
                <a:latin typeface="Arial" pitchFamily="34" charset="0"/>
                <a:ea typeface="黑体" pitchFamily="2" charset="-122"/>
                <a:cs typeface="Arial" pitchFamily="34" charset="0"/>
              </a:rPr>
              <a:t>个国家拥有超过</a:t>
            </a:r>
            <a:r>
              <a:rPr lang="en-GB" altLang="zh-CN" sz="1100">
                <a:solidFill>
                  <a:schemeClr val="bg2"/>
                </a:solidFill>
                <a:latin typeface="Arial" pitchFamily="34" charset="0"/>
                <a:ea typeface="黑体" pitchFamily="2" charset="-122"/>
                <a:cs typeface="Arial" pitchFamily="34" charset="0"/>
              </a:rPr>
              <a:t>8,700</a:t>
            </a:r>
            <a:r>
              <a:rPr lang="zh-CN" altLang="en-GB" sz="1100">
                <a:solidFill>
                  <a:schemeClr val="bg2"/>
                </a:solidFill>
                <a:latin typeface="Arial" pitchFamily="34" charset="0"/>
                <a:ea typeface="黑体" pitchFamily="2" charset="-122"/>
                <a:cs typeface="Arial" pitchFamily="34" charset="0"/>
              </a:rPr>
              <a:t>名专业人士。</a:t>
            </a:r>
          </a:p>
        </p:txBody>
      </p:sp>
      <p:grpSp>
        <p:nvGrpSpPr>
          <p:cNvPr id="6" name="Group 306"/>
          <p:cNvGrpSpPr>
            <a:grpSpLocks/>
          </p:cNvGrpSpPr>
          <p:nvPr/>
        </p:nvGrpSpPr>
        <p:grpSpPr bwMode="auto">
          <a:xfrm>
            <a:off x="548614" y="2809876"/>
            <a:ext cx="1217613" cy="1482725"/>
            <a:chOff x="346" y="1770"/>
            <a:chExt cx="767" cy="934"/>
          </a:xfrm>
        </p:grpSpPr>
        <p:sp>
          <p:nvSpPr>
            <p:cNvPr id="2094387" name="Text Box 307"/>
            <p:cNvSpPr txBox="1">
              <a:spLocks noChangeArrowheads="1"/>
            </p:cNvSpPr>
            <p:nvPr/>
          </p:nvSpPr>
          <p:spPr bwMode="gray">
            <a:xfrm>
              <a:off x="346" y="1770"/>
              <a:ext cx="767" cy="134"/>
            </a:xfrm>
            <a:prstGeom prst="rect">
              <a:avLst/>
            </a:prstGeom>
            <a:solidFill>
              <a:srgbClr val="FFD200"/>
            </a:solidFill>
            <a:ln w="3175" algn="ctr">
              <a:noFill/>
              <a:miter lim="800000"/>
              <a:headEnd type="none" w="sm" len="sm"/>
              <a:tailEnd type="none" w="sm" len="sm"/>
            </a:ln>
            <a:effectLst/>
          </p:spPr>
          <p:txBody>
            <a:bodyPr lIns="83969" tIns="41985" rIns="83969" bIns="41985"/>
            <a:lstStyle/>
            <a:p>
              <a:pPr eaLnBrk="0" hangingPunct="0">
                <a:spcBef>
                  <a:spcPct val="0"/>
                </a:spcBef>
                <a:buClrTx/>
                <a:buFontTx/>
                <a:buNone/>
                <a:tabLst>
                  <a:tab pos="1162050" algn="r"/>
                </a:tabLst>
              </a:pPr>
              <a:r>
                <a:rPr lang="zh-CN" altLang="en-GB" sz="900">
                  <a:solidFill>
                    <a:schemeClr val="bg2"/>
                  </a:solidFill>
                  <a:latin typeface="Arial" pitchFamily="34" charset="0"/>
                  <a:ea typeface="黑体" pitchFamily="2" charset="-122"/>
                </a:rPr>
                <a:t>加拿大 </a:t>
              </a:r>
              <a:r>
                <a:rPr lang="en-GB" altLang="zh-CN" sz="900">
                  <a:solidFill>
                    <a:schemeClr val="bg2"/>
                  </a:solidFill>
                  <a:latin typeface="Arial" pitchFamily="34" charset="0"/>
                  <a:ea typeface="黑体" pitchFamily="2" charset="-122"/>
                </a:rPr>
                <a:t>322</a:t>
              </a:r>
              <a:r>
                <a:rPr lang="zh-CN" altLang="en-GB" sz="900">
                  <a:solidFill>
                    <a:schemeClr val="bg2"/>
                  </a:solidFill>
                  <a:latin typeface="Arial" pitchFamily="34" charset="0"/>
                  <a:ea typeface="黑体" pitchFamily="2" charset="-122"/>
                </a:rPr>
                <a:t>人</a:t>
              </a:r>
            </a:p>
          </p:txBody>
        </p:sp>
        <p:sp>
          <p:nvSpPr>
            <p:cNvPr id="2094388" name="Text Box 308"/>
            <p:cNvSpPr txBox="1">
              <a:spLocks noChangeArrowheads="1"/>
            </p:cNvSpPr>
            <p:nvPr/>
          </p:nvSpPr>
          <p:spPr bwMode="gray">
            <a:xfrm>
              <a:off x="346" y="2012"/>
              <a:ext cx="767" cy="134"/>
            </a:xfrm>
            <a:prstGeom prst="rect">
              <a:avLst/>
            </a:prstGeom>
            <a:solidFill>
              <a:srgbClr val="FFD200"/>
            </a:solidFill>
            <a:ln w="3175" algn="ctr">
              <a:noFill/>
              <a:miter lim="800000"/>
              <a:headEnd type="none" w="sm" len="sm"/>
              <a:tailEnd type="none" w="sm" len="sm"/>
            </a:ln>
            <a:effectLst/>
          </p:spPr>
          <p:txBody>
            <a:bodyPr lIns="83969" tIns="41985" rIns="83969" bIns="41985"/>
            <a:lstStyle/>
            <a:p>
              <a:pPr eaLnBrk="0" hangingPunct="0">
                <a:spcBef>
                  <a:spcPct val="0"/>
                </a:spcBef>
                <a:buClrTx/>
                <a:buFontTx/>
                <a:buNone/>
                <a:tabLst>
                  <a:tab pos="1162050" algn="r"/>
                </a:tabLst>
              </a:pPr>
              <a:r>
                <a:rPr lang="zh-CN" altLang="en-GB" sz="900">
                  <a:solidFill>
                    <a:schemeClr val="bg2"/>
                  </a:solidFill>
                  <a:latin typeface="Arial" pitchFamily="34" charset="0"/>
                  <a:ea typeface="黑体" pitchFamily="2" charset="-122"/>
                </a:rPr>
                <a:t>美国 </a:t>
              </a:r>
              <a:r>
                <a:rPr lang="en-GB" altLang="zh-CN" sz="900">
                  <a:solidFill>
                    <a:schemeClr val="bg2"/>
                  </a:solidFill>
                  <a:latin typeface="Arial" pitchFamily="34" charset="0"/>
                  <a:ea typeface="黑体" pitchFamily="2" charset="-122"/>
                </a:rPr>
                <a:t>1,322</a:t>
              </a:r>
              <a:r>
                <a:rPr lang="zh-CN" altLang="en-GB" sz="900">
                  <a:solidFill>
                    <a:schemeClr val="bg2"/>
                  </a:solidFill>
                  <a:latin typeface="Arial" pitchFamily="34" charset="0"/>
                  <a:ea typeface="黑体" pitchFamily="2" charset="-122"/>
                </a:rPr>
                <a:t>人</a:t>
              </a:r>
            </a:p>
          </p:txBody>
        </p:sp>
        <p:sp>
          <p:nvSpPr>
            <p:cNvPr id="2094389" name="Text Box 309"/>
            <p:cNvSpPr txBox="1">
              <a:spLocks noChangeArrowheads="1"/>
            </p:cNvSpPr>
            <p:nvPr/>
          </p:nvSpPr>
          <p:spPr bwMode="gray">
            <a:xfrm>
              <a:off x="346" y="2388"/>
              <a:ext cx="767" cy="316"/>
            </a:xfrm>
            <a:prstGeom prst="rect">
              <a:avLst/>
            </a:prstGeom>
            <a:noFill/>
            <a:ln w="9525" algn="ctr">
              <a:solidFill>
                <a:schemeClr val="folHlink"/>
              </a:solidFill>
              <a:miter lim="800000"/>
              <a:headEnd type="none" w="sm" len="sm"/>
              <a:tailEnd type="none" w="sm" len="sm"/>
            </a:ln>
            <a:effectLst/>
          </p:spPr>
          <p:txBody>
            <a:bodyPr lIns="33059" tIns="33059" rIns="33059" bIns="33059">
              <a:spAutoFit/>
            </a:bodyPr>
            <a:lstStyle/>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巴巴多斯	</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多米尼加共和国	</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赛尔瓦多</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特立尼达和多巴哥	</a:t>
              </a:r>
            </a:p>
          </p:txBody>
        </p:sp>
        <p:sp>
          <p:nvSpPr>
            <p:cNvPr id="2094390" name="Text Box 310"/>
            <p:cNvSpPr txBox="1">
              <a:spLocks noChangeArrowheads="1"/>
            </p:cNvSpPr>
            <p:nvPr/>
          </p:nvSpPr>
          <p:spPr bwMode="gray">
            <a:xfrm>
              <a:off x="346" y="2254"/>
              <a:ext cx="767" cy="134"/>
            </a:xfrm>
            <a:prstGeom prst="rect">
              <a:avLst/>
            </a:prstGeom>
            <a:solidFill>
              <a:srgbClr val="FFD200"/>
            </a:solidFill>
            <a:ln w="3175" algn="ctr">
              <a:noFill/>
              <a:miter lim="800000"/>
              <a:headEnd type="none" w="sm" len="sm"/>
              <a:tailEnd type="none" w="sm" len="sm"/>
            </a:ln>
            <a:effectLst/>
          </p:spPr>
          <p:txBody>
            <a:bodyPr lIns="83969" tIns="41985" rIns="83969" bIns="41985"/>
            <a:lstStyle/>
            <a:p>
              <a:pPr eaLnBrk="0" hangingPunct="0">
                <a:spcBef>
                  <a:spcPct val="0"/>
                </a:spcBef>
                <a:buClrTx/>
                <a:buFontTx/>
                <a:buNone/>
                <a:tabLst>
                  <a:tab pos="1162050" algn="r"/>
                </a:tabLst>
              </a:pPr>
              <a:r>
                <a:rPr lang="zh-CN" altLang="en-GB" sz="900">
                  <a:solidFill>
                    <a:schemeClr val="bg2"/>
                  </a:solidFill>
                  <a:latin typeface="Arial" pitchFamily="34" charset="0"/>
                  <a:ea typeface="黑体" pitchFamily="2" charset="-122"/>
                </a:rPr>
                <a:t>加勒比海地区 </a:t>
              </a:r>
              <a:r>
                <a:rPr lang="en-GB" altLang="zh-CN" sz="900">
                  <a:solidFill>
                    <a:schemeClr val="bg2"/>
                  </a:solidFill>
                  <a:latin typeface="Arial" pitchFamily="34" charset="0"/>
                  <a:ea typeface="黑体" pitchFamily="2" charset="-122"/>
                </a:rPr>
                <a:t>34</a:t>
              </a:r>
              <a:r>
                <a:rPr lang="zh-CN" altLang="en-GB" sz="900">
                  <a:solidFill>
                    <a:schemeClr val="bg2"/>
                  </a:solidFill>
                  <a:latin typeface="Arial" pitchFamily="34" charset="0"/>
                  <a:ea typeface="黑体" pitchFamily="2" charset="-122"/>
                </a:rPr>
                <a:t>人</a:t>
              </a:r>
            </a:p>
          </p:txBody>
        </p:sp>
      </p:grpSp>
      <p:sp>
        <p:nvSpPr>
          <p:cNvPr id="2094391" name="Text Box 311"/>
          <p:cNvSpPr txBox="1">
            <a:spLocks noChangeArrowheads="1"/>
          </p:cNvSpPr>
          <p:nvPr/>
        </p:nvSpPr>
        <p:spPr bwMode="gray">
          <a:xfrm>
            <a:off x="560652" y="4437064"/>
            <a:ext cx="1217613" cy="395287"/>
          </a:xfrm>
          <a:prstGeom prst="rect">
            <a:avLst/>
          </a:prstGeom>
          <a:solidFill>
            <a:srgbClr val="FFD200"/>
          </a:solidFill>
          <a:ln w="3175" algn="ctr">
            <a:noFill/>
            <a:miter lim="800000"/>
            <a:headEnd type="none" w="sm" len="sm"/>
            <a:tailEnd type="none" w="sm" len="sm"/>
          </a:ln>
          <a:effectLst/>
        </p:spPr>
        <p:txBody>
          <a:bodyPr lIns="83969" tIns="41985" rIns="83969" bIns="41985"/>
          <a:lstStyle/>
          <a:p>
            <a:pPr eaLnBrk="0" hangingPunct="0">
              <a:spcBef>
                <a:spcPct val="0"/>
              </a:spcBef>
              <a:buClrTx/>
              <a:buFontTx/>
              <a:buNone/>
              <a:tabLst>
                <a:tab pos="1162050" algn="r"/>
              </a:tabLst>
            </a:pPr>
            <a:r>
              <a:rPr lang="zh-CN" altLang="en-GB" sz="900">
                <a:solidFill>
                  <a:schemeClr val="bg2"/>
                </a:solidFill>
                <a:latin typeface="Arial" pitchFamily="34" charset="0"/>
                <a:ea typeface="黑体" pitchFamily="2" charset="-122"/>
              </a:rPr>
              <a:t>墨西哥和中南美洲</a:t>
            </a:r>
            <a:r>
              <a:rPr lang="en-GB" altLang="zh-CN" sz="900">
                <a:solidFill>
                  <a:schemeClr val="bg2"/>
                </a:solidFill>
                <a:latin typeface="Arial" pitchFamily="34" charset="0"/>
                <a:ea typeface="黑体" pitchFamily="2" charset="-122"/>
              </a:rPr>
              <a:t> 228</a:t>
            </a:r>
            <a:r>
              <a:rPr lang="zh-CN" altLang="en-GB" sz="900">
                <a:solidFill>
                  <a:schemeClr val="bg2"/>
                </a:solidFill>
                <a:latin typeface="Arial" pitchFamily="34" charset="0"/>
                <a:ea typeface="黑体" pitchFamily="2" charset="-122"/>
              </a:rPr>
              <a:t>人</a:t>
            </a:r>
          </a:p>
        </p:txBody>
      </p:sp>
      <p:sp>
        <p:nvSpPr>
          <p:cNvPr id="2094392" name="Text Box 312"/>
          <p:cNvSpPr txBox="1">
            <a:spLocks noChangeArrowheads="1"/>
          </p:cNvSpPr>
          <p:nvPr/>
        </p:nvSpPr>
        <p:spPr bwMode="gray">
          <a:xfrm>
            <a:off x="567531" y="4833938"/>
            <a:ext cx="1217613" cy="1033462"/>
          </a:xfrm>
          <a:prstGeom prst="rect">
            <a:avLst/>
          </a:prstGeom>
          <a:solidFill>
            <a:schemeClr val="bg1"/>
          </a:solidFill>
          <a:ln w="9525" algn="ctr">
            <a:solidFill>
              <a:schemeClr val="folHlink"/>
            </a:solidFill>
            <a:miter lim="800000"/>
            <a:headEnd type="none" w="sm" len="sm"/>
            <a:tailEnd type="none" w="sm" len="sm"/>
          </a:ln>
          <a:effectLst/>
        </p:spPr>
        <p:txBody>
          <a:bodyPr lIns="33059" tIns="33059" rIns="33059" bIns="33059">
            <a:spAutoFit/>
          </a:bodyPr>
          <a:lstStyle/>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阿根廷	</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巴西	</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智利</a:t>
            </a:r>
          </a:p>
          <a:p>
            <a:pPr algn="l"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哥伦比亚</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哥斯达黎加	</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危地马拉	</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墨西哥	</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巴拿马	</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委内瑞拉	</a:t>
            </a:r>
          </a:p>
        </p:txBody>
      </p:sp>
      <p:sp>
        <p:nvSpPr>
          <p:cNvPr id="2094396" name="Rectangle 316"/>
          <p:cNvSpPr>
            <a:spLocks noGrp="1" noChangeArrowheads="1"/>
          </p:cNvSpPr>
          <p:nvPr>
            <p:ph type="title"/>
          </p:nvPr>
        </p:nvSpPr>
        <p:spPr>
          <a:xfrm>
            <a:off x="538162" y="228600"/>
            <a:ext cx="9285287" cy="609600"/>
          </a:xfrm>
          <a:noFill/>
          <a:ln/>
        </p:spPr>
        <p:txBody>
          <a:bodyPr anchor="ctr"/>
          <a:lstStyle/>
          <a:p>
            <a:r>
              <a:rPr lang="zh-CN" altLang="en-US" dirty="0" smtClean="0">
                <a:latin typeface="黑体" pitchFamily="2" charset="-122"/>
                <a:ea typeface="黑体" pitchFamily="2" charset="-122"/>
              </a:rPr>
              <a:t>安永财务交易咨询服务</a:t>
            </a:r>
            <a:r>
              <a:rPr lang="en-US" altLang="zh-CN" dirty="0" smtClean="0">
                <a:latin typeface="黑体" pitchFamily="2" charset="-122"/>
                <a:ea typeface="黑体" pitchFamily="2" charset="-122"/>
              </a:rPr>
              <a:t>–</a:t>
            </a:r>
            <a:r>
              <a:rPr lang="zh-CN" altLang="en-US" sz="2600" b="0" dirty="0" smtClean="0">
                <a:latin typeface="黑体" pitchFamily="2" charset="-122"/>
                <a:ea typeface="黑体" pitchFamily="2" charset="-122"/>
              </a:rPr>
              <a:t>强大的</a:t>
            </a:r>
            <a:r>
              <a:rPr lang="zh-CN" altLang="en-GB" sz="2600" b="0" dirty="0" smtClean="0"/>
              <a:t>服务网络</a:t>
            </a:r>
            <a:endParaRPr lang="zh-CN" altLang="en-US" sz="2600" b="0" dirty="0"/>
          </a:p>
        </p:txBody>
      </p:sp>
      <p:sp>
        <p:nvSpPr>
          <p:cNvPr id="315" name="Text Box 274"/>
          <p:cNvSpPr txBox="1">
            <a:spLocks noChangeArrowheads="1"/>
          </p:cNvSpPr>
          <p:nvPr/>
        </p:nvSpPr>
        <p:spPr bwMode="gray">
          <a:xfrm>
            <a:off x="2412112" y="1549401"/>
            <a:ext cx="425828" cy="497643"/>
          </a:xfrm>
          <a:prstGeom prst="rect">
            <a:avLst/>
          </a:prstGeom>
          <a:noFill/>
          <a:ln w="9525" algn="ctr">
            <a:noFill/>
            <a:miter lim="800000"/>
            <a:headEnd type="none" w="sm" len="sm"/>
            <a:tailEnd type="none" w="sm" len="sm"/>
          </a:ln>
          <a:effectLst/>
        </p:spPr>
        <p:txBody>
          <a:bodyPr wrap="none" lIns="33055" tIns="33055" rIns="33055" bIns="33055">
            <a:spAutoFit/>
          </a:bodyPr>
          <a:lstStyle/>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葡萄牙</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捷克</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爱沙尼亚</a:t>
            </a:r>
          </a:p>
          <a:p>
            <a:pPr eaLnBrk="0" hangingPunct="0">
              <a:spcBef>
                <a:spcPct val="0"/>
              </a:spcBef>
              <a:buClrTx/>
              <a:buFontTx/>
              <a:buNone/>
              <a:tabLst>
                <a:tab pos="1162050" algn="r"/>
              </a:tabLst>
            </a:pPr>
            <a:r>
              <a:rPr lang="zh-CN" altLang="en-GB" sz="700" b="0" dirty="0">
                <a:solidFill>
                  <a:schemeClr val="bg2"/>
                </a:solidFill>
                <a:latin typeface="Arial" pitchFamily="34" charset="0"/>
                <a:ea typeface="黑体" pitchFamily="2" charset="-122"/>
              </a:rPr>
              <a:t>匈牙利</a:t>
            </a:r>
          </a:p>
        </p:txBody>
      </p:sp>
      <p:sp>
        <p:nvSpPr>
          <p:cNvPr id="314" name="Slide Number Placeholder 5"/>
          <p:cNvSpPr>
            <a:spLocks noGrp="1"/>
          </p:cNvSpPr>
          <p:nvPr>
            <p:ph type="sldNum" sz="quarter" idx="12"/>
          </p:nvPr>
        </p:nvSpPr>
        <p:spPr>
          <a:xfrm>
            <a:off x="2163763" y="6429375"/>
            <a:ext cx="857250" cy="168275"/>
          </a:xfrm>
        </p:spPr>
        <p:txBody>
          <a:bodyPr/>
          <a:lstStyle/>
          <a:p>
            <a:r>
              <a:rPr lang="zh-CN" altLang="en-US" dirty="0"/>
              <a:t>第 </a:t>
            </a:r>
            <a:fld id="{561C80B0-87B7-4833-9E9C-06FF5A99A00F}" type="slidenum">
              <a:rPr lang="en-US" altLang="zh-CN"/>
              <a:pPr/>
              <a:t>4</a:t>
            </a:fld>
            <a:r>
              <a:rPr lang="zh-CN" altLang="en-US" dirty="0"/>
              <a:t>页</a:t>
            </a:r>
          </a:p>
        </p:txBody>
      </p:sp>
      <p:sp>
        <p:nvSpPr>
          <p:cNvPr id="316" name="Footer Placeholder 3"/>
          <p:cNvSpPr>
            <a:spLocks noGrp="1"/>
          </p:cNvSpPr>
          <p:nvPr>
            <p:ph type="ftr" sz="quarter" idx="10"/>
          </p:nvPr>
        </p:nvSpPr>
        <p:spPr>
          <a:xfrm>
            <a:off x="3079750" y="6429375"/>
            <a:ext cx="3729038" cy="168275"/>
          </a:xfrm>
        </p:spPr>
        <p:txBody>
          <a:bodyPr/>
          <a:lstStyle/>
          <a:p>
            <a:r>
              <a:rPr lang="zh-CN" altLang="en-US" dirty="0"/>
              <a:t>并购交易咨询服务建议书</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3"/>
          <p:cNvSpPr>
            <a:spLocks noGrp="1"/>
          </p:cNvSpPr>
          <p:nvPr>
            <p:ph type="ftr" sz="quarter" idx="10"/>
          </p:nvPr>
        </p:nvSpPr>
        <p:spPr/>
        <p:txBody>
          <a:bodyPr/>
          <a:lstStyle/>
          <a:p>
            <a:r>
              <a:rPr lang="zh-CN" altLang="en-US" dirty="0"/>
              <a:t>并购交易咨询服务建议书</a:t>
            </a:r>
          </a:p>
        </p:txBody>
      </p:sp>
      <p:sp>
        <p:nvSpPr>
          <p:cNvPr id="37" name="Slide Number Placeholder 5"/>
          <p:cNvSpPr>
            <a:spLocks noGrp="1"/>
          </p:cNvSpPr>
          <p:nvPr>
            <p:ph type="sldNum" sz="quarter" idx="12"/>
          </p:nvPr>
        </p:nvSpPr>
        <p:spPr/>
        <p:txBody>
          <a:bodyPr/>
          <a:lstStyle/>
          <a:p>
            <a:r>
              <a:rPr lang="zh-CN" altLang="en-US" dirty="0"/>
              <a:t>第 </a:t>
            </a:r>
            <a:fld id="{561C80B0-87B7-4833-9E9C-06FF5A99A00F}" type="slidenum">
              <a:rPr lang="en-US" altLang="zh-CN"/>
              <a:pPr/>
              <a:t>5</a:t>
            </a:fld>
            <a:r>
              <a:rPr lang="zh-CN" altLang="en-US" dirty="0"/>
              <a:t>页</a:t>
            </a:r>
          </a:p>
        </p:txBody>
      </p:sp>
      <p:sp>
        <p:nvSpPr>
          <p:cNvPr id="729090" name="Rectangle 2"/>
          <p:cNvSpPr>
            <a:spLocks noGrp="1" noChangeArrowheads="1"/>
          </p:cNvSpPr>
          <p:nvPr>
            <p:ph type="title"/>
          </p:nvPr>
        </p:nvSpPr>
        <p:spPr>
          <a:xfrm>
            <a:off x="500063" y="228600"/>
            <a:ext cx="8893175" cy="808038"/>
          </a:xfrm>
        </p:spPr>
        <p:txBody>
          <a:bodyPr/>
          <a:lstStyle/>
          <a:p>
            <a:r>
              <a:rPr lang="zh-CN" altLang="en-US" dirty="0" smtClean="0">
                <a:latin typeface="黑体" pitchFamily="2" charset="-122"/>
                <a:ea typeface="黑体" pitchFamily="2" charset="-122"/>
              </a:rPr>
              <a:t>安永</a:t>
            </a:r>
            <a:r>
              <a:rPr lang="zh-CN" altLang="en-US" dirty="0">
                <a:latin typeface="黑体" pitchFamily="2" charset="-122"/>
                <a:ea typeface="黑体" pitchFamily="2" charset="-122"/>
              </a:rPr>
              <a:t>并购交易咨询</a:t>
            </a:r>
            <a:r>
              <a:rPr lang="zh-CN" altLang="en-US" dirty="0" smtClean="0">
                <a:latin typeface="黑体" pitchFamily="2" charset="-122"/>
                <a:ea typeface="黑体" pitchFamily="2" charset="-122"/>
              </a:rPr>
              <a:t>服务 </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 </a:t>
            </a:r>
            <a:r>
              <a:rPr lang="zh-CN" altLang="en-US" sz="2600" b="0" dirty="0" smtClean="0">
                <a:ea typeface="黑体" pitchFamily="2" charset="-122"/>
              </a:rPr>
              <a:t>服务</a:t>
            </a:r>
            <a:r>
              <a:rPr lang="zh-CN" altLang="en-US" sz="2600" b="0" dirty="0">
                <a:ea typeface="黑体" pitchFamily="2" charset="-122"/>
              </a:rPr>
              <a:t>概览</a:t>
            </a:r>
          </a:p>
        </p:txBody>
      </p:sp>
      <p:grpSp>
        <p:nvGrpSpPr>
          <p:cNvPr id="729091" name="Group 3"/>
          <p:cNvGrpSpPr>
            <a:grpSpLocks/>
          </p:cNvGrpSpPr>
          <p:nvPr/>
        </p:nvGrpSpPr>
        <p:grpSpPr bwMode="auto">
          <a:xfrm>
            <a:off x="495300" y="1354138"/>
            <a:ext cx="1316038" cy="4813300"/>
            <a:chOff x="312" y="912"/>
            <a:chExt cx="829" cy="2976"/>
          </a:xfrm>
        </p:grpSpPr>
        <p:sp>
          <p:nvSpPr>
            <p:cNvPr id="729092" name="Rectangle 4"/>
            <p:cNvSpPr>
              <a:spLocks noChangeArrowheads="1"/>
            </p:cNvSpPr>
            <p:nvPr/>
          </p:nvSpPr>
          <p:spPr bwMode="auto">
            <a:xfrm>
              <a:off x="312" y="912"/>
              <a:ext cx="829" cy="200"/>
            </a:xfrm>
            <a:prstGeom prst="rect">
              <a:avLst/>
            </a:prstGeom>
            <a:solidFill>
              <a:srgbClr val="EAEAEA"/>
            </a:solidFill>
            <a:ln w="9525">
              <a:noFill/>
              <a:miter lim="800000"/>
              <a:headEnd/>
              <a:tailEnd/>
            </a:ln>
            <a:effectLst>
              <a:outerShdw dist="35921" dir="2700000" algn="ctr" rotWithShape="0">
                <a:srgbClr val="808080"/>
              </a:outerShdw>
            </a:effectLst>
          </p:spPr>
          <p:txBody>
            <a:bodyPr anchor="ctr"/>
            <a:lstStyle/>
            <a:p>
              <a:pPr algn="l"/>
              <a:r>
                <a:rPr lang="zh-CN" altLang="en-US" sz="1000" b="1">
                  <a:solidFill>
                    <a:srgbClr val="646464"/>
                  </a:solidFill>
                  <a:ea typeface="黑体" pitchFamily="2" charset="-122"/>
                </a:rPr>
                <a:t>汽车</a:t>
              </a:r>
            </a:p>
          </p:txBody>
        </p:sp>
        <p:sp>
          <p:nvSpPr>
            <p:cNvPr id="729093" name="Rectangle 5"/>
            <p:cNvSpPr>
              <a:spLocks noChangeArrowheads="1"/>
            </p:cNvSpPr>
            <p:nvPr/>
          </p:nvSpPr>
          <p:spPr bwMode="auto">
            <a:xfrm>
              <a:off x="312" y="1143"/>
              <a:ext cx="829" cy="200"/>
            </a:xfrm>
            <a:prstGeom prst="rect">
              <a:avLst/>
            </a:prstGeom>
            <a:solidFill>
              <a:srgbClr val="EAEAEA"/>
            </a:solidFill>
            <a:ln w="9525">
              <a:noFill/>
              <a:miter lim="800000"/>
              <a:headEnd/>
              <a:tailEnd/>
            </a:ln>
            <a:effectLst>
              <a:outerShdw dist="35921" dir="2700000" algn="ctr" rotWithShape="0">
                <a:srgbClr val="808080"/>
              </a:outerShdw>
            </a:effectLst>
          </p:spPr>
          <p:txBody>
            <a:bodyPr anchor="ctr"/>
            <a:lstStyle/>
            <a:p>
              <a:pPr algn="l"/>
              <a:r>
                <a:rPr lang="zh-CN" altLang="en-US" sz="1000" b="1">
                  <a:solidFill>
                    <a:srgbClr val="646464"/>
                  </a:solidFill>
                  <a:ea typeface="黑体" pitchFamily="2" charset="-122"/>
                </a:rPr>
                <a:t>银行及资本市场</a:t>
              </a:r>
            </a:p>
          </p:txBody>
        </p:sp>
        <p:sp>
          <p:nvSpPr>
            <p:cNvPr id="729094" name="Rectangle 6"/>
            <p:cNvSpPr>
              <a:spLocks noChangeArrowheads="1"/>
            </p:cNvSpPr>
            <p:nvPr/>
          </p:nvSpPr>
          <p:spPr bwMode="auto">
            <a:xfrm>
              <a:off x="312" y="1374"/>
              <a:ext cx="829" cy="200"/>
            </a:xfrm>
            <a:prstGeom prst="rect">
              <a:avLst/>
            </a:prstGeom>
            <a:solidFill>
              <a:srgbClr val="EAEAEA"/>
            </a:solidFill>
            <a:ln w="9525">
              <a:noFill/>
              <a:miter lim="800000"/>
              <a:headEnd/>
              <a:tailEnd/>
            </a:ln>
            <a:effectLst>
              <a:outerShdw dist="35921" dir="2700000" algn="ctr" rotWithShape="0">
                <a:srgbClr val="808080"/>
              </a:outerShdw>
            </a:effectLst>
          </p:spPr>
          <p:txBody>
            <a:bodyPr anchor="ctr"/>
            <a:lstStyle/>
            <a:p>
              <a:pPr algn="l"/>
              <a:r>
                <a:rPr lang="zh-CN" altLang="en-US" sz="1000" b="1">
                  <a:solidFill>
                    <a:srgbClr val="646464"/>
                  </a:solidFill>
                  <a:ea typeface="黑体" pitchFamily="2" charset="-122"/>
                </a:rPr>
                <a:t>生物技术</a:t>
              </a:r>
            </a:p>
          </p:txBody>
        </p:sp>
        <p:sp>
          <p:nvSpPr>
            <p:cNvPr id="729095" name="Rectangle 7"/>
            <p:cNvSpPr>
              <a:spLocks noChangeArrowheads="1"/>
            </p:cNvSpPr>
            <p:nvPr/>
          </p:nvSpPr>
          <p:spPr bwMode="auto">
            <a:xfrm>
              <a:off x="312" y="1606"/>
              <a:ext cx="829" cy="200"/>
            </a:xfrm>
            <a:prstGeom prst="rect">
              <a:avLst/>
            </a:prstGeom>
            <a:solidFill>
              <a:srgbClr val="EAEAEA"/>
            </a:solidFill>
            <a:ln w="9525">
              <a:noFill/>
              <a:miter lim="800000"/>
              <a:headEnd/>
              <a:tailEnd/>
            </a:ln>
            <a:effectLst>
              <a:outerShdw dist="35921" dir="2700000" algn="ctr" rotWithShape="0">
                <a:srgbClr val="808080"/>
              </a:outerShdw>
            </a:effectLst>
          </p:spPr>
          <p:txBody>
            <a:bodyPr anchor="ctr"/>
            <a:lstStyle/>
            <a:p>
              <a:pPr algn="l"/>
              <a:r>
                <a:rPr lang="zh-CN" altLang="en-US" sz="1000" b="1">
                  <a:solidFill>
                    <a:srgbClr val="646464"/>
                  </a:solidFill>
                  <a:ea typeface="黑体" pitchFamily="2" charset="-122"/>
                </a:rPr>
                <a:t>消费产品</a:t>
              </a:r>
            </a:p>
          </p:txBody>
        </p:sp>
        <p:sp>
          <p:nvSpPr>
            <p:cNvPr id="729096" name="Rectangle 8"/>
            <p:cNvSpPr>
              <a:spLocks noChangeArrowheads="1"/>
            </p:cNvSpPr>
            <p:nvPr/>
          </p:nvSpPr>
          <p:spPr bwMode="auto">
            <a:xfrm>
              <a:off x="312" y="1837"/>
              <a:ext cx="829" cy="200"/>
            </a:xfrm>
            <a:prstGeom prst="rect">
              <a:avLst/>
            </a:prstGeom>
            <a:solidFill>
              <a:srgbClr val="EAEAEA"/>
            </a:solidFill>
            <a:ln w="9525">
              <a:noFill/>
              <a:miter lim="800000"/>
              <a:headEnd/>
              <a:tailEnd/>
            </a:ln>
            <a:effectLst>
              <a:outerShdw dist="35921" dir="2700000" algn="ctr" rotWithShape="0">
                <a:srgbClr val="808080"/>
              </a:outerShdw>
            </a:effectLst>
          </p:spPr>
          <p:txBody>
            <a:bodyPr anchor="ctr"/>
            <a:lstStyle/>
            <a:p>
              <a:pPr algn="l"/>
              <a:r>
                <a:rPr lang="zh-CN" altLang="en-US" sz="1000" b="1">
                  <a:solidFill>
                    <a:srgbClr val="646464"/>
                  </a:solidFill>
                  <a:ea typeface="黑体" pitchFamily="2" charset="-122"/>
                </a:rPr>
                <a:t>保险</a:t>
              </a:r>
            </a:p>
          </p:txBody>
        </p:sp>
        <p:sp>
          <p:nvSpPr>
            <p:cNvPr id="729097" name="Rectangle 9"/>
            <p:cNvSpPr>
              <a:spLocks noChangeArrowheads="1"/>
            </p:cNvSpPr>
            <p:nvPr/>
          </p:nvSpPr>
          <p:spPr bwMode="auto">
            <a:xfrm>
              <a:off x="312" y="2068"/>
              <a:ext cx="829" cy="200"/>
            </a:xfrm>
            <a:prstGeom prst="rect">
              <a:avLst/>
            </a:prstGeom>
            <a:solidFill>
              <a:srgbClr val="EAEAEA"/>
            </a:solidFill>
            <a:ln w="9525">
              <a:noFill/>
              <a:miter lim="800000"/>
              <a:headEnd/>
              <a:tailEnd/>
            </a:ln>
            <a:effectLst>
              <a:outerShdw dist="35921" dir="2700000" algn="ctr" rotWithShape="0">
                <a:srgbClr val="808080"/>
              </a:outerShdw>
            </a:effectLst>
          </p:spPr>
          <p:txBody>
            <a:bodyPr anchor="ctr"/>
            <a:lstStyle/>
            <a:p>
              <a:pPr algn="l"/>
              <a:r>
                <a:rPr lang="zh-CN" altLang="en-US" sz="1000" b="1">
                  <a:solidFill>
                    <a:srgbClr val="646464"/>
                  </a:solidFill>
                  <a:ea typeface="黑体" pitchFamily="2" charset="-122"/>
                </a:rPr>
                <a:t>制造业</a:t>
              </a:r>
            </a:p>
          </p:txBody>
        </p:sp>
        <p:sp>
          <p:nvSpPr>
            <p:cNvPr id="729098" name="Rectangle 10"/>
            <p:cNvSpPr>
              <a:spLocks noChangeArrowheads="1"/>
            </p:cNvSpPr>
            <p:nvPr/>
          </p:nvSpPr>
          <p:spPr bwMode="auto">
            <a:xfrm>
              <a:off x="312" y="2300"/>
              <a:ext cx="829" cy="200"/>
            </a:xfrm>
            <a:prstGeom prst="rect">
              <a:avLst/>
            </a:prstGeom>
            <a:solidFill>
              <a:srgbClr val="EAEAEA"/>
            </a:solidFill>
            <a:ln w="9525">
              <a:noFill/>
              <a:miter lim="800000"/>
              <a:headEnd/>
              <a:tailEnd/>
            </a:ln>
            <a:effectLst>
              <a:outerShdw dist="35921" dir="2700000" algn="ctr" rotWithShape="0">
                <a:srgbClr val="808080"/>
              </a:outerShdw>
            </a:effectLst>
          </p:spPr>
          <p:txBody>
            <a:bodyPr anchor="ctr"/>
            <a:lstStyle/>
            <a:p>
              <a:pPr algn="l"/>
              <a:r>
                <a:rPr lang="zh-CN" altLang="en-US" sz="1000" b="1">
                  <a:solidFill>
                    <a:srgbClr val="646464"/>
                  </a:solidFill>
                  <a:ea typeface="黑体" pitchFamily="2" charset="-122"/>
                </a:rPr>
                <a:t>媒体及娱乐</a:t>
              </a:r>
            </a:p>
          </p:txBody>
        </p:sp>
        <p:sp>
          <p:nvSpPr>
            <p:cNvPr id="729099" name="Rectangle 11"/>
            <p:cNvSpPr>
              <a:spLocks noChangeArrowheads="1"/>
            </p:cNvSpPr>
            <p:nvPr/>
          </p:nvSpPr>
          <p:spPr bwMode="auto">
            <a:xfrm>
              <a:off x="312" y="2531"/>
              <a:ext cx="829" cy="200"/>
            </a:xfrm>
            <a:prstGeom prst="rect">
              <a:avLst/>
            </a:prstGeom>
            <a:solidFill>
              <a:schemeClr val="bg2">
                <a:lumMod val="20000"/>
                <a:lumOff val="80000"/>
              </a:schemeClr>
            </a:solidFill>
            <a:ln w="9525">
              <a:noFill/>
              <a:miter lim="800000"/>
              <a:headEnd/>
              <a:tailEnd/>
            </a:ln>
            <a:effectLst>
              <a:outerShdw dist="35921" dir="2700000" algn="ctr" rotWithShape="0">
                <a:srgbClr val="808080"/>
              </a:outerShdw>
            </a:effectLst>
          </p:spPr>
          <p:txBody>
            <a:bodyPr anchor="ctr"/>
            <a:lstStyle/>
            <a:p>
              <a:pPr algn="l"/>
              <a:r>
                <a:rPr lang="zh-CN" altLang="en-US" sz="1000" b="1">
                  <a:solidFill>
                    <a:srgbClr val="646464"/>
                  </a:solidFill>
                  <a:ea typeface="黑体" pitchFamily="2" charset="-122"/>
                </a:rPr>
                <a:t>资源</a:t>
              </a:r>
            </a:p>
          </p:txBody>
        </p:sp>
        <p:sp>
          <p:nvSpPr>
            <p:cNvPr id="729100" name="Rectangle 12"/>
            <p:cNvSpPr>
              <a:spLocks noChangeArrowheads="1"/>
            </p:cNvSpPr>
            <p:nvPr/>
          </p:nvSpPr>
          <p:spPr bwMode="auto">
            <a:xfrm>
              <a:off x="312" y="2762"/>
              <a:ext cx="829" cy="200"/>
            </a:xfrm>
            <a:prstGeom prst="rect">
              <a:avLst/>
            </a:prstGeom>
            <a:solidFill>
              <a:srgbClr val="EAEAEA"/>
            </a:solidFill>
            <a:ln w="9525">
              <a:noFill/>
              <a:miter lim="800000"/>
              <a:headEnd/>
              <a:tailEnd/>
            </a:ln>
            <a:effectLst>
              <a:outerShdw dist="35921" dir="2700000" algn="ctr" rotWithShape="0">
                <a:srgbClr val="808080"/>
              </a:outerShdw>
            </a:effectLst>
          </p:spPr>
          <p:txBody>
            <a:bodyPr anchor="ctr"/>
            <a:lstStyle/>
            <a:p>
              <a:pPr algn="l"/>
              <a:r>
                <a:rPr lang="zh-CN" altLang="en-US" sz="1000" b="1">
                  <a:solidFill>
                    <a:srgbClr val="646464"/>
                  </a:solidFill>
                  <a:ea typeface="黑体" pitchFamily="2" charset="-122"/>
                </a:rPr>
                <a:t>制药</a:t>
              </a:r>
            </a:p>
          </p:txBody>
        </p:sp>
        <p:sp>
          <p:nvSpPr>
            <p:cNvPr id="729101" name="Rectangle 13"/>
            <p:cNvSpPr>
              <a:spLocks noChangeArrowheads="1"/>
            </p:cNvSpPr>
            <p:nvPr/>
          </p:nvSpPr>
          <p:spPr bwMode="auto">
            <a:xfrm>
              <a:off x="312" y="2994"/>
              <a:ext cx="829" cy="200"/>
            </a:xfrm>
            <a:prstGeom prst="rect">
              <a:avLst/>
            </a:prstGeom>
            <a:solidFill>
              <a:srgbClr val="EAEAEA"/>
            </a:solidFill>
            <a:ln w="9525">
              <a:noFill/>
              <a:miter lim="800000"/>
              <a:headEnd/>
              <a:tailEnd/>
            </a:ln>
            <a:effectLst>
              <a:outerShdw dist="35921" dir="2700000" algn="ctr" rotWithShape="0">
                <a:srgbClr val="808080"/>
              </a:outerShdw>
            </a:effectLst>
          </p:spPr>
          <p:txBody>
            <a:bodyPr anchor="ctr"/>
            <a:lstStyle/>
            <a:p>
              <a:pPr algn="l"/>
              <a:r>
                <a:rPr lang="zh-CN" altLang="en-US" sz="1000" b="1">
                  <a:solidFill>
                    <a:srgbClr val="646464"/>
                  </a:solidFill>
                  <a:ea typeface="黑体" pitchFamily="2" charset="-122"/>
                </a:rPr>
                <a:t>房地产</a:t>
              </a:r>
            </a:p>
          </p:txBody>
        </p:sp>
        <p:sp>
          <p:nvSpPr>
            <p:cNvPr id="729102" name="Rectangle 14"/>
            <p:cNvSpPr>
              <a:spLocks noChangeArrowheads="1"/>
            </p:cNvSpPr>
            <p:nvPr/>
          </p:nvSpPr>
          <p:spPr bwMode="auto">
            <a:xfrm>
              <a:off x="312" y="3225"/>
              <a:ext cx="829" cy="200"/>
            </a:xfrm>
            <a:prstGeom prst="rect">
              <a:avLst/>
            </a:prstGeom>
            <a:solidFill>
              <a:srgbClr val="EAEAEA"/>
            </a:solidFill>
            <a:ln w="9525">
              <a:noFill/>
              <a:miter lim="800000"/>
              <a:headEnd/>
              <a:tailEnd/>
            </a:ln>
            <a:effectLst>
              <a:outerShdw dist="35921" dir="2700000" algn="ctr" rotWithShape="0">
                <a:srgbClr val="808080"/>
              </a:outerShdw>
            </a:effectLst>
          </p:spPr>
          <p:txBody>
            <a:bodyPr anchor="ctr"/>
            <a:lstStyle/>
            <a:p>
              <a:pPr algn="l"/>
              <a:r>
                <a:rPr lang="zh-CN" altLang="en-US" sz="1000" b="1">
                  <a:solidFill>
                    <a:srgbClr val="646464"/>
                  </a:solidFill>
                  <a:ea typeface="黑体" pitchFamily="2" charset="-122"/>
                </a:rPr>
                <a:t>科技</a:t>
              </a:r>
            </a:p>
          </p:txBody>
        </p:sp>
        <p:sp>
          <p:nvSpPr>
            <p:cNvPr id="729103" name="Rectangle 15"/>
            <p:cNvSpPr>
              <a:spLocks noChangeArrowheads="1"/>
            </p:cNvSpPr>
            <p:nvPr/>
          </p:nvSpPr>
          <p:spPr bwMode="auto">
            <a:xfrm>
              <a:off x="312" y="3456"/>
              <a:ext cx="829" cy="200"/>
            </a:xfrm>
            <a:prstGeom prst="rect">
              <a:avLst/>
            </a:prstGeom>
            <a:solidFill>
              <a:srgbClr val="EAEAEA"/>
            </a:solidFill>
            <a:ln w="9525">
              <a:noFill/>
              <a:miter lim="800000"/>
              <a:headEnd/>
              <a:tailEnd/>
            </a:ln>
            <a:effectLst>
              <a:outerShdw dist="35921" dir="2700000" algn="ctr" rotWithShape="0">
                <a:srgbClr val="808080"/>
              </a:outerShdw>
            </a:effectLst>
          </p:spPr>
          <p:txBody>
            <a:bodyPr anchor="ctr"/>
            <a:lstStyle/>
            <a:p>
              <a:pPr algn="l"/>
              <a:r>
                <a:rPr lang="zh-CN" altLang="en-US" sz="1000" b="1">
                  <a:solidFill>
                    <a:srgbClr val="646464"/>
                  </a:solidFill>
                  <a:ea typeface="黑体" pitchFamily="2" charset="-122"/>
                </a:rPr>
                <a:t>通信</a:t>
              </a:r>
            </a:p>
          </p:txBody>
        </p:sp>
        <p:sp>
          <p:nvSpPr>
            <p:cNvPr id="729104" name="Rectangle 16"/>
            <p:cNvSpPr>
              <a:spLocks noChangeArrowheads="1"/>
            </p:cNvSpPr>
            <p:nvPr/>
          </p:nvSpPr>
          <p:spPr bwMode="auto">
            <a:xfrm>
              <a:off x="312" y="3688"/>
              <a:ext cx="829" cy="200"/>
            </a:xfrm>
            <a:prstGeom prst="rect">
              <a:avLst/>
            </a:prstGeom>
            <a:solidFill>
              <a:srgbClr val="EAEAEA"/>
            </a:solidFill>
            <a:ln w="9525">
              <a:noFill/>
              <a:miter lim="800000"/>
              <a:headEnd/>
              <a:tailEnd/>
            </a:ln>
            <a:effectLst>
              <a:outerShdw dist="35921" dir="2700000" algn="ctr" rotWithShape="0">
                <a:srgbClr val="808080"/>
              </a:outerShdw>
            </a:effectLst>
          </p:spPr>
          <p:txBody>
            <a:bodyPr anchor="ctr"/>
            <a:lstStyle/>
            <a:p>
              <a:pPr algn="l"/>
              <a:r>
                <a:rPr lang="zh-CN" altLang="en-US" sz="1000" b="1">
                  <a:solidFill>
                    <a:srgbClr val="646464"/>
                  </a:solidFill>
                  <a:ea typeface="黑体" pitchFamily="2" charset="-122"/>
                </a:rPr>
                <a:t>公共事业</a:t>
              </a:r>
            </a:p>
          </p:txBody>
        </p:sp>
      </p:grpSp>
      <p:grpSp>
        <p:nvGrpSpPr>
          <p:cNvPr id="729105" name="Group 17"/>
          <p:cNvGrpSpPr>
            <a:grpSpLocks/>
          </p:cNvGrpSpPr>
          <p:nvPr/>
        </p:nvGrpSpPr>
        <p:grpSpPr bwMode="auto">
          <a:xfrm>
            <a:off x="2043113" y="1349375"/>
            <a:ext cx="7335837" cy="2881313"/>
            <a:chOff x="1546" y="624"/>
            <a:chExt cx="2774" cy="1344"/>
          </a:xfrm>
        </p:grpSpPr>
        <p:sp>
          <p:nvSpPr>
            <p:cNvPr id="729106" name="Rectangle 18"/>
            <p:cNvSpPr>
              <a:spLocks noChangeAspect="1" noChangeArrowheads="1"/>
            </p:cNvSpPr>
            <p:nvPr/>
          </p:nvSpPr>
          <p:spPr bwMode="auto">
            <a:xfrm>
              <a:off x="1546" y="624"/>
              <a:ext cx="680" cy="256"/>
            </a:xfrm>
            <a:prstGeom prst="rect">
              <a:avLst/>
            </a:prstGeom>
            <a:solidFill>
              <a:srgbClr val="FFDB03"/>
            </a:solidFill>
            <a:ln w="9525">
              <a:noFill/>
              <a:miter lim="800000"/>
              <a:headEnd/>
              <a:tailEnd/>
            </a:ln>
            <a:effectLst/>
          </p:spPr>
          <p:txBody>
            <a:bodyPr lIns="18288" tIns="18288" rIns="18288" bIns="18288" anchor="ctr"/>
            <a:lstStyle/>
            <a:p>
              <a:r>
                <a:rPr lang="zh-CN" altLang="en-US" sz="1200" b="1">
                  <a:solidFill>
                    <a:srgbClr val="000000"/>
                  </a:solidFill>
                  <a:ea typeface="黑体" pitchFamily="2" charset="-122"/>
                </a:rPr>
                <a:t>估值和商业模型</a:t>
              </a:r>
            </a:p>
          </p:txBody>
        </p:sp>
        <p:sp>
          <p:nvSpPr>
            <p:cNvPr id="729107" name="Rectangle 19"/>
            <p:cNvSpPr>
              <a:spLocks noChangeAspect="1" noChangeArrowheads="1"/>
            </p:cNvSpPr>
            <p:nvPr/>
          </p:nvSpPr>
          <p:spPr bwMode="auto">
            <a:xfrm>
              <a:off x="1546" y="878"/>
              <a:ext cx="680" cy="1090"/>
            </a:xfrm>
            <a:prstGeom prst="rect">
              <a:avLst/>
            </a:prstGeom>
            <a:solidFill>
              <a:srgbClr val="EAEAEA"/>
            </a:solidFill>
            <a:ln w="9525">
              <a:noFill/>
              <a:miter lim="800000"/>
              <a:headEnd/>
              <a:tailEnd/>
            </a:ln>
            <a:effectLst/>
          </p:spPr>
          <p:txBody>
            <a:bodyPr lIns="18288" tIns="18288" rIns="18288" bIns="18288"/>
            <a:lstStyle/>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商业、股权和无形资产评估</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固定资产评估</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员工股票期权评估</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商业模型</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战略融资</a:t>
              </a:r>
            </a:p>
            <a:p>
              <a:pPr marL="109538" indent="-109538" algn="l">
                <a:spcBef>
                  <a:spcPct val="20000"/>
                </a:spcBef>
                <a:buClr>
                  <a:srgbClr val="FDC204"/>
                </a:buClr>
                <a:buSzPct val="75000"/>
                <a:buFont typeface="Arial" charset="0"/>
                <a:buChar char="►"/>
              </a:pPr>
              <a:r>
                <a:rPr lang="zh-CN" altLang="en-US" sz="900">
                  <a:solidFill>
                    <a:schemeClr val="tx1"/>
                  </a:solidFill>
                  <a:ea typeface="黑体" pitchFamily="2" charset="-122"/>
                </a:rPr>
                <a:t>纠纷解决方案评估</a:t>
              </a:r>
            </a:p>
            <a:p>
              <a:pPr marL="109538" indent="-109538" algn="l">
                <a:spcBef>
                  <a:spcPct val="20000"/>
                </a:spcBef>
                <a:buClr>
                  <a:srgbClr val="FDC204"/>
                </a:buClr>
                <a:buSzPct val="75000"/>
                <a:buFont typeface="Arial" charset="0"/>
                <a:buChar char="►"/>
              </a:pPr>
              <a:r>
                <a:rPr lang="zh-CN" altLang="en-US" sz="900">
                  <a:solidFill>
                    <a:schemeClr val="tx1"/>
                  </a:solidFill>
                  <a:ea typeface="黑体" pitchFamily="2" charset="-122"/>
                </a:rPr>
                <a:t>专家评估</a:t>
              </a:r>
            </a:p>
          </p:txBody>
        </p:sp>
        <p:sp>
          <p:nvSpPr>
            <p:cNvPr id="729108" name="Rectangle 20"/>
            <p:cNvSpPr>
              <a:spLocks noChangeAspect="1" noChangeArrowheads="1"/>
            </p:cNvSpPr>
            <p:nvPr/>
          </p:nvSpPr>
          <p:spPr bwMode="auto">
            <a:xfrm>
              <a:off x="2248" y="624"/>
              <a:ext cx="680" cy="256"/>
            </a:xfrm>
            <a:prstGeom prst="rect">
              <a:avLst/>
            </a:prstGeom>
            <a:solidFill>
              <a:srgbClr val="FFDB03"/>
            </a:solidFill>
            <a:ln w="9525">
              <a:noFill/>
              <a:miter lim="800000"/>
              <a:headEnd/>
              <a:tailEnd/>
            </a:ln>
            <a:effectLst/>
          </p:spPr>
          <p:txBody>
            <a:bodyPr lIns="18288" tIns="18288" rIns="18288" bIns="18288" anchor="ctr"/>
            <a:lstStyle/>
            <a:p>
              <a:r>
                <a:rPr lang="zh-CN" altLang="en-US" sz="1200" b="1">
                  <a:solidFill>
                    <a:srgbClr val="000000"/>
                  </a:solidFill>
                  <a:ea typeface="黑体" pitchFamily="2" charset="-122"/>
                </a:rPr>
                <a:t>财务交易支持</a:t>
              </a:r>
            </a:p>
          </p:txBody>
        </p:sp>
        <p:sp>
          <p:nvSpPr>
            <p:cNvPr id="729109" name="Rectangle 21"/>
            <p:cNvSpPr>
              <a:spLocks noChangeAspect="1" noChangeArrowheads="1"/>
            </p:cNvSpPr>
            <p:nvPr/>
          </p:nvSpPr>
          <p:spPr bwMode="auto">
            <a:xfrm>
              <a:off x="2248" y="878"/>
              <a:ext cx="680" cy="1090"/>
            </a:xfrm>
            <a:prstGeom prst="rect">
              <a:avLst/>
            </a:prstGeom>
            <a:solidFill>
              <a:srgbClr val="EAEAEA"/>
            </a:solidFill>
            <a:ln w="9525">
              <a:noFill/>
              <a:miter lim="800000"/>
              <a:headEnd/>
              <a:tailEnd/>
            </a:ln>
            <a:effectLst/>
          </p:spPr>
          <p:txBody>
            <a:bodyPr lIns="18288" tIns="18288" rIns="18288" bIns="18288"/>
            <a:lstStyle/>
            <a:p>
              <a:pPr marL="109538" indent="-109538" algn="l">
                <a:spcBef>
                  <a:spcPct val="20000"/>
                </a:spcBef>
                <a:buClr>
                  <a:srgbClr val="FDC204"/>
                </a:buClr>
                <a:buSzPct val="75000"/>
                <a:buFont typeface="Arial" charset="0"/>
                <a:buChar char="►"/>
              </a:pPr>
              <a:r>
                <a:rPr lang="zh-CN" altLang="en-US" sz="900">
                  <a:solidFill>
                    <a:srgbClr val="000000"/>
                  </a:solidFill>
                  <a:latin typeface="黑体" pitchFamily="2" charset="-122"/>
                  <a:ea typeface="黑体" pitchFamily="2" charset="-122"/>
                </a:rPr>
                <a:t>买方尽职调查</a:t>
              </a:r>
            </a:p>
            <a:p>
              <a:pPr marL="109538" indent="-109538" algn="l">
                <a:spcBef>
                  <a:spcPct val="20000"/>
                </a:spcBef>
                <a:buClr>
                  <a:srgbClr val="FDC204"/>
                </a:buClr>
                <a:buSzPct val="75000"/>
                <a:buFont typeface="Arial" charset="0"/>
                <a:buChar char="►"/>
              </a:pPr>
              <a:r>
                <a:rPr lang="zh-CN" altLang="en-US" sz="900">
                  <a:solidFill>
                    <a:srgbClr val="000000"/>
                  </a:solidFill>
                  <a:latin typeface="黑体" pitchFamily="2" charset="-122"/>
                  <a:ea typeface="黑体" pitchFamily="2" charset="-122"/>
                </a:rPr>
                <a:t>卖方尽职调查</a:t>
              </a:r>
              <a:r>
                <a:rPr lang="en-US" altLang="zh-CN" sz="900">
                  <a:solidFill>
                    <a:srgbClr val="000000"/>
                  </a:solidFill>
                  <a:latin typeface="黑体" pitchFamily="2" charset="-122"/>
                  <a:ea typeface="黑体" pitchFamily="2" charset="-122"/>
                </a:rPr>
                <a:t>/</a:t>
              </a:r>
              <a:r>
                <a:rPr lang="zh-CN" altLang="en-US" sz="900">
                  <a:solidFill>
                    <a:srgbClr val="000000"/>
                  </a:solidFill>
                  <a:latin typeface="黑体" pitchFamily="2" charset="-122"/>
                  <a:ea typeface="黑体" pitchFamily="2" charset="-122"/>
                </a:rPr>
                <a:t>咨询</a:t>
              </a:r>
            </a:p>
            <a:p>
              <a:pPr marL="109538" indent="-109538" algn="l">
                <a:spcBef>
                  <a:spcPct val="20000"/>
                </a:spcBef>
                <a:buClr>
                  <a:srgbClr val="FDC204"/>
                </a:buClr>
                <a:buSzPct val="75000"/>
                <a:buFont typeface="Arial" charset="0"/>
                <a:buChar char="►"/>
              </a:pPr>
              <a:r>
                <a:rPr lang="zh-CN" altLang="en-US" sz="900">
                  <a:solidFill>
                    <a:srgbClr val="000000"/>
                  </a:solidFill>
                  <a:latin typeface="黑体" pitchFamily="2" charset="-122"/>
                  <a:ea typeface="黑体" pitchFamily="2" charset="-122"/>
                </a:rPr>
                <a:t>卖方尽职调查</a:t>
              </a:r>
            </a:p>
            <a:p>
              <a:pPr marL="109538" indent="-109538" algn="l">
                <a:spcBef>
                  <a:spcPct val="20000"/>
                </a:spcBef>
                <a:buClr>
                  <a:srgbClr val="FDC204"/>
                </a:buClr>
                <a:buSzPct val="75000"/>
                <a:buFont typeface="Arial" charset="0"/>
                <a:buChar char="►"/>
              </a:pPr>
              <a:r>
                <a:rPr lang="zh-CN" altLang="en-US" sz="900">
                  <a:solidFill>
                    <a:srgbClr val="000000"/>
                  </a:solidFill>
                  <a:latin typeface="黑体" pitchFamily="2" charset="-122"/>
                  <a:ea typeface="黑体" pitchFamily="2" charset="-122"/>
                </a:rPr>
                <a:t>商业尽职调查</a:t>
              </a:r>
            </a:p>
            <a:p>
              <a:pPr marL="109538" indent="-109538" algn="l">
                <a:spcBef>
                  <a:spcPct val="20000"/>
                </a:spcBef>
                <a:buClr>
                  <a:srgbClr val="FDC204"/>
                </a:buClr>
                <a:buSzPct val="75000"/>
                <a:buFont typeface="Arial" charset="0"/>
                <a:buChar char="►"/>
              </a:pPr>
              <a:r>
                <a:rPr lang="zh-CN" altLang="en-US" sz="900">
                  <a:solidFill>
                    <a:srgbClr val="000000"/>
                  </a:solidFill>
                  <a:latin typeface="黑体" pitchFamily="2" charset="-122"/>
                  <a:ea typeface="黑体" pitchFamily="2" charset="-122"/>
                </a:rPr>
                <a:t>交易支持</a:t>
              </a:r>
            </a:p>
            <a:p>
              <a:pPr marL="109538" indent="-109538" algn="l">
                <a:spcBef>
                  <a:spcPct val="20000"/>
                </a:spcBef>
                <a:buClr>
                  <a:srgbClr val="FDC204"/>
                </a:buClr>
                <a:buSzPct val="75000"/>
                <a:buFont typeface="Arial" charset="0"/>
                <a:buChar char="►"/>
              </a:pPr>
              <a:r>
                <a:rPr lang="zh-CN" altLang="en-US" sz="900">
                  <a:solidFill>
                    <a:srgbClr val="000000"/>
                  </a:solidFill>
                  <a:latin typeface="黑体" pitchFamily="2" charset="-122"/>
                  <a:ea typeface="黑体" pitchFamily="2" charset="-122"/>
                </a:rPr>
                <a:t>股权交易协议谈判</a:t>
              </a:r>
              <a:r>
                <a:rPr lang="en-US" altLang="zh-CN" sz="900">
                  <a:solidFill>
                    <a:srgbClr val="000000"/>
                  </a:solidFill>
                  <a:latin typeface="黑体" pitchFamily="2" charset="-122"/>
                  <a:ea typeface="黑体" pitchFamily="2" charset="-122"/>
                </a:rPr>
                <a:t>/</a:t>
              </a:r>
              <a:r>
                <a:rPr lang="zh-CN" altLang="en-US" sz="900">
                  <a:solidFill>
                    <a:srgbClr val="000000"/>
                  </a:solidFill>
                  <a:latin typeface="黑体" pitchFamily="2" charset="-122"/>
                  <a:ea typeface="黑体" pitchFamily="2" charset="-122"/>
                </a:rPr>
                <a:t>起草支持</a:t>
              </a:r>
            </a:p>
            <a:p>
              <a:pPr marL="109538" indent="-109538" algn="l">
                <a:spcBef>
                  <a:spcPct val="20000"/>
                </a:spcBef>
                <a:buClr>
                  <a:srgbClr val="FDC204"/>
                </a:buClr>
                <a:buSzPct val="75000"/>
                <a:buFont typeface="Arial" charset="0"/>
                <a:buChar char="►"/>
              </a:pPr>
              <a:r>
                <a:rPr lang="zh-CN" altLang="en-US" sz="900">
                  <a:solidFill>
                    <a:srgbClr val="000000"/>
                  </a:solidFill>
                  <a:latin typeface="黑体" pitchFamily="2" charset="-122"/>
                  <a:ea typeface="黑体" pitchFamily="2" charset="-122"/>
                </a:rPr>
                <a:t>剥离尽职调查</a:t>
              </a:r>
            </a:p>
            <a:p>
              <a:pPr marL="109538" indent="-109538" algn="l">
                <a:spcBef>
                  <a:spcPct val="20000"/>
                </a:spcBef>
                <a:buClr>
                  <a:srgbClr val="FDC204"/>
                </a:buClr>
                <a:buSzPct val="75000"/>
                <a:buFont typeface="Arial" charset="0"/>
                <a:buChar char="►"/>
              </a:pPr>
              <a:r>
                <a:rPr lang="zh-CN" altLang="en-US" sz="900">
                  <a:solidFill>
                    <a:srgbClr val="000000"/>
                  </a:solidFill>
                  <a:latin typeface="黑体" pitchFamily="2" charset="-122"/>
                  <a:ea typeface="黑体" pitchFamily="2" charset="-122"/>
                </a:rPr>
                <a:t>交割后协助</a:t>
              </a:r>
            </a:p>
            <a:p>
              <a:pPr marL="109538" indent="-109538" algn="l">
                <a:spcBef>
                  <a:spcPct val="20000"/>
                </a:spcBef>
                <a:buClr>
                  <a:srgbClr val="FDC204"/>
                </a:buClr>
                <a:buSzPct val="75000"/>
                <a:buFont typeface="Arial" charset="0"/>
                <a:buChar char="►"/>
              </a:pPr>
              <a:r>
                <a:rPr lang="zh-CN" altLang="en-US" sz="900">
                  <a:solidFill>
                    <a:srgbClr val="000000"/>
                  </a:solidFill>
                  <a:latin typeface="黑体" pitchFamily="2" charset="-122"/>
                  <a:ea typeface="黑体" pitchFamily="2" charset="-122"/>
                </a:rPr>
                <a:t>债权</a:t>
              </a:r>
              <a:r>
                <a:rPr lang="en-US" altLang="zh-CN" sz="900">
                  <a:solidFill>
                    <a:srgbClr val="000000"/>
                  </a:solidFill>
                  <a:latin typeface="黑体" pitchFamily="2" charset="-122"/>
                  <a:ea typeface="黑体" pitchFamily="2" charset="-122"/>
                </a:rPr>
                <a:t>/</a:t>
              </a:r>
              <a:r>
                <a:rPr lang="zh-CN" altLang="en-US" sz="900">
                  <a:solidFill>
                    <a:srgbClr val="000000"/>
                  </a:solidFill>
                  <a:latin typeface="黑体" pitchFamily="2" charset="-122"/>
                  <a:ea typeface="黑体" pitchFamily="2" charset="-122"/>
                </a:rPr>
                <a:t>股权发行协助</a:t>
              </a:r>
            </a:p>
          </p:txBody>
        </p:sp>
        <p:sp>
          <p:nvSpPr>
            <p:cNvPr id="729110" name="Rectangle 22"/>
            <p:cNvSpPr>
              <a:spLocks noChangeAspect="1" noChangeArrowheads="1"/>
            </p:cNvSpPr>
            <p:nvPr/>
          </p:nvSpPr>
          <p:spPr bwMode="auto">
            <a:xfrm>
              <a:off x="2944" y="624"/>
              <a:ext cx="681" cy="256"/>
            </a:xfrm>
            <a:prstGeom prst="rect">
              <a:avLst/>
            </a:prstGeom>
            <a:solidFill>
              <a:srgbClr val="FFDB03"/>
            </a:solidFill>
            <a:ln w="9525">
              <a:noFill/>
              <a:miter lim="800000"/>
              <a:headEnd/>
              <a:tailEnd/>
            </a:ln>
            <a:effectLst/>
          </p:spPr>
          <p:txBody>
            <a:bodyPr lIns="18288" tIns="18288" rIns="18288" bIns="18288" anchor="ctr"/>
            <a:lstStyle/>
            <a:p>
              <a:r>
                <a:rPr lang="zh-CN" altLang="en-US" sz="1200" b="1">
                  <a:solidFill>
                    <a:srgbClr val="000000"/>
                  </a:solidFill>
                  <a:ea typeface="黑体" pitchFamily="2" charset="-122"/>
                </a:rPr>
                <a:t>重组</a:t>
              </a:r>
            </a:p>
          </p:txBody>
        </p:sp>
        <p:sp>
          <p:nvSpPr>
            <p:cNvPr id="729111" name="Rectangle 23"/>
            <p:cNvSpPr>
              <a:spLocks noChangeAspect="1" noChangeArrowheads="1"/>
            </p:cNvSpPr>
            <p:nvPr/>
          </p:nvSpPr>
          <p:spPr bwMode="auto">
            <a:xfrm>
              <a:off x="2944" y="878"/>
              <a:ext cx="681" cy="1090"/>
            </a:xfrm>
            <a:prstGeom prst="rect">
              <a:avLst/>
            </a:prstGeom>
            <a:solidFill>
              <a:srgbClr val="EAEAEA"/>
            </a:solidFill>
            <a:ln w="9525">
              <a:noFill/>
              <a:miter lim="800000"/>
              <a:headEnd/>
              <a:tailEnd/>
            </a:ln>
            <a:effectLst/>
          </p:spPr>
          <p:txBody>
            <a:bodyPr lIns="18288" tIns="18288" rIns="18288" bIns="18288"/>
            <a:lstStyle/>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正式破产</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营运资本服务</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危机企业咨询</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债权人咨询</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清算服务</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争议解决</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特别会计处理</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独立商业评价</a:t>
              </a:r>
            </a:p>
          </p:txBody>
        </p:sp>
        <p:sp>
          <p:nvSpPr>
            <p:cNvPr id="729112" name="Rectangle 24"/>
            <p:cNvSpPr>
              <a:spLocks noChangeAspect="1" noChangeArrowheads="1"/>
            </p:cNvSpPr>
            <p:nvPr/>
          </p:nvSpPr>
          <p:spPr bwMode="auto">
            <a:xfrm>
              <a:off x="3639" y="624"/>
              <a:ext cx="681" cy="256"/>
            </a:xfrm>
            <a:prstGeom prst="rect">
              <a:avLst/>
            </a:prstGeom>
            <a:solidFill>
              <a:srgbClr val="FFDB03"/>
            </a:solidFill>
            <a:ln w="9525">
              <a:noFill/>
              <a:miter lim="800000"/>
              <a:headEnd/>
              <a:tailEnd/>
            </a:ln>
            <a:effectLst/>
          </p:spPr>
          <p:txBody>
            <a:bodyPr lIns="18288" tIns="18288" rIns="18288" bIns="18288" anchor="ctr"/>
            <a:lstStyle/>
            <a:p>
              <a:r>
                <a:rPr lang="zh-CN" altLang="en-US" sz="1200" b="1">
                  <a:solidFill>
                    <a:srgbClr val="000000"/>
                  </a:solidFill>
                  <a:ea typeface="黑体" pitchFamily="2" charset="-122"/>
                </a:rPr>
                <a:t>项目融资</a:t>
              </a:r>
            </a:p>
          </p:txBody>
        </p:sp>
        <p:sp>
          <p:nvSpPr>
            <p:cNvPr id="729113" name="Rectangle 25"/>
            <p:cNvSpPr>
              <a:spLocks noChangeAspect="1" noChangeArrowheads="1"/>
            </p:cNvSpPr>
            <p:nvPr/>
          </p:nvSpPr>
          <p:spPr bwMode="auto">
            <a:xfrm>
              <a:off x="3639" y="878"/>
              <a:ext cx="681" cy="1088"/>
            </a:xfrm>
            <a:prstGeom prst="rect">
              <a:avLst/>
            </a:prstGeom>
            <a:solidFill>
              <a:srgbClr val="EAEAEA"/>
            </a:solidFill>
            <a:ln w="9525">
              <a:noFill/>
              <a:miter lim="800000"/>
              <a:headEnd/>
              <a:tailEnd/>
            </a:ln>
            <a:effectLst/>
          </p:spPr>
          <p:txBody>
            <a:bodyPr lIns="18288" tIns="18288" rIns="18288" bIns="18288"/>
            <a:lstStyle/>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公司合伙咨询</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商业模型及架构</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融资及谈判</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资产价值优化</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基础设施投资评估</a:t>
              </a:r>
              <a:endParaRPr lang="en-US" altLang="zh-CN" sz="900">
                <a:solidFill>
                  <a:srgbClr val="000000"/>
                </a:solidFill>
                <a:ea typeface="黑体" pitchFamily="2" charset="-122"/>
              </a:endParaRPr>
            </a:p>
          </p:txBody>
        </p:sp>
      </p:grpSp>
      <p:grpSp>
        <p:nvGrpSpPr>
          <p:cNvPr id="729114" name="Group 26"/>
          <p:cNvGrpSpPr>
            <a:grpSpLocks/>
          </p:cNvGrpSpPr>
          <p:nvPr/>
        </p:nvGrpSpPr>
        <p:grpSpPr bwMode="auto">
          <a:xfrm>
            <a:off x="2057400" y="3492500"/>
            <a:ext cx="7335838" cy="2679700"/>
            <a:chOff x="4378" y="864"/>
            <a:chExt cx="2774" cy="1250"/>
          </a:xfrm>
        </p:grpSpPr>
        <p:sp>
          <p:nvSpPr>
            <p:cNvPr id="729115" name="Rectangle 27"/>
            <p:cNvSpPr>
              <a:spLocks noChangeAspect="1" noChangeArrowheads="1"/>
            </p:cNvSpPr>
            <p:nvPr/>
          </p:nvSpPr>
          <p:spPr bwMode="auto">
            <a:xfrm>
              <a:off x="4378" y="864"/>
              <a:ext cx="680" cy="256"/>
            </a:xfrm>
            <a:prstGeom prst="rect">
              <a:avLst/>
            </a:prstGeom>
            <a:solidFill>
              <a:srgbClr val="FFDB03"/>
            </a:solidFill>
            <a:ln w="9525">
              <a:noFill/>
              <a:miter lim="800000"/>
              <a:headEnd/>
              <a:tailEnd/>
            </a:ln>
            <a:effectLst/>
          </p:spPr>
          <p:txBody>
            <a:bodyPr lIns="18288" tIns="18288" rIns="18288" bIns="18288" anchor="ctr"/>
            <a:lstStyle/>
            <a:p>
              <a:r>
                <a:rPr lang="zh-CN" altLang="en-US" sz="1200" b="1">
                  <a:solidFill>
                    <a:srgbClr val="000000"/>
                  </a:solidFill>
                  <a:ea typeface="黑体" pitchFamily="2" charset="-122"/>
                </a:rPr>
                <a:t>并购咨询</a:t>
              </a:r>
            </a:p>
          </p:txBody>
        </p:sp>
        <p:sp>
          <p:nvSpPr>
            <p:cNvPr id="729116" name="Rectangle 28"/>
            <p:cNvSpPr>
              <a:spLocks noChangeAspect="1" noChangeArrowheads="1"/>
            </p:cNvSpPr>
            <p:nvPr/>
          </p:nvSpPr>
          <p:spPr bwMode="auto">
            <a:xfrm>
              <a:off x="4378" y="1118"/>
              <a:ext cx="680" cy="996"/>
            </a:xfrm>
            <a:prstGeom prst="rect">
              <a:avLst/>
            </a:prstGeom>
            <a:solidFill>
              <a:srgbClr val="EAEAEA"/>
            </a:solidFill>
            <a:ln w="9525">
              <a:noFill/>
              <a:miter lim="800000"/>
              <a:headEnd/>
              <a:tailEnd/>
            </a:ln>
            <a:effectLst/>
          </p:spPr>
          <p:txBody>
            <a:bodyPr lIns="18288" tIns="18288" rIns="18288" bIns="18288"/>
            <a:lstStyle/>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收购、撤资及并购方案、估值、谈判和交割</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买方咨询</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卖方咨询</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融资建议</a:t>
              </a:r>
            </a:p>
            <a:p>
              <a:pPr marL="109538" indent="-109538" algn="l">
                <a:spcBef>
                  <a:spcPct val="20000"/>
                </a:spcBef>
                <a:buClr>
                  <a:srgbClr val="FDC204"/>
                </a:buClr>
                <a:buSzPct val="75000"/>
                <a:buFont typeface="Arial" charset="0"/>
                <a:buChar char="►"/>
              </a:pPr>
              <a:r>
                <a:rPr lang="zh-CN" altLang="en-US" sz="900">
                  <a:solidFill>
                    <a:schemeClr val="tx1"/>
                  </a:solidFill>
                  <a:ea typeface="黑体" pitchFamily="2" charset="-122"/>
                </a:rPr>
                <a:t>公允意见和独立建议</a:t>
              </a:r>
            </a:p>
          </p:txBody>
        </p:sp>
        <p:sp>
          <p:nvSpPr>
            <p:cNvPr id="729117" name="Rectangle 29"/>
            <p:cNvSpPr>
              <a:spLocks noChangeAspect="1" noChangeArrowheads="1"/>
            </p:cNvSpPr>
            <p:nvPr/>
          </p:nvSpPr>
          <p:spPr bwMode="auto">
            <a:xfrm>
              <a:off x="5080" y="864"/>
              <a:ext cx="680" cy="256"/>
            </a:xfrm>
            <a:prstGeom prst="rect">
              <a:avLst/>
            </a:prstGeom>
            <a:solidFill>
              <a:srgbClr val="FFDB03"/>
            </a:solidFill>
            <a:ln w="9525">
              <a:noFill/>
              <a:miter lim="800000"/>
              <a:headEnd/>
              <a:tailEnd/>
            </a:ln>
            <a:effectLst/>
          </p:spPr>
          <p:txBody>
            <a:bodyPr lIns="18288" tIns="18288" rIns="18288" bIns="18288" anchor="ctr"/>
            <a:lstStyle/>
            <a:p>
              <a:r>
                <a:rPr lang="zh-CN" altLang="en-US" sz="1200" b="1">
                  <a:solidFill>
                    <a:srgbClr val="000000"/>
                  </a:solidFill>
                  <a:ea typeface="黑体" pitchFamily="2" charset="-122"/>
                </a:rPr>
                <a:t>税务交易支持</a:t>
              </a:r>
            </a:p>
          </p:txBody>
        </p:sp>
        <p:sp>
          <p:nvSpPr>
            <p:cNvPr id="729118" name="Rectangle 30"/>
            <p:cNvSpPr>
              <a:spLocks noChangeAspect="1" noChangeArrowheads="1"/>
            </p:cNvSpPr>
            <p:nvPr/>
          </p:nvSpPr>
          <p:spPr bwMode="auto">
            <a:xfrm>
              <a:off x="5080" y="1118"/>
              <a:ext cx="680" cy="996"/>
            </a:xfrm>
            <a:prstGeom prst="rect">
              <a:avLst/>
            </a:prstGeom>
            <a:solidFill>
              <a:srgbClr val="EAEAEA"/>
            </a:solidFill>
            <a:ln w="9525" algn="ctr">
              <a:noFill/>
              <a:miter lim="800000"/>
              <a:headEnd/>
              <a:tailEnd/>
            </a:ln>
            <a:effectLst/>
          </p:spPr>
          <p:txBody>
            <a:bodyPr lIns="18288" tIns="18288" rIns="18288" bIns="18288"/>
            <a:lstStyle/>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税务尽职调查及卖方尽职调查</a:t>
              </a:r>
            </a:p>
            <a:p>
              <a:pPr marL="109538" indent="-109538" algn="l">
                <a:spcBef>
                  <a:spcPct val="20000"/>
                </a:spcBef>
                <a:buClr>
                  <a:srgbClr val="FDC204"/>
                </a:buClr>
                <a:buSzPct val="75000"/>
                <a:buFont typeface="Arial" charset="0"/>
                <a:buChar char="►"/>
              </a:pPr>
              <a:r>
                <a:rPr lang="zh-CN" altLang="en-US" sz="900">
                  <a:solidFill>
                    <a:srgbClr val="000000"/>
                  </a:solidFill>
                  <a:ea typeface="黑体" pitchFamily="2" charset="-122"/>
                </a:rPr>
                <a:t>使税负最小化的收购或处置方案制定</a:t>
              </a:r>
              <a:endParaRPr lang="en-US" altLang="zh-CN" sz="900">
                <a:solidFill>
                  <a:srgbClr val="000000"/>
                </a:solidFill>
                <a:ea typeface="黑体" pitchFamily="2" charset="-122"/>
              </a:endParaRPr>
            </a:p>
          </p:txBody>
        </p:sp>
        <p:sp>
          <p:nvSpPr>
            <p:cNvPr id="729119" name="Rectangle 31"/>
            <p:cNvSpPr>
              <a:spLocks noChangeAspect="1" noChangeArrowheads="1"/>
            </p:cNvSpPr>
            <p:nvPr/>
          </p:nvSpPr>
          <p:spPr bwMode="auto">
            <a:xfrm>
              <a:off x="5776" y="864"/>
              <a:ext cx="681" cy="256"/>
            </a:xfrm>
            <a:prstGeom prst="rect">
              <a:avLst/>
            </a:prstGeom>
            <a:solidFill>
              <a:srgbClr val="FFDB03"/>
            </a:solidFill>
            <a:ln w="9525">
              <a:noFill/>
              <a:miter lim="800000"/>
              <a:headEnd/>
              <a:tailEnd/>
            </a:ln>
            <a:effectLst/>
          </p:spPr>
          <p:txBody>
            <a:bodyPr lIns="18288" tIns="18288" rIns="18288" bIns="18288" anchor="ctr"/>
            <a:lstStyle/>
            <a:p>
              <a:r>
                <a:rPr lang="zh-CN" altLang="en-US" sz="1200" b="1">
                  <a:solidFill>
                    <a:srgbClr val="000000"/>
                  </a:solidFill>
                  <a:ea typeface="黑体" pitchFamily="2" charset="-122"/>
                </a:rPr>
                <a:t>房地产交易</a:t>
              </a:r>
              <a:endParaRPr lang="en-US" altLang="zh-CN" sz="1200" b="1">
                <a:solidFill>
                  <a:srgbClr val="000000"/>
                </a:solidFill>
                <a:ea typeface="黑体" pitchFamily="2" charset="-122"/>
              </a:endParaRPr>
            </a:p>
          </p:txBody>
        </p:sp>
        <p:sp>
          <p:nvSpPr>
            <p:cNvPr id="729120" name="Rectangle 32"/>
            <p:cNvSpPr>
              <a:spLocks noChangeAspect="1" noChangeArrowheads="1"/>
            </p:cNvSpPr>
            <p:nvPr/>
          </p:nvSpPr>
          <p:spPr bwMode="auto">
            <a:xfrm>
              <a:off x="5776" y="1118"/>
              <a:ext cx="681" cy="996"/>
            </a:xfrm>
            <a:prstGeom prst="rect">
              <a:avLst/>
            </a:prstGeom>
            <a:solidFill>
              <a:srgbClr val="EAEAEA"/>
            </a:solidFill>
            <a:ln w="9525">
              <a:noFill/>
              <a:miter lim="800000"/>
              <a:headEnd/>
              <a:tailEnd/>
            </a:ln>
            <a:effectLst/>
          </p:spPr>
          <p:txBody>
            <a:bodyPr lIns="18288" tIns="18288" rIns="18288" bIns="18288"/>
            <a:lstStyle/>
            <a:p>
              <a:pPr marL="109538" indent="-109538" algn="l">
                <a:spcBef>
                  <a:spcPct val="20000"/>
                </a:spcBef>
                <a:buClr>
                  <a:srgbClr val="FDC204"/>
                </a:buClr>
                <a:buSzPct val="75000"/>
                <a:buFont typeface="Arial" charset="0"/>
                <a:buChar char="►"/>
              </a:pPr>
              <a:r>
                <a:rPr lang="zh-CN" altLang="en-US" sz="900">
                  <a:solidFill>
                    <a:srgbClr val="000000"/>
                  </a:solidFill>
                  <a:latin typeface="黑体" pitchFamily="2" charset="-122"/>
                  <a:ea typeface="黑体" pitchFamily="2" charset="-122"/>
                </a:rPr>
                <a:t>房地产尽职调查及估价</a:t>
              </a:r>
              <a:endParaRPr lang="en-US" altLang="zh-CN" sz="900">
                <a:solidFill>
                  <a:srgbClr val="000000"/>
                </a:solidFill>
                <a:latin typeface="黑体" pitchFamily="2" charset="-122"/>
                <a:ea typeface="黑体" pitchFamily="2" charset="-122"/>
              </a:endParaRPr>
            </a:p>
            <a:p>
              <a:pPr marL="109538" indent="-109538" algn="l">
                <a:spcBef>
                  <a:spcPct val="20000"/>
                </a:spcBef>
                <a:buClr>
                  <a:srgbClr val="FDC204"/>
                </a:buClr>
                <a:buSzPct val="75000"/>
                <a:buFont typeface="Arial" charset="0"/>
                <a:buChar char="►"/>
              </a:pPr>
              <a:r>
                <a:rPr lang="zh-CN" altLang="en-US" sz="900">
                  <a:solidFill>
                    <a:schemeClr val="tx1"/>
                  </a:solidFill>
                  <a:latin typeface="黑体" pitchFamily="2" charset="-122"/>
                  <a:ea typeface="黑体" pitchFamily="2" charset="-122"/>
                </a:rPr>
                <a:t>房地产交易咨询服务，协助房地产收购及再融资业务的股权和债务安排</a:t>
              </a:r>
              <a:endParaRPr lang="en-US" altLang="zh-CN" sz="900">
                <a:solidFill>
                  <a:schemeClr val="tx1"/>
                </a:solidFill>
                <a:latin typeface="黑体" pitchFamily="2" charset="-122"/>
                <a:ea typeface="黑体" pitchFamily="2" charset="-122"/>
              </a:endParaRPr>
            </a:p>
            <a:p>
              <a:pPr marL="109538" indent="-109538" algn="l">
                <a:spcBef>
                  <a:spcPct val="20000"/>
                </a:spcBef>
                <a:buClr>
                  <a:srgbClr val="FDC204"/>
                </a:buClr>
                <a:buSzPct val="75000"/>
                <a:buFont typeface="Arial" charset="0"/>
                <a:buChar char="►"/>
              </a:pPr>
              <a:r>
                <a:rPr lang="zh-CN" altLang="en-US" sz="900">
                  <a:solidFill>
                    <a:schemeClr val="tx1"/>
                  </a:solidFill>
                  <a:latin typeface="黑体" pitchFamily="2" charset="-122"/>
                  <a:ea typeface="黑体" pitchFamily="2" charset="-122"/>
                </a:rPr>
                <a:t>战略咨询服务</a:t>
              </a:r>
              <a:endParaRPr lang="en-US" altLang="zh-CN" sz="900">
                <a:solidFill>
                  <a:schemeClr val="tx1"/>
                </a:solidFill>
                <a:latin typeface="黑体" pitchFamily="2" charset="-122"/>
                <a:ea typeface="黑体" pitchFamily="2" charset="-122"/>
              </a:endParaRPr>
            </a:p>
            <a:p>
              <a:pPr marL="109538" indent="-109538" algn="l">
                <a:spcBef>
                  <a:spcPct val="20000"/>
                </a:spcBef>
                <a:buClr>
                  <a:srgbClr val="FDC204"/>
                </a:buClr>
                <a:buSzPct val="75000"/>
                <a:buFont typeface="Arial" charset="0"/>
                <a:buChar char="►"/>
              </a:pPr>
              <a:r>
                <a:rPr lang="zh-CN" altLang="en-US" sz="900">
                  <a:solidFill>
                    <a:srgbClr val="000000"/>
                  </a:solidFill>
                  <a:latin typeface="黑体" pitchFamily="2" charset="-122"/>
                  <a:ea typeface="黑体" pitchFamily="2" charset="-122"/>
                </a:rPr>
                <a:t>项目管理服务</a:t>
              </a:r>
            </a:p>
          </p:txBody>
        </p:sp>
        <p:sp>
          <p:nvSpPr>
            <p:cNvPr id="729121" name="Rectangle 33"/>
            <p:cNvSpPr>
              <a:spLocks noChangeAspect="1" noChangeArrowheads="1"/>
            </p:cNvSpPr>
            <p:nvPr/>
          </p:nvSpPr>
          <p:spPr bwMode="auto">
            <a:xfrm>
              <a:off x="6471" y="864"/>
              <a:ext cx="681" cy="256"/>
            </a:xfrm>
            <a:prstGeom prst="rect">
              <a:avLst/>
            </a:prstGeom>
            <a:solidFill>
              <a:srgbClr val="FFDB03"/>
            </a:solidFill>
            <a:ln w="9525">
              <a:noFill/>
              <a:miter lim="800000"/>
              <a:headEnd/>
              <a:tailEnd/>
            </a:ln>
            <a:effectLst/>
          </p:spPr>
          <p:txBody>
            <a:bodyPr lIns="18288" tIns="18288" rIns="18288" bIns="18288" anchor="ctr"/>
            <a:lstStyle/>
            <a:p>
              <a:r>
                <a:rPr lang="zh-CN" altLang="en-US" sz="1200" b="1">
                  <a:solidFill>
                    <a:srgbClr val="000000"/>
                  </a:solidFill>
                  <a:ea typeface="黑体" pitchFamily="2" charset="-122"/>
                </a:rPr>
                <a:t>交易整合</a:t>
              </a:r>
            </a:p>
          </p:txBody>
        </p:sp>
        <p:sp>
          <p:nvSpPr>
            <p:cNvPr id="729122" name="Rectangle 34"/>
            <p:cNvSpPr>
              <a:spLocks noChangeAspect="1" noChangeArrowheads="1"/>
            </p:cNvSpPr>
            <p:nvPr/>
          </p:nvSpPr>
          <p:spPr bwMode="auto">
            <a:xfrm>
              <a:off x="6471" y="1118"/>
              <a:ext cx="681" cy="994"/>
            </a:xfrm>
            <a:prstGeom prst="rect">
              <a:avLst/>
            </a:prstGeom>
            <a:solidFill>
              <a:srgbClr val="EAEAEA"/>
            </a:solidFill>
            <a:ln w="9525">
              <a:noFill/>
              <a:miter lim="800000"/>
              <a:headEnd/>
              <a:tailEnd/>
            </a:ln>
            <a:effectLst/>
          </p:spPr>
          <p:txBody>
            <a:bodyPr lIns="18288" tIns="18288" rIns="18288" bIns="18288"/>
            <a:lstStyle/>
            <a:p>
              <a:pPr marL="109538" indent="-109538" algn="l">
                <a:spcBef>
                  <a:spcPct val="20000"/>
                </a:spcBef>
                <a:buClr>
                  <a:srgbClr val="FDC204"/>
                </a:buClr>
                <a:buSzPct val="75000"/>
                <a:buFont typeface="Arial" charset="0"/>
                <a:buChar char="►"/>
              </a:pPr>
              <a:r>
                <a:rPr lang="zh-CN" altLang="en-US" sz="900">
                  <a:solidFill>
                    <a:srgbClr val="000000"/>
                  </a:solidFill>
                  <a:latin typeface="黑体" pitchFamily="2" charset="-122"/>
                  <a:ea typeface="黑体" pitchFamily="2" charset="-122"/>
                </a:rPr>
                <a:t>识别潜在的整合问题</a:t>
              </a:r>
              <a:endParaRPr lang="en-US" altLang="zh-CN" sz="900">
                <a:solidFill>
                  <a:srgbClr val="000000"/>
                </a:solidFill>
                <a:latin typeface="黑体" pitchFamily="2" charset="-122"/>
                <a:ea typeface="黑体" pitchFamily="2" charset="-122"/>
              </a:endParaRPr>
            </a:p>
            <a:p>
              <a:pPr marL="109538" indent="-109538" algn="l">
                <a:spcBef>
                  <a:spcPct val="20000"/>
                </a:spcBef>
                <a:buClr>
                  <a:srgbClr val="FDC204"/>
                </a:buClr>
                <a:buSzPct val="75000"/>
                <a:buFont typeface="Arial" charset="0"/>
                <a:buChar char="►"/>
              </a:pPr>
              <a:r>
                <a:rPr lang="zh-CN" altLang="en-US" sz="900">
                  <a:solidFill>
                    <a:srgbClr val="000000"/>
                  </a:solidFill>
                  <a:latin typeface="黑体" pitchFamily="2" charset="-122"/>
                  <a:ea typeface="黑体" pitchFamily="2" charset="-122"/>
                </a:rPr>
                <a:t>准备最初的协同分析</a:t>
              </a:r>
              <a:endParaRPr lang="en-US" altLang="zh-CN" sz="900">
                <a:solidFill>
                  <a:srgbClr val="000000"/>
                </a:solidFill>
                <a:latin typeface="黑体" pitchFamily="2" charset="-122"/>
                <a:ea typeface="黑体" pitchFamily="2" charset="-122"/>
              </a:endParaRPr>
            </a:p>
            <a:p>
              <a:pPr marL="109538" indent="-109538" algn="l">
                <a:spcBef>
                  <a:spcPct val="20000"/>
                </a:spcBef>
                <a:buClr>
                  <a:srgbClr val="FDC204"/>
                </a:buClr>
                <a:buSzPct val="75000"/>
                <a:buFont typeface="Arial" charset="0"/>
                <a:buChar char="►"/>
              </a:pPr>
              <a:r>
                <a:rPr lang="zh-CN" altLang="en-US" sz="900">
                  <a:solidFill>
                    <a:srgbClr val="000000"/>
                  </a:solidFill>
                  <a:latin typeface="黑体" pitchFamily="2" charset="-122"/>
                  <a:ea typeface="黑体" pitchFamily="2" charset="-122"/>
                </a:rPr>
                <a:t>提议最初的整合计划程序</a:t>
              </a:r>
              <a:r>
                <a:rPr lang="en-US" altLang="zh-CN" sz="900">
                  <a:solidFill>
                    <a:srgbClr val="000000"/>
                  </a:solidFill>
                  <a:latin typeface="黑体" pitchFamily="2" charset="-122"/>
                  <a:ea typeface="黑体" pitchFamily="2" charset="-122"/>
                </a:rPr>
                <a:t> </a:t>
              </a:r>
            </a:p>
            <a:p>
              <a:pPr marL="109538" indent="-109538" algn="l">
                <a:spcBef>
                  <a:spcPct val="20000"/>
                </a:spcBef>
                <a:buClr>
                  <a:srgbClr val="FDC204"/>
                </a:buClr>
                <a:buSzPct val="75000"/>
                <a:buFont typeface="Arial" charset="0"/>
                <a:buChar char="►"/>
              </a:pPr>
              <a:r>
                <a:rPr lang="zh-CN" altLang="en-US" sz="900">
                  <a:solidFill>
                    <a:srgbClr val="000000"/>
                  </a:solidFill>
                  <a:latin typeface="黑体" pitchFamily="2" charset="-122"/>
                  <a:ea typeface="黑体" pitchFamily="2" charset="-122"/>
                </a:rPr>
                <a:t>交割前与交割后咨询</a:t>
              </a:r>
              <a:endParaRPr lang="en-US" altLang="zh-CN" sz="900">
                <a:solidFill>
                  <a:srgbClr val="000000"/>
                </a:solidFill>
                <a:latin typeface="黑体" pitchFamily="2" charset="-122"/>
                <a:ea typeface="黑体" pitchFamily="2"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ooter Placeholder 2"/>
          <p:cNvSpPr>
            <a:spLocks noGrp="1"/>
          </p:cNvSpPr>
          <p:nvPr>
            <p:ph type="ftr" sz="quarter" idx="10"/>
          </p:nvPr>
        </p:nvSpPr>
        <p:spPr/>
        <p:txBody>
          <a:bodyPr/>
          <a:lstStyle/>
          <a:p>
            <a:r>
              <a:rPr lang="zh-CN" altLang="en-US" dirty="0"/>
              <a:t>并购交易咨询服务建议书</a:t>
            </a:r>
          </a:p>
        </p:txBody>
      </p:sp>
      <p:sp>
        <p:nvSpPr>
          <p:cNvPr id="56" name="Slide Number Placeholder 4"/>
          <p:cNvSpPr>
            <a:spLocks noGrp="1"/>
          </p:cNvSpPr>
          <p:nvPr>
            <p:ph type="sldNum" sz="quarter" idx="12"/>
          </p:nvPr>
        </p:nvSpPr>
        <p:spPr/>
        <p:txBody>
          <a:bodyPr/>
          <a:lstStyle/>
          <a:p>
            <a:r>
              <a:rPr lang="zh-CN" altLang="en-US" dirty="0"/>
              <a:t>第 </a:t>
            </a:r>
            <a:fld id="{7D245DE9-91D0-400B-9F07-B8788C1B6929}" type="slidenum">
              <a:rPr lang="en-US" altLang="zh-CN"/>
              <a:pPr/>
              <a:t>6</a:t>
            </a:fld>
            <a:r>
              <a:rPr lang="zh-CN" altLang="en-US" dirty="0"/>
              <a:t>页</a:t>
            </a:r>
          </a:p>
        </p:txBody>
      </p:sp>
      <p:grpSp>
        <p:nvGrpSpPr>
          <p:cNvPr id="731139" name="Group 3"/>
          <p:cNvGrpSpPr>
            <a:grpSpLocks/>
          </p:cNvGrpSpPr>
          <p:nvPr/>
        </p:nvGrpSpPr>
        <p:grpSpPr bwMode="auto">
          <a:xfrm>
            <a:off x="487363" y="2805113"/>
            <a:ext cx="8915400" cy="2071687"/>
            <a:chOff x="288" y="1655"/>
            <a:chExt cx="5184" cy="2137"/>
          </a:xfrm>
        </p:grpSpPr>
        <p:sp>
          <p:nvSpPr>
            <p:cNvPr id="731140" name="Rectangle 4"/>
            <p:cNvSpPr>
              <a:spLocks noChangeArrowheads="1"/>
            </p:cNvSpPr>
            <p:nvPr/>
          </p:nvSpPr>
          <p:spPr bwMode="auto">
            <a:xfrm>
              <a:off x="306" y="2186"/>
              <a:ext cx="5148" cy="1606"/>
            </a:xfrm>
            <a:prstGeom prst="rect">
              <a:avLst/>
            </a:prstGeom>
            <a:noFill/>
            <a:ln w="9525" algn="ctr">
              <a:solidFill>
                <a:schemeClr val="folHlink"/>
              </a:solidFill>
              <a:miter lim="800000"/>
              <a:headEnd/>
              <a:tailEnd/>
            </a:ln>
            <a:effectLst/>
          </p:spPr>
          <p:txBody>
            <a:bodyPr lIns="54000" tIns="54000" rIns="54000" bIns="54000"/>
            <a:lstStyle/>
            <a:p>
              <a:endParaRPr lang="en-US"/>
            </a:p>
          </p:txBody>
        </p:sp>
        <p:grpSp>
          <p:nvGrpSpPr>
            <p:cNvPr id="731141" name="Group 5"/>
            <p:cNvGrpSpPr>
              <a:grpSpLocks/>
            </p:cNvGrpSpPr>
            <p:nvPr/>
          </p:nvGrpSpPr>
          <p:grpSpPr bwMode="auto">
            <a:xfrm>
              <a:off x="304" y="2224"/>
              <a:ext cx="5168" cy="955"/>
              <a:chOff x="304" y="2224"/>
              <a:chExt cx="5168" cy="955"/>
            </a:xfrm>
          </p:grpSpPr>
          <p:sp>
            <p:nvSpPr>
              <p:cNvPr id="731142" name="Text Box 6"/>
              <p:cNvSpPr txBox="1">
                <a:spLocks noChangeArrowheads="1"/>
              </p:cNvSpPr>
              <p:nvPr/>
            </p:nvSpPr>
            <p:spPr bwMode="gray">
              <a:xfrm>
                <a:off x="304" y="2224"/>
                <a:ext cx="1027" cy="955"/>
              </a:xfrm>
              <a:prstGeom prst="rect">
                <a:avLst/>
              </a:prstGeom>
              <a:noFill/>
              <a:ln w="12700">
                <a:noFill/>
                <a:miter lim="800000"/>
                <a:headEnd/>
                <a:tailEnd/>
              </a:ln>
              <a:effectLst/>
            </p:spPr>
            <p:txBody>
              <a:bodyPr lIns="45720" rIns="45720"/>
              <a:lstStyle/>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评估外部风险</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验证战略假设</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促使交易逻辑与总体战略一致</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考虑交易选择</a:t>
                </a:r>
              </a:p>
            </p:txBody>
          </p:sp>
          <p:sp>
            <p:nvSpPr>
              <p:cNvPr id="731143" name="Text Box 7"/>
              <p:cNvSpPr txBox="1">
                <a:spLocks noChangeArrowheads="1"/>
              </p:cNvSpPr>
              <p:nvPr/>
            </p:nvSpPr>
            <p:spPr bwMode="gray">
              <a:xfrm>
                <a:off x="4312" y="2224"/>
                <a:ext cx="1160" cy="955"/>
              </a:xfrm>
              <a:prstGeom prst="rect">
                <a:avLst/>
              </a:prstGeom>
              <a:noFill/>
              <a:ln w="12700" algn="ctr">
                <a:noFill/>
                <a:miter lim="800000"/>
                <a:headEnd/>
                <a:tailEnd/>
              </a:ln>
              <a:effectLst/>
            </p:spPr>
            <p:txBody>
              <a:bodyPr lIns="45720" rIns="45720"/>
              <a:lstStyle/>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管理整合</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监控风险和估值驱动因素</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获取协同效应</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减值分析</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推行业绩改良战略</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后续追踪</a:t>
                </a:r>
              </a:p>
            </p:txBody>
          </p:sp>
          <p:sp>
            <p:nvSpPr>
              <p:cNvPr id="731144" name="Text Box 8"/>
              <p:cNvSpPr txBox="1">
                <a:spLocks noChangeArrowheads="1"/>
              </p:cNvSpPr>
              <p:nvPr/>
            </p:nvSpPr>
            <p:spPr bwMode="gray">
              <a:xfrm>
                <a:off x="3349" y="2224"/>
                <a:ext cx="958" cy="955"/>
              </a:xfrm>
              <a:prstGeom prst="rect">
                <a:avLst/>
              </a:prstGeom>
              <a:noFill/>
              <a:ln w="12700" algn="ctr">
                <a:noFill/>
                <a:miter lim="800000"/>
                <a:headEnd/>
                <a:tailEnd/>
              </a:ln>
              <a:effectLst/>
            </p:spPr>
            <p:txBody>
              <a:bodyPr lIns="45720" rIns="45720"/>
              <a:lstStyle/>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量化风险驱动因素</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考虑估值</a:t>
                </a:r>
                <a:r>
                  <a:rPr lang="en-GB" altLang="zh-CN" sz="1000">
                    <a:solidFill>
                      <a:schemeClr val="tx1"/>
                    </a:solidFill>
                    <a:ea typeface="黑体" pitchFamily="2" charset="-122"/>
                    <a:cs typeface="Times New Roman" pitchFamily="18" charset="0"/>
                  </a:rPr>
                  <a:t>/</a:t>
                </a:r>
                <a:r>
                  <a:rPr lang="zh-CN" altLang="en-GB" sz="1000">
                    <a:solidFill>
                      <a:schemeClr val="tx1"/>
                    </a:solidFill>
                    <a:ea typeface="黑体" pitchFamily="2" charset="-122"/>
                    <a:cs typeface="Times New Roman" pitchFamily="18" charset="0"/>
                  </a:rPr>
                  <a:t>出价构成</a:t>
                </a:r>
                <a:endParaRPr lang="en-GB" sz="1000">
                  <a:solidFill>
                    <a:schemeClr val="tx1"/>
                  </a:solidFill>
                  <a:ea typeface="黑体" pitchFamily="2" charset="-122"/>
                  <a:cs typeface="Times New Roman" pitchFamily="18" charset="0"/>
                </a:endParaRP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交易建模</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加速整合规划</a:t>
                </a:r>
              </a:p>
            </p:txBody>
          </p:sp>
          <p:sp>
            <p:nvSpPr>
              <p:cNvPr id="731145" name="Text Box 9"/>
              <p:cNvSpPr txBox="1">
                <a:spLocks noChangeArrowheads="1"/>
              </p:cNvSpPr>
              <p:nvPr/>
            </p:nvSpPr>
            <p:spPr bwMode="gray">
              <a:xfrm>
                <a:off x="2346" y="2224"/>
                <a:ext cx="1002" cy="955"/>
              </a:xfrm>
              <a:prstGeom prst="rect">
                <a:avLst/>
              </a:prstGeom>
              <a:noFill/>
              <a:ln w="12700" algn="ctr">
                <a:noFill/>
                <a:miter lim="800000"/>
                <a:headEnd/>
                <a:tailEnd/>
              </a:ln>
              <a:effectLst/>
            </p:spPr>
            <p:txBody>
              <a:bodyPr lIns="45720" rIns="45720"/>
              <a:lstStyle/>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验证风险驱动因素</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优化财务及税务结构</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进行进一步协同效应分析</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考虑整合</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进行尽职调查</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进行估值</a:t>
                </a:r>
              </a:p>
            </p:txBody>
          </p:sp>
          <p:sp>
            <p:nvSpPr>
              <p:cNvPr id="731146" name="Text Box 10"/>
              <p:cNvSpPr txBox="1">
                <a:spLocks noChangeArrowheads="1"/>
              </p:cNvSpPr>
              <p:nvPr/>
            </p:nvSpPr>
            <p:spPr bwMode="gray">
              <a:xfrm>
                <a:off x="1359" y="2224"/>
                <a:ext cx="958" cy="955"/>
              </a:xfrm>
              <a:prstGeom prst="rect">
                <a:avLst/>
              </a:prstGeom>
              <a:noFill/>
              <a:ln w="12700" algn="ctr">
                <a:noFill/>
                <a:miter lim="800000"/>
                <a:headEnd/>
                <a:tailEnd/>
              </a:ln>
              <a:effectLst/>
            </p:spPr>
            <p:txBody>
              <a:bodyPr lIns="45720" rIns="45720"/>
              <a:lstStyle/>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分析运营层面及财务层面的协同效应</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识别风险来源</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依据交易标准评价目标公司 </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商业尽职调查</a:t>
                </a:r>
              </a:p>
              <a:p>
                <a:pPr marL="119063" indent="-119063" algn="l">
                  <a:spcBef>
                    <a:spcPct val="25000"/>
                  </a:spcBef>
                  <a:buClr>
                    <a:srgbClr val="FFD200"/>
                  </a:buClr>
                  <a:buSzPct val="75000"/>
                  <a:buFont typeface="Arial" charset="0"/>
                  <a:buChar char="►"/>
                </a:pPr>
                <a:r>
                  <a:rPr lang="zh-CN" altLang="en-GB" sz="1000">
                    <a:solidFill>
                      <a:schemeClr val="tx1"/>
                    </a:solidFill>
                    <a:ea typeface="黑体" pitchFamily="2" charset="-122"/>
                    <a:cs typeface="Times New Roman" pitchFamily="18" charset="0"/>
                  </a:rPr>
                  <a:t>制定剥离方案</a:t>
                </a:r>
              </a:p>
            </p:txBody>
          </p:sp>
        </p:grpSp>
        <p:grpSp>
          <p:nvGrpSpPr>
            <p:cNvPr id="731147" name="Group 11"/>
            <p:cNvGrpSpPr>
              <a:grpSpLocks/>
            </p:cNvGrpSpPr>
            <p:nvPr/>
          </p:nvGrpSpPr>
          <p:grpSpPr bwMode="auto">
            <a:xfrm>
              <a:off x="288" y="1655"/>
              <a:ext cx="5179" cy="438"/>
              <a:chOff x="288" y="1655"/>
              <a:chExt cx="5179" cy="438"/>
            </a:xfrm>
          </p:grpSpPr>
          <p:sp>
            <p:nvSpPr>
              <p:cNvPr id="731148" name="AutoShape 12"/>
              <p:cNvSpPr>
                <a:spLocks noChangeAspect="1" noChangeArrowheads="1"/>
              </p:cNvSpPr>
              <p:nvPr/>
            </p:nvSpPr>
            <p:spPr bwMode="gray">
              <a:xfrm>
                <a:off x="288" y="1655"/>
                <a:ext cx="5179" cy="438"/>
              </a:xfrm>
              <a:prstGeom prst="chevron">
                <a:avLst>
                  <a:gd name="adj" fmla="val 29670"/>
                </a:avLst>
              </a:prstGeom>
              <a:solidFill>
                <a:schemeClr val="tx2">
                  <a:alpha val="70000"/>
                </a:schemeClr>
              </a:solidFill>
              <a:ln w="12700" algn="ctr">
                <a:noFill/>
                <a:miter lim="800000"/>
                <a:headEnd/>
                <a:tailEnd/>
              </a:ln>
              <a:effectLst/>
            </p:spPr>
            <p:txBody>
              <a:bodyPr wrap="none" anchor="ctr"/>
              <a:lstStyle/>
              <a:p>
                <a:pPr eaLnBrk="0" hangingPunct="0">
                  <a:lnSpc>
                    <a:spcPct val="90000"/>
                  </a:lnSpc>
                </a:pPr>
                <a:endParaRPr lang="en-GB" sz="1200" b="1">
                  <a:solidFill>
                    <a:srgbClr val="517CD3"/>
                  </a:solidFill>
                  <a:ea typeface="黑体" pitchFamily="2" charset="-122"/>
                  <a:cs typeface="Times New Roman" pitchFamily="18" charset="0"/>
                </a:endParaRPr>
              </a:p>
            </p:txBody>
          </p:sp>
          <p:sp>
            <p:nvSpPr>
              <p:cNvPr id="731149" name="AutoShape 13"/>
              <p:cNvSpPr>
                <a:spLocks noChangeAspect="1" noChangeArrowheads="1"/>
              </p:cNvSpPr>
              <p:nvPr/>
            </p:nvSpPr>
            <p:spPr bwMode="gray">
              <a:xfrm>
                <a:off x="381" y="1688"/>
                <a:ext cx="1074" cy="359"/>
              </a:xfrm>
              <a:prstGeom prst="chevron">
                <a:avLst>
                  <a:gd name="adj" fmla="val 31094"/>
                </a:avLst>
              </a:prstGeom>
              <a:solidFill>
                <a:schemeClr val="accent1"/>
              </a:solidFill>
              <a:ln w="6350" algn="ctr">
                <a:noFill/>
                <a:miter lim="800000"/>
                <a:headEnd/>
                <a:tailEnd/>
              </a:ln>
              <a:effectLst/>
            </p:spPr>
            <p:txBody>
              <a:bodyPr lIns="45720" rIns="0" bIns="0" anchor="ctr"/>
              <a:lstStyle/>
              <a:p>
                <a:pPr eaLnBrk="0" hangingPunct="0">
                  <a:lnSpc>
                    <a:spcPct val="90000"/>
                  </a:lnSpc>
                </a:pPr>
                <a:r>
                  <a:rPr lang="zh-CN" altLang="en-GB" sz="1200" b="1">
                    <a:ea typeface="黑体" pitchFamily="2" charset="-122"/>
                    <a:cs typeface="Times New Roman" pitchFamily="18" charset="0"/>
                  </a:rPr>
                  <a:t>战略分析</a:t>
                </a:r>
              </a:p>
            </p:txBody>
          </p:sp>
          <p:sp>
            <p:nvSpPr>
              <p:cNvPr id="731150" name="AutoShape 14"/>
              <p:cNvSpPr>
                <a:spLocks noChangeAspect="1" noChangeArrowheads="1"/>
              </p:cNvSpPr>
              <p:nvPr/>
            </p:nvSpPr>
            <p:spPr bwMode="gray">
              <a:xfrm>
                <a:off x="4347" y="1695"/>
                <a:ext cx="1073" cy="358"/>
              </a:xfrm>
              <a:prstGeom prst="chevron">
                <a:avLst>
                  <a:gd name="adj" fmla="val 31152"/>
                </a:avLst>
              </a:prstGeom>
              <a:solidFill>
                <a:schemeClr val="accent1"/>
              </a:solidFill>
              <a:ln w="6350" algn="ctr">
                <a:noFill/>
                <a:miter lim="800000"/>
                <a:headEnd/>
                <a:tailEnd/>
              </a:ln>
              <a:effectLst/>
            </p:spPr>
            <p:txBody>
              <a:bodyPr lIns="45720" rIns="0" bIns="0" anchor="ctr"/>
              <a:lstStyle/>
              <a:p>
                <a:pPr eaLnBrk="0" hangingPunct="0">
                  <a:lnSpc>
                    <a:spcPct val="90000"/>
                  </a:lnSpc>
                </a:pPr>
                <a:r>
                  <a:rPr lang="zh-CN" altLang="en-GB" sz="1200" b="1">
                    <a:ea typeface="黑体" pitchFamily="2" charset="-122"/>
                    <a:cs typeface="Times New Roman" pitchFamily="18" charset="0"/>
                  </a:rPr>
                  <a:t>交易有效性</a:t>
                </a:r>
              </a:p>
            </p:txBody>
          </p:sp>
          <p:sp>
            <p:nvSpPr>
              <p:cNvPr id="731151" name="AutoShape 15"/>
              <p:cNvSpPr>
                <a:spLocks noChangeAspect="1" noChangeArrowheads="1"/>
              </p:cNvSpPr>
              <p:nvPr/>
            </p:nvSpPr>
            <p:spPr bwMode="gray">
              <a:xfrm>
                <a:off x="3367" y="1695"/>
                <a:ext cx="1027" cy="358"/>
              </a:xfrm>
              <a:prstGeom prst="chevron">
                <a:avLst>
                  <a:gd name="adj" fmla="val 29816"/>
                </a:avLst>
              </a:prstGeom>
              <a:solidFill>
                <a:schemeClr val="accent1"/>
              </a:solidFill>
              <a:ln w="6350" algn="ctr">
                <a:noFill/>
                <a:miter lim="800000"/>
                <a:headEnd/>
                <a:tailEnd/>
              </a:ln>
              <a:effectLst/>
            </p:spPr>
            <p:txBody>
              <a:bodyPr lIns="45720" rIns="0" bIns="0" anchor="ctr"/>
              <a:lstStyle/>
              <a:p>
                <a:pPr eaLnBrk="0" hangingPunct="0">
                  <a:lnSpc>
                    <a:spcPct val="90000"/>
                  </a:lnSpc>
                </a:pPr>
                <a:r>
                  <a:rPr lang="zh-CN" altLang="en-GB" sz="1200" b="1">
                    <a:ea typeface="黑体" pitchFamily="2" charset="-122"/>
                    <a:cs typeface="Times New Roman" pitchFamily="18" charset="0"/>
                  </a:rPr>
                  <a:t>谈判及执行</a:t>
                </a:r>
              </a:p>
            </p:txBody>
          </p:sp>
          <p:sp>
            <p:nvSpPr>
              <p:cNvPr id="731152" name="AutoShape 16"/>
              <p:cNvSpPr>
                <a:spLocks noChangeAspect="1" noChangeArrowheads="1"/>
              </p:cNvSpPr>
              <p:nvPr/>
            </p:nvSpPr>
            <p:spPr bwMode="gray">
              <a:xfrm>
                <a:off x="2388" y="1695"/>
                <a:ext cx="1026" cy="358"/>
              </a:xfrm>
              <a:prstGeom prst="chevron">
                <a:avLst>
                  <a:gd name="adj" fmla="val 29787"/>
                </a:avLst>
              </a:prstGeom>
              <a:solidFill>
                <a:schemeClr val="accent1"/>
              </a:solidFill>
              <a:ln w="6350" algn="ctr">
                <a:noFill/>
                <a:miter lim="800000"/>
                <a:headEnd/>
                <a:tailEnd/>
              </a:ln>
              <a:effectLst/>
            </p:spPr>
            <p:txBody>
              <a:bodyPr lIns="45720" rIns="0" bIns="0" anchor="ctr"/>
              <a:lstStyle/>
              <a:p>
                <a:pPr eaLnBrk="0" hangingPunct="0">
                  <a:lnSpc>
                    <a:spcPct val="90000"/>
                  </a:lnSpc>
                </a:pPr>
                <a:r>
                  <a:rPr lang="en-GB" sz="1200" b="1">
                    <a:ea typeface="黑体" pitchFamily="2" charset="-122"/>
                    <a:cs typeface="Times New Roman" pitchFamily="18" charset="0"/>
                  </a:rPr>
                  <a:t> </a:t>
                </a:r>
                <a:r>
                  <a:rPr lang="zh-CN" altLang="en-GB" sz="1200" b="1">
                    <a:ea typeface="黑体" pitchFamily="2" charset="-122"/>
                    <a:cs typeface="Times New Roman" pitchFamily="18" charset="0"/>
                  </a:rPr>
                  <a:t>交易开发</a:t>
                </a:r>
              </a:p>
            </p:txBody>
          </p:sp>
          <p:sp>
            <p:nvSpPr>
              <p:cNvPr id="731153" name="AutoShape 17"/>
              <p:cNvSpPr>
                <a:spLocks noChangeAspect="1" noChangeArrowheads="1"/>
              </p:cNvSpPr>
              <p:nvPr/>
            </p:nvSpPr>
            <p:spPr bwMode="gray">
              <a:xfrm>
                <a:off x="1409" y="1695"/>
                <a:ext cx="1026" cy="358"/>
              </a:xfrm>
              <a:prstGeom prst="chevron">
                <a:avLst>
                  <a:gd name="adj" fmla="val 29787"/>
                </a:avLst>
              </a:prstGeom>
              <a:solidFill>
                <a:schemeClr val="accent1"/>
              </a:solidFill>
              <a:ln w="6350" algn="ctr">
                <a:noFill/>
                <a:miter lim="800000"/>
                <a:headEnd/>
                <a:tailEnd/>
              </a:ln>
              <a:effectLst/>
            </p:spPr>
            <p:txBody>
              <a:bodyPr lIns="45720" rIns="0" bIns="0" anchor="ctr"/>
              <a:lstStyle/>
              <a:p>
                <a:pPr eaLnBrk="0" hangingPunct="0">
                  <a:lnSpc>
                    <a:spcPct val="90000"/>
                  </a:lnSpc>
                </a:pPr>
                <a:r>
                  <a:rPr lang="zh-CN" altLang="en-GB" sz="1200" b="1">
                    <a:ea typeface="黑体" pitchFamily="2" charset="-122"/>
                    <a:cs typeface="Times New Roman" pitchFamily="18" charset="0"/>
                  </a:rPr>
                  <a:t>机会分析</a:t>
                </a:r>
              </a:p>
            </p:txBody>
          </p:sp>
        </p:grpSp>
      </p:grpSp>
      <p:sp>
        <p:nvSpPr>
          <p:cNvPr id="731154" name="Oval 18"/>
          <p:cNvSpPr>
            <a:spLocks noChangeArrowheads="1"/>
          </p:cNvSpPr>
          <p:nvPr/>
        </p:nvSpPr>
        <p:spPr bwMode="auto">
          <a:xfrm>
            <a:off x="8069263" y="1868488"/>
            <a:ext cx="930275" cy="889000"/>
          </a:xfrm>
          <a:prstGeom prst="ellipse">
            <a:avLst/>
          </a:prstGeom>
          <a:noFill/>
          <a:ln w="9525" algn="ctr">
            <a:solidFill>
              <a:schemeClr val="folHlink"/>
            </a:solidFill>
            <a:round/>
            <a:headEnd/>
            <a:tailEnd/>
          </a:ln>
          <a:effectLst/>
        </p:spPr>
        <p:txBody>
          <a:bodyPr wrap="none" anchor="ctr"/>
          <a:lstStyle/>
          <a:p>
            <a:endParaRPr lang="en-US"/>
          </a:p>
        </p:txBody>
      </p:sp>
      <p:grpSp>
        <p:nvGrpSpPr>
          <p:cNvPr id="731169" name="Group 33"/>
          <p:cNvGrpSpPr>
            <a:grpSpLocks/>
          </p:cNvGrpSpPr>
          <p:nvPr/>
        </p:nvGrpSpPr>
        <p:grpSpPr bwMode="auto">
          <a:xfrm>
            <a:off x="487363" y="1431925"/>
            <a:ext cx="8593137" cy="1325563"/>
            <a:chOff x="307" y="902"/>
            <a:chExt cx="5413" cy="835"/>
          </a:xfrm>
        </p:grpSpPr>
        <p:grpSp>
          <p:nvGrpSpPr>
            <p:cNvPr id="731170" name="Group 34"/>
            <p:cNvGrpSpPr>
              <a:grpSpLocks/>
            </p:cNvGrpSpPr>
            <p:nvPr/>
          </p:nvGrpSpPr>
          <p:grpSpPr bwMode="auto">
            <a:xfrm>
              <a:off x="2784" y="902"/>
              <a:ext cx="893" cy="835"/>
              <a:chOff x="2692" y="682"/>
              <a:chExt cx="840" cy="835"/>
            </a:xfrm>
          </p:grpSpPr>
          <p:sp>
            <p:nvSpPr>
              <p:cNvPr id="731171" name="Oval 35"/>
              <p:cNvSpPr>
                <a:spLocks noChangeArrowheads="1"/>
              </p:cNvSpPr>
              <p:nvPr/>
            </p:nvSpPr>
            <p:spPr bwMode="auto">
              <a:xfrm>
                <a:off x="2692" y="682"/>
                <a:ext cx="840" cy="835"/>
              </a:xfrm>
              <a:prstGeom prst="ellipse">
                <a:avLst/>
              </a:prstGeom>
              <a:solidFill>
                <a:schemeClr val="accent2"/>
              </a:solidFill>
              <a:ln w="9525" algn="ctr">
                <a:solidFill>
                  <a:schemeClr val="accent1"/>
                </a:solidFill>
                <a:round/>
                <a:headEnd/>
                <a:tailEnd/>
              </a:ln>
              <a:effectLst/>
            </p:spPr>
            <p:txBody>
              <a:bodyPr wrap="none" anchor="ctr"/>
              <a:lstStyle/>
              <a:p>
                <a:endParaRPr lang="en-US"/>
              </a:p>
            </p:txBody>
          </p:sp>
          <p:sp>
            <p:nvSpPr>
              <p:cNvPr id="731172" name="Text Box 36"/>
              <p:cNvSpPr txBox="1">
                <a:spLocks noChangeArrowheads="1"/>
              </p:cNvSpPr>
              <p:nvPr/>
            </p:nvSpPr>
            <p:spPr bwMode="auto">
              <a:xfrm>
                <a:off x="2732" y="981"/>
                <a:ext cx="776" cy="404"/>
              </a:xfrm>
              <a:prstGeom prst="rect">
                <a:avLst/>
              </a:prstGeom>
              <a:noFill/>
              <a:ln w="9525" algn="ctr">
                <a:noFill/>
                <a:miter lim="800000"/>
                <a:headEnd/>
                <a:tailEnd/>
              </a:ln>
              <a:effectLst/>
            </p:spPr>
            <p:txBody>
              <a:bodyPr>
                <a:spAutoFit/>
              </a:bodyPr>
              <a:lstStyle/>
              <a:p>
                <a:pPr marL="12700" indent="-12700">
                  <a:spcBef>
                    <a:spcPct val="50000"/>
                  </a:spcBef>
                </a:pPr>
                <a:r>
                  <a:rPr lang="zh-CN" altLang="en-US" b="1">
                    <a:solidFill>
                      <a:srgbClr val="646464"/>
                    </a:solidFill>
                    <a:ea typeface="黑体" pitchFamily="2" charset="-122"/>
                  </a:rPr>
                  <a:t>财务交易咨询</a:t>
                </a:r>
              </a:p>
            </p:txBody>
          </p:sp>
        </p:grpSp>
        <p:sp>
          <p:nvSpPr>
            <p:cNvPr id="731173" name="Oval 37"/>
            <p:cNvSpPr>
              <a:spLocks noChangeArrowheads="1"/>
            </p:cNvSpPr>
            <p:nvPr/>
          </p:nvSpPr>
          <p:spPr bwMode="auto">
            <a:xfrm>
              <a:off x="943" y="1177"/>
              <a:ext cx="587" cy="560"/>
            </a:xfrm>
            <a:prstGeom prst="ellipse">
              <a:avLst/>
            </a:prstGeom>
            <a:noFill/>
            <a:ln w="9525" algn="ctr">
              <a:solidFill>
                <a:schemeClr val="folHlink"/>
              </a:solidFill>
              <a:round/>
              <a:headEnd/>
              <a:tailEnd/>
            </a:ln>
            <a:effectLst/>
          </p:spPr>
          <p:txBody>
            <a:bodyPr wrap="none" anchor="ctr"/>
            <a:lstStyle/>
            <a:p>
              <a:endParaRPr lang="en-US"/>
            </a:p>
          </p:txBody>
        </p:sp>
        <p:sp>
          <p:nvSpPr>
            <p:cNvPr id="731174" name="Text Box 38"/>
            <p:cNvSpPr txBox="1">
              <a:spLocks noChangeArrowheads="1"/>
            </p:cNvSpPr>
            <p:nvPr/>
          </p:nvSpPr>
          <p:spPr bwMode="auto">
            <a:xfrm>
              <a:off x="926" y="1337"/>
              <a:ext cx="629" cy="250"/>
            </a:xfrm>
            <a:prstGeom prst="rect">
              <a:avLst/>
            </a:prstGeom>
            <a:noFill/>
            <a:ln w="9525" algn="ctr">
              <a:noFill/>
              <a:miter lim="800000"/>
              <a:headEnd/>
              <a:tailEnd/>
            </a:ln>
            <a:effectLst/>
          </p:spPr>
          <p:txBody>
            <a:bodyPr>
              <a:spAutoFit/>
            </a:bodyPr>
            <a:lstStyle/>
            <a:p>
              <a:pPr marL="12700" indent="-12700">
                <a:spcBef>
                  <a:spcPct val="50000"/>
                </a:spcBef>
              </a:pPr>
              <a:r>
                <a:rPr lang="zh-CN" altLang="en-US" sz="1000" b="1">
                  <a:solidFill>
                    <a:schemeClr val="tx1"/>
                  </a:solidFill>
                  <a:ea typeface="黑体" pitchFamily="2" charset="-122"/>
                </a:rPr>
                <a:t>财务交易      税务咨询</a:t>
              </a:r>
            </a:p>
          </p:txBody>
        </p:sp>
        <p:grpSp>
          <p:nvGrpSpPr>
            <p:cNvPr id="731175" name="Group 39"/>
            <p:cNvGrpSpPr>
              <a:grpSpLocks/>
            </p:cNvGrpSpPr>
            <p:nvPr/>
          </p:nvGrpSpPr>
          <p:grpSpPr bwMode="auto">
            <a:xfrm>
              <a:off x="2148" y="1177"/>
              <a:ext cx="629" cy="560"/>
              <a:chOff x="576" y="2529"/>
              <a:chExt cx="592" cy="560"/>
            </a:xfrm>
          </p:grpSpPr>
          <p:sp>
            <p:nvSpPr>
              <p:cNvPr id="731176" name="Oval 40"/>
              <p:cNvSpPr>
                <a:spLocks noChangeArrowheads="1"/>
              </p:cNvSpPr>
              <p:nvPr/>
            </p:nvSpPr>
            <p:spPr bwMode="auto">
              <a:xfrm>
                <a:off x="592" y="2529"/>
                <a:ext cx="552" cy="560"/>
              </a:xfrm>
              <a:prstGeom prst="ellipse">
                <a:avLst/>
              </a:prstGeom>
              <a:noFill/>
              <a:ln w="9525" algn="ctr">
                <a:solidFill>
                  <a:schemeClr val="folHlink"/>
                </a:solidFill>
                <a:round/>
                <a:headEnd/>
                <a:tailEnd/>
              </a:ln>
              <a:effectLst/>
            </p:spPr>
            <p:txBody>
              <a:bodyPr wrap="none" anchor="ctr"/>
              <a:lstStyle/>
              <a:p>
                <a:endParaRPr lang="en-US"/>
              </a:p>
            </p:txBody>
          </p:sp>
          <p:sp>
            <p:nvSpPr>
              <p:cNvPr id="731177" name="Text Box 41"/>
              <p:cNvSpPr txBox="1">
                <a:spLocks noChangeArrowheads="1"/>
              </p:cNvSpPr>
              <p:nvPr/>
            </p:nvSpPr>
            <p:spPr bwMode="auto">
              <a:xfrm>
                <a:off x="576" y="2689"/>
                <a:ext cx="592" cy="154"/>
              </a:xfrm>
              <a:prstGeom prst="rect">
                <a:avLst/>
              </a:prstGeom>
              <a:noFill/>
              <a:ln w="9525" algn="ctr">
                <a:noFill/>
                <a:miter lim="800000"/>
                <a:headEnd/>
                <a:tailEnd/>
              </a:ln>
              <a:effectLst/>
            </p:spPr>
            <p:txBody>
              <a:bodyPr>
                <a:spAutoFit/>
              </a:bodyPr>
              <a:lstStyle/>
              <a:p>
                <a:pPr marL="12700" indent="-12700">
                  <a:spcBef>
                    <a:spcPct val="50000"/>
                  </a:spcBef>
                </a:pPr>
                <a:r>
                  <a:rPr lang="zh-CN" altLang="en-US" sz="1000" b="1">
                    <a:solidFill>
                      <a:schemeClr val="tx1"/>
                    </a:solidFill>
                    <a:ea typeface="黑体" pitchFamily="2" charset="-122"/>
                  </a:rPr>
                  <a:t>并购咨询</a:t>
                </a:r>
              </a:p>
            </p:txBody>
          </p:sp>
        </p:grpSp>
        <p:grpSp>
          <p:nvGrpSpPr>
            <p:cNvPr id="731178" name="Group 42"/>
            <p:cNvGrpSpPr>
              <a:grpSpLocks/>
            </p:cNvGrpSpPr>
            <p:nvPr/>
          </p:nvGrpSpPr>
          <p:grpSpPr bwMode="auto">
            <a:xfrm>
              <a:off x="4345" y="1177"/>
              <a:ext cx="705" cy="560"/>
              <a:chOff x="987" y="3020"/>
              <a:chExt cx="664" cy="560"/>
            </a:xfrm>
          </p:grpSpPr>
          <p:sp>
            <p:nvSpPr>
              <p:cNvPr id="731179" name="Oval 43"/>
              <p:cNvSpPr>
                <a:spLocks noChangeArrowheads="1"/>
              </p:cNvSpPr>
              <p:nvPr/>
            </p:nvSpPr>
            <p:spPr bwMode="auto">
              <a:xfrm>
                <a:off x="1043" y="3020"/>
                <a:ext cx="552" cy="560"/>
              </a:xfrm>
              <a:prstGeom prst="ellipse">
                <a:avLst/>
              </a:prstGeom>
              <a:noFill/>
              <a:ln w="9525" algn="ctr">
                <a:solidFill>
                  <a:schemeClr val="folHlink"/>
                </a:solidFill>
                <a:round/>
                <a:headEnd/>
                <a:tailEnd/>
              </a:ln>
              <a:effectLst/>
            </p:spPr>
            <p:txBody>
              <a:bodyPr wrap="none" anchor="ctr"/>
              <a:lstStyle/>
              <a:p>
                <a:endParaRPr lang="en-US"/>
              </a:p>
            </p:txBody>
          </p:sp>
          <p:sp>
            <p:nvSpPr>
              <p:cNvPr id="731180" name="Text Box 44"/>
              <p:cNvSpPr txBox="1">
                <a:spLocks noChangeArrowheads="1"/>
              </p:cNvSpPr>
              <p:nvPr/>
            </p:nvSpPr>
            <p:spPr bwMode="auto">
              <a:xfrm>
                <a:off x="987" y="3212"/>
                <a:ext cx="664" cy="154"/>
              </a:xfrm>
              <a:prstGeom prst="rect">
                <a:avLst/>
              </a:prstGeom>
              <a:noFill/>
              <a:ln w="9525" algn="ctr">
                <a:noFill/>
                <a:miter lim="800000"/>
                <a:headEnd/>
                <a:tailEnd/>
              </a:ln>
              <a:effectLst/>
            </p:spPr>
            <p:txBody>
              <a:bodyPr>
                <a:spAutoFit/>
              </a:bodyPr>
              <a:lstStyle/>
              <a:p>
                <a:pPr marL="12700" indent="-12700">
                  <a:spcBef>
                    <a:spcPct val="50000"/>
                  </a:spcBef>
                </a:pPr>
                <a:r>
                  <a:rPr lang="zh-CN" altLang="en-US" sz="1000" b="1">
                    <a:solidFill>
                      <a:schemeClr val="tx1"/>
                    </a:solidFill>
                    <a:ea typeface="黑体" pitchFamily="2" charset="-122"/>
                  </a:rPr>
                  <a:t>重组</a:t>
                </a:r>
              </a:p>
            </p:txBody>
          </p:sp>
        </p:grpSp>
        <p:grpSp>
          <p:nvGrpSpPr>
            <p:cNvPr id="731181" name="Group 45"/>
            <p:cNvGrpSpPr>
              <a:grpSpLocks/>
            </p:cNvGrpSpPr>
            <p:nvPr/>
          </p:nvGrpSpPr>
          <p:grpSpPr bwMode="auto">
            <a:xfrm>
              <a:off x="3666" y="1177"/>
              <a:ext cx="697" cy="560"/>
              <a:chOff x="2075" y="3124"/>
              <a:chExt cx="656" cy="560"/>
            </a:xfrm>
          </p:grpSpPr>
          <p:sp>
            <p:nvSpPr>
              <p:cNvPr id="731182" name="Oval 46"/>
              <p:cNvSpPr>
                <a:spLocks noChangeArrowheads="1"/>
              </p:cNvSpPr>
              <p:nvPr/>
            </p:nvSpPr>
            <p:spPr bwMode="auto">
              <a:xfrm>
                <a:off x="2131" y="3124"/>
                <a:ext cx="552" cy="560"/>
              </a:xfrm>
              <a:prstGeom prst="ellipse">
                <a:avLst/>
              </a:prstGeom>
              <a:noFill/>
              <a:ln w="9525" algn="ctr">
                <a:solidFill>
                  <a:schemeClr val="folHlink"/>
                </a:solidFill>
                <a:round/>
                <a:headEnd/>
                <a:tailEnd/>
              </a:ln>
              <a:effectLst/>
            </p:spPr>
            <p:txBody>
              <a:bodyPr wrap="none" anchor="ctr"/>
              <a:lstStyle/>
              <a:p>
                <a:endParaRPr lang="en-US"/>
              </a:p>
            </p:txBody>
          </p:sp>
          <p:sp>
            <p:nvSpPr>
              <p:cNvPr id="731183" name="Text Box 47"/>
              <p:cNvSpPr txBox="1">
                <a:spLocks noChangeArrowheads="1"/>
              </p:cNvSpPr>
              <p:nvPr/>
            </p:nvSpPr>
            <p:spPr bwMode="auto">
              <a:xfrm>
                <a:off x="2075" y="3292"/>
                <a:ext cx="656" cy="154"/>
              </a:xfrm>
              <a:prstGeom prst="rect">
                <a:avLst/>
              </a:prstGeom>
              <a:noFill/>
              <a:ln w="9525" algn="ctr">
                <a:noFill/>
                <a:miter lim="800000"/>
                <a:headEnd/>
                <a:tailEnd/>
              </a:ln>
              <a:effectLst/>
            </p:spPr>
            <p:txBody>
              <a:bodyPr>
                <a:spAutoFit/>
              </a:bodyPr>
              <a:lstStyle/>
              <a:p>
                <a:pPr marL="12700" indent="-12700">
                  <a:spcBef>
                    <a:spcPct val="50000"/>
                  </a:spcBef>
                </a:pPr>
                <a:r>
                  <a:rPr lang="zh-CN" altLang="en-US" sz="1000" b="1">
                    <a:solidFill>
                      <a:schemeClr val="tx1"/>
                    </a:solidFill>
                    <a:ea typeface="黑体" pitchFamily="2" charset="-122"/>
                  </a:rPr>
                  <a:t>项目融资</a:t>
                </a:r>
              </a:p>
            </p:txBody>
          </p:sp>
        </p:grpSp>
        <p:sp>
          <p:nvSpPr>
            <p:cNvPr id="731184" name="Text Box 48"/>
            <p:cNvSpPr txBox="1">
              <a:spLocks noChangeArrowheads="1"/>
            </p:cNvSpPr>
            <p:nvPr/>
          </p:nvSpPr>
          <p:spPr bwMode="auto">
            <a:xfrm>
              <a:off x="5023" y="1345"/>
              <a:ext cx="697" cy="298"/>
            </a:xfrm>
            <a:prstGeom prst="rect">
              <a:avLst/>
            </a:prstGeom>
            <a:noFill/>
            <a:ln w="9525" algn="ctr">
              <a:noFill/>
              <a:miter lim="800000"/>
              <a:headEnd/>
              <a:tailEnd/>
            </a:ln>
            <a:effectLst/>
          </p:spPr>
          <p:txBody>
            <a:bodyPr>
              <a:spAutoFit/>
            </a:bodyPr>
            <a:lstStyle/>
            <a:p>
              <a:pPr marL="12700" indent="-12700">
                <a:spcBef>
                  <a:spcPct val="50000"/>
                </a:spcBef>
              </a:pPr>
              <a:r>
                <a:rPr lang="zh-CN" altLang="en-US" sz="1000" b="1">
                  <a:solidFill>
                    <a:schemeClr val="tx1"/>
                  </a:solidFill>
                  <a:ea typeface="黑体" pitchFamily="2" charset="-122"/>
                </a:rPr>
                <a:t>房地产交易</a:t>
              </a:r>
            </a:p>
            <a:p>
              <a:pPr marL="12700" indent="-12700">
                <a:spcBef>
                  <a:spcPct val="50000"/>
                </a:spcBef>
              </a:pPr>
              <a:r>
                <a:rPr lang="zh-CN" altLang="en-US" sz="1000" b="1">
                  <a:solidFill>
                    <a:schemeClr val="tx1"/>
                  </a:solidFill>
                  <a:ea typeface="黑体" pitchFamily="2" charset="-122"/>
                </a:rPr>
                <a:t>咨询</a:t>
              </a:r>
            </a:p>
          </p:txBody>
        </p:sp>
        <p:grpSp>
          <p:nvGrpSpPr>
            <p:cNvPr id="731185" name="Group 49"/>
            <p:cNvGrpSpPr>
              <a:grpSpLocks/>
            </p:cNvGrpSpPr>
            <p:nvPr/>
          </p:nvGrpSpPr>
          <p:grpSpPr bwMode="auto">
            <a:xfrm>
              <a:off x="1504" y="1177"/>
              <a:ext cx="697" cy="560"/>
              <a:chOff x="4637" y="3150"/>
              <a:chExt cx="656" cy="560"/>
            </a:xfrm>
          </p:grpSpPr>
          <p:sp>
            <p:nvSpPr>
              <p:cNvPr id="731186" name="Oval 50"/>
              <p:cNvSpPr>
                <a:spLocks noChangeArrowheads="1"/>
              </p:cNvSpPr>
              <p:nvPr/>
            </p:nvSpPr>
            <p:spPr bwMode="auto">
              <a:xfrm>
                <a:off x="4685" y="3150"/>
                <a:ext cx="552" cy="560"/>
              </a:xfrm>
              <a:prstGeom prst="ellipse">
                <a:avLst/>
              </a:prstGeom>
              <a:noFill/>
              <a:ln w="9525" algn="ctr">
                <a:solidFill>
                  <a:schemeClr val="folHlink"/>
                </a:solidFill>
                <a:round/>
                <a:headEnd/>
                <a:tailEnd/>
              </a:ln>
              <a:effectLst/>
            </p:spPr>
            <p:txBody>
              <a:bodyPr wrap="none" anchor="ctr"/>
              <a:lstStyle/>
              <a:p>
                <a:endParaRPr lang="en-US"/>
              </a:p>
            </p:txBody>
          </p:sp>
          <p:sp>
            <p:nvSpPr>
              <p:cNvPr id="731187" name="Text Box 51"/>
              <p:cNvSpPr txBox="1">
                <a:spLocks noChangeArrowheads="1"/>
              </p:cNvSpPr>
              <p:nvPr/>
            </p:nvSpPr>
            <p:spPr bwMode="auto">
              <a:xfrm>
                <a:off x="4637" y="3254"/>
                <a:ext cx="656" cy="298"/>
              </a:xfrm>
              <a:prstGeom prst="rect">
                <a:avLst/>
              </a:prstGeom>
              <a:noFill/>
              <a:ln w="9525" algn="ctr">
                <a:noFill/>
                <a:miter lim="800000"/>
                <a:headEnd/>
                <a:tailEnd/>
              </a:ln>
              <a:effectLst/>
            </p:spPr>
            <p:txBody>
              <a:bodyPr>
                <a:spAutoFit/>
              </a:bodyPr>
              <a:lstStyle/>
              <a:p>
                <a:pPr marL="12700" indent="-12700">
                  <a:spcBef>
                    <a:spcPct val="50000"/>
                  </a:spcBef>
                </a:pPr>
                <a:r>
                  <a:rPr lang="zh-CN" altLang="en-US" sz="1000" b="1">
                    <a:solidFill>
                      <a:schemeClr val="tx1"/>
                    </a:solidFill>
                    <a:ea typeface="黑体" pitchFamily="2" charset="-122"/>
                  </a:rPr>
                  <a:t>估值及</a:t>
                </a:r>
              </a:p>
              <a:p>
                <a:pPr marL="12700" indent="-12700">
                  <a:spcBef>
                    <a:spcPct val="50000"/>
                  </a:spcBef>
                </a:pPr>
                <a:r>
                  <a:rPr lang="zh-CN" altLang="en-US" sz="1000" b="1">
                    <a:solidFill>
                      <a:schemeClr val="tx1"/>
                    </a:solidFill>
                    <a:ea typeface="黑体" pitchFamily="2" charset="-122"/>
                  </a:rPr>
                  <a:t>商业模型</a:t>
                </a:r>
              </a:p>
            </p:txBody>
          </p:sp>
        </p:grpSp>
        <p:sp>
          <p:nvSpPr>
            <p:cNvPr id="731188" name="Oval 52"/>
            <p:cNvSpPr>
              <a:spLocks noChangeArrowheads="1"/>
            </p:cNvSpPr>
            <p:nvPr/>
          </p:nvSpPr>
          <p:spPr bwMode="auto">
            <a:xfrm>
              <a:off x="324" y="1177"/>
              <a:ext cx="587" cy="560"/>
            </a:xfrm>
            <a:prstGeom prst="ellipse">
              <a:avLst/>
            </a:prstGeom>
            <a:noFill/>
            <a:ln w="9525" algn="ctr">
              <a:solidFill>
                <a:schemeClr val="folHlink"/>
              </a:solidFill>
              <a:round/>
              <a:headEnd/>
              <a:tailEnd/>
            </a:ln>
            <a:effectLst/>
          </p:spPr>
          <p:txBody>
            <a:bodyPr wrap="none" anchor="ctr"/>
            <a:lstStyle/>
            <a:p>
              <a:endParaRPr lang="en-US"/>
            </a:p>
          </p:txBody>
        </p:sp>
        <p:sp>
          <p:nvSpPr>
            <p:cNvPr id="731189" name="Text Box 53"/>
            <p:cNvSpPr txBox="1">
              <a:spLocks noChangeArrowheads="1"/>
            </p:cNvSpPr>
            <p:nvPr/>
          </p:nvSpPr>
          <p:spPr bwMode="auto">
            <a:xfrm>
              <a:off x="307" y="1337"/>
              <a:ext cx="629" cy="154"/>
            </a:xfrm>
            <a:prstGeom prst="rect">
              <a:avLst/>
            </a:prstGeom>
            <a:noFill/>
            <a:ln w="9525" algn="ctr">
              <a:noFill/>
              <a:miter lim="800000"/>
              <a:headEnd/>
              <a:tailEnd/>
            </a:ln>
            <a:effectLst/>
          </p:spPr>
          <p:txBody>
            <a:bodyPr>
              <a:spAutoFit/>
            </a:bodyPr>
            <a:lstStyle/>
            <a:p>
              <a:pPr marL="12700" indent="-12700">
                <a:spcBef>
                  <a:spcPct val="50000"/>
                </a:spcBef>
              </a:pPr>
              <a:r>
                <a:rPr lang="zh-CN" altLang="en-US" sz="1000" b="1">
                  <a:solidFill>
                    <a:schemeClr val="tx1"/>
                  </a:solidFill>
                  <a:ea typeface="黑体" pitchFamily="2" charset="-122"/>
                </a:rPr>
                <a:t>财务交易支持</a:t>
              </a:r>
            </a:p>
          </p:txBody>
        </p:sp>
      </p:grpSp>
      <p:sp>
        <p:nvSpPr>
          <p:cNvPr id="731191" name="Rectangle 55"/>
          <p:cNvSpPr>
            <a:spLocks noGrp="1" noChangeArrowheads="1"/>
          </p:cNvSpPr>
          <p:nvPr>
            <p:ph type="title"/>
          </p:nvPr>
        </p:nvSpPr>
        <p:spPr>
          <a:xfrm>
            <a:off x="478632" y="228600"/>
            <a:ext cx="8893175" cy="808038"/>
          </a:xfrm>
          <a:noFill/>
          <a:ln/>
        </p:spPr>
        <p:txBody>
          <a:bodyPr/>
          <a:lstStyle/>
          <a:p>
            <a:r>
              <a:rPr lang="zh-CN" altLang="en-US" dirty="0" smtClean="0">
                <a:latin typeface="黑体" pitchFamily="2" charset="-122"/>
                <a:ea typeface="黑体" pitchFamily="2" charset="-122"/>
              </a:rPr>
              <a:t>安永</a:t>
            </a:r>
            <a:r>
              <a:rPr lang="zh-CN" altLang="en-US" dirty="0">
                <a:latin typeface="黑体" pitchFamily="2" charset="-122"/>
                <a:ea typeface="黑体" pitchFamily="2" charset="-122"/>
              </a:rPr>
              <a:t>并购交易咨询</a:t>
            </a:r>
            <a:r>
              <a:rPr lang="zh-CN" altLang="en-US" dirty="0" smtClean="0">
                <a:latin typeface="黑体" pitchFamily="2" charset="-122"/>
                <a:ea typeface="黑体" pitchFamily="2" charset="-122"/>
              </a:rPr>
              <a:t>服务 </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 </a:t>
            </a:r>
            <a:r>
              <a:rPr lang="zh-CN" altLang="en-US" sz="2600" b="0" dirty="0" smtClean="0">
                <a:latin typeface="黑体" pitchFamily="2" charset="-122"/>
                <a:ea typeface="黑体" pitchFamily="2" charset="-122"/>
              </a:rPr>
              <a:t>服务</a:t>
            </a:r>
            <a:r>
              <a:rPr lang="zh-CN" altLang="en-US" sz="2600" b="0" dirty="0">
                <a:latin typeface="黑体" pitchFamily="2" charset="-122"/>
                <a:ea typeface="黑体" pitchFamily="2" charset="-122"/>
              </a:rPr>
              <a:t>概览（继续）</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37754" y="414339"/>
            <a:ext cx="8997950" cy="403225"/>
          </a:xfrm>
          <a:noFill/>
        </p:spPr>
        <p:txBody>
          <a:bodyPr/>
          <a:lstStyle/>
          <a:p>
            <a:pPr eaLnBrk="1" hangingPunct="1"/>
            <a:r>
              <a:rPr lang="zh-CN" altLang="en-US" b="1" dirty="0" smtClean="0">
                <a:latin typeface="黑体" pitchFamily="2" charset="-122"/>
                <a:ea typeface="黑体" pitchFamily="2" charset="-122"/>
              </a:rPr>
              <a:t>安永并购及融资咨询服务</a:t>
            </a:r>
            <a:endParaRPr lang="en-US" altLang="zh-CN" b="1" dirty="0" smtClean="0">
              <a:latin typeface="黑体" pitchFamily="2" charset="-122"/>
              <a:ea typeface="黑体" pitchFamily="2" charset="-122"/>
            </a:endParaRPr>
          </a:p>
        </p:txBody>
      </p:sp>
      <p:sp>
        <p:nvSpPr>
          <p:cNvPr id="11267" name="Text Box 3"/>
          <p:cNvSpPr txBox="1">
            <a:spLocks noChangeArrowheads="1"/>
          </p:cNvSpPr>
          <p:nvPr/>
        </p:nvSpPr>
        <p:spPr bwMode="auto">
          <a:xfrm>
            <a:off x="896012" y="1773238"/>
            <a:ext cx="2574528" cy="304800"/>
          </a:xfrm>
          <a:prstGeom prst="rect">
            <a:avLst/>
          </a:prstGeom>
          <a:noFill/>
          <a:ln w="9525">
            <a:noFill/>
            <a:miter lim="800000"/>
            <a:headEnd/>
            <a:tailEnd/>
          </a:ln>
        </p:spPr>
        <p:txBody>
          <a:bodyPr>
            <a:spAutoFit/>
          </a:bodyPr>
          <a:lstStyle/>
          <a:p>
            <a:pPr>
              <a:spcBef>
                <a:spcPct val="50000"/>
              </a:spcBef>
              <a:buClrTx/>
              <a:buFontTx/>
              <a:buNone/>
            </a:pPr>
            <a:endParaRPr lang="zh-CN" altLang="en-US" sz="1400">
              <a:solidFill>
                <a:schemeClr val="accent6">
                  <a:lumMod val="50000"/>
                </a:schemeClr>
              </a:solidFill>
              <a:latin typeface="黑体" pitchFamily="2" charset="-122"/>
            </a:endParaRPr>
          </a:p>
        </p:txBody>
      </p:sp>
      <p:pic>
        <p:nvPicPr>
          <p:cNvPr id="11268" name="Picture 4" descr="14Z00152"/>
          <p:cNvPicPr>
            <a:picLocks noChangeAspect="1" noChangeArrowheads="1"/>
          </p:cNvPicPr>
          <p:nvPr/>
        </p:nvPicPr>
        <p:blipFill>
          <a:blip r:embed="rId3" cstate="print"/>
          <a:srcRect/>
          <a:stretch>
            <a:fillRect/>
          </a:stretch>
        </p:blipFill>
        <p:spPr bwMode="auto">
          <a:xfrm>
            <a:off x="889134" y="3352800"/>
            <a:ext cx="1168266" cy="1438485"/>
          </a:xfrm>
          <a:prstGeom prst="rect">
            <a:avLst/>
          </a:prstGeom>
          <a:noFill/>
          <a:ln w="9525">
            <a:noFill/>
            <a:miter lim="800000"/>
            <a:headEnd/>
            <a:tailEnd/>
          </a:ln>
        </p:spPr>
      </p:pic>
      <p:pic>
        <p:nvPicPr>
          <p:cNvPr id="11269" name="Picture 5" descr="12Z00054"/>
          <p:cNvPicPr>
            <a:picLocks noChangeAspect="1" noChangeArrowheads="1"/>
          </p:cNvPicPr>
          <p:nvPr/>
        </p:nvPicPr>
        <p:blipFill>
          <a:blip r:embed="rId4" cstate="print"/>
          <a:srcRect/>
          <a:stretch>
            <a:fillRect/>
          </a:stretch>
        </p:blipFill>
        <p:spPr bwMode="auto">
          <a:xfrm>
            <a:off x="802482" y="5038406"/>
            <a:ext cx="1559718" cy="1133794"/>
          </a:xfrm>
          <a:prstGeom prst="rect">
            <a:avLst/>
          </a:prstGeom>
          <a:noFill/>
          <a:ln w="9525">
            <a:noFill/>
            <a:miter lim="800000"/>
            <a:headEnd/>
            <a:tailEnd/>
          </a:ln>
        </p:spPr>
      </p:pic>
      <p:pic>
        <p:nvPicPr>
          <p:cNvPr id="11270" name="Picture 6"/>
          <p:cNvPicPr>
            <a:picLocks noChangeAspect="1" noChangeArrowheads="1"/>
          </p:cNvPicPr>
          <p:nvPr/>
        </p:nvPicPr>
        <p:blipFill>
          <a:blip r:embed="rId5" cstate="print"/>
          <a:srcRect/>
          <a:stretch>
            <a:fillRect/>
          </a:stretch>
        </p:blipFill>
        <p:spPr bwMode="auto">
          <a:xfrm>
            <a:off x="758429" y="2286000"/>
            <a:ext cx="1756171" cy="873336"/>
          </a:xfrm>
          <a:prstGeom prst="rect">
            <a:avLst/>
          </a:prstGeom>
          <a:noFill/>
          <a:ln w="9525">
            <a:noFill/>
            <a:miter lim="800000"/>
            <a:headEnd/>
            <a:tailEnd/>
          </a:ln>
        </p:spPr>
      </p:pic>
      <p:sp>
        <p:nvSpPr>
          <p:cNvPr id="11271" name="Rectangle 7"/>
          <p:cNvSpPr>
            <a:spLocks noChangeArrowheads="1"/>
          </p:cNvSpPr>
          <p:nvPr/>
        </p:nvSpPr>
        <p:spPr bwMode="auto">
          <a:xfrm>
            <a:off x="3200400" y="1836737"/>
            <a:ext cx="6353033" cy="4106863"/>
          </a:xfrm>
          <a:prstGeom prst="rect">
            <a:avLst/>
          </a:prstGeom>
          <a:noFill/>
          <a:ln w="9525">
            <a:noFill/>
            <a:miter lim="800000"/>
            <a:headEnd/>
            <a:tailEnd/>
          </a:ln>
        </p:spPr>
        <p:txBody>
          <a:bodyPr lIns="82550" tIns="41275" rIns="82550" bIns="41275"/>
          <a:lstStyle/>
          <a:p>
            <a:pPr marL="228600" indent="-228600" algn="l" defTabSz="820738">
              <a:buClr>
                <a:srgbClr val="FFE600"/>
              </a:buClr>
              <a:buSzPct val="80000"/>
              <a:buFont typeface="华文楷体" pitchFamily="2" charset="-122"/>
              <a:buChar char="►"/>
            </a:pPr>
            <a:r>
              <a:rPr lang="zh-CN" altLang="en-US" sz="1600" b="1" dirty="0">
                <a:solidFill>
                  <a:schemeClr val="bg2"/>
                </a:solidFill>
                <a:latin typeface="黑体" pitchFamily="2" charset="-122"/>
                <a:ea typeface="黑体" pitchFamily="2" charset="-122"/>
              </a:rPr>
              <a:t>买方并购咨询</a:t>
            </a:r>
          </a:p>
          <a:p>
            <a:pPr marL="628650" lvl="1" indent="-168275" algn="l" defTabSz="820738">
              <a:buClr>
                <a:srgbClr val="FFE600"/>
              </a:buClr>
              <a:buSzPct val="80000"/>
              <a:buFont typeface="华文楷体" pitchFamily="2" charset="-122"/>
              <a:buChar char="►"/>
            </a:pPr>
            <a:r>
              <a:rPr lang="zh-CN" altLang="en-US" sz="1600" dirty="0">
                <a:solidFill>
                  <a:schemeClr val="bg2"/>
                </a:solidFill>
                <a:latin typeface="黑体" pitchFamily="2" charset="-122"/>
                <a:ea typeface="黑体" pitchFamily="2" charset="-122"/>
              </a:rPr>
              <a:t>目标公司寻找</a:t>
            </a:r>
            <a:r>
              <a:rPr lang="en-US" altLang="zh-CN" sz="1600" dirty="0">
                <a:solidFill>
                  <a:schemeClr val="bg2"/>
                </a:solidFill>
                <a:latin typeface="黑体" pitchFamily="2" charset="-122"/>
                <a:ea typeface="黑体" pitchFamily="2" charset="-122"/>
              </a:rPr>
              <a:t>/</a:t>
            </a:r>
            <a:r>
              <a:rPr lang="zh-CN" altLang="en-US" sz="1600" dirty="0">
                <a:solidFill>
                  <a:schemeClr val="bg2"/>
                </a:solidFill>
                <a:latin typeface="黑体" pitchFamily="2" charset="-122"/>
                <a:ea typeface="黑体" pitchFamily="2" charset="-122"/>
              </a:rPr>
              <a:t>收购战略建议</a:t>
            </a:r>
            <a:r>
              <a:rPr lang="en-US" altLang="zh-CN" sz="1600" dirty="0">
                <a:solidFill>
                  <a:schemeClr val="bg2"/>
                </a:solidFill>
                <a:latin typeface="黑体" pitchFamily="2" charset="-122"/>
                <a:ea typeface="黑体" pitchFamily="2" charset="-122"/>
              </a:rPr>
              <a:t>/</a:t>
            </a:r>
            <a:r>
              <a:rPr lang="zh-CN" altLang="en-US" sz="1600" dirty="0">
                <a:solidFill>
                  <a:schemeClr val="bg2"/>
                </a:solidFill>
                <a:latin typeface="黑体" pitchFamily="2" charset="-122"/>
                <a:ea typeface="黑体" pitchFamily="2" charset="-122"/>
              </a:rPr>
              <a:t>收购交易的执行</a:t>
            </a:r>
          </a:p>
          <a:p>
            <a:pPr marL="628650" lvl="1" indent="-168275" algn="l" defTabSz="820738">
              <a:buClr>
                <a:srgbClr val="FFE600"/>
              </a:buClr>
              <a:buSzPct val="80000"/>
              <a:buFont typeface="华文楷体" pitchFamily="2" charset="-122"/>
              <a:buChar char="►"/>
            </a:pPr>
            <a:r>
              <a:rPr lang="zh-CN" altLang="en-US" sz="1600" dirty="0">
                <a:solidFill>
                  <a:schemeClr val="bg2"/>
                </a:solidFill>
                <a:latin typeface="黑体" pitchFamily="2" charset="-122"/>
                <a:ea typeface="黑体" pitchFamily="2" charset="-122"/>
              </a:rPr>
              <a:t>市场进入策略</a:t>
            </a:r>
            <a:r>
              <a:rPr lang="en-US" altLang="zh-CN" sz="1600" dirty="0">
                <a:solidFill>
                  <a:schemeClr val="bg2"/>
                </a:solidFill>
                <a:latin typeface="黑体" pitchFamily="2" charset="-122"/>
                <a:ea typeface="黑体" pitchFamily="2" charset="-122"/>
              </a:rPr>
              <a:t> </a:t>
            </a:r>
          </a:p>
          <a:p>
            <a:pPr marL="628650" lvl="1" indent="-168275" algn="l" defTabSz="820738">
              <a:buClr>
                <a:srgbClr val="FFE600"/>
              </a:buClr>
              <a:buSzPct val="80000"/>
              <a:buFont typeface="华文楷体" pitchFamily="2" charset="-122"/>
              <a:buChar char="►"/>
            </a:pPr>
            <a:r>
              <a:rPr lang="zh-CN" altLang="en-US" sz="1600" dirty="0">
                <a:solidFill>
                  <a:schemeClr val="bg2"/>
                </a:solidFill>
                <a:latin typeface="黑体" pitchFamily="2" charset="-122"/>
                <a:ea typeface="黑体" pitchFamily="2" charset="-122"/>
              </a:rPr>
              <a:t>杠杆收购</a:t>
            </a:r>
            <a:r>
              <a:rPr lang="en-US" altLang="zh-CN" sz="1600" dirty="0">
                <a:solidFill>
                  <a:schemeClr val="bg2"/>
                </a:solidFill>
                <a:latin typeface="黑体" pitchFamily="2" charset="-122"/>
                <a:ea typeface="黑体" pitchFamily="2" charset="-122"/>
              </a:rPr>
              <a:t>/</a:t>
            </a:r>
            <a:r>
              <a:rPr lang="zh-CN" altLang="en-US" sz="1600" dirty="0">
                <a:solidFill>
                  <a:schemeClr val="bg2"/>
                </a:solidFill>
                <a:latin typeface="黑体" pitchFamily="2" charset="-122"/>
                <a:ea typeface="黑体" pitchFamily="2" charset="-122"/>
              </a:rPr>
              <a:t>投标支持</a:t>
            </a:r>
            <a:endParaRPr lang="en-US" altLang="zh-CN" sz="1600" dirty="0">
              <a:solidFill>
                <a:schemeClr val="bg2"/>
              </a:solidFill>
              <a:latin typeface="黑体" pitchFamily="2" charset="-122"/>
              <a:ea typeface="黑体" pitchFamily="2" charset="-122"/>
            </a:endParaRPr>
          </a:p>
          <a:p>
            <a:pPr marL="628650" lvl="1" indent="-168275" algn="l" defTabSz="820738">
              <a:buClr>
                <a:srgbClr val="FFE600"/>
              </a:buClr>
              <a:buSzPct val="80000"/>
              <a:buFont typeface="华文楷体" pitchFamily="2" charset="-122"/>
              <a:buChar char="►"/>
            </a:pPr>
            <a:r>
              <a:rPr lang="zh-CN" altLang="en-US" sz="1600" dirty="0">
                <a:solidFill>
                  <a:schemeClr val="bg2"/>
                </a:solidFill>
                <a:latin typeface="黑体" pitchFamily="2" charset="-122"/>
                <a:ea typeface="黑体" pitchFamily="2" charset="-122"/>
              </a:rPr>
              <a:t>管理层收购</a:t>
            </a:r>
            <a:endParaRPr lang="en-US" altLang="zh-CN" sz="1600" dirty="0">
              <a:solidFill>
                <a:schemeClr val="bg2"/>
              </a:solidFill>
              <a:latin typeface="黑体" pitchFamily="2" charset="-122"/>
              <a:ea typeface="黑体" pitchFamily="2" charset="-122"/>
            </a:endParaRPr>
          </a:p>
          <a:p>
            <a:pPr marL="628650" lvl="1" indent="-168275" algn="l" defTabSz="820738">
              <a:buClr>
                <a:srgbClr val="FFE600"/>
              </a:buClr>
              <a:buSzPct val="80000"/>
              <a:buFont typeface="华文楷体" pitchFamily="2" charset="-122"/>
              <a:buChar char="►"/>
            </a:pPr>
            <a:r>
              <a:rPr lang="zh-CN" altLang="en-US" sz="1600" dirty="0">
                <a:solidFill>
                  <a:schemeClr val="bg2"/>
                </a:solidFill>
                <a:latin typeface="黑体" pitchFamily="2" charset="-122"/>
                <a:ea typeface="黑体" pitchFamily="2" charset="-122"/>
              </a:rPr>
              <a:t>商业计划书咨询</a:t>
            </a:r>
            <a:r>
              <a:rPr lang="en-US" altLang="zh-CN" sz="1600" dirty="0">
                <a:solidFill>
                  <a:schemeClr val="bg2"/>
                </a:solidFill>
                <a:latin typeface="黑体" pitchFamily="2" charset="-122"/>
                <a:ea typeface="黑体" pitchFamily="2" charset="-122"/>
              </a:rPr>
              <a:t> </a:t>
            </a:r>
          </a:p>
          <a:p>
            <a:pPr marL="533400" indent="-533400" defTabSz="820738">
              <a:buClr>
                <a:srgbClr val="FFFF00"/>
              </a:buClr>
              <a:buSzPct val="80000"/>
              <a:buFont typeface="华文楷体" pitchFamily="2" charset="-122"/>
              <a:buChar char="►"/>
            </a:pPr>
            <a:endParaRPr lang="zh-CN" altLang="en-US" sz="1600" dirty="0">
              <a:solidFill>
                <a:schemeClr val="bg2"/>
              </a:solidFill>
              <a:latin typeface="黑体" pitchFamily="2" charset="-122"/>
              <a:ea typeface="黑体" pitchFamily="2" charset="-122"/>
            </a:endParaRPr>
          </a:p>
          <a:p>
            <a:pPr marL="228600" indent="-228600" algn="l" defTabSz="820738">
              <a:buClr>
                <a:srgbClr val="FFE600"/>
              </a:buClr>
              <a:buSzPct val="80000"/>
              <a:buFont typeface="华文楷体" pitchFamily="2" charset="-122"/>
              <a:buChar char="►"/>
            </a:pPr>
            <a:r>
              <a:rPr lang="zh-CN" altLang="en-US" sz="1600" b="1" dirty="0">
                <a:solidFill>
                  <a:schemeClr val="bg2"/>
                </a:solidFill>
                <a:latin typeface="黑体" pitchFamily="2" charset="-122"/>
                <a:ea typeface="黑体" pitchFamily="2" charset="-122"/>
              </a:rPr>
              <a:t>卖方融资咨询</a:t>
            </a:r>
            <a:endParaRPr lang="en-US" altLang="zh-CN" sz="1600" b="1" dirty="0">
              <a:solidFill>
                <a:schemeClr val="bg2"/>
              </a:solidFill>
              <a:latin typeface="黑体" pitchFamily="2" charset="-122"/>
              <a:ea typeface="黑体" pitchFamily="2" charset="-122"/>
            </a:endParaRPr>
          </a:p>
          <a:p>
            <a:pPr marL="628650" lvl="1" indent="-168275" algn="l" defTabSz="820738">
              <a:buClr>
                <a:srgbClr val="FFE600"/>
              </a:buClr>
              <a:buSzPct val="80000"/>
              <a:buFont typeface="华文楷体" pitchFamily="2" charset="-122"/>
              <a:buChar char="►"/>
            </a:pPr>
            <a:r>
              <a:rPr lang="zh-CN" altLang="en-US" sz="1600" dirty="0">
                <a:solidFill>
                  <a:schemeClr val="bg2"/>
                </a:solidFill>
                <a:latin typeface="黑体" pitchFamily="2" charset="-122"/>
                <a:ea typeface="黑体" pitchFamily="2" charset="-122"/>
              </a:rPr>
              <a:t>融资</a:t>
            </a:r>
            <a:r>
              <a:rPr lang="en-US" altLang="zh-CN" sz="1600" dirty="0">
                <a:solidFill>
                  <a:schemeClr val="bg2"/>
                </a:solidFill>
                <a:latin typeface="黑体" pitchFamily="2" charset="-122"/>
                <a:ea typeface="黑体" pitchFamily="2" charset="-122"/>
              </a:rPr>
              <a:t>/</a:t>
            </a:r>
            <a:r>
              <a:rPr lang="zh-CN" altLang="en-US" sz="1600" dirty="0">
                <a:solidFill>
                  <a:schemeClr val="bg2"/>
                </a:solidFill>
                <a:latin typeface="黑体" pitchFamily="2" charset="-122"/>
                <a:ea typeface="黑体" pitchFamily="2" charset="-122"/>
              </a:rPr>
              <a:t>出售财务顾问</a:t>
            </a:r>
            <a:r>
              <a:rPr lang="en-US" altLang="zh-CN" sz="1600" dirty="0">
                <a:solidFill>
                  <a:schemeClr val="bg2"/>
                </a:solidFill>
                <a:latin typeface="黑体" pitchFamily="2" charset="-122"/>
                <a:ea typeface="黑体" pitchFamily="2" charset="-122"/>
              </a:rPr>
              <a:t> </a:t>
            </a:r>
          </a:p>
          <a:p>
            <a:pPr marL="628650" lvl="1" indent="-168275" algn="l" defTabSz="820738">
              <a:buClr>
                <a:srgbClr val="FFE600"/>
              </a:buClr>
              <a:buSzPct val="80000"/>
              <a:buFont typeface="华文楷体" pitchFamily="2" charset="-122"/>
              <a:buChar char="►"/>
            </a:pPr>
            <a:r>
              <a:rPr lang="zh-CN" altLang="en-US" sz="1600" dirty="0">
                <a:solidFill>
                  <a:schemeClr val="bg2"/>
                </a:solidFill>
                <a:latin typeface="黑体" pitchFamily="2" charset="-122"/>
                <a:ea typeface="黑体" pitchFamily="2" charset="-122"/>
              </a:rPr>
              <a:t>出售部门股权</a:t>
            </a:r>
            <a:r>
              <a:rPr lang="en-US" altLang="zh-CN" sz="1600" dirty="0">
                <a:solidFill>
                  <a:schemeClr val="bg2"/>
                </a:solidFill>
                <a:latin typeface="黑体" pitchFamily="2" charset="-122"/>
                <a:ea typeface="黑体" pitchFamily="2" charset="-122"/>
              </a:rPr>
              <a:t> </a:t>
            </a:r>
          </a:p>
          <a:p>
            <a:pPr marL="628650" lvl="1" indent="-168275" algn="l" defTabSz="820738">
              <a:buClr>
                <a:srgbClr val="FFE600"/>
              </a:buClr>
              <a:buSzPct val="80000"/>
              <a:buFont typeface="华文楷体" pitchFamily="2" charset="-122"/>
              <a:buChar char="►"/>
            </a:pPr>
            <a:r>
              <a:rPr lang="zh-CN" altLang="en-US" sz="1600" dirty="0">
                <a:solidFill>
                  <a:schemeClr val="bg2"/>
                </a:solidFill>
                <a:latin typeface="黑体" pitchFamily="2" charset="-122"/>
                <a:ea typeface="黑体" pitchFamily="2" charset="-122"/>
              </a:rPr>
              <a:t>前期投资的退出</a:t>
            </a:r>
            <a:r>
              <a:rPr lang="en-US" altLang="zh-CN" sz="1600" dirty="0">
                <a:solidFill>
                  <a:schemeClr val="bg2"/>
                </a:solidFill>
                <a:latin typeface="黑体" pitchFamily="2" charset="-122"/>
                <a:ea typeface="黑体" pitchFamily="2" charset="-122"/>
              </a:rPr>
              <a:t> </a:t>
            </a:r>
          </a:p>
          <a:p>
            <a:pPr marL="628650" lvl="1" indent="-168275" algn="l" defTabSz="820738">
              <a:buClr>
                <a:srgbClr val="FFE600"/>
              </a:buClr>
              <a:buSzPct val="80000"/>
              <a:buFont typeface="华文楷体" pitchFamily="2" charset="-122"/>
              <a:buChar char="►"/>
            </a:pPr>
            <a:r>
              <a:rPr lang="zh-CN" altLang="en-US" sz="1600" dirty="0">
                <a:solidFill>
                  <a:schemeClr val="bg2"/>
                </a:solidFill>
                <a:latin typeface="黑体" pitchFamily="2" charset="-122"/>
                <a:ea typeface="黑体" pitchFamily="2" charset="-122"/>
              </a:rPr>
              <a:t>商业计划书咨询 </a:t>
            </a:r>
          </a:p>
          <a:p>
            <a:pPr marL="917575" lvl="1" indent="-457200" algn="l" defTabSz="820738">
              <a:buClr>
                <a:srgbClr val="FFE600"/>
              </a:buClr>
              <a:buSzPct val="80000"/>
              <a:buFont typeface="华文楷体" pitchFamily="2" charset="-122"/>
              <a:buNone/>
            </a:pPr>
            <a:endParaRPr lang="en-US" altLang="zh-CN" sz="1600" dirty="0">
              <a:solidFill>
                <a:schemeClr val="bg2"/>
              </a:solidFill>
              <a:latin typeface="黑体" pitchFamily="2" charset="-122"/>
              <a:ea typeface="黑体" pitchFamily="2" charset="-122"/>
            </a:endParaRPr>
          </a:p>
          <a:p>
            <a:pPr marL="228600" indent="-228600" algn="l" defTabSz="820738">
              <a:buClr>
                <a:srgbClr val="FFE600"/>
              </a:buClr>
              <a:buSzPct val="80000"/>
              <a:buFont typeface="华文楷体" pitchFamily="2" charset="-122"/>
              <a:buChar char="►"/>
            </a:pPr>
            <a:r>
              <a:rPr lang="zh-CN" altLang="en-US" sz="1600" b="1" dirty="0">
                <a:solidFill>
                  <a:schemeClr val="bg2"/>
                </a:solidFill>
                <a:latin typeface="黑体" pitchFamily="2" charset="-122"/>
                <a:ea typeface="黑体" pitchFamily="2" charset="-122"/>
              </a:rPr>
              <a:t>资本市场并购咨询</a:t>
            </a:r>
            <a:endParaRPr lang="en-US" altLang="zh-CN" sz="1600" b="1" dirty="0">
              <a:solidFill>
                <a:schemeClr val="bg2"/>
              </a:solidFill>
              <a:latin typeface="黑体" pitchFamily="2" charset="-122"/>
              <a:ea typeface="黑体" pitchFamily="2" charset="-122"/>
            </a:endParaRPr>
          </a:p>
          <a:p>
            <a:pPr marL="628650" lvl="1" indent="-168275" algn="l" defTabSz="820738">
              <a:buClr>
                <a:srgbClr val="FFE600"/>
              </a:buClr>
              <a:buSzPct val="80000"/>
              <a:buFont typeface="华文楷体" pitchFamily="2" charset="-122"/>
              <a:buChar char="►"/>
            </a:pPr>
            <a:r>
              <a:rPr lang="zh-CN" altLang="en-US" sz="1600" dirty="0">
                <a:solidFill>
                  <a:schemeClr val="bg2"/>
                </a:solidFill>
                <a:latin typeface="黑体" pitchFamily="2" charset="-122"/>
                <a:ea typeface="黑体" pitchFamily="2" charset="-122"/>
              </a:rPr>
              <a:t>公开市场要约收购</a:t>
            </a:r>
            <a:r>
              <a:rPr lang="en-US" altLang="zh-CN" sz="1600" dirty="0">
                <a:solidFill>
                  <a:schemeClr val="bg2"/>
                </a:solidFill>
                <a:latin typeface="黑体" pitchFamily="2" charset="-122"/>
                <a:ea typeface="黑体" pitchFamily="2" charset="-122"/>
              </a:rPr>
              <a:t> </a:t>
            </a:r>
          </a:p>
          <a:p>
            <a:pPr marL="628650" lvl="1" indent="-168275" algn="l" defTabSz="820738">
              <a:buClr>
                <a:srgbClr val="FFE600"/>
              </a:buClr>
              <a:buSzPct val="80000"/>
              <a:buFont typeface="华文楷体" pitchFamily="2" charset="-122"/>
              <a:buChar char="►"/>
            </a:pPr>
            <a:r>
              <a:rPr lang="zh-CN" altLang="en-US" sz="1600" dirty="0">
                <a:solidFill>
                  <a:schemeClr val="bg2"/>
                </a:solidFill>
                <a:latin typeface="黑体" pitchFamily="2" charset="-122"/>
                <a:ea typeface="黑体" pitchFamily="2" charset="-122"/>
              </a:rPr>
              <a:t>企业上市咨询</a:t>
            </a:r>
            <a:endParaRPr lang="en-US" altLang="zh-CN" sz="1600" dirty="0">
              <a:solidFill>
                <a:schemeClr val="bg2"/>
              </a:solidFill>
              <a:latin typeface="黑体" pitchFamily="2" charset="-122"/>
              <a:ea typeface="黑体" pitchFamily="2" charset="-122"/>
            </a:endParaRPr>
          </a:p>
          <a:p>
            <a:pPr marL="628650" lvl="1" indent="-168275" algn="l" defTabSz="820738">
              <a:buClr>
                <a:srgbClr val="FFE600"/>
              </a:buClr>
              <a:buSzPct val="80000"/>
              <a:buFont typeface="华文楷体" pitchFamily="2" charset="-122"/>
              <a:buChar char="►"/>
            </a:pPr>
            <a:r>
              <a:rPr lang="zh-CN" altLang="en-US" sz="1600" dirty="0">
                <a:solidFill>
                  <a:schemeClr val="bg2"/>
                </a:solidFill>
                <a:latin typeface="黑体" pitchFamily="2" charset="-122"/>
                <a:ea typeface="黑体" pitchFamily="2" charset="-122"/>
              </a:rPr>
              <a:t>债务</a:t>
            </a:r>
            <a:r>
              <a:rPr lang="en-US" altLang="zh-CN" sz="1600" dirty="0">
                <a:solidFill>
                  <a:schemeClr val="bg2"/>
                </a:solidFill>
                <a:latin typeface="黑体" pitchFamily="2" charset="-122"/>
                <a:ea typeface="黑体" pitchFamily="2" charset="-122"/>
              </a:rPr>
              <a:t>/</a:t>
            </a:r>
            <a:r>
              <a:rPr lang="zh-CN" altLang="en-US" sz="1600" dirty="0">
                <a:solidFill>
                  <a:schemeClr val="bg2"/>
                </a:solidFill>
                <a:latin typeface="黑体" pitchFamily="2" charset="-122"/>
                <a:ea typeface="黑体" pitchFamily="2" charset="-122"/>
              </a:rPr>
              <a:t>股权</a:t>
            </a:r>
            <a:r>
              <a:rPr lang="en-US" altLang="zh-CN" sz="1600" dirty="0">
                <a:solidFill>
                  <a:schemeClr val="bg2"/>
                </a:solidFill>
                <a:latin typeface="黑体" pitchFamily="2" charset="-122"/>
                <a:ea typeface="黑体" pitchFamily="2" charset="-122"/>
              </a:rPr>
              <a:t>/</a:t>
            </a:r>
            <a:r>
              <a:rPr lang="zh-CN" altLang="en-US" sz="1600" dirty="0">
                <a:solidFill>
                  <a:schemeClr val="bg2"/>
                </a:solidFill>
                <a:latin typeface="黑体" pitchFamily="2" charset="-122"/>
                <a:ea typeface="黑体" pitchFamily="2" charset="-122"/>
              </a:rPr>
              <a:t>夹层融资</a:t>
            </a:r>
            <a:r>
              <a:rPr lang="en-US" altLang="zh-CN" sz="1600" dirty="0">
                <a:solidFill>
                  <a:schemeClr val="bg2"/>
                </a:solidFill>
                <a:latin typeface="黑体" pitchFamily="2" charset="-122"/>
                <a:ea typeface="黑体" pitchFamily="2" charset="-122"/>
              </a:rPr>
              <a:t> </a:t>
            </a:r>
          </a:p>
          <a:p>
            <a:pPr marL="628650" lvl="1" indent="-168275" algn="l" defTabSz="820738">
              <a:buClr>
                <a:srgbClr val="FFE600"/>
              </a:buClr>
              <a:buSzPct val="80000"/>
              <a:buFont typeface="华文楷体" pitchFamily="2" charset="-122"/>
              <a:buChar char="►"/>
            </a:pPr>
            <a:r>
              <a:rPr lang="zh-CN" altLang="en-US" sz="1600" dirty="0">
                <a:solidFill>
                  <a:schemeClr val="bg2"/>
                </a:solidFill>
                <a:latin typeface="黑体" pitchFamily="2" charset="-122"/>
                <a:ea typeface="黑体" pitchFamily="2" charset="-122"/>
              </a:rPr>
              <a:t>商业计划书咨询 </a:t>
            </a:r>
            <a:endParaRPr lang="en-US" altLang="zh-CN" sz="1600" dirty="0">
              <a:solidFill>
                <a:schemeClr val="bg2"/>
              </a:solidFill>
              <a:latin typeface="黑体" pitchFamily="2" charset="-122"/>
              <a:ea typeface="黑体" pitchFamily="2" charset="-122"/>
            </a:endParaRPr>
          </a:p>
        </p:txBody>
      </p:sp>
      <p:sp>
        <p:nvSpPr>
          <p:cNvPr id="11272" name="Text Box 8"/>
          <p:cNvSpPr txBox="1">
            <a:spLocks noChangeArrowheads="1"/>
          </p:cNvSpPr>
          <p:nvPr/>
        </p:nvSpPr>
        <p:spPr bwMode="auto">
          <a:xfrm>
            <a:off x="285617" y="1079500"/>
            <a:ext cx="9391783" cy="830997"/>
          </a:xfrm>
          <a:prstGeom prst="rect">
            <a:avLst/>
          </a:prstGeom>
          <a:noFill/>
          <a:ln w="9525">
            <a:noFill/>
            <a:miter lim="800000"/>
            <a:headEnd/>
            <a:tailEnd/>
          </a:ln>
        </p:spPr>
        <p:txBody>
          <a:bodyPr anchorCtr="1">
            <a:spAutoFit/>
          </a:bodyPr>
          <a:lstStyle/>
          <a:p>
            <a:pPr marL="176213" indent="-176213" algn="just">
              <a:spcBef>
                <a:spcPct val="50000"/>
              </a:spcBef>
              <a:buClr>
                <a:schemeClr val="accent2"/>
              </a:buClr>
              <a:buFont typeface="Wingdings 3" pitchFamily="18" charset="2"/>
              <a:buChar char=""/>
            </a:pPr>
            <a:r>
              <a:rPr lang="zh-CN" altLang="en-US" sz="1600" dirty="0" smtClean="0">
                <a:solidFill>
                  <a:schemeClr val="bg2"/>
                </a:solidFill>
                <a:latin typeface="黑体" pitchFamily="2" charset="-122"/>
                <a:ea typeface="黑体" pitchFamily="2" charset="-122"/>
                <a:cs typeface="Arial Unicode MS" pitchFamily="34" charset="-122"/>
              </a:rPr>
              <a:t>安永</a:t>
            </a:r>
            <a:r>
              <a:rPr lang="zh-CN" altLang="en-US" sz="1600" dirty="0">
                <a:solidFill>
                  <a:schemeClr val="bg2"/>
                </a:solidFill>
                <a:latin typeface="黑体" pitchFamily="2" charset="-122"/>
                <a:ea typeface="黑体" pitchFamily="2" charset="-122"/>
                <a:cs typeface="Arial Unicode MS" pitchFamily="34" charset="-122"/>
              </a:rPr>
              <a:t>并购咨询服务是基于客户利益为出发点，实现安永在财务交易各个主要环节的经验和资源的整合，包括交易顾问，财务尽职调查，税务重组，营运资本优化，交易后整合以及房地产咨询服务等方面。具体来讲，我们提供的并购咨询服务包括三个方面：</a:t>
            </a:r>
          </a:p>
        </p:txBody>
      </p:sp>
      <p:sp>
        <p:nvSpPr>
          <p:cNvPr id="9" name="Slide Number Placeholder 4"/>
          <p:cNvSpPr>
            <a:spLocks noGrp="1"/>
          </p:cNvSpPr>
          <p:nvPr>
            <p:ph type="sldNum" sz="quarter" idx="12"/>
          </p:nvPr>
        </p:nvSpPr>
        <p:spPr>
          <a:xfrm>
            <a:off x="2163763" y="6429375"/>
            <a:ext cx="857250" cy="168275"/>
          </a:xfrm>
        </p:spPr>
        <p:txBody>
          <a:bodyPr/>
          <a:lstStyle/>
          <a:p>
            <a:r>
              <a:rPr lang="zh-CN" altLang="en-US" dirty="0"/>
              <a:t>第 </a:t>
            </a:r>
            <a:fld id="{7D245DE9-91D0-400B-9F07-B8788C1B6929}" type="slidenum">
              <a:rPr lang="en-US" altLang="zh-CN"/>
              <a:pPr/>
              <a:t>7</a:t>
            </a:fld>
            <a:r>
              <a:rPr lang="zh-CN" altLang="en-US" dirty="0"/>
              <a:t>页</a:t>
            </a:r>
          </a:p>
        </p:txBody>
      </p:sp>
      <p:sp>
        <p:nvSpPr>
          <p:cNvPr id="10" name="Footer Placeholder 2"/>
          <p:cNvSpPr>
            <a:spLocks noGrp="1"/>
          </p:cNvSpPr>
          <p:nvPr>
            <p:ph type="ftr" sz="quarter" idx="10"/>
          </p:nvPr>
        </p:nvSpPr>
        <p:spPr>
          <a:xfrm>
            <a:off x="3079750" y="6429375"/>
            <a:ext cx="3729038" cy="168275"/>
          </a:xfrm>
        </p:spPr>
        <p:txBody>
          <a:bodyPr/>
          <a:lstStyle/>
          <a:p>
            <a:r>
              <a:rPr lang="zh-CN" altLang="en-US" dirty="0"/>
              <a:t>并购交易咨询服务建议书</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zh-CN" altLang="en-US" dirty="0"/>
              <a:t>财务交易咨询服务建议书</a:t>
            </a:r>
          </a:p>
        </p:txBody>
      </p:sp>
      <p:sp>
        <p:nvSpPr>
          <p:cNvPr id="14" name="Slide Number Placeholder 5"/>
          <p:cNvSpPr>
            <a:spLocks noGrp="1"/>
          </p:cNvSpPr>
          <p:nvPr>
            <p:ph type="sldNum" sz="quarter" idx="12"/>
          </p:nvPr>
        </p:nvSpPr>
        <p:spPr/>
        <p:txBody>
          <a:bodyPr/>
          <a:lstStyle/>
          <a:p>
            <a:r>
              <a:rPr lang="zh-CN" altLang="en-US" dirty="0"/>
              <a:t>第 </a:t>
            </a:r>
            <a:fld id="{25E777B4-1045-4428-BA17-A322C82B446F}" type="slidenum">
              <a:rPr lang="en-US" altLang="zh-CN"/>
              <a:pPr/>
              <a:t>8</a:t>
            </a:fld>
            <a:r>
              <a:rPr lang="zh-CN" altLang="en-US" dirty="0"/>
              <a:t>页</a:t>
            </a:r>
          </a:p>
        </p:txBody>
      </p:sp>
      <p:sp>
        <p:nvSpPr>
          <p:cNvPr id="777218" name="Rectangle 2"/>
          <p:cNvSpPr>
            <a:spLocks noGrp="1" noChangeArrowheads="1"/>
          </p:cNvSpPr>
          <p:nvPr>
            <p:ph type="title"/>
          </p:nvPr>
        </p:nvSpPr>
        <p:spPr/>
        <p:txBody>
          <a:bodyPr/>
          <a:lstStyle/>
          <a:p>
            <a:r>
              <a:rPr lang="zh-CN" altLang="en-US" dirty="0" smtClean="0">
                <a:latin typeface="黑体" pitchFamily="2" charset="-122"/>
                <a:ea typeface="黑体" pitchFamily="2" charset="-122"/>
              </a:rPr>
              <a:t>安永并购交易咨询服务 </a:t>
            </a:r>
            <a:r>
              <a:rPr lang="en-US" altLang="zh-CN" dirty="0" smtClean="0">
                <a:latin typeface="黑体" pitchFamily="2" charset="-122"/>
                <a:ea typeface="黑体" pitchFamily="2" charset="-122"/>
              </a:rPr>
              <a:t>-</a:t>
            </a:r>
            <a:r>
              <a:rPr lang="zh-CN" altLang="en-US" dirty="0" smtClean="0">
                <a:latin typeface="黑体" pitchFamily="2" charset="-122"/>
                <a:ea typeface="黑体" pitchFamily="2" charset="-122"/>
              </a:rPr>
              <a:t> </a:t>
            </a:r>
            <a:r>
              <a:rPr lang="zh-CN" altLang="en-US" sz="2600" b="0" dirty="0" smtClean="0">
                <a:ea typeface="黑体" pitchFamily="2" charset="-122"/>
              </a:rPr>
              <a:t>我们</a:t>
            </a:r>
            <a:r>
              <a:rPr lang="zh-CN" altLang="en-US" sz="2600" b="0" dirty="0">
                <a:ea typeface="黑体" pitchFamily="2" charset="-122"/>
              </a:rPr>
              <a:t>如何为客户增值？</a:t>
            </a:r>
            <a:endParaRPr lang="en-US" altLang="zh-CN" sz="2600" b="0" dirty="0">
              <a:ea typeface="黑体" pitchFamily="2" charset="-122"/>
            </a:endParaRPr>
          </a:p>
        </p:txBody>
      </p:sp>
      <p:sp>
        <p:nvSpPr>
          <p:cNvPr id="777219" name="Rectangle 3"/>
          <p:cNvSpPr>
            <a:spLocks noChangeAspect="1" noChangeArrowheads="1"/>
          </p:cNvSpPr>
          <p:nvPr/>
        </p:nvSpPr>
        <p:spPr bwMode="auto">
          <a:xfrm>
            <a:off x="739775" y="1768475"/>
            <a:ext cx="2741613" cy="1804988"/>
          </a:xfrm>
          <a:prstGeom prst="rect">
            <a:avLst/>
          </a:prstGeom>
          <a:noFill/>
          <a:ln w="12700" algn="ctr">
            <a:solidFill>
              <a:srgbClr val="00A3BB"/>
            </a:solidFill>
            <a:miter lim="800000"/>
            <a:headEnd/>
            <a:tailEnd/>
          </a:ln>
          <a:effectLst/>
        </p:spPr>
        <p:txBody>
          <a:bodyPr/>
          <a:lstStyle/>
          <a:p>
            <a:pPr algn="l"/>
            <a:endParaRPr lang="en-US" altLang="zh-CN" sz="1200" b="1">
              <a:solidFill>
                <a:srgbClr val="646464"/>
              </a:solidFill>
              <a:latin typeface="黑体" pitchFamily="2" charset="-122"/>
              <a:ea typeface="黑体" pitchFamily="2" charset="-122"/>
            </a:endParaRPr>
          </a:p>
        </p:txBody>
      </p:sp>
      <p:sp>
        <p:nvSpPr>
          <p:cNvPr id="777220" name="Rectangle 4"/>
          <p:cNvSpPr>
            <a:spLocks noChangeAspect="1" noChangeArrowheads="1"/>
          </p:cNvSpPr>
          <p:nvPr/>
        </p:nvSpPr>
        <p:spPr bwMode="auto">
          <a:xfrm>
            <a:off x="739775" y="1447800"/>
            <a:ext cx="2741613" cy="320675"/>
          </a:xfrm>
          <a:prstGeom prst="rect">
            <a:avLst/>
          </a:prstGeom>
          <a:solidFill>
            <a:schemeClr val="bg2"/>
          </a:solidFill>
          <a:ln w="12700" algn="ctr">
            <a:solidFill>
              <a:srgbClr val="00A3BB"/>
            </a:solidFill>
            <a:miter lim="800000"/>
            <a:headEnd/>
            <a:tailEnd/>
          </a:ln>
          <a:effectLst/>
        </p:spPr>
        <p:txBody>
          <a:bodyPr anchor="ctr"/>
          <a:lstStyle/>
          <a:p>
            <a:pPr marL="109538" indent="-109538">
              <a:spcBef>
                <a:spcPct val="20000"/>
              </a:spcBef>
            </a:pPr>
            <a:r>
              <a:rPr lang="zh-CN" altLang="en-US" sz="1200" b="1" dirty="0">
                <a:latin typeface="黑体" pitchFamily="2" charset="-122"/>
                <a:ea typeface="黑体" pitchFamily="2" charset="-122"/>
              </a:rPr>
              <a:t>统一</a:t>
            </a:r>
            <a:r>
              <a:rPr lang="zh-CN" altLang="en-US" sz="1200" b="1" dirty="0" smtClean="0">
                <a:latin typeface="黑体" pitchFamily="2" charset="-122"/>
                <a:ea typeface="黑体" pitchFamily="2" charset="-122"/>
              </a:rPr>
              <a:t>的团队</a:t>
            </a:r>
            <a:endParaRPr lang="en-US" altLang="zh-CN" sz="1200" b="1" dirty="0">
              <a:latin typeface="黑体" pitchFamily="2" charset="-122"/>
              <a:ea typeface="黑体" pitchFamily="2" charset="-122"/>
            </a:endParaRPr>
          </a:p>
        </p:txBody>
      </p:sp>
      <p:sp>
        <p:nvSpPr>
          <p:cNvPr id="777221" name="Rectangle 5"/>
          <p:cNvSpPr>
            <a:spLocks noChangeAspect="1" noChangeArrowheads="1"/>
          </p:cNvSpPr>
          <p:nvPr/>
        </p:nvSpPr>
        <p:spPr bwMode="auto">
          <a:xfrm>
            <a:off x="3563938" y="1768475"/>
            <a:ext cx="2743200" cy="1804988"/>
          </a:xfrm>
          <a:prstGeom prst="rect">
            <a:avLst/>
          </a:prstGeom>
          <a:noFill/>
          <a:ln w="12700" algn="ctr">
            <a:solidFill>
              <a:srgbClr val="91278F"/>
            </a:solidFill>
            <a:miter lim="800000"/>
            <a:headEnd/>
            <a:tailEnd/>
          </a:ln>
          <a:effectLst/>
        </p:spPr>
        <p:txBody>
          <a:bodyPr/>
          <a:lstStyle/>
          <a:p>
            <a:pPr marL="177800" indent="-177800" algn="l">
              <a:buClr>
                <a:schemeClr val="tx2"/>
              </a:buClr>
              <a:buSzPct val="75000"/>
              <a:buFont typeface="Arial" charset="0"/>
              <a:buChar char="►"/>
            </a:pPr>
            <a:r>
              <a:rPr lang="zh-CN" altLang="en-US" sz="1200">
                <a:solidFill>
                  <a:schemeClr val="bg2"/>
                </a:solidFill>
                <a:latin typeface="黑体" pitchFamily="2" charset="-122"/>
                <a:ea typeface="黑体" pitchFamily="2" charset="-122"/>
              </a:rPr>
              <a:t>有效利用个人及行业见解与经验</a:t>
            </a:r>
          </a:p>
          <a:p>
            <a:pPr marL="177800" indent="-177800" algn="l">
              <a:buClr>
                <a:schemeClr val="tx2"/>
              </a:buClr>
              <a:buSzPct val="75000"/>
              <a:buFont typeface="Arial" charset="0"/>
              <a:buChar char="►"/>
            </a:pPr>
            <a:r>
              <a:rPr lang="zh-CN" altLang="en-US" sz="1200">
                <a:solidFill>
                  <a:srgbClr val="646464"/>
                </a:solidFill>
                <a:latin typeface="黑体" pitchFamily="2" charset="-122"/>
                <a:ea typeface="黑体" pitchFamily="2" charset="-122"/>
              </a:rPr>
              <a:t>以客户为中心</a:t>
            </a:r>
            <a:endParaRPr lang="en-US" altLang="zh-CN" sz="1200">
              <a:solidFill>
                <a:srgbClr val="646464"/>
              </a:solidFill>
              <a:latin typeface="黑体" pitchFamily="2" charset="-122"/>
              <a:ea typeface="黑体" pitchFamily="2" charset="-122"/>
            </a:endParaRPr>
          </a:p>
          <a:p>
            <a:pPr marL="177800" indent="-177800" algn="l">
              <a:buClr>
                <a:schemeClr val="tx2"/>
              </a:buClr>
              <a:buSzPct val="75000"/>
              <a:buFont typeface="Arial" charset="0"/>
              <a:buChar char="►"/>
            </a:pPr>
            <a:r>
              <a:rPr lang="zh-CN" altLang="en-US" sz="1200">
                <a:solidFill>
                  <a:schemeClr val="bg2"/>
                </a:solidFill>
                <a:latin typeface="黑体" pitchFamily="2" charset="-122"/>
                <a:ea typeface="黑体" pitchFamily="2" charset="-122"/>
              </a:rPr>
              <a:t>高级专家全方位亲自关注</a:t>
            </a:r>
            <a:endParaRPr lang="en-US" altLang="zh-CN" sz="1200">
              <a:solidFill>
                <a:schemeClr val="bg2"/>
              </a:solidFill>
              <a:latin typeface="黑体" pitchFamily="2" charset="-122"/>
              <a:ea typeface="黑体" pitchFamily="2" charset="-122"/>
            </a:endParaRPr>
          </a:p>
          <a:p>
            <a:pPr marL="177800" indent="-177800" algn="l">
              <a:buClr>
                <a:schemeClr val="tx2"/>
              </a:buClr>
              <a:buSzPct val="75000"/>
              <a:buFont typeface="Arial" charset="0"/>
              <a:buChar char="►"/>
            </a:pPr>
            <a:r>
              <a:rPr lang="zh-CN" altLang="en-US" sz="1200">
                <a:solidFill>
                  <a:srgbClr val="646464"/>
                </a:solidFill>
                <a:latin typeface="黑体" pitchFamily="2" charset="-122"/>
                <a:ea typeface="黑体" pitchFamily="2" charset="-122"/>
              </a:rPr>
              <a:t>强度与深度</a:t>
            </a:r>
          </a:p>
          <a:p>
            <a:pPr marL="177800" indent="-177800" algn="l">
              <a:buClr>
                <a:schemeClr val="tx2"/>
              </a:buClr>
              <a:buSzPct val="75000"/>
              <a:buFont typeface="Arial" charset="0"/>
              <a:buChar char="►"/>
            </a:pPr>
            <a:r>
              <a:rPr lang="zh-CN" altLang="en-US" sz="1200">
                <a:solidFill>
                  <a:srgbClr val="646464"/>
                </a:solidFill>
                <a:latin typeface="黑体" pitchFamily="2" charset="-122"/>
                <a:ea typeface="黑体" pitchFamily="2" charset="-122"/>
              </a:rPr>
              <a:t>行业专家</a:t>
            </a:r>
          </a:p>
          <a:p>
            <a:pPr marL="177800" indent="-177800" algn="l">
              <a:buClr>
                <a:schemeClr val="accent1"/>
              </a:buClr>
              <a:buSzPct val="75000"/>
              <a:buFont typeface="Arial" charset="0"/>
              <a:buNone/>
            </a:pPr>
            <a:endParaRPr lang="zh-CN" altLang="en-US" sz="1200">
              <a:solidFill>
                <a:srgbClr val="646464"/>
              </a:solidFill>
              <a:latin typeface="黑体" pitchFamily="2" charset="-122"/>
              <a:ea typeface="黑体" pitchFamily="2" charset="-122"/>
            </a:endParaRPr>
          </a:p>
        </p:txBody>
      </p:sp>
      <p:sp>
        <p:nvSpPr>
          <p:cNvPr id="777222" name="Rectangle 6"/>
          <p:cNvSpPr>
            <a:spLocks noChangeAspect="1" noChangeArrowheads="1"/>
          </p:cNvSpPr>
          <p:nvPr/>
        </p:nvSpPr>
        <p:spPr bwMode="auto">
          <a:xfrm>
            <a:off x="3563938" y="1447800"/>
            <a:ext cx="2743200" cy="320675"/>
          </a:xfrm>
          <a:prstGeom prst="rect">
            <a:avLst/>
          </a:prstGeom>
          <a:solidFill>
            <a:schemeClr val="bg2"/>
          </a:solidFill>
          <a:ln w="12700" algn="ctr">
            <a:solidFill>
              <a:srgbClr val="91278F"/>
            </a:solidFill>
            <a:miter lim="800000"/>
            <a:headEnd/>
            <a:tailEnd/>
          </a:ln>
          <a:effectLst/>
        </p:spPr>
        <p:txBody>
          <a:bodyPr anchor="ctr"/>
          <a:lstStyle/>
          <a:p>
            <a:pPr marL="109538" indent="-109538">
              <a:spcBef>
                <a:spcPct val="20000"/>
              </a:spcBef>
            </a:pPr>
            <a:r>
              <a:rPr lang="zh-CN" altLang="en-US" sz="1200" b="1">
                <a:ea typeface="黑体" pitchFamily="2" charset="-122"/>
              </a:rPr>
              <a:t>专注的、集中的专业知识</a:t>
            </a:r>
            <a:endParaRPr lang="en-US" altLang="zh-CN" sz="1200" b="1">
              <a:ea typeface="黑体" pitchFamily="2" charset="-122"/>
            </a:endParaRPr>
          </a:p>
        </p:txBody>
      </p:sp>
      <p:sp>
        <p:nvSpPr>
          <p:cNvPr id="777223" name="Rectangle 7"/>
          <p:cNvSpPr>
            <a:spLocks noChangeAspect="1" noChangeArrowheads="1"/>
          </p:cNvSpPr>
          <p:nvPr/>
        </p:nvSpPr>
        <p:spPr bwMode="auto">
          <a:xfrm>
            <a:off x="6392863" y="1768475"/>
            <a:ext cx="2741612" cy="1804988"/>
          </a:xfrm>
          <a:prstGeom prst="rect">
            <a:avLst/>
          </a:prstGeom>
          <a:noFill/>
          <a:ln w="12700" algn="ctr">
            <a:solidFill>
              <a:srgbClr val="2C973E"/>
            </a:solidFill>
            <a:miter lim="800000"/>
            <a:headEnd/>
            <a:tailEnd/>
          </a:ln>
          <a:effectLst/>
        </p:spPr>
        <p:txBody>
          <a:bodyPr/>
          <a:lstStyle/>
          <a:p>
            <a:pPr marL="177800" indent="-177800" algn="l">
              <a:buClr>
                <a:schemeClr val="tx2"/>
              </a:buClr>
              <a:buSzPct val="75000"/>
              <a:buFont typeface="Arial" charset="0"/>
              <a:buChar char="►"/>
            </a:pPr>
            <a:r>
              <a:rPr lang="zh-CN" altLang="en-US" sz="1200">
                <a:solidFill>
                  <a:srgbClr val="646464"/>
                </a:solidFill>
                <a:latin typeface="黑体" pitchFamily="2" charset="-122"/>
                <a:ea typeface="黑体" pitchFamily="2" charset="-122"/>
              </a:rPr>
              <a:t>坦率、真诚的关系</a:t>
            </a:r>
            <a:endParaRPr lang="en-US" altLang="zh-CN" sz="1200">
              <a:solidFill>
                <a:srgbClr val="646464"/>
              </a:solidFill>
              <a:latin typeface="黑体" pitchFamily="2" charset="-122"/>
              <a:ea typeface="黑体" pitchFamily="2" charset="-122"/>
            </a:endParaRPr>
          </a:p>
          <a:p>
            <a:pPr marL="177800" indent="-177800" algn="l">
              <a:buClr>
                <a:schemeClr val="tx2"/>
              </a:buClr>
              <a:buSzPct val="75000"/>
              <a:buFont typeface="Arial" charset="0"/>
              <a:buChar char="►"/>
            </a:pPr>
            <a:r>
              <a:rPr lang="zh-CN" altLang="en-US" sz="1200">
                <a:solidFill>
                  <a:srgbClr val="646464"/>
                </a:solidFill>
                <a:latin typeface="黑体" pitchFamily="2" charset="-122"/>
                <a:ea typeface="黑体" pitchFamily="2" charset="-122"/>
              </a:rPr>
              <a:t>密切的合作 </a:t>
            </a:r>
          </a:p>
          <a:p>
            <a:pPr marL="177800" indent="-177800" algn="l">
              <a:buClr>
                <a:schemeClr val="tx2"/>
              </a:buClr>
              <a:buSzPct val="75000"/>
              <a:buFont typeface="Arial" charset="0"/>
              <a:buChar char="►"/>
            </a:pPr>
            <a:r>
              <a:rPr lang="zh-CN" altLang="en-US" sz="1200">
                <a:solidFill>
                  <a:srgbClr val="646464"/>
                </a:solidFill>
                <a:latin typeface="黑体" pitchFamily="2" charset="-122"/>
                <a:ea typeface="黑体" pitchFamily="2" charset="-122"/>
              </a:rPr>
              <a:t>主动</a:t>
            </a:r>
          </a:p>
          <a:p>
            <a:pPr marL="177800" indent="-177800" algn="l">
              <a:buClr>
                <a:schemeClr val="tx2"/>
              </a:buClr>
              <a:buSzPct val="75000"/>
              <a:buFont typeface="Arial" charset="0"/>
              <a:buChar char="►"/>
            </a:pPr>
            <a:r>
              <a:rPr lang="zh-CN" altLang="en-US" sz="1200">
                <a:solidFill>
                  <a:srgbClr val="646464"/>
                </a:solidFill>
                <a:latin typeface="黑体" pitchFamily="2" charset="-122"/>
                <a:ea typeface="黑体" pitchFamily="2" charset="-122"/>
              </a:rPr>
              <a:t>创新与诚实</a:t>
            </a:r>
          </a:p>
          <a:p>
            <a:pPr marL="177800" indent="-177800" algn="l">
              <a:buClr>
                <a:schemeClr val="tx2"/>
              </a:buClr>
              <a:buSzPct val="75000"/>
              <a:buFont typeface="Arial" charset="0"/>
              <a:buChar char="►"/>
            </a:pPr>
            <a:r>
              <a:rPr lang="zh-CN" altLang="en-US" sz="1200">
                <a:solidFill>
                  <a:srgbClr val="646464"/>
                </a:solidFill>
                <a:latin typeface="黑体" pitchFamily="2" charset="-122"/>
                <a:ea typeface="黑体" pitchFamily="2" charset="-122"/>
              </a:rPr>
              <a:t>致力于客户的日程表</a:t>
            </a:r>
            <a:endParaRPr lang="en-US" altLang="zh-CN" sz="1200">
              <a:solidFill>
                <a:srgbClr val="646464"/>
              </a:solidFill>
              <a:latin typeface="黑体" pitchFamily="2" charset="-122"/>
              <a:ea typeface="黑体" pitchFamily="2" charset="-122"/>
            </a:endParaRPr>
          </a:p>
        </p:txBody>
      </p:sp>
      <p:sp>
        <p:nvSpPr>
          <p:cNvPr id="777224" name="Rectangle 8"/>
          <p:cNvSpPr>
            <a:spLocks noChangeAspect="1" noChangeArrowheads="1"/>
          </p:cNvSpPr>
          <p:nvPr/>
        </p:nvSpPr>
        <p:spPr bwMode="auto">
          <a:xfrm>
            <a:off x="6392863" y="1447800"/>
            <a:ext cx="2741612" cy="320675"/>
          </a:xfrm>
          <a:prstGeom prst="rect">
            <a:avLst/>
          </a:prstGeom>
          <a:solidFill>
            <a:schemeClr val="bg2"/>
          </a:solidFill>
          <a:ln w="12700" algn="ctr">
            <a:solidFill>
              <a:srgbClr val="2C973E"/>
            </a:solidFill>
            <a:miter lim="800000"/>
            <a:headEnd/>
            <a:tailEnd/>
          </a:ln>
          <a:effectLst/>
        </p:spPr>
        <p:txBody>
          <a:bodyPr anchor="ctr"/>
          <a:lstStyle/>
          <a:p>
            <a:pPr marL="109538" indent="-109538">
              <a:spcBef>
                <a:spcPct val="20000"/>
              </a:spcBef>
            </a:pPr>
            <a:r>
              <a:rPr lang="zh-CN" altLang="en-US" sz="1200" b="1">
                <a:ea typeface="黑体" pitchFamily="2" charset="-122"/>
              </a:rPr>
              <a:t>安永经验</a:t>
            </a:r>
          </a:p>
        </p:txBody>
      </p:sp>
      <p:sp>
        <p:nvSpPr>
          <p:cNvPr id="777225" name="Rectangle 9"/>
          <p:cNvSpPr>
            <a:spLocks noChangeAspect="1" noChangeArrowheads="1"/>
          </p:cNvSpPr>
          <p:nvPr/>
        </p:nvSpPr>
        <p:spPr bwMode="gray">
          <a:xfrm>
            <a:off x="731838" y="4957763"/>
            <a:ext cx="8402637" cy="376237"/>
          </a:xfrm>
          <a:prstGeom prst="rect">
            <a:avLst/>
          </a:prstGeom>
          <a:solidFill>
            <a:schemeClr val="bg1"/>
          </a:solidFill>
          <a:ln w="12700">
            <a:solidFill>
              <a:srgbClr val="FF0000"/>
            </a:solidFill>
            <a:miter lim="800000"/>
            <a:headEnd/>
            <a:tailEnd/>
          </a:ln>
          <a:effectLst/>
        </p:spPr>
        <p:txBody>
          <a:bodyPr wrap="none" lIns="92075" tIns="46038" rIns="92075" bIns="46038" anchor="ctr"/>
          <a:lstStyle/>
          <a:p>
            <a:pPr eaLnBrk="0" hangingPunct="0"/>
            <a:r>
              <a:rPr lang="zh-CN" altLang="en-US" sz="1400">
                <a:solidFill>
                  <a:schemeClr val="tx1"/>
                </a:solidFill>
                <a:ea typeface="黑体" pitchFamily="2" charset="-122"/>
              </a:rPr>
              <a:t>我们通过提供最高质量的建议与服务为客户提供竞争优势。</a:t>
            </a:r>
            <a:endParaRPr lang="en-US" altLang="zh-CN" sz="1400">
              <a:solidFill>
                <a:schemeClr val="tx1"/>
              </a:solidFill>
              <a:ea typeface="黑体" pitchFamily="2" charset="-122"/>
            </a:endParaRPr>
          </a:p>
        </p:txBody>
      </p:sp>
      <p:sp>
        <p:nvSpPr>
          <p:cNvPr id="777226" name="AutoShape 10"/>
          <p:cNvSpPr>
            <a:spLocks noChangeAspect="1" noChangeArrowheads="1"/>
          </p:cNvSpPr>
          <p:nvPr/>
        </p:nvSpPr>
        <p:spPr bwMode="auto">
          <a:xfrm rot="5400000">
            <a:off x="4576763" y="2392363"/>
            <a:ext cx="703262" cy="3808412"/>
          </a:xfrm>
          <a:prstGeom prst="homePlate">
            <a:avLst>
              <a:gd name="adj" fmla="val 45894"/>
            </a:avLst>
          </a:prstGeom>
          <a:solidFill>
            <a:srgbClr val="FFD200"/>
          </a:solidFill>
          <a:ln w="38100" algn="ctr">
            <a:noFill/>
            <a:miter lim="800000"/>
            <a:headEnd/>
            <a:tailEnd/>
          </a:ln>
          <a:effectLst/>
        </p:spPr>
        <p:txBody>
          <a:bodyPr rot="10800000" vert="eaVert" wrap="none" anchor="ctr"/>
          <a:lstStyle/>
          <a:p>
            <a:pPr marL="12700" indent="-12700">
              <a:spcBef>
                <a:spcPct val="50000"/>
              </a:spcBef>
            </a:pPr>
            <a:r>
              <a:rPr lang="zh-CN" altLang="en-US" sz="1400" b="1">
                <a:solidFill>
                  <a:schemeClr val="bg2"/>
                </a:solidFill>
                <a:ea typeface="黑体" pitchFamily="2" charset="-122"/>
              </a:rPr>
              <a:t>带来的优势</a:t>
            </a:r>
          </a:p>
        </p:txBody>
      </p:sp>
      <p:sp>
        <p:nvSpPr>
          <p:cNvPr id="777227" name="Rectangle 11"/>
          <p:cNvSpPr>
            <a:spLocks noChangeAspect="1" noChangeArrowheads="1"/>
          </p:cNvSpPr>
          <p:nvPr/>
        </p:nvSpPr>
        <p:spPr bwMode="auto">
          <a:xfrm>
            <a:off x="731838" y="1768475"/>
            <a:ext cx="2741612" cy="1447800"/>
          </a:xfrm>
          <a:prstGeom prst="rect">
            <a:avLst/>
          </a:prstGeom>
          <a:noFill/>
          <a:ln w="12700" algn="ctr">
            <a:noFill/>
            <a:miter lim="800000"/>
            <a:headEnd/>
            <a:tailEnd/>
          </a:ln>
          <a:effectLst/>
        </p:spPr>
        <p:txBody>
          <a:bodyPr/>
          <a:lstStyle/>
          <a:p>
            <a:pPr marL="177800" indent="-177800" algn="l">
              <a:buClr>
                <a:schemeClr val="tx2"/>
              </a:buClr>
              <a:buSzPct val="75000"/>
              <a:buFont typeface="Arial" charset="0"/>
              <a:buChar char="►"/>
            </a:pPr>
            <a:r>
              <a:rPr lang="zh-CN" altLang="en-US" sz="1200" dirty="0">
                <a:solidFill>
                  <a:srgbClr val="646464"/>
                </a:solidFill>
                <a:latin typeface="黑体" pitchFamily="2" charset="-122"/>
                <a:ea typeface="黑体" pitchFamily="2" charset="-122"/>
              </a:rPr>
              <a:t>合适的团队</a:t>
            </a:r>
            <a:r>
              <a:rPr lang="en-US" altLang="zh-CN" sz="1200" dirty="0">
                <a:solidFill>
                  <a:srgbClr val="646464"/>
                </a:solidFill>
                <a:latin typeface="黑体" pitchFamily="2" charset="-122"/>
                <a:ea typeface="黑体" pitchFamily="2" charset="-122"/>
              </a:rPr>
              <a:t>-</a:t>
            </a:r>
            <a:r>
              <a:rPr lang="zh-CN" altLang="en-US" sz="1200" dirty="0">
                <a:solidFill>
                  <a:srgbClr val="646464"/>
                </a:solidFill>
                <a:latin typeface="黑体" pitchFamily="2" charset="-122"/>
                <a:ea typeface="黑体" pitchFamily="2" charset="-122"/>
              </a:rPr>
              <a:t>具有当地专业知识的全球团队</a:t>
            </a:r>
            <a:endParaRPr lang="en-US" altLang="zh-CN" sz="1200" dirty="0">
              <a:solidFill>
                <a:srgbClr val="646464"/>
              </a:solidFill>
              <a:latin typeface="黑体" pitchFamily="2" charset="-122"/>
              <a:ea typeface="黑体" pitchFamily="2" charset="-122"/>
            </a:endParaRPr>
          </a:p>
          <a:p>
            <a:pPr marL="177800" indent="-177800" algn="l">
              <a:buClr>
                <a:schemeClr val="tx2"/>
              </a:buClr>
              <a:buSzPct val="75000"/>
              <a:buFont typeface="Arial" charset="0"/>
              <a:buChar char="►"/>
            </a:pPr>
            <a:r>
              <a:rPr lang="zh-CN" altLang="en-US" sz="1200" dirty="0">
                <a:solidFill>
                  <a:srgbClr val="646464"/>
                </a:solidFill>
                <a:latin typeface="黑体" pitchFamily="2" charset="-122"/>
                <a:ea typeface="黑体" pitchFamily="2" charset="-122"/>
              </a:rPr>
              <a:t>完美的服务</a:t>
            </a:r>
            <a:r>
              <a:rPr lang="en-US" altLang="zh-CN" sz="1200" dirty="0">
                <a:solidFill>
                  <a:srgbClr val="646464"/>
                </a:solidFill>
                <a:latin typeface="黑体" pitchFamily="2" charset="-122"/>
                <a:ea typeface="黑体" pitchFamily="2" charset="-122"/>
              </a:rPr>
              <a:t>-</a:t>
            </a:r>
            <a:r>
              <a:rPr lang="zh-CN" altLang="en-US" sz="1200" dirty="0" smtClean="0">
                <a:solidFill>
                  <a:srgbClr val="646464"/>
                </a:solidFill>
                <a:latin typeface="黑体" pitchFamily="2" charset="-122"/>
                <a:ea typeface="黑体" pitchFamily="2" charset="-122"/>
              </a:rPr>
              <a:t>在亚太地区</a:t>
            </a:r>
            <a:r>
              <a:rPr lang="zh-CN" altLang="en-US" sz="1200" dirty="0">
                <a:solidFill>
                  <a:srgbClr val="646464"/>
                </a:solidFill>
                <a:latin typeface="黑体" pitchFamily="2" charset="-122"/>
                <a:ea typeface="黑体" pitchFamily="2" charset="-122"/>
              </a:rPr>
              <a:t>作为一个整体的财务交易咨询服务团队</a:t>
            </a:r>
            <a:endParaRPr lang="en-US" altLang="zh-CN" sz="1200" dirty="0">
              <a:solidFill>
                <a:srgbClr val="646464"/>
              </a:solidFill>
              <a:latin typeface="黑体" pitchFamily="2" charset="-122"/>
              <a:ea typeface="黑体" pitchFamily="2" charset="-122"/>
            </a:endParaRPr>
          </a:p>
          <a:p>
            <a:pPr marL="177800" indent="-177800" algn="l">
              <a:buClr>
                <a:schemeClr val="tx2"/>
              </a:buClr>
              <a:buSzPct val="75000"/>
              <a:buFont typeface="Arial" charset="0"/>
              <a:buChar char="►"/>
            </a:pPr>
            <a:r>
              <a:rPr lang="zh-CN" altLang="en-US" sz="1200" dirty="0">
                <a:solidFill>
                  <a:srgbClr val="646464"/>
                </a:solidFill>
                <a:latin typeface="黑体" pitchFamily="2" charset="-122"/>
                <a:ea typeface="黑体" pitchFamily="2" charset="-122"/>
              </a:rPr>
              <a:t>一个有凝聚力的、具有多项技能的团队</a:t>
            </a:r>
            <a:endParaRPr lang="en-US" altLang="zh-CN" sz="1200" dirty="0">
              <a:solidFill>
                <a:srgbClr val="646464"/>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66400" y="266205"/>
            <a:ext cx="9658350" cy="990600"/>
          </a:xfrm>
        </p:spPr>
        <p:txBody>
          <a:bodyPr/>
          <a:lstStyle/>
          <a:p>
            <a:pPr eaLnBrk="1" hangingPunct="1"/>
            <a:r>
              <a:rPr lang="zh-CN" altLang="en-US" b="1" dirty="0" smtClean="0"/>
              <a:t>中型融资或并购交易市场的领先者</a:t>
            </a:r>
          </a:p>
        </p:txBody>
      </p:sp>
      <p:sp>
        <p:nvSpPr>
          <p:cNvPr id="46083" name="Text Box 3"/>
          <p:cNvSpPr txBox="1">
            <a:spLocks noChangeArrowheads="1"/>
          </p:cNvSpPr>
          <p:nvPr/>
        </p:nvSpPr>
        <p:spPr bwMode="auto">
          <a:xfrm>
            <a:off x="509059" y="1257300"/>
            <a:ext cx="8691827" cy="498598"/>
          </a:xfrm>
          <a:prstGeom prst="rect">
            <a:avLst/>
          </a:prstGeom>
          <a:noFill/>
          <a:ln w="9525">
            <a:noFill/>
            <a:miter lim="800000"/>
            <a:headEnd/>
            <a:tailEnd/>
          </a:ln>
        </p:spPr>
        <p:txBody>
          <a:bodyPr lIns="0" tIns="0" rIns="0" bIns="0">
            <a:spAutoFit/>
          </a:bodyPr>
          <a:lstStyle/>
          <a:p>
            <a:pPr algn="l">
              <a:lnSpc>
                <a:spcPct val="90000"/>
              </a:lnSpc>
              <a:spcBef>
                <a:spcPct val="50000"/>
              </a:spcBef>
              <a:buClr>
                <a:schemeClr val="accent2"/>
              </a:buClr>
              <a:buSzPct val="80000"/>
              <a:buFont typeface="华文楷体" pitchFamily="2" charset="-122"/>
              <a:buNone/>
            </a:pPr>
            <a:r>
              <a:rPr lang="zh-CN" altLang="en-US" sz="1800" dirty="0">
                <a:solidFill>
                  <a:schemeClr val="bg2"/>
                </a:solidFill>
                <a:latin typeface="黑体" pitchFamily="2" charset="-122"/>
                <a:ea typeface="Arial Unicode MS" pitchFamily="34" charset="-122"/>
                <a:cs typeface="Arial Unicode MS" pitchFamily="34" charset="-122"/>
              </a:rPr>
              <a:t>安永是全球财务顾问服务领域的重要参与者。凭借着其丰富的并购交易经验，安永无论是为投资方抑或为出售方提供财务顾问服务</a:t>
            </a:r>
            <a:r>
              <a:rPr lang="zh-CN" altLang="en-US" sz="1800" dirty="0" smtClean="0">
                <a:solidFill>
                  <a:schemeClr val="bg2"/>
                </a:solidFill>
                <a:latin typeface="黑体" pitchFamily="2" charset="-122"/>
                <a:ea typeface="Arial Unicode MS" pitchFamily="34" charset="-122"/>
                <a:cs typeface="Arial Unicode MS" pitchFamily="34" charset="-122"/>
              </a:rPr>
              <a:t>，在亚太区均</a:t>
            </a:r>
            <a:r>
              <a:rPr lang="zh-CN" altLang="en-US" sz="1800" dirty="0">
                <a:solidFill>
                  <a:schemeClr val="bg2"/>
                </a:solidFill>
                <a:latin typeface="黑体" pitchFamily="2" charset="-122"/>
                <a:ea typeface="Arial Unicode MS" pitchFamily="34" charset="-122"/>
                <a:cs typeface="Arial Unicode MS" pitchFamily="34" charset="-122"/>
              </a:rPr>
              <a:t>居于领先</a:t>
            </a:r>
            <a:r>
              <a:rPr lang="zh-CN" altLang="en-US" sz="1800" dirty="0" smtClean="0">
                <a:solidFill>
                  <a:schemeClr val="bg2"/>
                </a:solidFill>
                <a:latin typeface="黑体" pitchFamily="2" charset="-122"/>
                <a:ea typeface="Arial Unicode MS" pitchFamily="34" charset="-122"/>
                <a:cs typeface="Arial Unicode MS" pitchFamily="34" charset="-122"/>
              </a:rPr>
              <a:t>地位</a:t>
            </a:r>
            <a:r>
              <a:rPr lang="zh-CN" altLang="en-US" dirty="0" smtClean="0">
                <a:solidFill>
                  <a:schemeClr val="bg2"/>
                </a:solidFill>
                <a:latin typeface="黑体" pitchFamily="2" charset="-122"/>
                <a:ea typeface="Arial Unicode MS" pitchFamily="34" charset="-122"/>
                <a:cs typeface="Arial Unicode MS" pitchFamily="34" charset="-122"/>
              </a:rPr>
              <a:t>。</a:t>
            </a:r>
            <a:endParaRPr lang="zh-CN" altLang="en-US" sz="1800" dirty="0">
              <a:solidFill>
                <a:schemeClr val="bg2"/>
              </a:solidFill>
              <a:latin typeface="黑体" pitchFamily="2" charset="-122"/>
              <a:ea typeface="Arial Unicode MS" pitchFamily="34" charset="-122"/>
              <a:cs typeface="Arial Unicode MS" pitchFamily="34" charset="-122"/>
            </a:endParaRPr>
          </a:p>
        </p:txBody>
      </p:sp>
      <p:grpSp>
        <p:nvGrpSpPr>
          <p:cNvPr id="2" name="Group 4"/>
          <p:cNvGrpSpPr>
            <a:grpSpLocks/>
          </p:cNvGrpSpPr>
          <p:nvPr/>
        </p:nvGrpSpPr>
        <p:grpSpPr bwMode="auto">
          <a:xfrm>
            <a:off x="861616" y="2201794"/>
            <a:ext cx="7768299" cy="3596298"/>
            <a:chOff x="501" y="1381"/>
            <a:chExt cx="4517" cy="1868"/>
          </a:xfrm>
        </p:grpSpPr>
        <p:sp>
          <p:nvSpPr>
            <p:cNvPr id="46086" name="Text Box 6"/>
            <p:cNvSpPr txBox="1">
              <a:spLocks noChangeArrowheads="1"/>
            </p:cNvSpPr>
            <p:nvPr/>
          </p:nvSpPr>
          <p:spPr bwMode="auto">
            <a:xfrm>
              <a:off x="501" y="3073"/>
              <a:ext cx="2512" cy="176"/>
            </a:xfrm>
            <a:prstGeom prst="rect">
              <a:avLst/>
            </a:prstGeom>
            <a:noFill/>
            <a:ln w="9525">
              <a:noFill/>
              <a:miter lim="800000"/>
              <a:headEnd/>
              <a:tailEnd/>
            </a:ln>
          </p:spPr>
          <p:txBody>
            <a:bodyPr>
              <a:spAutoFit/>
            </a:bodyPr>
            <a:lstStyle/>
            <a:p>
              <a:pPr algn="l" eaLnBrk="0" hangingPunct="0">
                <a:spcBef>
                  <a:spcPct val="50000"/>
                </a:spcBef>
                <a:buClrTx/>
                <a:buFontTx/>
                <a:buNone/>
              </a:pPr>
              <a:r>
                <a:rPr lang="zh-CN" altLang="en-US" sz="1600" dirty="0">
                  <a:solidFill>
                    <a:srgbClr val="5F5F5F"/>
                  </a:solidFill>
                  <a:latin typeface="黑体" pitchFamily="2" charset="-122"/>
                </a:rPr>
                <a:t>来源：</a:t>
              </a:r>
              <a:r>
                <a:rPr lang="en-US" altLang="zh-CN" sz="1600" dirty="0">
                  <a:solidFill>
                    <a:srgbClr val="5F5F5F"/>
                  </a:solidFill>
                  <a:latin typeface="黑体" pitchFamily="2" charset="-122"/>
                </a:rPr>
                <a:t>Bloomberg</a:t>
              </a:r>
            </a:p>
          </p:txBody>
        </p:sp>
        <p:sp>
          <p:nvSpPr>
            <p:cNvPr id="46087" name="Text Box 7"/>
            <p:cNvSpPr txBox="1">
              <a:spLocks noChangeArrowheads="1"/>
            </p:cNvSpPr>
            <p:nvPr/>
          </p:nvSpPr>
          <p:spPr bwMode="auto">
            <a:xfrm>
              <a:off x="622" y="1381"/>
              <a:ext cx="4396" cy="368"/>
            </a:xfrm>
            <a:prstGeom prst="rect">
              <a:avLst/>
            </a:prstGeom>
            <a:solidFill>
              <a:srgbClr val="FFC000"/>
            </a:solidFill>
            <a:ln w="9525">
              <a:solidFill>
                <a:srgbClr val="FFFF00"/>
              </a:solidFill>
              <a:miter lim="800000"/>
              <a:headEnd/>
              <a:tailEnd/>
            </a:ln>
          </p:spPr>
          <p:txBody>
            <a:bodyPr anchorCtr="1">
              <a:spAutoFit/>
            </a:bodyPr>
            <a:lstStyle/>
            <a:p>
              <a:pPr marL="176213" indent="-176213" algn="ctr">
                <a:spcBef>
                  <a:spcPct val="50000"/>
                </a:spcBef>
                <a:buFontTx/>
                <a:buNone/>
              </a:pPr>
              <a:r>
                <a:rPr lang="en-US" altLang="zh-CN" sz="1600" b="1" dirty="0" smtClean="0">
                  <a:solidFill>
                    <a:schemeClr val="bg2"/>
                  </a:solidFill>
                  <a:latin typeface="黑体" pitchFamily="2" charset="-122"/>
                </a:rPr>
                <a:t>2009</a:t>
              </a:r>
              <a:r>
                <a:rPr lang="zh-CN" altLang="en-US" sz="1600" b="1" dirty="0" smtClean="0">
                  <a:solidFill>
                    <a:schemeClr val="bg2"/>
                  </a:solidFill>
                  <a:latin typeface="黑体" pitchFamily="2" charset="-122"/>
                </a:rPr>
                <a:t>年亚太区（不包括日本）并购</a:t>
              </a:r>
              <a:r>
                <a:rPr lang="zh-CN" altLang="en-US" sz="1600" b="1" dirty="0">
                  <a:solidFill>
                    <a:schemeClr val="bg2"/>
                  </a:solidFill>
                  <a:latin typeface="黑体" pitchFamily="2" charset="-122"/>
                </a:rPr>
                <a:t>交易</a:t>
              </a:r>
            </a:p>
            <a:p>
              <a:pPr marL="176213" indent="-176213" algn="ctr">
                <a:spcBef>
                  <a:spcPct val="50000"/>
                </a:spcBef>
                <a:buFontTx/>
                <a:buNone/>
              </a:pPr>
              <a:r>
                <a:rPr lang="zh-CN" altLang="en-US" sz="1600" b="1" dirty="0" smtClean="0">
                  <a:solidFill>
                    <a:schemeClr val="bg2"/>
                  </a:solidFill>
                  <a:latin typeface="黑体" pitchFamily="2" charset="-122"/>
                </a:rPr>
                <a:t>四大会计师事务所在全球</a:t>
              </a:r>
              <a:r>
                <a:rPr lang="en-US" altLang="zh-CN" sz="1600" b="1" dirty="0" smtClean="0">
                  <a:solidFill>
                    <a:schemeClr val="bg2"/>
                  </a:solidFill>
                  <a:latin typeface="黑体" pitchFamily="2" charset="-122"/>
                </a:rPr>
                <a:t>TOP20</a:t>
              </a:r>
              <a:r>
                <a:rPr lang="zh-CN" altLang="en-US" sz="1600" b="1" dirty="0" smtClean="0">
                  <a:solidFill>
                    <a:schemeClr val="bg2"/>
                  </a:solidFill>
                  <a:latin typeface="黑体" pitchFamily="2" charset="-122"/>
                </a:rPr>
                <a:t>财务顾问中的</a:t>
              </a:r>
              <a:r>
                <a:rPr lang="zh-CN" altLang="en-US" sz="1600" b="1" dirty="0">
                  <a:solidFill>
                    <a:schemeClr val="bg2"/>
                  </a:solidFill>
                  <a:latin typeface="黑体" pitchFamily="2" charset="-122"/>
                </a:rPr>
                <a:t>排名</a:t>
              </a:r>
            </a:p>
          </p:txBody>
        </p:sp>
      </p:grpSp>
      <p:sp>
        <p:nvSpPr>
          <p:cNvPr id="8" name="Slide Number Placeholder 5"/>
          <p:cNvSpPr>
            <a:spLocks noGrp="1"/>
          </p:cNvSpPr>
          <p:nvPr>
            <p:ph type="sldNum" sz="quarter" idx="12"/>
          </p:nvPr>
        </p:nvSpPr>
        <p:spPr>
          <a:xfrm>
            <a:off x="2163763" y="6429375"/>
            <a:ext cx="857250" cy="168275"/>
          </a:xfrm>
        </p:spPr>
        <p:txBody>
          <a:bodyPr/>
          <a:lstStyle/>
          <a:p>
            <a:r>
              <a:rPr lang="zh-CN" altLang="en-US" dirty="0"/>
              <a:t>第 </a:t>
            </a:r>
            <a:fld id="{25E777B4-1045-4428-BA17-A322C82B446F}" type="slidenum">
              <a:rPr lang="en-US" altLang="zh-CN"/>
              <a:pPr/>
              <a:t>9</a:t>
            </a:fld>
            <a:r>
              <a:rPr lang="zh-CN" altLang="en-US" dirty="0"/>
              <a:t>页</a:t>
            </a:r>
          </a:p>
        </p:txBody>
      </p:sp>
      <p:sp>
        <p:nvSpPr>
          <p:cNvPr id="9" name="Footer Placeholder 3"/>
          <p:cNvSpPr>
            <a:spLocks noGrp="1"/>
          </p:cNvSpPr>
          <p:nvPr>
            <p:ph type="ftr" sz="quarter" idx="10"/>
          </p:nvPr>
        </p:nvSpPr>
        <p:spPr>
          <a:xfrm>
            <a:off x="3079750" y="6429375"/>
            <a:ext cx="3729038" cy="168275"/>
          </a:xfrm>
        </p:spPr>
        <p:txBody>
          <a:bodyPr/>
          <a:lstStyle/>
          <a:p>
            <a:r>
              <a:rPr lang="zh-CN" altLang="en-US" dirty="0"/>
              <a:t>财务交易咨询服务建议书</a:t>
            </a:r>
          </a:p>
        </p:txBody>
      </p:sp>
      <p:pic>
        <p:nvPicPr>
          <p:cNvPr id="2053" name="Picture 5"/>
          <p:cNvPicPr>
            <a:picLocks noChangeAspect="1" noChangeArrowheads="1"/>
          </p:cNvPicPr>
          <p:nvPr/>
        </p:nvPicPr>
        <p:blipFill>
          <a:blip r:embed="rId2" cstate="print"/>
          <a:srcRect/>
          <a:stretch>
            <a:fillRect/>
          </a:stretch>
        </p:blipFill>
        <p:spPr bwMode="auto">
          <a:xfrm>
            <a:off x="1069711" y="2951163"/>
            <a:ext cx="7560204" cy="20780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4 - &amp;quot;Text styles&amp;quot;&quot;/&gt;&lt;property id=&quot;20307&quot; value=&quot;278&quot;/&gt;&lt;/object&gt;&lt;object type=&quot;3&quot; unique_id=&quot;10114&quot;&gt;&lt;property id=&quot;20148&quot; value=&quot;5&quot;/&gt;&lt;property id=&quot;20300&quot; value=&quot;Slide 1 - &amp;quot;Title (Arial bold 30 point)&amp;quot;&quot;/&gt;&lt;property id=&quot;20307&quot; value=&quot;285&quot;/&gt;&lt;/object&gt;&lt;object type=&quot;3&quot; unique_id=&quot;10283&quot;&gt;&lt;property id=&quot;20148&quot; value=&quot;5&quot;/&gt;&lt;property id=&quot;20300&quot; value=&quot;Slide 2 - &amp;quot;Agenda&amp;quot;&quot;/&gt;&lt;property id=&quot;20307&quot; value=&quot;287&quot;/&gt;&lt;/object&gt;&lt;object type=&quot;3&quot; unique_id=&quot;10284&quot;&gt;&lt;property id=&quot;20148&quot; value=&quot;5&quot;/&gt;&lt;property id=&quot;20300&quot; value=&quot;Slide 3 - &amp;quot;Divider slide&amp;quot;&quot;/&gt;&lt;property id=&quot;20307&quot; value=&quot;288&quot;/&gt;&lt;/object&gt;&lt;object type=&quot;3&quot; unique_id=&quot;10287&quot;&gt;&lt;property id=&quot;20148&quot; value=&quot;5&quot;/&gt;&lt;property id=&quot;20300&quot; value=&quot;Slide 9 - &amp;quot;Thank you&amp;quot;&quot;/&gt;&lt;property id=&quot;20307&quot; value=&quot;286&quot;/&gt;&lt;/object&gt;&lt;object type=&quot;3&quot; unique_id=&quot;10476&quot;&gt;&lt;property id=&quot;20148&quot; value=&quot;5&quot;/&gt;&lt;property id=&quot;20300&quot; value=&quot;Slide 7 - &amp;quot;Table and text&amp;quot;&quot;/&gt;&lt;property id=&quot;20307&quot; value=&quot;295&quot;/&gt;&lt;/object&gt;&lt;object type=&quot;3&quot; unique_id=&quot;10775&quot;&gt;&lt;property id=&quot;20148&quot; value=&quot;5&quot;/&gt;&lt;property id=&quot;20300&quot; value=&quot;Slide 5 - &amp;quot;Text and column chart&amp;quot;&quot;/&gt;&lt;property id=&quot;20307&quot; value=&quot;301&quot;/&gt;&lt;/object&gt;&lt;object type=&quot;3&quot; unique_id=&quot;10776&quot;&gt;&lt;property id=&quot;20148&quot; value=&quot;5&quot;/&gt;&lt;property id=&quot;20300&quot; value=&quot;Slide 6 - &amp;quot;Text and line chart&amp;quot;&quot;/&gt;&lt;property id=&quot;20307&quot; value=&quot;302&quot;/&gt;&lt;/object&gt;&lt;object type=&quot;3&quot; unique_id=&quot;10780&quot;&gt;&lt;property id=&quot;20148&quot; value=&quot;5&quot;/&gt;&lt;property id=&quot;20300&quot; value=&quot;Slide 8 - &amp;quot;Text and table&amp;quot;&quot;/&gt;&lt;property id=&quot;20307&quot; value=&quot;304&quot;/&gt;&lt;/object&gt;&lt;/object&gt;&lt;/object&gt;&lt;/database&gt;"/>
</p:tagLst>
</file>

<file path=ppt/theme/theme1.xml><?xml version="1.0" encoding="utf-8"?>
<a:theme xmlns:a="http://schemas.openxmlformats.org/drawingml/2006/main" name="EY Presentation">
  <a:themeElements>
    <a:clrScheme name="EY Presentation 1">
      <a:dk1>
        <a:srgbClr val="000000"/>
      </a:dk1>
      <a:lt1>
        <a:srgbClr val="FFFFFF"/>
      </a:lt1>
      <a:dk2>
        <a:srgbClr val="FFD200"/>
      </a:dk2>
      <a:lt2>
        <a:srgbClr val="646464"/>
      </a:lt2>
      <a:accent1>
        <a:srgbClr val="808080"/>
      </a:accent1>
      <a:accent2>
        <a:srgbClr val="FFD200"/>
      </a:accent2>
      <a:accent3>
        <a:srgbClr val="FFFFFF"/>
      </a:accent3>
      <a:accent4>
        <a:srgbClr val="000000"/>
      </a:accent4>
      <a:accent5>
        <a:srgbClr val="C0C0C0"/>
      </a:accent5>
      <a:accent6>
        <a:srgbClr val="E7BE00"/>
      </a:accent6>
      <a:hlink>
        <a:srgbClr val="999999"/>
      </a:hlink>
      <a:folHlink>
        <a:srgbClr val="CCCCCC"/>
      </a:folHlink>
    </a:clrScheme>
    <a:fontScheme name="EY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1"/>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accent1"/>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Arial" charset="0"/>
          </a:defRPr>
        </a:defPPr>
      </a:lstStyle>
    </a:lnDef>
  </a:objectDefaults>
  <a:extraClrSchemeLst>
    <a:extraClrScheme>
      <a:clrScheme name="EY Presentation 1">
        <a:dk1>
          <a:srgbClr val="000000"/>
        </a:dk1>
        <a:lt1>
          <a:srgbClr val="FFFFFF"/>
        </a:lt1>
        <a:dk2>
          <a:srgbClr val="FFD200"/>
        </a:dk2>
        <a:lt2>
          <a:srgbClr val="646464"/>
        </a:lt2>
        <a:accent1>
          <a:srgbClr val="808080"/>
        </a:accent1>
        <a:accent2>
          <a:srgbClr val="FFD200"/>
        </a:accent2>
        <a:accent3>
          <a:srgbClr val="FFFFFF"/>
        </a:accent3>
        <a:accent4>
          <a:srgbClr val="000000"/>
        </a:accent4>
        <a:accent5>
          <a:srgbClr val="C0C0C0"/>
        </a:accent5>
        <a:accent6>
          <a:srgbClr val="E7BE00"/>
        </a:accent6>
        <a:hlink>
          <a:srgbClr val="999999"/>
        </a:hlink>
        <a:folHlink>
          <a:srgbClr val="CCCCCC"/>
        </a:folHlink>
      </a:clrScheme>
      <a:clrMap bg1="lt1" tx1="dk1" bg2="lt2" tx2="dk2" accent1="accent1" accent2="accent2" accent3="accent3" accent4="accent4" accent5="accent5" accent6="accent6" hlink="hlink" folHlink="folHlink"/>
    </a:extraClrScheme>
    <a:extraClrScheme>
      <a:clrScheme name="EY Presentation 2">
        <a:dk1>
          <a:srgbClr val="FFFFFF"/>
        </a:dk1>
        <a:lt1>
          <a:srgbClr val="FFFFFF"/>
        </a:lt1>
        <a:dk2>
          <a:srgbClr val="333333"/>
        </a:dk2>
        <a:lt2>
          <a:srgbClr val="FFD200"/>
        </a:lt2>
        <a:accent1>
          <a:srgbClr val="FFD200"/>
        </a:accent1>
        <a:accent2>
          <a:srgbClr val="808080"/>
        </a:accent2>
        <a:accent3>
          <a:srgbClr val="ADADAD"/>
        </a:accent3>
        <a:accent4>
          <a:srgbClr val="DADADA"/>
        </a:accent4>
        <a:accent5>
          <a:srgbClr val="FFE5AA"/>
        </a:accent5>
        <a:accent6>
          <a:srgbClr val="737373"/>
        </a:accent6>
        <a:hlink>
          <a:srgbClr val="999999"/>
        </a:hlink>
        <a:folHlink>
          <a:srgbClr val="CCCC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EY_Presentation1_Master_041207">
  <a:themeElements>
    <a:clrScheme name="2_EY_Presentation1_Master_041207 2">
      <a:dk1>
        <a:srgbClr val="FFFFFF"/>
      </a:dk1>
      <a:lt1>
        <a:srgbClr val="FFFFFF"/>
      </a:lt1>
      <a:dk2>
        <a:srgbClr val="333333"/>
      </a:dk2>
      <a:lt2>
        <a:srgbClr val="FFD200"/>
      </a:lt2>
      <a:accent1>
        <a:srgbClr val="FFD200"/>
      </a:accent1>
      <a:accent2>
        <a:srgbClr val="808080"/>
      </a:accent2>
      <a:accent3>
        <a:srgbClr val="ADADAD"/>
      </a:accent3>
      <a:accent4>
        <a:srgbClr val="DADADA"/>
      </a:accent4>
      <a:accent5>
        <a:srgbClr val="FFE5AA"/>
      </a:accent5>
      <a:accent6>
        <a:srgbClr val="737373"/>
      </a:accent6>
      <a:hlink>
        <a:srgbClr val="999999"/>
      </a:hlink>
      <a:folHlink>
        <a:srgbClr val="CCCCCC"/>
      </a:folHlink>
    </a:clrScheme>
    <a:fontScheme name="2_EY_Presentation1_Master_041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1"/>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accent1"/>
          </a:solidFill>
          <a:prstDash val="solid"/>
          <a:round/>
          <a:headEnd type="none" w="med" len="med"/>
          <a:tailEnd type="none" w="med" len="med"/>
        </a:ln>
        <a:effec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Arial" charset="0"/>
          </a:defRPr>
        </a:defPPr>
      </a:lstStyle>
    </a:lnDef>
  </a:objectDefaults>
  <a:extraClrSchemeLst>
    <a:extraClrScheme>
      <a:clrScheme name="2_EY_Presentation1_Master_041207 1">
        <a:dk1>
          <a:srgbClr val="000000"/>
        </a:dk1>
        <a:lt1>
          <a:srgbClr val="FFFFFF"/>
        </a:lt1>
        <a:dk2>
          <a:srgbClr val="FFD200"/>
        </a:dk2>
        <a:lt2>
          <a:srgbClr val="646464"/>
        </a:lt2>
        <a:accent1>
          <a:srgbClr val="808080"/>
        </a:accent1>
        <a:accent2>
          <a:srgbClr val="FFD200"/>
        </a:accent2>
        <a:accent3>
          <a:srgbClr val="FFFFFF"/>
        </a:accent3>
        <a:accent4>
          <a:srgbClr val="000000"/>
        </a:accent4>
        <a:accent5>
          <a:srgbClr val="C0C0C0"/>
        </a:accent5>
        <a:accent6>
          <a:srgbClr val="E7BE00"/>
        </a:accent6>
        <a:hlink>
          <a:srgbClr val="999999"/>
        </a:hlink>
        <a:folHlink>
          <a:srgbClr val="CCCCCC"/>
        </a:folHlink>
      </a:clrScheme>
      <a:clrMap bg1="lt1" tx1="dk1" bg2="lt2" tx2="dk2" accent1="accent1" accent2="accent2" accent3="accent3" accent4="accent4" accent5="accent5" accent6="accent6" hlink="hlink" folHlink="folHlink"/>
    </a:extraClrScheme>
    <a:extraClrScheme>
      <a:clrScheme name="2_EY_Presentation1_Master_041207 2">
        <a:dk1>
          <a:srgbClr val="FFFFFF"/>
        </a:dk1>
        <a:lt1>
          <a:srgbClr val="FFFFFF"/>
        </a:lt1>
        <a:dk2>
          <a:srgbClr val="333333"/>
        </a:dk2>
        <a:lt2>
          <a:srgbClr val="FFD200"/>
        </a:lt2>
        <a:accent1>
          <a:srgbClr val="FFD200"/>
        </a:accent1>
        <a:accent2>
          <a:srgbClr val="808080"/>
        </a:accent2>
        <a:accent3>
          <a:srgbClr val="ADADAD"/>
        </a:accent3>
        <a:accent4>
          <a:srgbClr val="DADADA"/>
        </a:accent4>
        <a:accent5>
          <a:srgbClr val="FFE5AA"/>
        </a:accent5>
        <a:accent6>
          <a:srgbClr val="737373"/>
        </a:accent6>
        <a:hlink>
          <a:srgbClr val="999999"/>
        </a:hlink>
        <a:folHlink>
          <a:srgbClr val="CCCC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808080"/>
      </a:accent1>
      <a:accent2>
        <a:srgbClr val="FFD200"/>
      </a:accent2>
      <a:accent3>
        <a:srgbClr val="FFFFFF"/>
      </a:accent3>
      <a:accent4>
        <a:srgbClr val="000000"/>
      </a:accent4>
      <a:accent5>
        <a:srgbClr val="C0C0C0"/>
      </a:accent5>
      <a:accent6>
        <a:srgbClr val="E7BE00"/>
      </a:accent6>
      <a:hlink>
        <a:srgbClr val="808080"/>
      </a:hlink>
      <a:folHlink>
        <a:srgbClr val="C0C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Presentation</Template>
  <TotalTime>9348</TotalTime>
  <Words>1546</Words>
  <Application>Microsoft Office PowerPoint</Application>
  <PresentationFormat>A4 纸张(210x297 毫米)</PresentationFormat>
  <Paragraphs>316</Paragraphs>
  <Slides>11</Slides>
  <Notes>9</Notes>
  <HiddenSlides>0</HiddenSlides>
  <MMClips>0</MMClips>
  <ScaleCrop>false</ScaleCrop>
  <HeadingPairs>
    <vt:vector size="4" baseType="variant">
      <vt:variant>
        <vt:lpstr>主题</vt:lpstr>
      </vt:variant>
      <vt:variant>
        <vt:i4>3</vt:i4>
      </vt:variant>
      <vt:variant>
        <vt:lpstr>幻灯片标题</vt:lpstr>
      </vt:variant>
      <vt:variant>
        <vt:i4>11</vt:i4>
      </vt:variant>
    </vt:vector>
  </HeadingPairs>
  <TitlesOfParts>
    <vt:vector size="14" baseType="lpstr">
      <vt:lpstr>EY Presentation</vt:lpstr>
      <vt:lpstr>2_EY_Presentation1_Master_041207</vt:lpstr>
      <vt:lpstr>Default Theme</vt:lpstr>
      <vt:lpstr>安永并购交易咨询服务介绍</vt:lpstr>
      <vt:lpstr>安永并购交易咨询服务介绍</vt:lpstr>
      <vt:lpstr>安永并购交易咨询服务</vt:lpstr>
      <vt:lpstr>安永财务交易咨询服务–强大的服务网络</vt:lpstr>
      <vt:lpstr>安永并购交易咨询服务 - 服务概览</vt:lpstr>
      <vt:lpstr>安永并购交易咨询服务 - 服务概览（继续）</vt:lpstr>
      <vt:lpstr>安永并购及融资咨询服务</vt:lpstr>
      <vt:lpstr>安永并购交易咨询服务 - 我们如何为客户增值？</vt:lpstr>
      <vt:lpstr>中型融资或并购交易市场的领先者</vt:lpstr>
      <vt:lpstr>谢谢</vt:lpstr>
      <vt:lpstr>声明：</vt:lpstr>
    </vt:vector>
  </TitlesOfParts>
  <Company>Ernst &amp; Young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Xxx</dc:title>
  <dc:creator>YourNameHere</dc:creator>
  <cp:lastModifiedBy>Microsoft</cp:lastModifiedBy>
  <cp:revision>509</cp:revision>
  <dcterms:created xsi:type="dcterms:W3CDTF">2008-03-18T03:34:52Z</dcterms:created>
  <dcterms:modified xsi:type="dcterms:W3CDTF">2018-01-05T05:26:10Z</dcterms:modified>
</cp:coreProperties>
</file>