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9"/>
  </p:notesMasterIdLst>
  <p:handoutMasterIdLst>
    <p:handoutMasterId r:id="rId20"/>
  </p:handoutMasterIdLst>
  <p:sldIdLst>
    <p:sldId id="260"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2815" autoAdjust="0"/>
  </p:normalViewPr>
  <p:slideViewPr>
    <p:cSldViewPr>
      <p:cViewPr>
        <p:scale>
          <a:sx n="72" d="100"/>
          <a:sy n="72" d="100"/>
        </p:scale>
        <p:origin x="-1028" y="-48"/>
      </p:cViewPr>
      <p:guideLst>
        <p:guide orient="horz" pos="2160"/>
        <p:guide pos="2880"/>
      </p:guideLst>
    </p:cSldViewPr>
  </p:slideViewPr>
  <p:outlineViewPr>
    <p:cViewPr>
      <p:scale>
        <a:sx n="33" d="100"/>
        <a:sy n="33" d="100"/>
      </p:scale>
      <p:origin x="0" y="73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52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3D29FD-366A-4E53-AA87-191E449F8C86}" type="datetimeFigureOut">
              <a:rPr lang="ru-RU" smtClean="0"/>
              <a:pPr/>
              <a:t>05.01.2018</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92F746-7750-49AD-9032-AE9807B5CD08}" type="slidenum">
              <a:rPr lang="ru-RU" smtClean="0"/>
              <a:pPr/>
              <a:t>‹#›</a:t>
            </a:fld>
            <a:endParaRPr lang="ru-RU"/>
          </a:p>
        </p:txBody>
      </p:sp>
    </p:spTree>
    <p:extLst>
      <p:ext uri="{BB962C8B-B14F-4D97-AF65-F5344CB8AC3E}">
        <p14:creationId xmlns:p14="http://schemas.microsoft.com/office/powerpoint/2010/main" val="4138979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9DD43-0DA5-4E5F-9FE9-C46E7ADE76EB}" type="datetimeFigureOut">
              <a:rPr lang="ru-RU" smtClean="0"/>
              <a:pPr/>
              <a:t>05.01.2018</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910C09-78BC-42D8-8BAC-3CD2057EC466}" type="slidenum">
              <a:rPr lang="ru-RU" smtClean="0"/>
              <a:pPr/>
              <a:t>‹#›</a:t>
            </a:fld>
            <a:endParaRPr lang="ru-RU"/>
          </a:p>
        </p:txBody>
      </p:sp>
    </p:spTree>
    <p:extLst>
      <p:ext uri="{BB962C8B-B14F-4D97-AF65-F5344CB8AC3E}">
        <p14:creationId xmlns:p14="http://schemas.microsoft.com/office/powerpoint/2010/main" val="243315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D15A22D-7292-47CF-857D-99C4D4294EB5}" type="slidenum">
              <a:rPr lang="en-CA" smtClean="0"/>
              <a:pPr>
                <a:defRPr/>
              </a:pPr>
              <a:t>7</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B3B272C6-9076-4B3C-A873-65E5578059FE}" type="slidenum">
              <a:rPr lang="en-CA" smtClean="0"/>
              <a:pPr>
                <a:defRPr/>
              </a:pPr>
              <a:t>8</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b="1" u="sng" dirty="0" smtClean="0"/>
              <a:t>COMPETITIVE ANAYSIS</a:t>
            </a:r>
            <a:endParaRPr lang="en-CA" dirty="0" smtClean="0"/>
          </a:p>
          <a:p>
            <a:pPr eaLnBrk="1" fontAlgn="auto" hangingPunct="1">
              <a:spcBef>
                <a:spcPts val="0"/>
              </a:spcBef>
              <a:spcAft>
                <a:spcPts val="0"/>
              </a:spcAft>
              <a:defRPr/>
            </a:pPr>
            <a:r>
              <a:rPr lang="en-US" dirty="0" smtClean="0"/>
              <a:t>(1997)Mercedes, Lexus and Audi almost pushed BMW from its leading position in the luxury car segment</a:t>
            </a:r>
            <a:endParaRPr lang="en-CA" dirty="0" smtClean="0"/>
          </a:p>
          <a:p>
            <a:pPr eaLnBrk="1" fontAlgn="auto" hangingPunct="1">
              <a:spcBef>
                <a:spcPts val="0"/>
              </a:spcBef>
              <a:spcAft>
                <a:spcPts val="0"/>
              </a:spcAft>
              <a:defRPr/>
            </a:pPr>
            <a:r>
              <a:rPr lang="en-US" b="1" dirty="0" smtClean="0"/>
              <a:t>BMW 3 biggest competitors have targeted BMW’s greatest strength—performance—</a:t>
            </a:r>
            <a:endParaRPr lang="en-CA" dirty="0" smtClean="0"/>
          </a:p>
          <a:p>
            <a:pPr eaLnBrk="1" fontAlgn="auto" hangingPunct="1">
              <a:spcBef>
                <a:spcPts val="0"/>
              </a:spcBef>
              <a:spcAft>
                <a:spcPts val="0"/>
              </a:spcAft>
              <a:defRPr/>
            </a:pPr>
            <a:r>
              <a:rPr lang="en-US" b="1" dirty="0" smtClean="0"/>
              <a:t>so BMW unable to distinguish itself as having unparalleled standards of quality</a:t>
            </a:r>
          </a:p>
          <a:p>
            <a:pPr eaLnBrk="1" fontAlgn="auto" hangingPunct="1">
              <a:spcBef>
                <a:spcPts val="0"/>
              </a:spcBef>
              <a:spcAft>
                <a:spcPts val="0"/>
              </a:spcAft>
              <a:defRPr/>
            </a:pPr>
            <a:endParaRPr lang="en-CA" dirty="0" smtClean="0"/>
          </a:p>
          <a:p>
            <a:pPr eaLnBrk="1" fontAlgn="auto" hangingPunct="1">
              <a:spcBef>
                <a:spcPts val="0"/>
              </a:spcBef>
              <a:spcAft>
                <a:spcPts val="0"/>
              </a:spcAft>
              <a:defRPr/>
            </a:pPr>
            <a:r>
              <a:rPr lang="en-US" u="sng" dirty="0" smtClean="0"/>
              <a:t>MERCEDES</a:t>
            </a:r>
            <a:endParaRPr lang="en-CA" dirty="0" smtClean="0"/>
          </a:p>
          <a:p>
            <a:pPr eaLnBrk="1" fontAlgn="auto" hangingPunct="1">
              <a:spcBef>
                <a:spcPts val="0"/>
              </a:spcBef>
              <a:spcAft>
                <a:spcPts val="0"/>
              </a:spcAft>
              <a:buFont typeface="Wingdings" pitchFamily="2" charset="2"/>
              <a:buChar char="§"/>
              <a:defRPr/>
            </a:pPr>
            <a:r>
              <a:rPr lang="en-US" dirty="0" smtClean="0"/>
              <a:t>DaimlerChrysler parent company</a:t>
            </a:r>
            <a:endParaRPr lang="en-CA" dirty="0" smtClean="0"/>
          </a:p>
          <a:p>
            <a:pPr eaLnBrk="1" fontAlgn="auto" hangingPunct="1">
              <a:spcBef>
                <a:spcPts val="0"/>
              </a:spcBef>
              <a:spcAft>
                <a:spcPts val="0"/>
              </a:spcAft>
              <a:buFont typeface="Wingdings" pitchFamily="2" charset="2"/>
              <a:buChar char="§"/>
              <a:defRPr/>
            </a:pPr>
            <a:r>
              <a:rPr lang="en-US" dirty="0" smtClean="0"/>
              <a:t>Global presence</a:t>
            </a:r>
            <a:endParaRPr lang="en-CA" dirty="0" smtClean="0"/>
          </a:p>
          <a:p>
            <a:pPr eaLnBrk="1" fontAlgn="auto" hangingPunct="1">
              <a:spcBef>
                <a:spcPts val="0"/>
              </a:spcBef>
              <a:spcAft>
                <a:spcPts val="0"/>
              </a:spcAft>
              <a:buFont typeface="Wingdings" pitchFamily="2" charset="2"/>
              <a:buChar char="§"/>
              <a:defRPr/>
            </a:pPr>
            <a:r>
              <a:rPr lang="en-US" dirty="0" smtClean="0"/>
              <a:t>Strong brand</a:t>
            </a:r>
            <a:endParaRPr lang="en-CA" dirty="0" smtClean="0"/>
          </a:p>
          <a:p>
            <a:pPr eaLnBrk="1" fontAlgn="auto" hangingPunct="1">
              <a:spcBef>
                <a:spcPts val="0"/>
              </a:spcBef>
              <a:spcAft>
                <a:spcPts val="0"/>
              </a:spcAft>
              <a:buFont typeface="Wingdings" pitchFamily="2" charset="2"/>
              <a:buChar char="§"/>
              <a:defRPr/>
            </a:pPr>
            <a:r>
              <a:rPr lang="en-US" dirty="0" smtClean="0"/>
              <a:t>Presence</a:t>
            </a:r>
            <a:endParaRPr lang="en-CA" dirty="0" smtClean="0"/>
          </a:p>
          <a:p>
            <a:pPr eaLnBrk="1" fontAlgn="auto" hangingPunct="1">
              <a:spcBef>
                <a:spcPts val="0"/>
              </a:spcBef>
              <a:spcAft>
                <a:spcPts val="0"/>
              </a:spcAft>
              <a:buFont typeface="Wingdings" pitchFamily="2" charset="2"/>
              <a:buChar char="§"/>
              <a:defRPr/>
            </a:pPr>
            <a:r>
              <a:rPr lang="en-US" dirty="0" smtClean="0"/>
              <a:t>Product Range</a:t>
            </a:r>
            <a:endParaRPr lang="en-CA" dirty="0" smtClean="0"/>
          </a:p>
          <a:p>
            <a:pPr eaLnBrk="1" fontAlgn="auto" hangingPunct="1">
              <a:spcBef>
                <a:spcPts val="0"/>
              </a:spcBef>
              <a:spcAft>
                <a:spcPts val="0"/>
              </a:spcAft>
              <a:buFont typeface="Wingdings" pitchFamily="2" charset="2"/>
              <a:buChar char="§"/>
              <a:defRPr/>
            </a:pPr>
            <a:r>
              <a:rPr lang="en-US" dirty="0" smtClean="0"/>
              <a:t>Technology Leadership</a:t>
            </a:r>
            <a:endParaRPr lang="en-CA" dirty="0" smtClean="0"/>
          </a:p>
          <a:p>
            <a:pPr eaLnBrk="1" fontAlgn="auto" hangingPunct="1">
              <a:spcBef>
                <a:spcPts val="0"/>
              </a:spcBef>
              <a:spcAft>
                <a:spcPts val="0"/>
              </a:spcAft>
              <a:buFont typeface="Wingdings" pitchFamily="2" charset="2"/>
              <a:buChar char="§"/>
              <a:defRPr/>
            </a:pPr>
            <a:r>
              <a:rPr lang="en-US" dirty="0" smtClean="0"/>
              <a:t>Low-key advertising</a:t>
            </a:r>
            <a:endParaRPr lang="en-CA" dirty="0" smtClean="0"/>
          </a:p>
          <a:p>
            <a:pPr eaLnBrk="1" fontAlgn="auto" hangingPunct="1">
              <a:spcBef>
                <a:spcPts val="0"/>
              </a:spcBef>
              <a:spcAft>
                <a:spcPts val="0"/>
              </a:spcAft>
              <a:buFont typeface="Wingdings" pitchFamily="2" charset="2"/>
              <a:buChar char="§"/>
              <a:defRPr/>
            </a:pPr>
            <a:r>
              <a:rPr lang="en-US" dirty="0" smtClean="0"/>
              <a:t>Has joined the Internet advertising movement</a:t>
            </a:r>
            <a:endParaRPr lang="en-CA" dirty="0" smtClean="0"/>
          </a:p>
          <a:p>
            <a:pPr eaLnBrk="1" fontAlgn="auto" hangingPunct="1">
              <a:spcBef>
                <a:spcPts val="0"/>
              </a:spcBef>
              <a:spcAft>
                <a:spcPts val="0"/>
              </a:spcAft>
              <a:buFont typeface="Wingdings" pitchFamily="2" charset="2"/>
              <a:buNone/>
              <a:defRPr/>
            </a:pPr>
            <a:endParaRPr lang="en-US" u="sng" dirty="0" smtClean="0"/>
          </a:p>
          <a:p>
            <a:pPr eaLnBrk="1" fontAlgn="auto" hangingPunct="1">
              <a:spcBef>
                <a:spcPts val="0"/>
              </a:spcBef>
              <a:spcAft>
                <a:spcPts val="0"/>
              </a:spcAft>
              <a:buFont typeface="Wingdings" pitchFamily="2" charset="2"/>
              <a:buNone/>
              <a:defRPr/>
            </a:pPr>
            <a:r>
              <a:rPr lang="en-US" u="sng" dirty="0" smtClean="0"/>
              <a:t>LEXUS</a:t>
            </a:r>
            <a:endParaRPr lang="en-CA" dirty="0" smtClean="0"/>
          </a:p>
          <a:p>
            <a:pPr eaLnBrk="1" fontAlgn="auto" hangingPunct="1">
              <a:spcBef>
                <a:spcPts val="0"/>
              </a:spcBef>
              <a:spcAft>
                <a:spcPts val="0"/>
              </a:spcAft>
              <a:buFont typeface="Wingdings" pitchFamily="2" charset="2"/>
              <a:buChar char="§"/>
              <a:defRPr/>
            </a:pPr>
            <a:r>
              <a:rPr lang="en-US" dirty="0" smtClean="0"/>
              <a:t>Toyota Motor Sales U.S.A. parent company</a:t>
            </a:r>
            <a:endParaRPr lang="en-CA" dirty="0" smtClean="0"/>
          </a:p>
          <a:p>
            <a:pPr eaLnBrk="1" fontAlgn="auto" hangingPunct="1">
              <a:spcBef>
                <a:spcPts val="0"/>
              </a:spcBef>
              <a:spcAft>
                <a:spcPts val="0"/>
              </a:spcAft>
              <a:buFont typeface="Wingdings" pitchFamily="2" charset="2"/>
              <a:buChar char="§"/>
              <a:defRPr/>
            </a:pPr>
            <a:r>
              <a:rPr lang="en-US" dirty="0" smtClean="0"/>
              <a:t>America’s top-selling luxury car</a:t>
            </a:r>
            <a:endParaRPr lang="en-CA" dirty="0" smtClean="0"/>
          </a:p>
          <a:p>
            <a:pPr eaLnBrk="1" fontAlgn="auto" hangingPunct="1">
              <a:spcBef>
                <a:spcPts val="0"/>
              </a:spcBef>
              <a:spcAft>
                <a:spcPts val="0"/>
              </a:spcAft>
              <a:buFont typeface="Wingdings" pitchFamily="2" charset="2"/>
              <a:buChar char="§"/>
              <a:defRPr/>
            </a:pPr>
            <a:r>
              <a:rPr lang="en-US" dirty="0" smtClean="0"/>
              <a:t>Challenge to lose “tough but reliable” Toyota image</a:t>
            </a:r>
            <a:endParaRPr lang="en-CA" dirty="0" smtClean="0"/>
          </a:p>
          <a:p>
            <a:pPr eaLnBrk="1" fontAlgn="auto" hangingPunct="1">
              <a:spcBef>
                <a:spcPts val="0"/>
              </a:spcBef>
              <a:spcAft>
                <a:spcPts val="0"/>
              </a:spcAft>
              <a:buFont typeface="Wingdings" pitchFamily="2" charset="2"/>
              <a:buChar char="§"/>
              <a:defRPr/>
            </a:pPr>
            <a:r>
              <a:rPr lang="en-US" dirty="0" smtClean="0"/>
              <a:t>Targeting younger buyers</a:t>
            </a:r>
            <a:endParaRPr lang="en-CA" dirty="0" smtClean="0"/>
          </a:p>
          <a:p>
            <a:pPr eaLnBrk="1" fontAlgn="auto" hangingPunct="1">
              <a:spcBef>
                <a:spcPts val="0"/>
              </a:spcBef>
              <a:spcAft>
                <a:spcPts val="0"/>
              </a:spcAft>
              <a:buFont typeface="Wingdings" pitchFamily="2" charset="2"/>
              <a:buChar char="§"/>
              <a:defRPr/>
            </a:pPr>
            <a:r>
              <a:rPr lang="en-US" dirty="0" smtClean="0"/>
              <a:t>Average age of Lexus owner is 50</a:t>
            </a:r>
            <a:endParaRPr lang="en-CA" dirty="0" smtClean="0"/>
          </a:p>
          <a:p>
            <a:pPr eaLnBrk="1" fontAlgn="auto" hangingPunct="1">
              <a:spcBef>
                <a:spcPts val="0"/>
              </a:spcBef>
              <a:spcAft>
                <a:spcPts val="0"/>
              </a:spcAft>
              <a:buFont typeface="Wingdings" pitchFamily="2" charset="2"/>
              <a:buChar char="§"/>
              <a:defRPr/>
            </a:pPr>
            <a:r>
              <a:rPr lang="en-US" dirty="0" smtClean="0"/>
              <a:t>Limited only presence—trying to change this somewhat with new ads</a:t>
            </a:r>
            <a:endParaRPr lang="en-CA" dirty="0" smtClean="0"/>
          </a:p>
          <a:p>
            <a:pPr eaLnBrk="1" fontAlgn="auto" hangingPunct="1">
              <a:spcBef>
                <a:spcPts val="0"/>
              </a:spcBef>
              <a:spcAft>
                <a:spcPts val="0"/>
              </a:spcAft>
              <a:defRPr/>
            </a:pPr>
            <a:endParaRPr lang="en-US" u="sng" dirty="0" smtClean="0"/>
          </a:p>
          <a:p>
            <a:pPr eaLnBrk="1" fontAlgn="auto" hangingPunct="1">
              <a:spcBef>
                <a:spcPts val="0"/>
              </a:spcBef>
              <a:spcAft>
                <a:spcPts val="0"/>
              </a:spcAft>
              <a:defRPr/>
            </a:pPr>
            <a:r>
              <a:rPr lang="en-US" u="sng" dirty="0" smtClean="0"/>
              <a:t>AUDI</a:t>
            </a:r>
            <a:endParaRPr lang="en-CA" dirty="0" smtClean="0"/>
          </a:p>
          <a:p>
            <a:pPr eaLnBrk="1" fontAlgn="auto" hangingPunct="1">
              <a:spcBef>
                <a:spcPts val="0"/>
              </a:spcBef>
              <a:spcAft>
                <a:spcPts val="0"/>
              </a:spcAft>
              <a:buFont typeface="Wingdings" pitchFamily="2" charset="2"/>
              <a:buChar char="§"/>
              <a:defRPr/>
            </a:pPr>
            <a:r>
              <a:rPr lang="en-US" dirty="0" smtClean="0"/>
              <a:t>AUDI Group parent company</a:t>
            </a:r>
            <a:endParaRPr lang="en-CA" dirty="0" smtClean="0"/>
          </a:p>
          <a:p>
            <a:pPr eaLnBrk="1" fontAlgn="auto" hangingPunct="1">
              <a:spcBef>
                <a:spcPts val="0"/>
              </a:spcBef>
              <a:spcAft>
                <a:spcPts val="0"/>
              </a:spcAft>
              <a:buFont typeface="Wingdings" pitchFamily="2" charset="2"/>
              <a:buChar char="§"/>
              <a:defRPr/>
            </a:pPr>
            <a:r>
              <a:rPr lang="en-US" dirty="0" smtClean="0"/>
              <a:t>Promoting exclusivity of its cars</a:t>
            </a:r>
            <a:endParaRPr lang="en-CA" dirty="0" smtClean="0"/>
          </a:p>
          <a:p>
            <a:pPr eaLnBrk="1" fontAlgn="auto" hangingPunct="1">
              <a:spcBef>
                <a:spcPts val="0"/>
              </a:spcBef>
              <a:spcAft>
                <a:spcPts val="0"/>
              </a:spcAft>
              <a:buFont typeface="Wingdings" pitchFamily="2" charset="2"/>
              <a:buChar char="§"/>
              <a:defRPr/>
            </a:pPr>
            <a:r>
              <a:rPr lang="en-US" dirty="0" smtClean="0"/>
              <a:t>Ambitious online marketing campaign (during the time of the case)</a:t>
            </a:r>
            <a:endParaRPr lang="en-CA" dirty="0" smtClean="0"/>
          </a:p>
          <a:p>
            <a:pPr eaLnBrk="1" fontAlgn="auto" hangingPunct="1">
              <a:spcBef>
                <a:spcPts val="0"/>
              </a:spcBef>
              <a:spcAft>
                <a:spcPts val="0"/>
              </a:spcAft>
              <a:buFont typeface="Wingdings" pitchFamily="2" charset="2"/>
              <a:buChar char="§"/>
              <a:defRPr/>
            </a:pPr>
            <a:r>
              <a:rPr lang="en-US" dirty="0" smtClean="0"/>
              <a:t>Aims to educate and entice users to go to dealerships through interactive site and online sweepstakes and prizes</a:t>
            </a:r>
            <a:endParaRPr lang="en-CA"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E93DAA-9752-4F63-96DE-1B6C5D735355}" type="slidenum">
              <a:rPr lang="en-CA" smtClean="0"/>
              <a:pPr fontAlgn="base">
                <a:spcBef>
                  <a:spcPct val="0"/>
                </a:spcBef>
                <a:spcAft>
                  <a:spcPct val="0"/>
                </a:spcAft>
                <a:defRPr/>
              </a:pPr>
              <a:t>11</a:t>
            </a:fld>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51C8F207-A640-4DD3-8937-C64B1CF594B6}" type="slidenum">
              <a:rPr lang="en-CA" smtClean="0"/>
              <a:pPr>
                <a:defRPr/>
              </a:pPr>
              <a:t>13</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22203" y="685488"/>
            <a:ext cx="441359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16</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8" y="320781"/>
            <a:ext cx="8496944" cy="6264696"/>
          </a:xfrm>
          <a:prstGeom prst="rect">
            <a:avLst/>
          </a:prstGeom>
        </p:spPr>
      </p:pic>
      <p:sp>
        <p:nvSpPr>
          <p:cNvPr id="2" name="Title 1"/>
          <p:cNvSpPr>
            <a:spLocks noGrp="1"/>
          </p:cNvSpPr>
          <p:nvPr>
            <p:ph type="ctrTitle"/>
          </p:nvPr>
        </p:nvSpPr>
        <p:spPr>
          <a:xfrm>
            <a:off x="323528" y="5805264"/>
            <a:ext cx="7507168" cy="781644"/>
          </a:xfrm>
          <a:prstGeom prst="rect">
            <a:avLst/>
          </a:prstGeom>
        </p:spPr>
        <p:txBody>
          <a:bodyPr>
            <a:normAutofit/>
          </a:bodyPr>
          <a:lstStyle>
            <a:lvl1pP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23528" y="332656"/>
            <a:ext cx="4392488" cy="1260629"/>
          </a:xfrm>
          <a:prstGeom prst="rect">
            <a:avLst/>
          </a:prstGeom>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4" name="Picture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26029" y="-15295"/>
            <a:ext cx="1781175" cy="904875"/>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5292080" y="332657"/>
            <a:ext cx="3528392" cy="364649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Rectangle 101"/>
          <p:cNvSpPr/>
          <p:nvPr/>
        </p:nvSpPr>
        <p:spPr>
          <a:xfrm>
            <a:off x="323528" y="332657"/>
            <a:ext cx="4824535" cy="6192688"/>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86682" y="456793"/>
            <a:ext cx="4689374" cy="5976665"/>
          </a:xfrm>
          <a:prstGeom prst="rect">
            <a:avLst/>
          </a:prstGeo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53" name="Title 1"/>
          <p:cNvSpPr>
            <a:spLocks noGrp="1"/>
          </p:cNvSpPr>
          <p:nvPr>
            <p:ph type="title"/>
          </p:nvPr>
        </p:nvSpPr>
        <p:spPr>
          <a:xfrm>
            <a:off x="5292080" y="1019720"/>
            <a:ext cx="3528391" cy="2959427"/>
          </a:xfrm>
          <a:prstGeom prst="rect">
            <a:avLst/>
          </a:prstGeom>
          <a:noFill/>
          <a:ln w="3175">
            <a:noFill/>
          </a:ln>
        </p:spPr>
        <p:txBody>
          <a:bodyPr anchor="b">
            <a:normAutofit/>
          </a:bodyPr>
          <a:lstStyle>
            <a:lvl1pPr algn="l">
              <a:defRPr sz="3200" b="0" i="0" u="none">
                <a:effectLst/>
              </a:defRPr>
            </a:lvl1pPr>
          </a:lstStyle>
          <a:p>
            <a:r>
              <a:rPr lang="en-US" dirty="0" smtClean="0"/>
              <a:t>Click to edit Master title style</a:t>
            </a:r>
            <a:endParaRPr lang="en-US" dirty="0"/>
          </a:p>
        </p:txBody>
      </p:sp>
      <p:sp>
        <p:nvSpPr>
          <p:cNvPr id="54" name="Text Placeholder 3"/>
          <p:cNvSpPr>
            <a:spLocks noGrp="1"/>
          </p:cNvSpPr>
          <p:nvPr>
            <p:ph type="body" sz="half" idx="2"/>
          </p:nvPr>
        </p:nvSpPr>
        <p:spPr>
          <a:xfrm>
            <a:off x="5292080" y="4156043"/>
            <a:ext cx="3528392" cy="2369302"/>
          </a:xfrm>
          <a:prstGeom prst="rect">
            <a:avLst/>
          </a:prstGeom>
          <a:solidFill>
            <a:schemeClr val="bg1"/>
          </a:solidFill>
          <a:ln>
            <a:solidFill>
              <a:schemeClr val="tx1"/>
            </a:solidFill>
          </a:ln>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55" name="Picture 5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6029" y="-15295"/>
            <a:ext cx="1781175" cy="904875"/>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776864" cy="936104"/>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3568" y="1628800"/>
            <a:ext cx="7776864" cy="4203829"/>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10C21-3B2B-43FA-ABFA-3357E15EDDA4}" type="datetimeFigureOut">
              <a:rPr lang="ru-RU" smtClean="0"/>
              <a:pPr/>
              <a:t>05.01.2018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7853160-C414-4E1F-BF34-5CFAF5C35B53}"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a:prstGeom prst="rect">
            <a:avLst/>
          </a:prstGeo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10C21-3B2B-43FA-ABFA-3357E15EDDA4}" type="datetimeFigureOut">
              <a:rPr lang="ru-RU" smtClean="0"/>
              <a:pPr/>
              <a:t>05.01.2018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7853160-C414-4E1F-BF34-5CFAF5C35B53}"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683568" y="548680"/>
            <a:ext cx="7776864" cy="720080"/>
          </a:xfrm>
          <a:prstGeom prst="rect">
            <a:avLst/>
          </a:prstGeom>
        </p:spPr>
        <p:txBody>
          <a:bodyPr anchor="t"/>
          <a:lstStyle/>
          <a:p>
            <a:r>
              <a:rPr lang="en-US" smtClean="0"/>
              <a:t>Click to edit Master title style</a:t>
            </a:r>
            <a:endParaRPr lang="en-US"/>
          </a:p>
        </p:txBody>
      </p:sp>
      <p:sp>
        <p:nvSpPr>
          <p:cNvPr id="8" name="Content Placeholder 2"/>
          <p:cNvSpPr>
            <a:spLocks noGrp="1"/>
          </p:cNvSpPr>
          <p:nvPr>
            <p:ph idx="1"/>
          </p:nvPr>
        </p:nvSpPr>
        <p:spPr>
          <a:xfrm>
            <a:off x="683568" y="1412776"/>
            <a:ext cx="7776864" cy="4896544"/>
          </a:xfrm>
          <a:prstGeom prst="rect">
            <a:avLst/>
          </a:prstGeom>
        </p:spPr>
        <p:txBody>
          <a:bodyPr/>
          <a:lstStyle>
            <a:lvl1pPr indent="-432000">
              <a:spcBef>
                <a:spcPts val="1800"/>
              </a:spcBef>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3"/>
          <p:cNvSpPr>
            <a:spLocks noGrp="1"/>
          </p:cNvSpPr>
          <p:nvPr>
            <p:ph type="ftr" sz="quarter" idx="11"/>
          </p:nvPr>
        </p:nvSpPr>
        <p:spPr>
          <a:xfrm>
            <a:off x="5318320" y="6518897"/>
            <a:ext cx="3502152" cy="365125"/>
          </a:xfrm>
        </p:spPr>
        <p:txBody>
          <a:bodyPr/>
          <a:lstStyle>
            <a:lvl1pPr>
              <a:defRPr>
                <a:solidFill>
                  <a:schemeClr val="bg1"/>
                </a:solidFill>
              </a:defRPr>
            </a:lvl1pPr>
          </a:lstStyle>
          <a:p>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8" y="320781"/>
            <a:ext cx="8496944" cy="6264696"/>
          </a:xfrm>
          <a:prstGeom prst="rect">
            <a:avLst/>
          </a:prstGeom>
        </p:spPr>
      </p:pic>
      <p:sp>
        <p:nvSpPr>
          <p:cNvPr id="6" name="Rectangle 5"/>
          <p:cNvSpPr/>
          <p:nvPr userDrawn="1"/>
        </p:nvSpPr>
        <p:spPr>
          <a:xfrm>
            <a:off x="683568" y="620688"/>
            <a:ext cx="7848872" cy="11521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p:nvPr>
        </p:nvSpPr>
        <p:spPr>
          <a:xfrm>
            <a:off x="663690" y="652940"/>
            <a:ext cx="7848872" cy="1143000"/>
          </a:xfrm>
          <a:prstGeom prst="rect">
            <a:avLst/>
          </a:prstGeom>
          <a:noFill/>
          <a:ln w="3175">
            <a:noFill/>
          </a:ln>
        </p:spPr>
        <p:txBody>
          <a:bodyPr anchor="t"/>
          <a:lstStyle>
            <a:lvl1pPr>
              <a:defRPr sz="3600"/>
            </a:lvl1pPr>
          </a:lstStyle>
          <a:p>
            <a:r>
              <a:rPr lang="en-US" dirty="0" smtClean="0"/>
              <a:t>Click to edit Master title style</a:t>
            </a:r>
            <a:endParaRPr lang="ru-RU" dirty="0"/>
          </a:p>
        </p:txBody>
      </p:sp>
      <p:sp>
        <p:nvSpPr>
          <p:cNvPr id="3" name="Date Placeholder 2"/>
          <p:cNvSpPr>
            <a:spLocks noGrp="1"/>
          </p:cNvSpPr>
          <p:nvPr>
            <p:ph type="dt" sz="half" idx="10"/>
          </p:nvPr>
        </p:nvSpPr>
        <p:spPr>
          <a:xfrm>
            <a:off x="2942456" y="6520259"/>
            <a:ext cx="2421632" cy="365125"/>
          </a:xfrm>
        </p:spPr>
        <p:txBody>
          <a:bodyPr/>
          <a:lstStyle/>
          <a:p>
            <a:fld id="{B9410C21-3B2B-43FA-ABFA-3357E15EDDA4}" type="datetimeFigureOut">
              <a:rPr lang="ru-RU" smtClean="0"/>
              <a:pPr/>
              <a:t>05.01.2018</a:t>
            </a:fld>
            <a:endParaRPr lang="ru-RU" dirty="0"/>
          </a:p>
        </p:txBody>
      </p:sp>
      <p:sp>
        <p:nvSpPr>
          <p:cNvPr id="4" name="Footer Placeholder 3"/>
          <p:cNvSpPr>
            <a:spLocks noGrp="1"/>
          </p:cNvSpPr>
          <p:nvPr>
            <p:ph type="ftr" sz="quarter" idx="11"/>
          </p:nvPr>
        </p:nvSpPr>
        <p:spPr>
          <a:xfrm>
            <a:off x="5318320" y="6518897"/>
            <a:ext cx="3502152" cy="365125"/>
          </a:xfrm>
        </p:spPr>
        <p:txBody>
          <a:bodyPr/>
          <a:lstStyle/>
          <a:p>
            <a:endParaRPr lang="ru-RU" dirty="0"/>
          </a:p>
        </p:txBody>
      </p:sp>
      <p:sp>
        <p:nvSpPr>
          <p:cNvPr id="5" name="Slide Number Placeholder 4"/>
          <p:cNvSpPr>
            <a:spLocks noGrp="1"/>
          </p:cNvSpPr>
          <p:nvPr>
            <p:ph type="sldNum" sz="quarter" idx="12"/>
          </p:nvPr>
        </p:nvSpPr>
        <p:spPr>
          <a:xfrm>
            <a:off x="1835696" y="6520258"/>
            <a:ext cx="1080120" cy="365125"/>
          </a:xfrm>
        </p:spPr>
        <p:txBody>
          <a:bodyPr/>
          <a:lstStyle>
            <a:lvl1pPr>
              <a:defRPr sz="1400" b="0" cap="none" spc="0">
                <a:ln>
                  <a:noFill/>
                </a:ln>
                <a:solidFill>
                  <a:schemeClr val="tx2"/>
                </a:solidFill>
                <a:effectLst/>
              </a:defRPr>
            </a:lvl1pPr>
          </a:lstStyle>
          <a:p>
            <a:fld id="{37853160-C414-4E1F-BF34-5CFAF5C35B53}" type="slidenum">
              <a:rPr lang="ru-RU" smtClean="0"/>
              <a:pPr/>
              <a:t>‹#›</a:t>
            </a:fld>
            <a:endParaRPr lang="ru-RU" dirty="0"/>
          </a:p>
        </p:txBody>
      </p:sp>
      <p:sp>
        <p:nvSpPr>
          <p:cNvPr id="7" name="Content Placeholder 6"/>
          <p:cNvSpPr>
            <a:spLocks noGrp="1"/>
          </p:cNvSpPr>
          <p:nvPr>
            <p:ph sz="quarter" idx="13"/>
          </p:nvPr>
        </p:nvSpPr>
        <p:spPr>
          <a:xfrm>
            <a:off x="663690" y="1868717"/>
            <a:ext cx="7848872" cy="4368595"/>
          </a:xfrm>
          <a:prstGeom prst="rect">
            <a:avLst/>
          </a:prstGeom>
          <a:solidFill>
            <a:schemeClr val="bg1"/>
          </a:solidFill>
          <a:ln w="3175">
            <a:solidFill>
              <a:schemeClr val="tx1"/>
            </a:solid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26029" y="-15295"/>
            <a:ext cx="1781175" cy="904875"/>
          </a:xfrm>
          <a:prstGeom prst="rect">
            <a:avLst/>
          </a:prstGeom>
        </p:spPr>
      </p:pic>
    </p:spTree>
    <p:extLst>
      <p:ext uri="{BB962C8B-B14F-4D97-AF65-F5344CB8AC3E}">
        <p14:creationId xmlns:p14="http://schemas.microsoft.com/office/powerpoint/2010/main" val="353580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8" name="Rectangle 7"/>
          <p:cNvSpPr/>
          <p:nvPr userDrawn="1"/>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7" name="Picture Placeholder 6"/>
          <p:cNvSpPr>
            <a:spLocks noGrp="1"/>
          </p:cNvSpPr>
          <p:nvPr>
            <p:ph type="pic" sz="quarter" idx="13"/>
          </p:nvPr>
        </p:nvSpPr>
        <p:spPr>
          <a:xfrm>
            <a:off x="684213" y="549275"/>
            <a:ext cx="7775575" cy="4319885"/>
          </a:xfrm>
          <a:prstGeom prst="rect">
            <a:avLst/>
          </a:prstGeom>
        </p:spPr>
        <p:txBody>
          <a:bodyPr/>
          <a:lstStyle/>
          <a:p>
            <a:endParaRPr lang="ru-RU" dirty="0"/>
          </a:p>
        </p:txBody>
      </p:sp>
      <p:sp>
        <p:nvSpPr>
          <p:cNvPr id="2" name="Title 1"/>
          <p:cNvSpPr>
            <a:spLocks noGrp="1"/>
          </p:cNvSpPr>
          <p:nvPr>
            <p:ph type="title"/>
          </p:nvPr>
        </p:nvSpPr>
        <p:spPr>
          <a:xfrm>
            <a:off x="683568" y="5019253"/>
            <a:ext cx="7776864" cy="1362075"/>
          </a:xfrm>
          <a:prstGeom prst="rect">
            <a:avLst/>
          </a:prstGeom>
        </p:spPr>
        <p:txBody>
          <a:bodyPr anchor="b"/>
          <a:lstStyle>
            <a:lvl1pPr algn="l">
              <a:defRPr sz="4000" b="0" u="sng" cap="none" baseline="0"/>
            </a:lvl1pPr>
          </a:lstStyle>
          <a:p>
            <a:r>
              <a:rPr lang="en-US" dirty="0" smtClean="0"/>
              <a:t>Click to edit Master title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6029" y="-15295"/>
            <a:ext cx="1781175" cy="904875"/>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776864" cy="936104"/>
          </a:xfrm>
          <a:prstGeom prst="rect">
            <a:avLst/>
          </a:prstGeom>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83568" y="1628800"/>
            <a:ext cx="3778704" cy="4177640"/>
          </a:xfrm>
          <a:prstGeom prst="rect">
            <a:avLst/>
          </a:prstGeom>
        </p:spPr>
        <p:txBody>
          <a:bodyPr/>
          <a:lstStyle>
            <a:lvl1pPr marL="533400" indent="-46355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4"/>
          </p:nvPr>
        </p:nvSpPr>
        <p:spPr>
          <a:xfrm>
            <a:off x="4645152" y="1628800"/>
            <a:ext cx="3815280" cy="4177639"/>
          </a:xfrm>
          <a:prstGeom prst="rect">
            <a:avLst/>
          </a:prstGeom>
        </p:spPr>
        <p:txBody>
          <a:bodyPr/>
          <a:lstStyle>
            <a:lvl1pPr marL="533400" indent="-46355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2"/>
          <p:cNvSpPr txBox="1">
            <a:spLocks/>
          </p:cNvSpPr>
          <p:nvPr userDrawn="1"/>
        </p:nvSpPr>
        <p:spPr>
          <a:xfrm>
            <a:off x="2942456" y="6520259"/>
            <a:ext cx="2421632"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410C21-3B2B-43FA-ABFA-3357E15EDDA4}" type="datetimeFigureOut">
              <a:rPr lang="ru-RU" smtClean="0">
                <a:solidFill>
                  <a:schemeClr val="bg1"/>
                </a:solidFill>
              </a:rPr>
              <a:pPr/>
              <a:t>05.01.2018</a:t>
            </a:fld>
            <a:endParaRPr lang="ru-RU" dirty="0">
              <a:solidFill>
                <a:schemeClr val="bg1"/>
              </a:solidFill>
            </a:endParaRPr>
          </a:p>
        </p:txBody>
      </p:sp>
      <p:sp>
        <p:nvSpPr>
          <p:cNvPr id="10" name="Slide Number Placeholder 4"/>
          <p:cNvSpPr txBox="1">
            <a:spLocks/>
          </p:cNvSpPr>
          <p:nvPr userDrawn="1"/>
        </p:nvSpPr>
        <p:spPr>
          <a:xfrm>
            <a:off x="1835696" y="6520258"/>
            <a:ext cx="1080120" cy="365125"/>
          </a:xfrm>
          <a:prstGeom prst="rect">
            <a:avLst/>
          </a:prstGeom>
        </p:spPr>
        <p:txBody>
          <a:bodyPr vert="horz" lIns="91440" tIns="45720" rIns="91440" bIns="45720" rtlCol="0" anchor="ctr"/>
          <a:lstStyle>
            <a:defPPr>
              <a:defRPr lang="ru-RU"/>
            </a:defPPr>
            <a:lvl1pPr marL="0" algn="l" defTabSz="914400" rtl="0" eaLnBrk="1" latinLnBrk="0" hangingPunct="1">
              <a:defRPr sz="1400" b="0" kern="1200" cap="none" spc="0">
                <a:ln>
                  <a:noFill/>
                </a:ln>
                <a:solidFill>
                  <a:schemeClr val="tx2"/>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853160-C414-4E1F-BF34-5CFAF5C35B53}" type="slidenum">
              <a:rPr lang="ru-RU" smtClean="0">
                <a:solidFill>
                  <a:schemeClr val="bg1"/>
                </a:solidFill>
              </a:rPr>
              <a:pPr/>
              <a:t>‹#›</a:t>
            </a:fld>
            <a:endParaRPr lang="ru-RU" dirty="0">
              <a:solidFill>
                <a:schemeClr val="bg1"/>
              </a:solidFill>
            </a:endParaRPr>
          </a:p>
        </p:txBody>
      </p:sp>
      <p:sp>
        <p:nvSpPr>
          <p:cNvPr id="12" name="Footer Placeholder 3"/>
          <p:cNvSpPr>
            <a:spLocks noGrp="1"/>
          </p:cNvSpPr>
          <p:nvPr>
            <p:ph type="ftr" sz="quarter" idx="11"/>
          </p:nvPr>
        </p:nvSpPr>
        <p:spPr>
          <a:xfrm>
            <a:off x="5318320" y="6518897"/>
            <a:ext cx="3502152" cy="365125"/>
          </a:xfrm>
        </p:spPr>
        <p:txBody>
          <a:bodyPr/>
          <a:lstStyle>
            <a:lvl1pPr>
              <a:defRPr>
                <a:solidFill>
                  <a:schemeClr val="bg1"/>
                </a:solidFill>
              </a:defRPr>
            </a:lvl1pPr>
          </a:lstStyle>
          <a:p>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tmplLst>
          <p:tmpl lvl="1">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1" grpId="0" uiExpand="1" build="p">
        <p:tmplLst>
          <p:tmpl lvl="1">
            <p:tnLst>
              <p:par>
                <p:cTn presetID="1"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776864" cy="936104"/>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3568" y="1628800"/>
            <a:ext cx="3785691" cy="639762"/>
          </a:xfrm>
          <a:prstGeom prst="rect">
            <a:avLst/>
          </a:prstGeom>
        </p:spPr>
        <p:txBody>
          <a:bodyPr anchor="b"/>
          <a:lstStyle>
            <a:lvl1pPr marL="0" indent="0" algn="ctr">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3568" y="2348880"/>
            <a:ext cx="3778009" cy="3461611"/>
          </a:xfrm>
          <a:prstGeom prst="rect">
            <a:avLst/>
          </a:prstGeom>
        </p:spPr>
        <p:txBody>
          <a:bodyPr/>
          <a:lstStyle>
            <a:lvl1pPr marL="533400" indent="-46355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4008" y="1628800"/>
            <a:ext cx="3816423" cy="639762"/>
          </a:xfrm>
          <a:prstGeom prst="rect">
            <a:avLst/>
          </a:prstGeom>
        </p:spPr>
        <p:txBody>
          <a:bodyPr anchor="b"/>
          <a:lstStyle>
            <a:lvl1pPr marL="0" indent="0" algn="ctr">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152" y="2348880"/>
            <a:ext cx="3815280" cy="3461611"/>
          </a:xfrm>
          <a:prstGeom prst="rect">
            <a:avLst/>
          </a:prstGeom>
        </p:spPr>
        <p:txBody>
          <a:bodyPr/>
          <a:lstStyle>
            <a:lvl1pPr marL="533400" indent="-46355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B9410C21-3B2B-43FA-ABFA-3357E15EDDA4}" type="datetimeFigureOut">
              <a:rPr lang="ru-RU" smtClean="0"/>
              <a:pPr/>
              <a:t>05.01.2018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7853160-C414-4E1F-BF34-5CFAF5C35B53}"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776864" cy="936104"/>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410C21-3B2B-43FA-ABFA-3357E15EDDA4}" type="datetimeFigureOut">
              <a:rPr lang="ru-RU" smtClean="0"/>
              <a:pPr/>
              <a:t>05.01.2018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7853160-C414-4E1F-BF34-5CFAF5C35B53}"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410C21-3B2B-43FA-ABFA-3357E15EDDA4}" type="datetimeFigureOut">
              <a:rPr lang="ru-RU" smtClean="0"/>
              <a:pPr/>
              <a:t>05.01.2018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7853160-C414-4E1F-BF34-5CFAF5C35B53}"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99" name="Rectangle 98"/>
          <p:cNvSpPr/>
          <p:nvPr userDrawn="1"/>
        </p:nvSpPr>
        <p:spPr>
          <a:xfrm>
            <a:off x="5292080" y="332657"/>
            <a:ext cx="3528392" cy="3646491"/>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0" name="Rectangle 99"/>
          <p:cNvSpPr/>
          <p:nvPr userDrawn="1"/>
        </p:nvSpPr>
        <p:spPr>
          <a:xfrm>
            <a:off x="323528" y="332657"/>
            <a:ext cx="4824535" cy="6192688"/>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itle 1"/>
          <p:cNvSpPr>
            <a:spLocks noGrp="1"/>
          </p:cNvSpPr>
          <p:nvPr>
            <p:ph type="title"/>
          </p:nvPr>
        </p:nvSpPr>
        <p:spPr>
          <a:xfrm>
            <a:off x="5292080" y="1019720"/>
            <a:ext cx="3528391" cy="2959427"/>
          </a:xfrm>
          <a:prstGeom prst="rect">
            <a:avLst/>
          </a:prstGeom>
          <a:noFill/>
          <a:ln w="3175">
            <a:noFill/>
          </a:ln>
        </p:spPr>
        <p:txBody>
          <a:bodyPr anchor="b">
            <a:normAutofit/>
          </a:bodyPr>
          <a:lstStyle>
            <a:lvl1pPr algn="l">
              <a:defRPr sz="3200" b="0" i="0" u="none">
                <a:effectLst/>
              </a:defRPr>
            </a:lvl1pPr>
          </a:lstStyle>
          <a:p>
            <a:r>
              <a:rPr lang="en-US" dirty="0" smtClean="0"/>
              <a:t>Click to edit Master title style</a:t>
            </a:r>
            <a:endParaRPr lang="en-US" dirty="0"/>
          </a:p>
        </p:txBody>
      </p:sp>
      <p:sp>
        <p:nvSpPr>
          <p:cNvPr id="103" name="Text Placeholder 3"/>
          <p:cNvSpPr>
            <a:spLocks noGrp="1"/>
          </p:cNvSpPr>
          <p:nvPr>
            <p:ph type="body" sz="half" idx="2"/>
          </p:nvPr>
        </p:nvSpPr>
        <p:spPr>
          <a:xfrm>
            <a:off x="5292080" y="4156043"/>
            <a:ext cx="3528392" cy="2369302"/>
          </a:xfrm>
          <a:prstGeom prst="rect">
            <a:avLst/>
          </a:prstGeom>
          <a:solidFill>
            <a:schemeClr val="bg1"/>
          </a:solidFill>
          <a:ln>
            <a:solidFill>
              <a:schemeClr val="tx1"/>
            </a:solidFill>
          </a:ln>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4" name="Picture 9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6029" y="-15295"/>
            <a:ext cx="1781175" cy="904875"/>
          </a:xfrm>
          <a:prstGeom prst="rect">
            <a:avLst/>
          </a:prstGeom>
        </p:spPr>
      </p:pic>
      <p:sp>
        <p:nvSpPr>
          <p:cNvPr id="9" name="Content Placeholder 8"/>
          <p:cNvSpPr>
            <a:spLocks noGrp="1"/>
          </p:cNvSpPr>
          <p:nvPr>
            <p:ph sz="quarter" idx="10"/>
          </p:nvPr>
        </p:nvSpPr>
        <p:spPr>
          <a:xfrm>
            <a:off x="467543" y="476671"/>
            <a:ext cx="4536505" cy="590465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90000"/>
            <a:lum/>
            <a:extLst>
              <a:ext uri="{BEBA8EAE-BF5A-486C-A8C5-ECC9F3942E4B}">
                <a14:imgProps xmlns:a14="http://schemas.microsoft.com/office/drawing/2010/main">
                  <a14:imgLayer r:embed="rId15">
                    <a14:imgEffect>
                      <a14:sharpenSoften amount="-5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4" name="Date Placeholder 3"/>
          <p:cNvSpPr>
            <a:spLocks noGrp="1"/>
          </p:cNvSpPr>
          <p:nvPr>
            <p:ph type="dt" sz="half" idx="2"/>
          </p:nvPr>
        </p:nvSpPr>
        <p:spPr>
          <a:xfrm>
            <a:off x="2294384" y="5853522"/>
            <a:ext cx="2421632" cy="365125"/>
          </a:xfrm>
          <a:prstGeom prst="rect">
            <a:avLst/>
          </a:prstGeom>
        </p:spPr>
        <p:txBody>
          <a:bodyPr vert="horz" lIns="91440" tIns="45720" rIns="91440" bIns="45720" rtlCol="0" anchor="ctr"/>
          <a:lstStyle>
            <a:lvl1pPr algn="r">
              <a:defRPr sz="1200">
                <a:solidFill>
                  <a:schemeClr val="accent1"/>
                </a:solidFill>
              </a:defRPr>
            </a:lvl1pPr>
          </a:lstStyle>
          <a:p>
            <a:fld id="{B9410C21-3B2B-43FA-ABFA-3357E15EDDA4}" type="datetimeFigureOut">
              <a:rPr lang="ru-RU" smtClean="0"/>
              <a:pPr/>
              <a:t>05.01.2018</a:t>
            </a:fld>
            <a:endParaRPr lang="ru-RU"/>
          </a:p>
        </p:txBody>
      </p:sp>
      <p:sp>
        <p:nvSpPr>
          <p:cNvPr id="5" name="Footer Placeholder 4"/>
          <p:cNvSpPr>
            <a:spLocks noGrp="1"/>
          </p:cNvSpPr>
          <p:nvPr>
            <p:ph type="ftr" sz="quarter" idx="3"/>
          </p:nvPr>
        </p:nvSpPr>
        <p:spPr>
          <a:xfrm>
            <a:off x="4958280"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ru-RU" dirty="0"/>
          </a:p>
        </p:txBody>
      </p:sp>
      <p:sp>
        <p:nvSpPr>
          <p:cNvPr id="6" name="Slide Number Placeholder 5"/>
          <p:cNvSpPr>
            <a:spLocks noGrp="1"/>
          </p:cNvSpPr>
          <p:nvPr>
            <p:ph type="sldNum" sz="quarter" idx="4"/>
          </p:nvPr>
        </p:nvSpPr>
        <p:spPr>
          <a:xfrm>
            <a:off x="686358" y="5853521"/>
            <a:ext cx="1332156" cy="365125"/>
          </a:xfrm>
          <a:prstGeom prst="rect">
            <a:avLst/>
          </a:prstGeom>
        </p:spPr>
        <p:txBody>
          <a:bodyPr vert="horz" lIns="91440" tIns="45720" rIns="91440" bIns="45720" rtlCol="0" anchor="ctr"/>
          <a:lstStyle>
            <a:lvl1pPr algn="l">
              <a:defRPr sz="28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defRPr>
            </a:lvl1pPr>
          </a:lstStyle>
          <a:p>
            <a:fld id="{37853160-C414-4E1F-BF34-5CFAF5C35B53}" type="slidenum">
              <a:rPr lang="ru-RU" smtClean="0"/>
              <a:pPr/>
              <a:t>‹#›</a:t>
            </a:fld>
            <a:endParaRPr lang="ru-RU"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526029" y="-15295"/>
            <a:ext cx="1781175" cy="9048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iming>
    <p:tnLst>
      <p:par>
        <p:cTn id="1" dur="indefinite" restart="never" nodeType="tmRoot"/>
      </p:par>
    </p:tnLst>
  </p:timing>
  <p:txStyles>
    <p:titleStyle>
      <a:lvl1pPr algn="l" defTabSz="914400" rtl="0" eaLnBrk="1" latinLnBrk="0" hangingPunct="1">
        <a:spcBef>
          <a:spcPct val="0"/>
        </a:spcBef>
        <a:buNone/>
        <a:defRPr sz="4000" b="0" kern="1200">
          <a:solidFill>
            <a:schemeClr val="accent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135000"/>
        <a:buFontTx/>
        <a:buBlip>
          <a:blip r:embed="rId17"/>
        </a:buBlip>
        <a:defRPr sz="2400" kern="1200" baseline="0">
          <a:solidFill>
            <a:schemeClr val="tx2"/>
          </a:solidFill>
          <a:latin typeface="Calibri" pitchFamily="34" charset="0"/>
          <a:ea typeface="+mn-ea"/>
          <a:cs typeface="+mn-cs"/>
        </a:defRPr>
      </a:lvl1pPr>
      <a:lvl2pPr marL="640080" indent="-274320" algn="l" defTabSz="914400" rtl="0" eaLnBrk="1" latinLnBrk="0" hangingPunct="1">
        <a:spcBef>
          <a:spcPct val="20000"/>
        </a:spcBef>
        <a:buClr>
          <a:schemeClr val="accent1"/>
        </a:buClr>
        <a:buSzPct val="100000"/>
        <a:buFont typeface="Arial" pitchFamily="34" charset="0"/>
        <a:buChar char="•"/>
        <a:defRPr sz="2200" kern="1200">
          <a:solidFill>
            <a:schemeClr val="tx2"/>
          </a:solidFill>
          <a:latin typeface="Calibri" pitchFamily="34" charset="0"/>
          <a:ea typeface="+mn-ea"/>
          <a:cs typeface="+mn-cs"/>
        </a:defRPr>
      </a:lvl2pPr>
      <a:lvl3pPr marL="914400" indent="-228600" algn="l" defTabSz="914400" rtl="0" eaLnBrk="1" latinLnBrk="0" hangingPunct="1">
        <a:spcBef>
          <a:spcPct val="20000"/>
        </a:spcBef>
        <a:buClr>
          <a:schemeClr val="accent1"/>
        </a:buClr>
        <a:buSzPct val="76000"/>
        <a:buFont typeface="Wingdings" pitchFamily="2" charset="2"/>
        <a:buChar char="§"/>
        <a:defRPr sz="2000" kern="1200">
          <a:solidFill>
            <a:schemeClr val="tx2"/>
          </a:solidFill>
          <a:latin typeface="Calibri" pitchFamily="34" charset="0"/>
          <a:ea typeface="+mn-ea"/>
          <a:cs typeface="+mn-cs"/>
        </a:defRPr>
      </a:lvl3pPr>
      <a:lvl4pPr marL="1124712" indent="-228600" algn="l" defTabSz="914400" rtl="0" eaLnBrk="1" latinLnBrk="0" hangingPunct="1">
        <a:spcBef>
          <a:spcPct val="20000"/>
        </a:spcBef>
        <a:buClr>
          <a:schemeClr val="accent1"/>
        </a:buClr>
        <a:buSzPct val="76000"/>
        <a:buFont typeface="Wingdings" pitchFamily="2" charset="2"/>
        <a:buChar char="v"/>
        <a:defRPr sz="1800" kern="1200">
          <a:solidFill>
            <a:schemeClr val="tx2"/>
          </a:solidFill>
          <a:latin typeface="Calibri" pitchFamily="34" charset="0"/>
          <a:ea typeface="+mn-ea"/>
          <a:cs typeface="+mn-cs"/>
        </a:defRPr>
      </a:lvl4pPr>
      <a:lvl5pPr marL="1325880" indent="-228600" algn="l" defTabSz="914400" rtl="0" eaLnBrk="1" latinLnBrk="0" hangingPunct="1">
        <a:spcBef>
          <a:spcPct val="20000"/>
        </a:spcBef>
        <a:buClr>
          <a:schemeClr val="accent1"/>
        </a:buClr>
        <a:buSzPct val="76000"/>
        <a:buFont typeface="Wingdings" pitchFamily="2" charset="2"/>
        <a:buChar char="v"/>
        <a:defRPr sz="1600" kern="1200" baseline="0">
          <a:solidFill>
            <a:schemeClr val="tx2"/>
          </a:solidFill>
          <a:latin typeface="Calibri" pitchFamily="34" charset="0"/>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a:fld id="{532A548F-CF34-4B50-B370-B3732F5B80E4}" type="datetimeFigureOut">
              <a:rPr lang="zh-CN" altLang="en-US" smtClean="0">
                <a:solidFill>
                  <a:prstClr val="black">
                    <a:tint val="75000"/>
                  </a:prstClr>
                </a:solidFill>
                <a:cs typeface="Arial" charset="0"/>
              </a:rPr>
              <a:pPr defTabSz="1024087"/>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a:fld id="{E6F7F160-E61C-4897-94C3-BDF1D09C6643}" type="slidenum">
              <a:rPr lang="zh-CN" altLang="en-US" smtClean="0">
                <a:solidFill>
                  <a:prstClr val="black">
                    <a:tint val="75000"/>
                  </a:prstClr>
                </a:solidFill>
                <a:cs typeface="Arial" charset="0"/>
              </a:rPr>
              <a:pPr defTabSz="1024087"/>
              <a:t>‹#›</a:t>
            </a:fld>
            <a:endParaRPr lang="zh-CN" altLang="en-US">
              <a:solidFill>
                <a:prstClr val="black">
                  <a:tint val="75000"/>
                </a:prstClr>
              </a:solidFill>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CA" smtClean="0"/>
              <a:t>BMW Critique Team</a:t>
            </a:r>
          </a:p>
        </p:txBody>
      </p:sp>
      <p:sp>
        <p:nvSpPr>
          <p:cNvPr id="3" name="Subtitle 2"/>
          <p:cNvSpPr>
            <a:spLocks noGrp="1"/>
          </p:cNvSpPr>
          <p:nvPr>
            <p:ph type="subTitle" idx="1"/>
          </p:nvPr>
        </p:nvSpPr>
        <p:spPr/>
        <p:txBody>
          <a:bodyPr rtlCol="0">
            <a:noAutofit/>
          </a:bodyPr>
          <a:lstStyle/>
          <a:p>
            <a:pPr algn="l" eaLnBrk="1" fontAlgn="auto" hangingPunct="1">
              <a:spcAft>
                <a:spcPts val="0"/>
              </a:spcAft>
              <a:buFont typeface="Arial" pitchFamily="34" charset="0"/>
              <a:buNone/>
              <a:defRPr/>
            </a:pPr>
            <a:r>
              <a:rPr lang="en-CA" sz="2000" dirty="0" err="1" smtClean="0"/>
              <a:t>Batool</a:t>
            </a:r>
            <a:r>
              <a:rPr lang="en-CA" sz="2000" dirty="0" smtClean="0"/>
              <a:t> </a:t>
            </a:r>
            <a:r>
              <a:rPr lang="en-CA" sz="2000" dirty="0" err="1" smtClean="0"/>
              <a:t>Awwad</a:t>
            </a:r>
            <a:endParaRPr lang="en-CA" sz="2000" dirty="0" smtClean="0"/>
          </a:p>
          <a:p>
            <a:pPr algn="l" eaLnBrk="1" fontAlgn="auto" hangingPunct="1">
              <a:spcAft>
                <a:spcPts val="0"/>
              </a:spcAft>
              <a:buFont typeface="Arial" pitchFamily="34" charset="0"/>
              <a:buNone/>
              <a:defRPr/>
            </a:pPr>
            <a:r>
              <a:rPr lang="en-CA" sz="2000" dirty="0" err="1" smtClean="0"/>
              <a:t>Doron</a:t>
            </a:r>
            <a:r>
              <a:rPr lang="en-CA" sz="2000" dirty="0" smtClean="0"/>
              <a:t> Rosenberg</a:t>
            </a:r>
          </a:p>
          <a:p>
            <a:pPr algn="l" eaLnBrk="1" fontAlgn="auto" hangingPunct="1">
              <a:spcAft>
                <a:spcPts val="0"/>
              </a:spcAft>
              <a:buFont typeface="Arial" pitchFamily="34" charset="0"/>
              <a:buNone/>
              <a:defRPr/>
            </a:pPr>
            <a:r>
              <a:rPr lang="en-CA" sz="2000" dirty="0" smtClean="0"/>
              <a:t>Ekaterina </a:t>
            </a:r>
            <a:r>
              <a:rPr lang="en-CA" sz="2000" dirty="0" err="1" smtClean="0"/>
              <a:t>Moustafina</a:t>
            </a:r>
            <a:r>
              <a:rPr lang="en-CA" sz="2000" dirty="0" smtClean="0"/>
              <a:t> </a:t>
            </a:r>
          </a:p>
          <a:p>
            <a:pPr algn="l" eaLnBrk="1" fontAlgn="auto" hangingPunct="1">
              <a:spcAft>
                <a:spcPts val="0"/>
              </a:spcAft>
              <a:buFont typeface="Arial" pitchFamily="34" charset="0"/>
              <a:buNone/>
              <a:defRPr/>
            </a:pPr>
            <a:r>
              <a:rPr lang="en-CA" sz="2000" dirty="0" smtClean="0"/>
              <a:t>Linn Mona</a:t>
            </a:r>
          </a:p>
          <a:p>
            <a:pPr algn="l" eaLnBrk="1" fontAlgn="auto" hangingPunct="1">
              <a:spcAft>
                <a:spcPts val="0"/>
              </a:spcAft>
              <a:buFont typeface="Arial" pitchFamily="34" charset="0"/>
              <a:buNone/>
              <a:defRPr/>
            </a:pPr>
            <a:r>
              <a:rPr lang="en-CA" sz="2000" dirty="0" smtClean="0"/>
              <a:t>Lisa Moore</a:t>
            </a:r>
          </a:p>
          <a:p>
            <a:pPr algn="l" eaLnBrk="1" fontAlgn="auto" hangingPunct="1">
              <a:spcAft>
                <a:spcPts val="0"/>
              </a:spcAft>
              <a:buFont typeface="Arial" pitchFamily="34" charset="0"/>
              <a:buNone/>
              <a:defRPr/>
            </a:pPr>
            <a:r>
              <a:rPr lang="en-CA" sz="2000" dirty="0" err="1" smtClean="0"/>
              <a:t>Shahrzad</a:t>
            </a:r>
            <a:r>
              <a:rPr lang="en-CA" sz="2000" dirty="0" smtClean="0"/>
              <a:t> </a:t>
            </a:r>
            <a:r>
              <a:rPr lang="en-CA" sz="2000" dirty="0" err="1" smtClean="0"/>
              <a:t>Fereiduni</a:t>
            </a:r>
            <a:endParaRPr lang="en-CA" sz="2000" dirty="0" smtClean="0"/>
          </a:p>
          <a:p>
            <a:pPr algn="l" eaLnBrk="1" fontAlgn="auto" hangingPunct="1">
              <a:spcAft>
                <a:spcPts val="0"/>
              </a:spcAft>
              <a:buFont typeface="Arial" pitchFamily="34" charset="0"/>
              <a:buNone/>
              <a:defRPr/>
            </a:pPr>
            <a:r>
              <a:rPr lang="en-CA" sz="2000" dirty="0" err="1" smtClean="0"/>
              <a:t>Wiem</a:t>
            </a:r>
            <a:r>
              <a:rPr lang="en-CA" sz="2000" dirty="0" smtClean="0"/>
              <a:t> </a:t>
            </a:r>
            <a:r>
              <a:rPr lang="en-CA" sz="2000" dirty="0" err="1" smtClean="0"/>
              <a:t>Azaiez</a:t>
            </a:r>
            <a:endParaRPr lang="en-CA"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smtClean="0"/>
              <a:t>SWOT</a:t>
            </a:r>
          </a:p>
        </p:txBody>
      </p:sp>
      <p:sp>
        <p:nvSpPr>
          <p:cNvPr id="3" name="Content Placeholder 2"/>
          <p:cNvSpPr>
            <a:spLocks noGrp="1"/>
          </p:cNvSpPr>
          <p:nvPr>
            <p:ph idx="1"/>
          </p:nvPr>
        </p:nvSpPr>
        <p:spPr/>
        <p:txBody>
          <a:bodyPr/>
          <a:lstStyle/>
          <a:p>
            <a:pPr eaLnBrk="1" fontAlgn="auto" hangingPunct="1">
              <a:spcAft>
                <a:spcPts val="0"/>
              </a:spcAft>
              <a:buFont typeface="Arial" pitchFamily="34" charset="0"/>
              <a:buChar char="•"/>
              <a:defRPr/>
            </a:pPr>
            <a:r>
              <a:rPr lang="en-CA" dirty="0" smtClean="0"/>
              <a:t>Threats </a:t>
            </a:r>
          </a:p>
          <a:p>
            <a:pPr marL="0" indent="0" eaLnBrk="1" hangingPunct="1">
              <a:spcBef>
                <a:spcPct val="0"/>
              </a:spcBef>
              <a:buSzPct val="171000"/>
              <a:buFont typeface="Wingdings" pitchFamily="2" charset="2"/>
              <a:buChar char="ü"/>
              <a:tabLst>
                <a:tab pos="914400" algn="l"/>
                <a:tab pos="914400" algn="l"/>
                <a:tab pos="914400" algn="l"/>
              </a:tabLst>
              <a:defRPr/>
            </a:pPr>
            <a:r>
              <a:rPr lang="en-US" sz="2500" dirty="0" smtClean="0">
                <a:latin typeface="Gill Sans" charset="0"/>
                <a:ea typeface="ヒラギノ角ゴ ProN W3" charset="0"/>
                <a:cs typeface="ヒラギノ角ゴ ProN W3" charset="0"/>
                <a:sym typeface="Gill Sans" charset="0"/>
              </a:rPr>
              <a:t>Increased competition in luxury automotive market</a:t>
            </a:r>
          </a:p>
          <a:p>
            <a:pPr marL="0" indent="0" eaLnBrk="1" hangingPunct="1">
              <a:spcBef>
                <a:spcPct val="0"/>
              </a:spcBef>
              <a:buSzPct val="171000"/>
              <a:buFont typeface="Wingdings" pitchFamily="2" charset="2"/>
              <a:buChar char="ü"/>
              <a:tabLst>
                <a:tab pos="914400" algn="l"/>
                <a:tab pos="914400" algn="l"/>
                <a:tab pos="914400" algn="l"/>
              </a:tabLst>
              <a:defRPr/>
            </a:pPr>
            <a:r>
              <a:rPr lang="en-US" sz="2500" dirty="0" smtClean="0">
                <a:latin typeface="Gill Sans" charset="0"/>
                <a:ea typeface="ヒラギノ角ゴ ProN W3" charset="0"/>
                <a:cs typeface="ヒラギノ角ゴ ProN W3" charset="0"/>
                <a:sym typeface="Gill Sans" charset="0"/>
              </a:rPr>
              <a:t>Economic changes</a:t>
            </a:r>
          </a:p>
          <a:p>
            <a:pPr marL="0" indent="0" eaLnBrk="1" hangingPunct="1">
              <a:spcBef>
                <a:spcPct val="0"/>
              </a:spcBef>
              <a:buSzPct val="171000"/>
              <a:buFont typeface="Arial" charset="0"/>
              <a:buNone/>
              <a:tabLst>
                <a:tab pos="914400" algn="l"/>
                <a:tab pos="914400" algn="l"/>
                <a:tab pos="914400" algn="l"/>
              </a:tabLst>
              <a:defRPr/>
            </a:pPr>
            <a:r>
              <a:rPr lang="en-US" sz="2500" b="1" i="1" dirty="0" smtClean="0">
                <a:latin typeface="Gill Sans" charset="0"/>
                <a:ea typeface="ヒラギノ角ゴ ProN W3" charset="0"/>
                <a:cs typeface="ヒラギノ角ゴ ProN W3" charset="0"/>
                <a:sym typeface="Gill Sans" charset="0"/>
              </a:rPr>
              <a:t>X</a:t>
            </a:r>
            <a:r>
              <a:rPr lang="en-US" sz="2500" b="1" dirty="0" smtClean="0">
                <a:latin typeface="Gill Sans" charset="0"/>
                <a:ea typeface="ヒラギノ角ゴ ProN W3" charset="0"/>
                <a:cs typeface="ヒラギノ角ゴ ProN W3" charset="0"/>
                <a:sym typeface="Gill Sans" charset="0"/>
              </a:rPr>
              <a:t> </a:t>
            </a:r>
            <a:r>
              <a:rPr lang="en-US" sz="2500" dirty="0" smtClean="0">
                <a:latin typeface="Gill Sans" charset="0"/>
                <a:ea typeface="ヒラギノ角ゴ ProN W3" charset="0"/>
                <a:cs typeface="ヒラギノ角ゴ ProN W3" charset="0"/>
                <a:sym typeface="Gill Sans" charset="0"/>
              </a:rPr>
              <a:t> Environmental protection regulations</a:t>
            </a:r>
          </a:p>
          <a:p>
            <a:pPr marL="0" indent="0" eaLnBrk="1" hangingPunct="1">
              <a:spcBef>
                <a:spcPct val="0"/>
              </a:spcBef>
              <a:buSzPct val="171000"/>
              <a:buFont typeface="Arial" charset="0"/>
              <a:buNone/>
              <a:tabLst>
                <a:tab pos="914400" algn="l"/>
                <a:tab pos="914400" algn="l"/>
                <a:tab pos="914400" algn="l"/>
              </a:tabLst>
              <a:defRPr/>
            </a:pPr>
            <a:endParaRPr lang="en-US" sz="2500" dirty="0" smtClean="0">
              <a:latin typeface="Gill Sans" charset="0"/>
              <a:sym typeface="Gill Sans" charset="0"/>
            </a:endParaRPr>
          </a:p>
          <a:p>
            <a:pPr marL="0" indent="0" eaLnBrk="1" hangingPunct="1">
              <a:spcBef>
                <a:spcPct val="0"/>
              </a:spcBef>
              <a:buSzPct val="171000"/>
              <a:buFont typeface="Arial" charset="0"/>
              <a:buNone/>
              <a:tabLst>
                <a:tab pos="914400" algn="l"/>
                <a:tab pos="914400" algn="l"/>
                <a:tab pos="914400" algn="l"/>
              </a:tabLst>
              <a:defRPr/>
            </a:pPr>
            <a:r>
              <a:rPr lang="en-US" sz="2500" dirty="0" smtClean="0">
                <a:latin typeface="Gill Sans" charset="0"/>
                <a:sym typeface="Gill Sans" charset="0"/>
              </a:rPr>
              <a:t>We add:</a:t>
            </a:r>
            <a:endParaRPr lang="en-CA" dirty="0" smtClean="0"/>
          </a:p>
          <a:p>
            <a:pPr lvl="1" eaLnBrk="1" fontAlgn="auto" hangingPunct="1">
              <a:spcAft>
                <a:spcPts val="0"/>
              </a:spcAft>
              <a:buFont typeface="Arial" pitchFamily="34" charset="0"/>
              <a:buChar char="–"/>
              <a:defRPr/>
            </a:pPr>
            <a:r>
              <a:rPr lang="en-CA" dirty="0" smtClean="0"/>
              <a:t>Change in oil prices</a:t>
            </a:r>
          </a:p>
          <a:p>
            <a:pPr lvl="1" eaLnBrk="1" fontAlgn="auto" hangingPunct="1">
              <a:spcAft>
                <a:spcPts val="0"/>
              </a:spcAft>
              <a:buFont typeface="Arial" pitchFamily="34" charset="0"/>
              <a:buChar char="–"/>
              <a:defRPr/>
            </a:pPr>
            <a:r>
              <a:rPr lang="en-CA" dirty="0" smtClean="0"/>
              <a:t>Economic/social issues</a:t>
            </a:r>
          </a:p>
          <a:p>
            <a:pPr lvl="1" eaLnBrk="1" fontAlgn="auto" hangingPunct="1">
              <a:spcAft>
                <a:spcPts val="0"/>
              </a:spcAft>
              <a:buFont typeface="Arial" pitchFamily="34" charset="0"/>
              <a:buChar char="–"/>
              <a:defRPr/>
            </a:pPr>
            <a:r>
              <a:rPr lang="en-CA" dirty="0" smtClean="0">
                <a:latin typeface="Times New Roman" pitchFamily="18" charset="0"/>
                <a:cs typeface="Times New Roman" pitchFamily="18" charset="0"/>
              </a:rPr>
              <a:t>Competitors cutting manufacturing  cost</a:t>
            </a:r>
          </a:p>
          <a:p>
            <a:pPr lvl="1" eaLnBrk="1" fontAlgn="auto" hangingPunct="1">
              <a:spcAft>
                <a:spcPts val="0"/>
              </a:spcAft>
              <a:buFont typeface="Arial" pitchFamily="34" charset="0"/>
              <a:buChar char="–"/>
              <a:defRPr/>
            </a:pPr>
            <a:r>
              <a:rPr lang="en-CA" dirty="0" smtClean="0">
                <a:latin typeface="Times New Roman" pitchFamily="18" charset="0"/>
                <a:cs typeface="Times New Roman" pitchFamily="18" charset="0"/>
              </a:rPr>
              <a:t>Increase use of Online marketing</a:t>
            </a:r>
            <a:endParaRPr lang="en-CA" dirty="0" smtClean="0"/>
          </a:p>
          <a:p>
            <a:pPr marL="0" indent="0" eaLnBrk="1" hangingPunct="1">
              <a:spcBef>
                <a:spcPct val="0"/>
              </a:spcBef>
              <a:buSzPct val="171000"/>
              <a:buFont typeface="Arial" charset="0"/>
              <a:buNone/>
              <a:tabLst>
                <a:tab pos="914400" algn="l"/>
                <a:tab pos="914400" algn="l"/>
                <a:tab pos="914400" algn="l"/>
              </a:tabLst>
              <a:defRPr/>
            </a:pPr>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CA" smtClean="0"/>
              <a:t>Competition</a:t>
            </a:r>
          </a:p>
        </p:txBody>
      </p:sp>
      <p:sp>
        <p:nvSpPr>
          <p:cNvPr id="12291" name="Content Placeholder 2"/>
          <p:cNvSpPr>
            <a:spLocks noGrp="1"/>
          </p:cNvSpPr>
          <p:nvPr>
            <p:ph idx="1"/>
          </p:nvPr>
        </p:nvSpPr>
        <p:spPr/>
        <p:txBody>
          <a:bodyPr/>
          <a:lstStyle/>
          <a:p>
            <a:pPr eaLnBrk="1" hangingPunct="1"/>
            <a:r>
              <a:rPr lang="en-CA" smtClean="0"/>
              <a:t>Mercedes</a:t>
            </a:r>
          </a:p>
          <a:p>
            <a:pPr eaLnBrk="1" hangingPunct="1"/>
            <a:r>
              <a:rPr lang="en-CA" smtClean="0"/>
              <a:t>Lexus </a:t>
            </a:r>
          </a:p>
          <a:p>
            <a:pPr eaLnBrk="1" hangingPunct="1"/>
            <a:r>
              <a:rPr lang="en-CA" smtClean="0"/>
              <a:t>Audi</a:t>
            </a:r>
          </a:p>
          <a:p>
            <a:pPr eaLnBrk="1" hangingPunct="1">
              <a:buFont typeface="Arial" charset="0"/>
              <a:buNone/>
            </a:pPr>
            <a:endParaRPr lang="en-CA" smtClean="0"/>
          </a:p>
        </p:txBody>
      </p:sp>
      <p:pic>
        <p:nvPicPr>
          <p:cNvPr id="12292" name="Picture 2" descr="http://www.sportscarcup.com/expensive/mercedes-benz-slr-mclaren.jpg"/>
          <p:cNvPicPr>
            <a:picLocks noChangeAspect="1" noChangeArrowheads="1"/>
          </p:cNvPicPr>
          <p:nvPr/>
        </p:nvPicPr>
        <p:blipFill>
          <a:blip r:embed="rId3" cstate="print"/>
          <a:srcRect/>
          <a:stretch>
            <a:fillRect/>
          </a:stretch>
        </p:blipFill>
        <p:spPr bwMode="auto">
          <a:xfrm>
            <a:off x="4572000" y="1125538"/>
            <a:ext cx="2492375" cy="1724025"/>
          </a:xfrm>
          <a:prstGeom prst="rect">
            <a:avLst/>
          </a:prstGeom>
          <a:noFill/>
          <a:ln w="9525">
            <a:noFill/>
            <a:miter lim="800000"/>
            <a:headEnd/>
            <a:tailEnd/>
          </a:ln>
        </p:spPr>
      </p:pic>
      <p:pic>
        <p:nvPicPr>
          <p:cNvPr id="12293" name="Picture 4" descr="http://www.partstrain.com/images/The_Auto_Blog/LexusLF-A.jpg"/>
          <p:cNvPicPr>
            <a:picLocks noChangeAspect="1" noChangeArrowheads="1"/>
          </p:cNvPicPr>
          <p:nvPr/>
        </p:nvPicPr>
        <p:blipFill>
          <a:blip r:embed="rId4" cstate="print"/>
          <a:srcRect/>
          <a:stretch>
            <a:fillRect/>
          </a:stretch>
        </p:blipFill>
        <p:spPr bwMode="auto">
          <a:xfrm>
            <a:off x="5076825" y="3141663"/>
            <a:ext cx="3260725" cy="1943100"/>
          </a:xfrm>
          <a:prstGeom prst="rect">
            <a:avLst/>
          </a:prstGeom>
          <a:noFill/>
          <a:ln w="9525">
            <a:noFill/>
            <a:miter lim="800000"/>
            <a:headEnd/>
            <a:tailEnd/>
          </a:ln>
        </p:spPr>
      </p:pic>
      <p:sp>
        <p:nvSpPr>
          <p:cNvPr id="12294" name="AutoShape 6" descr="data:image/jpg;base64,/9j/4AAQSkZJRgABAQAAAQABAAD/2wBDAAkGBwgHBgkIBwgKCgkLDRYPDQwMDRsUFRAWIB0iIiAdHx8kKDQsJCYxJx8fLT0tMTU3Ojo6Iys/RD84QzQ5Ojf/2wBDAQoKCg0MDRoPDxo3JR8lNzc3Nzc3Nzc3Nzc3Nzc3Nzc3Nzc3Nzc3Nzc3Nzc3Nzc3Nzc3Nzc3Nzc3Nzc3Nzc3Nzf/wAARCAClAOADASIAAhEBAxEB/8QAHAAAAQUBAQEAAAAAAAAAAAAABQABAwQGBwII/8QAQxAAAQIEBAQCBwYEBQIHAAAAAQIDAAQFERIhMWEGE0FRFHEHIjKBkaGxI0JSYsHRcoLh8BUWJDM0Q6IXRFNzksLx/8QAFwEBAQEBAAAAAAAAAAAAAAAAAAECA//EAB0RAQEBAQACAwEAAAAAAAAAAAABEQIDMRITIUH/2gAMAwEAAhEDEQA/AM4JXaH8LtBvwm0P4TaKAoldocSm0GhKDtD+EHaACiU2hxK7QbErtD+E2gAfhdo9CU2g0JQdocSm0AFErtDiV2g14TaPXhR2gAnhdofwu0G/CjtC8L+UwAXwu0OJWDQlR2hxK7QAUSoh/C9oNeG/u0P4WAC+FhxK7QaEtD+GHaAC+F2h/C5aQa8MO0OJXaACiVPYw4lT2MGvDDtDiWHaACiUPYw/hNoNCWHaF4baADeF2hxK7QZ8MO0P4baADeF2hxK7QZEttD+GHaAfwu0OJbb5Qa8OO0Lw47QAbw20OJbaDIl7dIfkbQAYSu0P4baDHIz0h+RtAB/DbQ4ldoMcjaFyNoAQJbaHEttBcS+0OGNoAR4baF4bzgxyNoXI2gBPhtoXhtoL+H2hCX2gBIldhD+F2gtyNoXI2gBPhdofw20FuRtD8jaAE+G2hxLbQW5G0LkbQAvw20ISw7QVDG0OGNoAV4Ydofww7QU5G0PyNoAV4Ydofw47QU5G0LkbQAwS47QvDjtBQMbQ/I2gJPD7QvD7QR5MLkxAO8PtD+H2gjyoXJgB4l9ofkbQQDULlQA/kbQ/h9oIcqFyoAfyNofkbRf5UOGoAfydofkbRf5UItge1YCAo8naFyNoncmpRr/dmpdH8TqR+sQKq1KT7VQlr7OA/SGBcnaHDG0eBWaV0n5f/wCUSoqVOXkmelzf84gPPI2h+RtFtssuZtutrH5VgxJydoCjydoXJ2i9yoflQFHk7QgztF7lQ4agKPJ2hck9ovcqFyoClydoXJ2i9yoXKgKQa2hcnaLvKhcqAk5ULlRcwCFgEBU5ULlRbwCFgEBU5UPysos4Re3WA/EfEVM4clDMVF9KTa6WwRiV/TcwF8NjpAqqV+kUv1ZudQHR/wBJsY1/BOnvjk9Y48rXE6HVSB8FS0kpLgJAXsNCs/ARzupzk66+tErMPWSc148IJ8hYRcTXeJzj4kkU2jvLHRb7gTf+VNz84pDiitzaSoLlpNHUpbFh71GORcN1WrUudademVPy97ONKVf1epG41jU+lakodTR6oHXUycwrkTAQr1Eq1CgNO/wgaOVDiyUYxCf4qxqGrbLpUfggRnJ7jugpKsDU9OqvqshI+KiT8oGyvBtPVbmGYWBrdwD6CIa3SuHKO0ELl1PTax6jRfV6vYqschtrFysfZNO96QwMpOjyyB3edUq3wAiurjiszNxKNyaT2alioj3qMZNfJTMgBGVswk9ffByQkHWbPsPOMOKGqDaI2sor3FE2+phU2tpabXQG0oNj7rxep1E40qpK0zrrbIURzXJooQojI2AzOd+kD6ZNokuIEO11ozyfZVzVEm3RQ0BI3yjqFMfl6amXTLuIdo00f9I9f/jqJP2Z/Le9uoNwYskY66sZb/IfEoTiTxAkr1tz3wPj/SPDc9xzwk7zXnZp+VTqrmF5u3nqPeI6eEwjhvhKkg3sQSAfhGsjM8l/qhwj6TpSqhDU6Etvn7qiBf8AhOh8j8ekdElH2JtGJhzFbJQORT5jpHIOIeCZCoEzEmjwU2TfE2k4FndI+osfOBVK4krfCU23KVlpxxoH7N9Crm3XArqPynLbtmx0nWu+csd4XLA6xinONxMcNvztPT4l9KBhLQ0JIBxJPsn4g/KI2uIK1I01urPutTsk6ApKFthtwj+UAA9wYy03XLELlCPMnMJmpVmYbBCXUJWkHUAi4+sS3EB45QhcqJIUBHyhC5QiSPJUBAeoUNcQrwDwxVa28eVOBKSpRSkDUk5CMZxbxxJU+SfMk+ha20m7iFA59Ep7qOl+kBa4v4wZorbsvJtmaqAbKy2gXDSQM1LPQDL+7X+ceNK5O1uojxTqnnVEKN+pOgt5H5xqhU0rpDyua45UKgomasbgIBuE9zp8bm3fHUyRnH661MTEo+lsO8wqUg2Fsx02EBpaq8ml0qWpzaspdoBVuqvvH43jMyDFQqAKpeVfWkqvdDZICQO+kaunNJTMztUq8sypuWUjkMThUlLyiToADe1tN411J4uTPOITPsSklTmxY+HYWTbYk2HwjTMn45oxKLC7AqS4k9RodxHR2Ef5n9Fk/JYbzMq2ooSMyFtesPikW98U/SBKyU+mQqHDDayh7Ey4tdkcxeViCSLnWJvRlL1KiTM43VmC3LPLCk3Wk3NrG4BvAkY+nVypPSTTjLkukYQkq5ZKgQLX1teBkxSUurcdmZtbjqrqKlHU94ITXBlSk6hMpYmZVuSLquWFu5lFzhNvK0Wm+FW1JAmZlKz1CVBI+sE+OX8YZcuUzhSyMfUkG+saVucWEpIaV7IFvIRpZLhSUa/2WEq3SoEmL44clhm5LZ/mSbftBpzqrl6acS/ZIUkWtexghw7xDNyDExJLk3JmVmEKDjKrgBVslggZHTTt3EdAZo0u2BgZaH8oi43TkJ0TYHoBaIYwDla4unmhLKVNplsAR9m3yyoW1Ksj84rM8N1KYVctpbB/F6x+X7x09EikaJiVMnsfjFMjE0zhitMgGVqUwyvQkOctNvK8aD/KU/U5LwtX4kaLRsSnlBxdwb3xZZ//AJpBfwIP3YfwSrZYvjFMNQuCqLSFB1mtz5eAtdGBKbdQU2NxtB80miOFkuvuOBokpQo3Rn3QbpPw+kAfBujTFHsSrw6mIN8irSoSAHz77GE9Vm+WeQ+2F9C4nL5RhRKv9CY9CXmE3sTfvEGkVxNNSiwJ6VQps6OMquDBqn1eUn0fYODFa+A6xgeTMi4sVA6hWYMU3UuS4U4lS21I9bEDYiCuqFcRKXGf4XrblVkF+KFptheB3KwUCLpUNiD8QYLKciC6hyMxxRxaunIQxTkIdmXPvK0SO9usE6hMlmQecJt6hAO5yH1jFUae4crdTcl5SqszM8nVsXGQH3bjMDa8WDOVb/MtXKnZ+ecfZFyWknCkD+EZRlJmm1KdcDipZ0Mp9hIIsn+sdzmqWhFOmQi1+Su2X5THN2l2Ztnnmdoz1WuZqvw7wzOKlBMpYJKzZJJtYA9INp4fnv8A0v8AuEB2eO3aVUmKAaayoqSAzMYsypWl9r5ZRvKaqvvoC51+nM90ssKV8yqNT0lAf8vTKhZbSFDfOJRQXENKTyG7FJBTbI7RsmUKSPtFBfknDHpSUkZgQ1GBolDnKfLuMzCUGV5gWiWIuhK+hHl0i8tlTkwWy2q9sgi9jvvGofS0ltNyEi/6RynjvjOqJrTlG4ZcDHhwPFTQAJxW0uQbAXG97w0dHp8g0UDntoKuuNNz84kfp9NxgOyyM+qUiOWcLekGoyc03J8TOoflXThRPBNlNnoVZAKT7riN9NziiQEuJcT0KVA3H0gLznC0g8gOSwRhOlukVzQnpY/YPuJA6YsooLn5qWlH3ZJ0NuhBKUX9o9MusVhUa5PzajRKiJ2TSm61uIS2roLgWPW+WVutoqehfwr6D9oltz+JIufeM49Jl0E+shSCegNxGTPFFYTLtuHnOlay3ZmVS7mBrqBY2PU6RHI8azL2MPTUunC9yyhbWFY3ItoNiYluRWz8KOhBj0ljPSALleqDNU/w1SWVTPq3s1dCMWmIhWV/lfOLn+NzMjUBK1duUbQohIeaxWSo6BQJyB6H+xznlm5jXwvuC6Zc9onbklKztFhtJV7AaPvUI5xxV6T6rS6nNyMhTG2hKqwqecSVXta5Gg6x0ZdJapaj0+UeHafNIdATyW2ic1KtcJwnPM6hXS2nWOL1Djfimbsf8aShCsuUw+1iJ72RiI99oFeE4trLbgDdXmji9UkvKBHTsPlAdxMxKyK0qqtWpzA9QrSt9ItlZVvVF88xpFWZ454Jlcl1plxQ6NArv8I49L8AV9+aQkycvLrcaKyh99ptVtbgXvbubRM36PnuSDM1eXATY3YacctckBNyEpByORI0JgOizHpN4QUrAzMTB6Yyybf0gXXak65OoZbbSsLBUlGArJtY29XW9+l+ltbjE8Z8EJ4aRIOrmlzaZ5KiSGwnARY2GZ6HvEtbrFUpnD9LXTZxyUVMyjaHXELCVEBAyCtR/KYntZ+On8KTDckqVkyl1M2WyiaC7ABZusWF72GYt0xRqlPbx86ej+ouS1dUROPl1whdkpxB1d8sROfUn3R0h7iGdKcpogn8KRYRWYNelOorkuB55bZIUtSGgQc/WNo5PSuEahKS8pUEuBiYKQ+yUqIdSBnjAtmBbS+gjScZVidrFBflZlxsthbawEosclD9LwfRTBLcayyHPbDfKQPu4Qki/vB+IMRWv4aqjlWorT0woImU3amEAJISsWxWy0IsRsRGBWyqUedl3M+WtSLeRtFvhSt8niWZkFjAJpnFhUnDhcaOEi3T1SB/KIr8YOliq80ZNvpBB/MMj+8StcufcepVK1WnzzZFwMrfiQq4+sd2p06iYlGn21AocbSsHYi8cN4xcE3TxhzU0oL92h+vyjf+jOpqneEpa6sS5YlhX8tsP/aU/CHPpOvbfh/eEX94Gc8jUw3PPeNIIvvpHLUs+qFXI2tnHKOHuTLU+brU9LeJmn1qmEoUb4nFesSR1whScvPLWOhTr6VSjgUbjCq9vIxh6qqVlOEqO/zQy85hIcFvVxkkKI7C3wJiAfS+K5viCbqEpMNNOyiJVSwy42FoviTa9+ue2saqivyzXjaXJzS3m6c+WUFZupA/Ce4BvY9Rl0MCOHKZTZUVCpqdZlpt5CAuWKsrhwElH4gThOWl9IHUF1uU4unQi4U+pwP4DdGRxBRN/avf5iKraKUo6axg669I0eedZqjTplXzjRy1KAIJB6aEEfADtG5x5+UZ3jijGp0VTjCCp+XutJBscP3vpf3Q3Es0ApvEnD9LYWil1ytyiDowuUaeSk26EkfSKE3xPRAXFJkpipTC3S94iZwy4BNgRgbuSMha6hbaMirGkkKmQkjUEHKGues2PnDUxs08eueNVONUuS8QskqcUp5R6dC5t0ygm1xi1X6jzOJmQEYLJclUWPXI4ib65ZxznLrNZd7GHQpDa0rTMLCkm4UlJvf4xNV9NcIzlMnqehukzz00WUgfbA48PS+Q8hrGL9LdBRLTstXG2mQh/wCzfW4k2SoaH36e7eI/R5xy8tDaKpxNLspbVh5E3IqWSnZYOXvvHUa5TqfxbwzMyzTzMxLzbZ5bragpOLob+cByr0XvoTW5UhTKgtKmciM1WJBA80iNXMzXKmi47Phhph5SVInn8AdQJgqBGI3vy1KF+wI6iOBTTc/Sph6QWp1txh1SVpSFZEde0U1KJN1K9buVJBjp5O51jHj4vG674/xbwzKVBmYVWJJaWkBCmmEqcxe2m4wg5hKza5tmQdbjMOcc0CUKAy/PTAQoGyZVCAcN8Ju6o2zUsnIg4jkBlHM5enT85/xpOZfv+Btxf0FoMyXAvEs2RyqW62PxOBKLfEk/KObYlxjxwxXaLJUqTkHJdMovE2+t4LWRYgiyUgC9+mlhHjjhlTdH4cZ5RWpMmFa2A9VOsF6P6I6u8805VnENywN3EoUpRI7XyAv3zjUcaUGhVGZll1Koy7KJVsoDRmE5539lNz7oo5bwWH0V6XcQ6pDSFfbFkZJR1F9LkZe+Nm68pQ5jalcpWacsrR6aqPCks83T5Ca9ZZwgNs4U3/iOfyhmuUmWbQhOQBuL6ZwEcw2l2XdQlIupJFoOvzc1U6o3UGX0shDaE2UlX2h1ytpqLnTOAKQ4Pug7d4MyMwpdHp7Uq2S8HFszKr+yhAGED3ELPe0QZSuOLonEkhUS46pxTqnXeaq9rnCod+t8/wBo1k/OS8+xgmLOIJuDexB7g9IyPFhm51manai6takzS2meYbkJGAWGwtAWWrCktBC3SkjLNVrj+xBWlqXDyJptaZaeTZX3X05/EftGp9G7SOG6U5JTCWn1vOc1xQc0NgLC/lGClKq68vAw6pxQBOFJuYvJnpse2lQ/iR/SLg7Kiap0wPWQU762hGTk3c2nwI4+3V5hOaTp2uIsI4hnUjJ5Y2CzBHSqjTHEy61NrCwBmAekc4rNLXWeE6HLSKG1TqkBDi16NpbKkqKldAL+/wA4lb4sqTaThmHrEWsFD9RFzhRyWqUtUKdU31IlWFrnly4y57RAxIB/j12VvADqG0wuXEqJyZnQ0kyrrq2xysKiFAoJ/hIyzyyvnbXtUGYlVT6n2eZy5ZxIdRLtKwqwn1sV8QFj0zBjIUKuzs5xHPNTjaWMMs4ZWVSQGmgLH1UjInDfPPaLzterlUqcxSnnyJOQKittKUhS8sKLkZnNWXfrcxAWp814llp4Z8xCVHzIgvJpBIKrZdDGOpc+hhPh2HAfDkNLsdDYH9SPdGwoswy6E85OInuLxRleIfRfKT7y5mjVKWkys3Uw+LoB2VmRAA+iiup0qFHI7+JI/wDpHcmZmlMIBdEmiw1cwD6xVqfG/DFHlVzD9RkTgGTbC0LWo9gBEHGWvRXXCoA1Cl37JfWfo3F5r0P1ldiqflwD1Q1MK+ZSBD8SemeqT61IpSvAS9/V5acThG6j+loxM9xfU50kzVTqD1zc4nyAfcDAdS4d4Em+Fpkziq5KoUpJSedLtkW1/wCo5+kbGX4xplMRaqcSyEwpIsEoKcvc2D9Y+Z3KkpZvy8R7rUTERn3dUpQnyEB3PiPin0c1CcM3OSQn5nTG3KG6vMqteAv/AIg8NyRKaPwmgK/EoIbP/aL/ADjkSpp9Q9tXuhImJhHsPOpP5VEQV1WZ9KVc5alSlHk5VpP31NKXb3nKM/OekviWYuFVpTKe0s0lP6XjIeOqKkFszkwUnVJdVYx4ZkJp8/ZS7qz+VJMEFJ3iWfnTeanZ2ZvrzniREMkqcqL4aYShCSbFajcJHvhM8N1RzMyykfxkCL7HDE9hGKZbatnYEk/IQ0H5SmSUqgYWkKdSfWeUm5UR12iyXlJIIcVe2V84CM0J1sgqqMysD8CiP3ggG3GkgBSiLZEnET5mAKAOj2kn3G8WabUhTn1OKbU4w5bntG4OXsqSbZKGd8sxl2tUQ9Yi4snp+sTpcQvSAC8dcQf43MttScspuXaKl4UIJBWo3PTM7+fkMa5JzrhOCTmFDS4ZV+0dOShIzQogdxePQ5iDcG9u4IvEGBoTs7Ry86mjzDryxhxLbWAlOttNSbfCJp2vV54WTLOSyeoQwc/iI3qXnBkoEfCJEPJVkSqLo5JNzdSmP+S7MK2WpX6xTOMHU3847QpCVewo262MRuMquQ4jFY2zReGjjmJz8Z9yoM8L1t6j1RqZLhslX3vW6WII6pIyI7eQjoy5JkgEy7R82gfqIjVJSlxjlZcj/wBlOnwgDMo/wVOPipJmFyb/ACVoDfLUtKcSSDgUkG6c+ukAeM+KKTKTEw7Q2Qh2YCS6+R67ywm2Kx9kDOw6k3OgtGukU8uFRlx5I9UfK0RKoFIcWMckgnqStRt84DnTNSmWXHHG3Vp5magFEXj2qrz6xYPrF/zH9THQBQKSlI/0LBO4P7xKKXS0EAU6X2PLB794DmDi3HVEurJO5h25d1w/ZoUo/lSTHVkMSjabNS7SABYYWkg/SJMKVAe0PPOA5e3R6i57Mm+b9S2R9Yst8NVNf/l1D+JaR+sdH5ROaQDvj090RLaKlKBBSdsxpAYZvhKeVmstN+ar/SLbfCKQr7abCdktk/Uxq+Uu3qrF+lwf0MVyo3KikKPcHoPOAEs8L0xNuY+8s+aUj9Yus0KkNkf6UqJF7rWT/SJCWyDi5gI1tY5QxDagFBRSDoCLEm0BablJZj/YlWUkdUoSI9FaxmFED3fvFEkhQGJRz0Hw/WGLytcN8+0BcL4sk4czqLR4UsK62G4itzFHEko07H+7R4xhSrpJ/hvrAWVvAZgLPciIlOAnMWt2tES1qSc7gecRrmL+0TlnrAHlIQb4bXHl8YQa9W4AF9bCImUuA43AATqAr4W+louh0BASAFLAsLm1jEVVaQsAWBVnmQIsJWtOEYdTfMR6aeXhuoDPW3WHdSo3VkrD21gG5wJKlAXGetzHo+skg4T0uOgiFSSFfduRkFamHC1pUpKkjCeovlBEpBAJSRc5XsISXHWgMCVFJ/CYScJSVHInMXIhEpXpnlkLwDpmwcKSlNu5BN4X2ayPtCkjbXuIruoCcQSggjIZZ3jwFKzwHNN/OAtFJ63Nha8eVpJGQANogRMrTmfWw6XFgInEyFesodM0gZH+9YBYDa4sBsB8Y8nmBBGWn6RLjbN1LHr3sRf6x5QpBAAUD1vcC5gK6rk5JuRrfpn/AEjwgpxFSkYQdALmLTgumyvWB3iNSSLXbsOgtraA8l44iUq0N9fnDLcVYgi9hkRHhdlmybi+QysIhVcWFzt8M4CwXkqAKwQDrrDpDLqAL3N8xfSKRWpNk4sZG0eS4VKSF2I7XOnl0gqZ1tGJQQkYibEEdIgUzYnDckWtfrERCypRzT1zN7w2N3DdBuqx1sM+8UeVNNtn2Rc6d48KQAbJcI7A6RPmOyrnoTaPBUArFqoCwEBVHMvkrQ5ZH+keFFwDrcnTtFhQBKsCh2Ngb3iOzhRcpUkHph/vKCKzjywm6kKA1FhcQy5lBsXEkgjQi0WOWFWS4mwtqTn/AHpEJSkE5kX6DMwGh5qsKUq9YEXz6ZGJ2AlxguFNk3F0jU+/3QoURU6Gsal4TgyByHyiMkIcWhAsRfM59v3hQoB2yoLtcG4sbjePTdseFIsMeHOFCgIEzGFwEJ07mGZm/FKWpTaRhI99yf2hQoB1K+0AzsFA6984hFkoQCL3Fsjb4woUBJcXCgOlxfOw7fOPQVe2XWw2hQoI8JcLgwG4Suwtf++8Sln7RJB6WzEKFBTAkLt+HPTuIQfcACVqKhYkQoUB5eslass02VrbWIFKUkJANyokZ6CFCgiFRK1kLJOX7x4KxhV6oASbWGV87QoUFQIsFKIFrb5HQQ6MLySVJIKAVZHI6woUURpBKrFRyScxloYiQsqwFWeO6s+nlChQQsRSUWJOK5uSb6R5Li0NhOIkXNrwoUB4beWSrPTQkZ6gZxCXVWUFWJTkSMr+cKFAf//Z"/>
          <p:cNvSpPr>
            <a:spLocks noChangeAspect="1" noChangeArrowheads="1"/>
          </p:cNvSpPr>
          <p:nvPr/>
        </p:nvSpPr>
        <p:spPr bwMode="auto">
          <a:xfrm>
            <a:off x="155575" y="-715963"/>
            <a:ext cx="2028825" cy="1495426"/>
          </a:xfrm>
          <a:prstGeom prst="rect">
            <a:avLst/>
          </a:prstGeom>
          <a:noFill/>
          <a:ln w="9525">
            <a:noFill/>
            <a:miter lim="800000"/>
            <a:headEnd/>
            <a:tailEnd/>
          </a:ln>
        </p:spPr>
        <p:txBody>
          <a:bodyPr/>
          <a:lstStyle/>
          <a:p>
            <a:endParaRPr lang="en-CA">
              <a:latin typeface="Calibri" pitchFamily="34" charset="0"/>
            </a:endParaRPr>
          </a:p>
        </p:txBody>
      </p:sp>
      <p:sp>
        <p:nvSpPr>
          <p:cNvPr id="12295" name="AutoShape 8" descr="data:image/jpg;base64,/9j/4AAQSkZJRgABAQAAAQABAAD/2wBDAAkGBwgHBgkIBwgKCgkLDRYPDQwMDRsUFRAWIB0iIiAdHx8kKDQsJCYxJx8fLT0tMTU3Ojo6Iys/RD84QzQ5Ojf/2wBDAQoKCg0MDRoPDxo3JR8lNzc3Nzc3Nzc3Nzc3Nzc3Nzc3Nzc3Nzc3Nzc3Nzc3Nzc3Nzc3Nzc3Nzc3Nzc3Nzc3Nzf/wAARCAClAOADASIAAhEBAxEB/8QAHAAAAQUBAQEAAAAAAAAAAAAABQABAwQGBwII/8QAQxAAAQIEBAQCBwYEBQIHAAAAAQIDAAQFERIhMWEGE0FRFHEHIjKBkaGxI0JSYsHRcoLh8BUWJDM0Q6IXRFNzksLx/8QAFwEBAQEBAAAAAAAAAAAAAAAAAAECA//EAB0RAQEBAQACAwEAAAAAAAAAAAABEQIDMRITIUH/2gAMAwEAAhEDEQA/AM4JXaH8LtBvwm0P4TaKAoldocSm0GhKDtD+EHaACiU2hxK7QbErtD+E2gAfhdo9CU2g0JQdocSm0AFErtDiV2g14TaPXhR2gAnhdofwu0G/CjtC8L+UwAXwu0OJWDQlR2hxK7QAUSoh/C9oNeG/u0P4WAC+FhxK7QaEtD+GHaAC+F2h/C5aQa8MO0OJXaACiVPYw4lT2MGvDDtDiWHaACiUPYw/hNoNCWHaF4baADeF2hxK7QZ8MO0P4baADeF2hxK7QZEttD+GHaAfwu0OJbb5Qa8OO0Lw47QAbw20OJbaDIl7dIfkbQAYSu0P4baDHIz0h+RtAB/DbQ4ldoMcjaFyNoAQJbaHEttBcS+0OGNoAR4baF4bzgxyNoXI2gBPhtoXhtoL+H2hCX2gBIldhD+F2gtyNoXI2gBPhdofw20FuRtD8jaAE+G2hxLbQW5G0LkbQAvw20ISw7QVDG0OGNoAV4Ydofww7QU5G0PyNoAV4Ydofw47QU5G0LkbQAwS47QvDjtBQMbQ/I2gJPD7QvD7QR5MLkxAO8PtD+H2gjyoXJgB4l9ofkbQQDULlQA/kbQ/h9oIcqFyoAfyNofkbRf5UOGoAfydofkbRf5UItge1YCAo8naFyNoncmpRr/dmpdH8TqR+sQKq1KT7VQlr7OA/SGBcnaHDG0eBWaV0n5f/wCUSoqVOXkmelzf84gPPI2h+RtFtssuZtutrH5VgxJydoCjydoXJ2i9yoflQFHk7QgztF7lQ4agKPJ2hck9ovcqFyoClydoXJ2i9yoXKgKQa2hcnaLvKhcqAk5ULlRcwCFgEBU5ULlRbwCFgEBU5UPysos4Re3WA/EfEVM4clDMVF9KTa6WwRiV/TcwF8NjpAqqV+kUv1ZudQHR/wBJsY1/BOnvjk9Y48rXE6HVSB8FS0kpLgJAXsNCs/ARzupzk66+tErMPWSc148IJ8hYRcTXeJzj4kkU2jvLHRb7gTf+VNz84pDiitzaSoLlpNHUpbFh71GORcN1WrUudademVPy97ONKVf1epG41jU+lakodTR6oHXUycwrkTAQr1Eq1CgNO/wgaOVDiyUYxCf4qxqGrbLpUfggRnJ7jugpKsDU9OqvqshI+KiT8oGyvBtPVbmGYWBrdwD6CIa3SuHKO0ELl1PTax6jRfV6vYqschtrFysfZNO96QwMpOjyyB3edUq3wAiurjiszNxKNyaT2alioj3qMZNfJTMgBGVswk9ffByQkHWbPsPOMOKGqDaI2sor3FE2+phU2tpabXQG0oNj7rxep1E40qpK0zrrbIURzXJooQojI2AzOd+kD6ZNokuIEO11ozyfZVzVEm3RQ0BI3yjqFMfl6amXTLuIdo00f9I9f/jqJP2Z/Le9uoNwYskY66sZb/IfEoTiTxAkr1tz3wPj/SPDc9xzwk7zXnZp+VTqrmF5u3nqPeI6eEwjhvhKkg3sQSAfhGsjM8l/qhwj6TpSqhDU6Etvn7qiBf8AhOh8j8ekdElH2JtGJhzFbJQORT5jpHIOIeCZCoEzEmjwU2TfE2k4FndI+osfOBVK4krfCU23KVlpxxoH7N9Crm3XArqPynLbtmx0nWu+csd4XLA6xinONxMcNvztPT4l9KBhLQ0JIBxJPsn4g/KI2uIK1I01urPutTsk6ApKFthtwj+UAA9wYy03XLELlCPMnMJmpVmYbBCXUJWkHUAi4+sS3EB45QhcqJIUBHyhC5QiSPJUBAeoUNcQrwDwxVa28eVOBKSpRSkDUk5CMZxbxxJU+SfMk+ha20m7iFA59Ep7qOl+kBa4v4wZorbsvJtmaqAbKy2gXDSQM1LPQDL+7X+ceNK5O1uojxTqnnVEKN+pOgt5H5xqhU0rpDyua45UKgomasbgIBuE9zp8bm3fHUyRnH661MTEo+lsO8wqUg2Fsx02EBpaq8ml0qWpzaspdoBVuqvvH43jMyDFQqAKpeVfWkqvdDZICQO+kaunNJTMztUq8sypuWUjkMThUlLyiToADe1tN411J4uTPOITPsSklTmxY+HYWTbYk2HwjTMn45oxKLC7AqS4k9RodxHR2Ef5n9Fk/JYbzMq2ooSMyFtesPikW98U/SBKyU+mQqHDDayh7Ey4tdkcxeViCSLnWJvRlL1KiTM43VmC3LPLCk3Wk3NrG4BvAkY+nVypPSTTjLkukYQkq5ZKgQLX1teBkxSUurcdmZtbjqrqKlHU94ITXBlSk6hMpYmZVuSLquWFu5lFzhNvK0Wm+FW1JAmZlKz1CVBI+sE+OX8YZcuUzhSyMfUkG+saVucWEpIaV7IFvIRpZLhSUa/2WEq3SoEmL44clhm5LZ/mSbftBpzqrl6acS/ZIUkWtexghw7xDNyDExJLk3JmVmEKDjKrgBVslggZHTTt3EdAZo0u2BgZaH8oi43TkJ0TYHoBaIYwDla4unmhLKVNplsAR9m3yyoW1Ksj84rM8N1KYVctpbB/F6x+X7x09EikaJiVMnsfjFMjE0zhitMgGVqUwyvQkOctNvK8aD/KU/U5LwtX4kaLRsSnlBxdwb3xZZ//AJpBfwIP3YfwSrZYvjFMNQuCqLSFB1mtz5eAtdGBKbdQU2NxtB80miOFkuvuOBokpQo3Rn3QbpPw+kAfBujTFHsSrw6mIN8irSoSAHz77GE9Vm+WeQ+2F9C4nL5RhRKv9CY9CXmE3sTfvEGkVxNNSiwJ6VQps6OMquDBqn1eUn0fYODFa+A6xgeTMi4sVA6hWYMU3UuS4U4lS21I9bEDYiCuqFcRKXGf4XrblVkF+KFptheB3KwUCLpUNiD8QYLKciC6hyMxxRxaunIQxTkIdmXPvK0SO9usE6hMlmQecJt6hAO5yH1jFUae4crdTcl5SqszM8nVsXGQH3bjMDa8WDOVb/MtXKnZ+ecfZFyWknCkD+EZRlJmm1KdcDipZ0Mp9hIIsn+sdzmqWhFOmQi1+Su2X5THN2l2Ztnnmdoz1WuZqvw7wzOKlBMpYJKzZJJtYA9INp4fnv8A0v8AuEB2eO3aVUmKAaayoqSAzMYsypWl9r5ZRvKaqvvoC51+nM90ssKV8yqNT0lAf8vTKhZbSFDfOJRQXENKTyG7FJBTbI7RsmUKSPtFBfknDHpSUkZgQ1GBolDnKfLuMzCUGV5gWiWIuhK+hHl0i8tlTkwWy2q9sgi9jvvGofS0ltNyEi/6RynjvjOqJrTlG4ZcDHhwPFTQAJxW0uQbAXG97w0dHp8g0UDntoKuuNNz84kfp9NxgOyyM+qUiOWcLekGoyc03J8TOoflXThRPBNlNnoVZAKT7riN9NziiQEuJcT0KVA3H0gLznC0g8gOSwRhOlukVzQnpY/YPuJA6YsooLn5qWlH3ZJ0NuhBKUX9o9MusVhUa5PzajRKiJ2TSm61uIS2roLgWPW+WVutoqehfwr6D9oltz+JIufeM49Jl0E+shSCegNxGTPFFYTLtuHnOlay3ZmVS7mBrqBY2PU6RHI8azL2MPTUunC9yyhbWFY3ItoNiYluRWz8KOhBj0ljPSALleqDNU/w1SWVTPq3s1dCMWmIhWV/lfOLn+NzMjUBK1duUbQohIeaxWSo6BQJyB6H+xznlm5jXwvuC6Zc9onbklKztFhtJV7AaPvUI5xxV6T6rS6nNyMhTG2hKqwqecSVXta5Gg6x0ZdJapaj0+UeHafNIdATyW2ic1KtcJwnPM6hXS2nWOL1Djfimbsf8aShCsuUw+1iJ72RiI99oFeE4trLbgDdXmji9UkvKBHTsPlAdxMxKyK0qqtWpzA9QrSt9ItlZVvVF88xpFWZ454Jlcl1plxQ6NArv8I49L8AV9+aQkycvLrcaKyh99ptVtbgXvbubRM36PnuSDM1eXATY3YacctckBNyEpByORI0JgOizHpN4QUrAzMTB6Yyybf0gXXak65OoZbbSsLBUlGArJtY29XW9+l+ltbjE8Z8EJ4aRIOrmlzaZ5KiSGwnARY2GZ6HvEtbrFUpnD9LXTZxyUVMyjaHXELCVEBAyCtR/KYntZ+On8KTDckqVkyl1M2WyiaC7ABZusWF72GYt0xRqlPbx86ej+ouS1dUROPl1whdkpxB1d8sROfUn3R0h7iGdKcpogn8KRYRWYNelOorkuB55bZIUtSGgQc/WNo5PSuEahKS8pUEuBiYKQ+yUqIdSBnjAtmBbS+gjScZVidrFBflZlxsthbawEosclD9LwfRTBLcayyHPbDfKQPu4Qki/vB+IMRWv4aqjlWorT0woImU3amEAJISsWxWy0IsRsRGBWyqUedl3M+WtSLeRtFvhSt8niWZkFjAJpnFhUnDhcaOEi3T1SB/KIr8YOliq80ZNvpBB/MMj+8StcufcepVK1WnzzZFwMrfiQq4+sd2p06iYlGn21AocbSsHYi8cN4xcE3TxhzU0oL92h+vyjf+jOpqneEpa6sS5YlhX8tsP/aU/CHPpOvbfh/eEX94Gc8jUw3PPeNIIvvpHLUs+qFXI2tnHKOHuTLU+brU9LeJmn1qmEoUb4nFesSR1whScvPLWOhTr6VSjgUbjCq9vIxh6qqVlOEqO/zQy85hIcFvVxkkKI7C3wJiAfS+K5viCbqEpMNNOyiJVSwy42FoviTa9+ue2saqivyzXjaXJzS3m6c+WUFZupA/Ce4BvY9Rl0MCOHKZTZUVCpqdZlpt5CAuWKsrhwElH4gThOWl9IHUF1uU4unQi4U+pwP4DdGRxBRN/avf5iKraKUo6axg669I0eedZqjTplXzjRy1KAIJB6aEEfADtG5x5+UZ3jijGp0VTjCCp+XutJBscP3vpf3Q3Es0ApvEnD9LYWil1ytyiDowuUaeSk26EkfSKE3xPRAXFJkpipTC3S94iZwy4BNgRgbuSMha6hbaMirGkkKmQkjUEHKGues2PnDUxs08eueNVONUuS8QskqcUp5R6dC5t0ygm1xi1X6jzOJmQEYLJclUWPXI4ib65ZxznLrNZd7GHQpDa0rTMLCkm4UlJvf4xNV9NcIzlMnqehukzz00WUgfbA48PS+Q8hrGL9LdBRLTstXG2mQh/wCzfW4k2SoaH36e7eI/R5xy8tDaKpxNLspbVh5E3IqWSnZYOXvvHUa5TqfxbwzMyzTzMxLzbZ5bragpOLob+cByr0XvoTW5UhTKgtKmciM1WJBA80iNXMzXKmi47Phhph5SVInn8AdQJgqBGI3vy1KF+wI6iOBTTc/Sph6QWp1txh1SVpSFZEde0U1KJN1K9buVJBjp5O51jHj4vG674/xbwzKVBmYVWJJaWkBCmmEqcxe2m4wg5hKza5tmQdbjMOcc0CUKAy/PTAQoGyZVCAcN8Ju6o2zUsnIg4jkBlHM5enT85/xpOZfv+Btxf0FoMyXAvEs2RyqW62PxOBKLfEk/KObYlxjxwxXaLJUqTkHJdMovE2+t4LWRYgiyUgC9+mlhHjjhlTdH4cZ5RWpMmFa2A9VOsF6P6I6u8805VnENywN3EoUpRI7XyAv3zjUcaUGhVGZll1Koy7KJVsoDRmE5539lNz7oo5bwWH0V6XcQ6pDSFfbFkZJR1F9LkZe+Nm68pQ5jalcpWacsrR6aqPCks83T5Ca9ZZwgNs4U3/iOfyhmuUmWbQhOQBuL6ZwEcw2l2XdQlIupJFoOvzc1U6o3UGX0shDaE2UlX2h1ytpqLnTOAKQ4Pug7d4MyMwpdHp7Uq2S8HFszKr+yhAGED3ELPe0QZSuOLonEkhUS46pxTqnXeaq9rnCod+t8/wBo1k/OS8+xgmLOIJuDexB7g9IyPFhm51manai6takzS2meYbkJGAWGwtAWWrCktBC3SkjLNVrj+xBWlqXDyJptaZaeTZX3X05/EftGp9G7SOG6U5JTCWn1vOc1xQc0NgLC/lGClKq68vAw6pxQBOFJuYvJnpse2lQ/iR/SLg7Kiap0wPWQU762hGTk3c2nwI4+3V5hOaTp2uIsI4hnUjJ5Y2CzBHSqjTHEy61NrCwBmAekc4rNLXWeE6HLSKG1TqkBDi16NpbKkqKldAL+/wA4lb4sqTaThmHrEWsFD9RFzhRyWqUtUKdU31IlWFrnly4y57RAxIB/j12VvADqG0wuXEqJyZnQ0kyrrq2xysKiFAoJ/hIyzyyvnbXtUGYlVT6n2eZy5ZxIdRLtKwqwn1sV8QFj0zBjIUKuzs5xHPNTjaWMMs4ZWVSQGmgLH1UjInDfPPaLzterlUqcxSnnyJOQKittKUhS8sKLkZnNWXfrcxAWp814llp4Z8xCVHzIgvJpBIKrZdDGOpc+hhPh2HAfDkNLsdDYH9SPdGwoswy6E85OInuLxRleIfRfKT7y5mjVKWkys3Uw+LoB2VmRAA+iiup0qFHI7+JI/wDpHcmZmlMIBdEmiw1cwD6xVqfG/DFHlVzD9RkTgGTbC0LWo9gBEHGWvRXXCoA1Cl37JfWfo3F5r0P1ldiqflwD1Q1MK+ZSBD8SemeqT61IpSvAS9/V5acThG6j+loxM9xfU50kzVTqD1zc4nyAfcDAdS4d4Em+Fpkziq5KoUpJSedLtkW1/wCo5+kbGX4xplMRaqcSyEwpIsEoKcvc2D9Y+Z3KkpZvy8R7rUTERn3dUpQnyEB3PiPin0c1CcM3OSQn5nTG3KG6vMqteAv/AIg8NyRKaPwmgK/EoIbP/aL/ADjkSpp9Q9tXuhImJhHsPOpP5VEQV1WZ9KVc5alSlHk5VpP31NKXb3nKM/OekviWYuFVpTKe0s0lP6XjIeOqKkFszkwUnVJdVYx4ZkJp8/ZS7qz+VJMEFJ3iWfnTeanZ2ZvrzniREMkqcqL4aYShCSbFajcJHvhM8N1RzMyykfxkCL7HDE9hGKZbatnYEk/IQ0H5SmSUqgYWkKdSfWeUm5UR12iyXlJIIcVe2V84CM0J1sgqqMysD8CiP3ggG3GkgBSiLZEnET5mAKAOj2kn3G8WabUhTn1OKbU4w5bntG4OXsqSbZKGd8sxl2tUQ9Yi4snp+sTpcQvSAC8dcQf43MttScspuXaKl4UIJBWo3PTM7+fkMa5JzrhOCTmFDS4ZV+0dOShIzQogdxePQ5iDcG9u4IvEGBoTs7Ry86mjzDryxhxLbWAlOttNSbfCJp2vV54WTLOSyeoQwc/iI3qXnBkoEfCJEPJVkSqLo5JNzdSmP+S7MK2WpX6xTOMHU3847QpCVewo262MRuMquQ4jFY2zReGjjmJz8Z9yoM8L1t6j1RqZLhslX3vW6WII6pIyI7eQjoy5JkgEy7R82gfqIjVJSlxjlZcj/wBlOnwgDMo/wVOPipJmFyb/ACVoDfLUtKcSSDgUkG6c+ukAeM+KKTKTEw7Q2Qh2YCS6+R67ywm2Kx9kDOw6k3OgtGukU8uFRlx5I9UfK0RKoFIcWMckgnqStRt84DnTNSmWXHHG3Vp5magFEXj2qrz6xYPrF/zH9THQBQKSlI/0LBO4P7xKKXS0EAU6X2PLB794DmDi3HVEurJO5h25d1w/ZoUo/lSTHVkMSjabNS7SABYYWkg/SJMKVAe0PPOA5e3R6i57Mm+b9S2R9Yst8NVNf/l1D+JaR+sdH5ROaQDvj090RLaKlKBBSdsxpAYZvhKeVmstN+ar/SLbfCKQr7abCdktk/Uxq+Uu3qrF+lwf0MVyo3KikKPcHoPOAEs8L0xNuY+8s+aUj9Yus0KkNkf6UqJF7rWT/SJCWyDi5gI1tY5QxDagFBRSDoCLEm0BablJZj/YlWUkdUoSI9FaxmFED3fvFEkhQGJRz0Hw/WGLytcN8+0BcL4sk4czqLR4UsK62G4itzFHEko07H+7R4xhSrpJ/hvrAWVvAZgLPciIlOAnMWt2tES1qSc7gecRrmL+0TlnrAHlIQb4bXHl8YQa9W4AF9bCImUuA43AATqAr4W+louh0BASAFLAsLm1jEVVaQsAWBVnmQIsJWtOEYdTfMR6aeXhuoDPW3WHdSo3VkrD21gG5wJKlAXGetzHo+skg4T0uOgiFSSFfduRkFamHC1pUpKkjCeovlBEpBAJSRc5XsISXHWgMCVFJ/CYScJSVHInMXIhEpXpnlkLwDpmwcKSlNu5BN4X2ayPtCkjbXuIruoCcQSggjIZZ3jwFKzwHNN/OAtFJ63Nha8eVpJGQANogRMrTmfWw6XFgInEyFesodM0gZH+9YBYDa4sBsB8Y8nmBBGWn6RLjbN1LHr3sRf6x5QpBAAUD1vcC5gK6rk5JuRrfpn/AEjwgpxFSkYQdALmLTgumyvWB3iNSSLXbsOgtraA8l44iUq0N9fnDLcVYgi9hkRHhdlmybi+QysIhVcWFzt8M4CwXkqAKwQDrrDpDLqAL3N8xfSKRWpNk4sZG0eS4VKSF2I7XOnl0gqZ1tGJQQkYibEEdIgUzYnDckWtfrERCypRzT1zN7w2N3DdBuqx1sM+8UeVNNtn2Rc6d48KQAbJcI7A6RPmOyrnoTaPBUArFqoCwEBVHMvkrQ5ZH+keFFwDrcnTtFhQBKsCh2Ngb3iOzhRcpUkHph/vKCKzjywm6kKA1FhcQy5lBsXEkgjQi0WOWFWS4mwtqTn/AHpEJSkE5kX6DMwGh5qsKUq9YEXz6ZGJ2AlxguFNk3F0jU+/3QoURU6Gsal4TgyByHyiMkIcWhAsRfM59v3hQoB2yoLtcG4sbjePTdseFIsMeHOFCgIEzGFwEJ07mGZm/FKWpTaRhI99yf2hQoB1K+0AzsFA6984hFkoQCL3Fsjb4woUBJcXCgOlxfOw7fOPQVe2XWw2hQoI8JcLgwG4Suwtf++8Sln7RJB6WzEKFBTAkLt+HPTuIQfcACVqKhYkQoUB5eslass02VrbWIFKUkJANyokZ6CFCgiFRK1kLJOX7x4KxhV6oASbWGV87QoUFQIsFKIFrb5HQQ6MLySVJIKAVZHI6woUURpBKrFRyScxloYiQsqwFWeO6s+nlChQQsRSUWJOK5uSb6R5Li0NhOIkXNrwoUB4beWSrPTQkZ6gZxCXVWUFWJTkSMr+cKFAf//Z"/>
          <p:cNvSpPr>
            <a:spLocks noChangeAspect="1" noChangeArrowheads="1"/>
          </p:cNvSpPr>
          <p:nvPr/>
        </p:nvSpPr>
        <p:spPr bwMode="auto">
          <a:xfrm>
            <a:off x="155575" y="-715963"/>
            <a:ext cx="2028825" cy="1495426"/>
          </a:xfrm>
          <a:prstGeom prst="rect">
            <a:avLst/>
          </a:prstGeom>
          <a:noFill/>
          <a:ln w="9525">
            <a:noFill/>
            <a:miter lim="800000"/>
            <a:headEnd/>
            <a:tailEnd/>
          </a:ln>
        </p:spPr>
        <p:txBody>
          <a:bodyPr/>
          <a:lstStyle/>
          <a:p>
            <a:endParaRPr lang="en-CA">
              <a:latin typeface="Calibri" pitchFamily="34" charset="0"/>
            </a:endParaRPr>
          </a:p>
        </p:txBody>
      </p:sp>
      <p:pic>
        <p:nvPicPr>
          <p:cNvPr id="12296" name="Picture 10" descr="http://www.carautoportal.com/car-images/audi/audi-r8-car.jpg"/>
          <p:cNvPicPr>
            <a:picLocks noChangeAspect="1" noChangeArrowheads="1"/>
          </p:cNvPicPr>
          <p:nvPr/>
        </p:nvPicPr>
        <p:blipFill>
          <a:blip r:embed="rId5" cstate="print"/>
          <a:srcRect/>
          <a:stretch>
            <a:fillRect/>
          </a:stretch>
        </p:blipFill>
        <p:spPr bwMode="auto">
          <a:xfrm>
            <a:off x="1116013" y="3789363"/>
            <a:ext cx="3171825" cy="234156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ru-RU" dirty="0"/>
          </a:p>
        </p:txBody>
      </p:sp>
      <p:sp>
        <p:nvSpPr>
          <p:cNvPr id="3" name="Content Placeholder 2"/>
          <p:cNvSpPr>
            <a:spLocks noGrp="1"/>
          </p:cNvSpPr>
          <p:nvPr>
            <p:ph idx="1"/>
          </p:nvPr>
        </p:nvSpPr>
        <p:spPr/>
        <p:txBody>
          <a:bodyPr/>
          <a:lstStyle/>
          <a:p>
            <a:r>
              <a:rPr lang="en-US" dirty="0" smtClean="0"/>
              <a:t>Stay on top by being innovative </a:t>
            </a:r>
          </a:p>
          <a:p>
            <a:r>
              <a:rPr lang="en-US" dirty="0" smtClean="0"/>
              <a:t>Localized Advertisement  </a:t>
            </a:r>
          </a:p>
          <a:p>
            <a:r>
              <a:rPr lang="en-US" dirty="0" smtClean="0"/>
              <a:t>“Efficient Dynamics Edition”</a:t>
            </a:r>
          </a:p>
          <a:p>
            <a:pPr lvl="1"/>
            <a:r>
              <a:rPr lang="en-US" dirty="0" smtClean="0"/>
              <a:t>Convince the American market to buy diesel cars</a:t>
            </a:r>
          </a:p>
          <a:p>
            <a:r>
              <a:rPr lang="en-US" dirty="0" smtClean="0"/>
              <a:t>High environmental standards in Europe </a:t>
            </a:r>
            <a:endParaRPr lang="ru-RU" dirty="0"/>
          </a:p>
        </p:txBody>
      </p:sp>
    </p:spTree>
    <p:extLst>
      <p:ext uri="{BB962C8B-B14F-4D97-AF65-F5344CB8AC3E}">
        <p14:creationId xmlns:p14="http://schemas.microsoft.com/office/powerpoint/2010/main" val="1806721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hangingPunct="1"/>
            <a:r>
              <a:rPr lang="en-US" smtClean="0"/>
              <a:t>Conclusion</a:t>
            </a:r>
          </a:p>
        </p:txBody>
      </p:sp>
      <p:sp>
        <p:nvSpPr>
          <p:cNvPr id="13315" name="Rectangle 2"/>
          <p:cNvSpPr>
            <a:spLocks noGrp="1" noChangeArrowheads="1"/>
          </p:cNvSpPr>
          <p:nvPr>
            <p:ph type="body" idx="1"/>
          </p:nvPr>
        </p:nvSpPr>
        <p:spPr>
          <a:xfrm>
            <a:off x="683568" y="1484784"/>
            <a:ext cx="7992888" cy="5195416"/>
          </a:xfrm>
        </p:spPr>
        <p:txBody>
          <a:bodyPr/>
          <a:lstStyle/>
          <a:p>
            <a:pPr eaLnBrk="1" hangingPunct="1"/>
            <a:endParaRPr lang="en-US" sz="1400" dirty="0" smtClean="0">
              <a:latin typeface="Helvetica" charset="0"/>
              <a:sym typeface="Helvetica" charset="0"/>
            </a:endParaRPr>
          </a:p>
          <a:p>
            <a:pPr eaLnBrk="1" hangingPunct="1">
              <a:spcBef>
                <a:spcPts val="1050"/>
              </a:spcBef>
              <a:buFont typeface="Wingdings" pitchFamily="2" charset="2"/>
              <a:buChar char="ü"/>
            </a:pPr>
            <a:r>
              <a:rPr lang="en-US" sz="1400" dirty="0" smtClean="0"/>
              <a:t>The increased percentage of generation </a:t>
            </a:r>
            <a:r>
              <a:rPr lang="en-US" sz="1400" dirty="0" err="1" smtClean="0"/>
              <a:t>X’ers</a:t>
            </a:r>
            <a:r>
              <a:rPr lang="en-US" sz="1400" dirty="0" smtClean="0"/>
              <a:t> and </a:t>
            </a:r>
            <a:r>
              <a:rPr lang="en-US" sz="1400" dirty="0" err="1" smtClean="0"/>
              <a:t>dot.comers</a:t>
            </a:r>
            <a:r>
              <a:rPr lang="en-US" sz="1400" dirty="0" smtClean="0"/>
              <a:t> created the need for a different marketing strategy. However, it also implies that BMW must constantly innovate its campaigns since these particular target audiences quickly view “innovative trends” as ordinary. </a:t>
            </a:r>
          </a:p>
          <a:p>
            <a:pPr eaLnBrk="1" hangingPunct="1">
              <a:spcBef>
                <a:spcPts val="1050"/>
              </a:spcBef>
              <a:buFont typeface="Wingdings" pitchFamily="2" charset="2"/>
              <a:buChar char="ü"/>
            </a:pPr>
            <a:r>
              <a:rPr lang="en-US" sz="1400" dirty="0" smtClean="0"/>
              <a:t>Although the cost was high for BMWFilms.com, other media mix must be leveraged in order to promote the films and optimize results</a:t>
            </a:r>
          </a:p>
          <a:p>
            <a:pPr eaLnBrk="1" hangingPunct="1">
              <a:spcBef>
                <a:spcPts val="1050"/>
              </a:spcBef>
              <a:buFont typeface="Wingdings" pitchFamily="2" charset="2"/>
              <a:buChar char="ü"/>
            </a:pPr>
            <a:r>
              <a:rPr lang="en-US" sz="1400" dirty="0" smtClean="0"/>
              <a:t>We recommend billboards, periodical publications </a:t>
            </a:r>
            <a:r>
              <a:rPr lang="en-US" sz="1400" b="1" dirty="0" smtClean="0"/>
              <a:t>X</a:t>
            </a:r>
            <a:r>
              <a:rPr lang="en-US" sz="1400" dirty="0" smtClean="0"/>
              <a:t> and radio. </a:t>
            </a:r>
          </a:p>
          <a:p>
            <a:pPr eaLnBrk="1" hangingPunct="1">
              <a:spcBef>
                <a:spcPts val="1050"/>
              </a:spcBef>
            </a:pPr>
            <a:r>
              <a:rPr lang="en-US" sz="1400" dirty="0" smtClean="0"/>
              <a:t>Also, air the series on Television as an actual series and not as commercials </a:t>
            </a:r>
            <a:r>
              <a:rPr lang="en-US" sz="1400" b="1" dirty="0" smtClean="0"/>
              <a:t>X</a:t>
            </a:r>
          </a:p>
          <a:p>
            <a:pPr eaLnBrk="1" hangingPunct="1">
              <a:spcBef>
                <a:spcPts val="1050"/>
              </a:spcBef>
            </a:pPr>
            <a:r>
              <a:rPr lang="en-US" sz="1400" dirty="0" smtClean="0"/>
              <a:t>The strategy itself should be used globally but the “films” should take different cultures into consideration. To overcome the culture barriers, famous filmmakers from all over the globe were recruited to produce different styles for each episodes. </a:t>
            </a:r>
            <a:r>
              <a:rPr lang="en-US" sz="1400" b="1" dirty="0" smtClean="0"/>
              <a:t>X </a:t>
            </a:r>
          </a:p>
          <a:p>
            <a:pPr eaLnBrk="1" hangingPunct="1">
              <a:spcBef>
                <a:spcPts val="1050"/>
              </a:spcBef>
              <a:buFont typeface="Wingdings" pitchFamily="2" charset="2"/>
              <a:buChar char="ü"/>
            </a:pPr>
            <a:r>
              <a:rPr lang="en-US" sz="1400" dirty="0" smtClean="0"/>
              <a:t>With all this success: BMW must not drift away from focusing on model advertisement. </a:t>
            </a:r>
          </a:p>
          <a:p>
            <a:pPr eaLnBrk="1" hangingPunct="1">
              <a:spcBef>
                <a:spcPts val="1050"/>
              </a:spcBef>
              <a:buFont typeface="Wingdings" pitchFamily="2" charset="2"/>
              <a:buChar char="ü"/>
            </a:pPr>
            <a:r>
              <a:rPr lang="en-US" sz="1400" dirty="0" smtClean="0"/>
              <a:t>The advertisement targeted male viewers mostly; women are becoming a rising buying force and must not be ignored when advertising.</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Mix</a:t>
            </a:r>
            <a:endParaRPr lang="ru-RU" dirty="0"/>
          </a:p>
        </p:txBody>
      </p:sp>
      <p:sp>
        <p:nvSpPr>
          <p:cNvPr id="3" name="Content Placeholder 2"/>
          <p:cNvSpPr>
            <a:spLocks noGrp="1"/>
          </p:cNvSpPr>
          <p:nvPr>
            <p:ph idx="1"/>
          </p:nvPr>
        </p:nvSpPr>
        <p:spPr/>
        <p:txBody>
          <a:bodyPr/>
          <a:lstStyle/>
          <a:p>
            <a:r>
              <a:rPr lang="en-US" dirty="0" smtClean="0"/>
              <a:t>Product:</a:t>
            </a:r>
          </a:p>
          <a:p>
            <a:pPr lvl="1"/>
            <a:r>
              <a:rPr lang="en-US" dirty="0" smtClean="0"/>
              <a:t>Luxury vehicles: cars, motorcycles</a:t>
            </a:r>
          </a:p>
          <a:p>
            <a:pPr lvl="1"/>
            <a:r>
              <a:rPr lang="en-US" dirty="0" smtClean="0"/>
              <a:t>1-3-5-6-7-8 series (from small to large) </a:t>
            </a:r>
          </a:p>
          <a:p>
            <a:pPr lvl="1"/>
            <a:r>
              <a:rPr lang="en-US" dirty="0" smtClean="0"/>
              <a:t>M series: sports</a:t>
            </a:r>
          </a:p>
          <a:p>
            <a:pPr lvl="1"/>
            <a:r>
              <a:rPr lang="en-US" dirty="0" smtClean="0"/>
              <a:t>X series: SUV</a:t>
            </a:r>
          </a:p>
          <a:p>
            <a:pPr lvl="1"/>
            <a:r>
              <a:rPr lang="en-US" dirty="0" smtClean="0"/>
              <a:t>Z series: </a:t>
            </a:r>
            <a:r>
              <a:rPr lang="en-US" dirty="0" err="1" smtClean="0"/>
              <a:t>beemer</a:t>
            </a:r>
            <a:endParaRPr lang="en-US" dirty="0" smtClean="0"/>
          </a:p>
          <a:p>
            <a:pPr lvl="1"/>
            <a:r>
              <a:rPr lang="en-US" dirty="0" smtClean="0"/>
              <a:t>Customization  </a:t>
            </a:r>
          </a:p>
          <a:p>
            <a:pPr lvl="1"/>
            <a:endParaRPr lang="ru-RU" dirty="0"/>
          </a:p>
        </p:txBody>
      </p:sp>
    </p:spTree>
    <p:extLst>
      <p:ext uri="{BB962C8B-B14F-4D97-AF65-F5344CB8AC3E}">
        <p14:creationId xmlns:p14="http://schemas.microsoft.com/office/powerpoint/2010/main" val="1806721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normAutofit/>
          </a:bodyPr>
          <a:lstStyle/>
          <a:p>
            <a:r>
              <a:rPr lang="en-US" sz="4400" dirty="0" smtClean="0"/>
              <a:t>Thank You!</a:t>
            </a:r>
            <a:endParaRPr lang="en-US" sz="4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fontAlgn="base">
              <a:lnSpc>
                <a:spcPct val="150000"/>
              </a:lnSpc>
              <a:spcBef>
                <a:spcPct val="0"/>
              </a:spcBef>
              <a:spcAft>
                <a:spcPct val="0"/>
              </a:spcAft>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ru-RU" dirty="0"/>
          </a:p>
        </p:txBody>
      </p:sp>
      <p:sp>
        <p:nvSpPr>
          <p:cNvPr id="3" name="Content Placeholder 2"/>
          <p:cNvSpPr>
            <a:spLocks noGrp="1"/>
          </p:cNvSpPr>
          <p:nvPr>
            <p:ph sz="quarter" idx="13"/>
          </p:nvPr>
        </p:nvSpPr>
        <p:spPr/>
        <p:txBody>
          <a:bodyPr/>
          <a:lstStyle/>
          <a:p>
            <a:r>
              <a:rPr lang="en-US" dirty="0" smtClean="0"/>
              <a:t> Marketing Mix</a:t>
            </a:r>
          </a:p>
          <a:p>
            <a:r>
              <a:rPr lang="en-US" dirty="0" smtClean="0"/>
              <a:t> SWOT Analysis</a:t>
            </a:r>
          </a:p>
          <a:p>
            <a:r>
              <a:rPr lang="en-US" dirty="0" smtClean="0"/>
              <a:t> Conclusions</a:t>
            </a:r>
            <a:endParaRPr lang="ru-RU" dirty="0"/>
          </a:p>
        </p:txBody>
      </p:sp>
    </p:spTree>
    <p:extLst>
      <p:ext uri="{BB962C8B-B14F-4D97-AF65-F5344CB8AC3E}">
        <p14:creationId xmlns:p14="http://schemas.microsoft.com/office/powerpoint/2010/main" val="1878744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Mix</a:t>
            </a:r>
            <a:endParaRPr lang="ru-RU" dirty="0"/>
          </a:p>
        </p:txBody>
      </p:sp>
      <p:sp>
        <p:nvSpPr>
          <p:cNvPr id="3" name="Content Placeholder 2"/>
          <p:cNvSpPr>
            <a:spLocks noGrp="1"/>
          </p:cNvSpPr>
          <p:nvPr>
            <p:ph idx="1"/>
          </p:nvPr>
        </p:nvSpPr>
        <p:spPr/>
        <p:txBody>
          <a:bodyPr/>
          <a:lstStyle/>
          <a:p>
            <a:r>
              <a:rPr lang="en-US" dirty="0" smtClean="0"/>
              <a:t>Product:</a:t>
            </a:r>
          </a:p>
          <a:p>
            <a:pPr lvl="1"/>
            <a:r>
              <a:rPr lang="en-US" dirty="0" smtClean="0"/>
              <a:t>Luxury vehicles: cars, motorcycles</a:t>
            </a:r>
          </a:p>
          <a:p>
            <a:pPr lvl="1"/>
            <a:r>
              <a:rPr lang="en-US" dirty="0" smtClean="0"/>
              <a:t>1-3-5-6-7 series (from small to large) </a:t>
            </a:r>
          </a:p>
          <a:p>
            <a:pPr lvl="1"/>
            <a:r>
              <a:rPr lang="en-US" dirty="0" smtClean="0"/>
              <a:t>M series: sports</a:t>
            </a:r>
          </a:p>
          <a:p>
            <a:pPr lvl="1"/>
            <a:r>
              <a:rPr lang="en-US" dirty="0" smtClean="0"/>
              <a:t>X series: SUV</a:t>
            </a:r>
          </a:p>
          <a:p>
            <a:pPr lvl="1"/>
            <a:r>
              <a:rPr lang="en-US" dirty="0" smtClean="0"/>
              <a:t>Z series: </a:t>
            </a:r>
            <a:r>
              <a:rPr lang="en-US" dirty="0" err="1" smtClean="0"/>
              <a:t>beemer</a:t>
            </a:r>
            <a:endParaRPr lang="en-US" dirty="0" smtClean="0"/>
          </a:p>
          <a:p>
            <a:pPr lvl="1"/>
            <a:r>
              <a:rPr lang="en-US" dirty="0" smtClean="0"/>
              <a:t>Eco-Friendly </a:t>
            </a:r>
          </a:p>
          <a:p>
            <a:pPr lvl="2"/>
            <a:r>
              <a:rPr lang="en-US" dirty="0" smtClean="0"/>
              <a:t>Diesel powered versions</a:t>
            </a:r>
          </a:p>
          <a:p>
            <a:pPr lvl="1"/>
            <a:r>
              <a:rPr lang="en-US" dirty="0" smtClean="0"/>
              <a:t>Customization (product adaption)  </a:t>
            </a:r>
          </a:p>
          <a:p>
            <a:pPr lvl="1"/>
            <a:r>
              <a:rPr lang="en-US" dirty="0" smtClean="0"/>
              <a:t>Aggressive product strategy </a:t>
            </a:r>
          </a:p>
          <a:p>
            <a:pPr lvl="1"/>
            <a:r>
              <a:rPr lang="en-US" dirty="0" smtClean="0"/>
              <a:t>Offer a wide range of products</a:t>
            </a:r>
          </a:p>
          <a:p>
            <a:pPr lvl="1"/>
            <a:endParaRPr lang="ru-RU" dirty="0"/>
          </a:p>
        </p:txBody>
      </p:sp>
    </p:spTree>
    <p:extLst>
      <p:ext uri="{BB962C8B-B14F-4D97-AF65-F5344CB8AC3E}">
        <p14:creationId xmlns:p14="http://schemas.microsoft.com/office/powerpoint/2010/main" val="1806721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Mix</a:t>
            </a:r>
            <a:endParaRPr lang="ru-RU" dirty="0"/>
          </a:p>
        </p:txBody>
      </p:sp>
      <p:sp>
        <p:nvSpPr>
          <p:cNvPr id="3" name="Content Placeholder 2"/>
          <p:cNvSpPr>
            <a:spLocks noGrp="1"/>
          </p:cNvSpPr>
          <p:nvPr>
            <p:ph idx="1"/>
          </p:nvPr>
        </p:nvSpPr>
        <p:spPr/>
        <p:txBody>
          <a:bodyPr/>
          <a:lstStyle/>
          <a:p>
            <a:r>
              <a:rPr lang="en-US" dirty="0" smtClean="0"/>
              <a:t>Price:</a:t>
            </a:r>
          </a:p>
          <a:p>
            <a:pPr lvl="1"/>
            <a:r>
              <a:rPr lang="en-US" dirty="0" smtClean="0"/>
              <a:t>High prices for high quality image</a:t>
            </a:r>
          </a:p>
          <a:p>
            <a:pPr lvl="1"/>
            <a:r>
              <a:rPr lang="en-US" dirty="0" smtClean="0"/>
              <a:t>Price range: $30,000-$200,000</a:t>
            </a:r>
          </a:p>
          <a:p>
            <a:pPr lvl="1"/>
            <a:r>
              <a:rPr lang="en-US" dirty="0" smtClean="0"/>
              <a:t>Varies with customization and size</a:t>
            </a:r>
          </a:p>
          <a:p>
            <a:pPr lvl="1"/>
            <a:r>
              <a:rPr lang="en-US" dirty="0" smtClean="0"/>
              <a:t>Different prices in different countries (currency)</a:t>
            </a:r>
          </a:p>
          <a:p>
            <a:pPr lvl="1"/>
            <a:endParaRPr lang="ru-RU" dirty="0"/>
          </a:p>
        </p:txBody>
      </p:sp>
    </p:spTree>
    <p:extLst>
      <p:ext uri="{BB962C8B-B14F-4D97-AF65-F5344CB8AC3E}">
        <p14:creationId xmlns:p14="http://schemas.microsoft.com/office/powerpoint/2010/main" val="1806721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Mix</a:t>
            </a:r>
            <a:endParaRPr lang="ru-RU" dirty="0"/>
          </a:p>
        </p:txBody>
      </p:sp>
      <p:sp>
        <p:nvSpPr>
          <p:cNvPr id="3" name="Content Placeholder 2"/>
          <p:cNvSpPr>
            <a:spLocks noGrp="1"/>
          </p:cNvSpPr>
          <p:nvPr>
            <p:ph idx="1"/>
          </p:nvPr>
        </p:nvSpPr>
        <p:spPr/>
        <p:txBody>
          <a:bodyPr/>
          <a:lstStyle/>
          <a:p>
            <a:r>
              <a:rPr lang="en-US" dirty="0" smtClean="0"/>
              <a:t>Promotion:</a:t>
            </a:r>
          </a:p>
          <a:p>
            <a:pPr lvl="1"/>
            <a:r>
              <a:rPr lang="en-US" dirty="0" smtClean="0"/>
              <a:t>Standardized communication </a:t>
            </a:r>
          </a:p>
          <a:p>
            <a:pPr lvl="1"/>
            <a:r>
              <a:rPr lang="en-US" dirty="0" smtClean="0"/>
              <a:t>Local and Global campaigns</a:t>
            </a:r>
          </a:p>
          <a:p>
            <a:pPr lvl="1"/>
            <a:r>
              <a:rPr lang="en-US" dirty="0" smtClean="0"/>
              <a:t>Stimulating demand before production</a:t>
            </a:r>
          </a:p>
          <a:p>
            <a:pPr lvl="1"/>
            <a:r>
              <a:rPr lang="en-US" dirty="0" smtClean="0"/>
              <a:t>Trade shows</a:t>
            </a:r>
          </a:p>
          <a:p>
            <a:pPr lvl="1"/>
            <a:r>
              <a:rPr lang="en-US" dirty="0" smtClean="0"/>
              <a:t>Sponsorship</a:t>
            </a:r>
          </a:p>
          <a:p>
            <a:pPr lvl="1"/>
            <a:r>
              <a:rPr lang="en-US" dirty="0" smtClean="0"/>
              <a:t>Private parties for loyal customers   </a:t>
            </a:r>
          </a:p>
          <a:p>
            <a:pPr lvl="1"/>
            <a:endParaRPr lang="en-US" dirty="0" smtClean="0"/>
          </a:p>
          <a:p>
            <a:pPr lvl="1"/>
            <a:endParaRPr lang="ru-RU" dirty="0"/>
          </a:p>
        </p:txBody>
      </p:sp>
    </p:spTree>
    <p:extLst>
      <p:ext uri="{BB962C8B-B14F-4D97-AF65-F5344CB8AC3E}">
        <p14:creationId xmlns:p14="http://schemas.microsoft.com/office/powerpoint/2010/main" val="1806721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Mix</a:t>
            </a:r>
            <a:endParaRPr lang="ru-RU" dirty="0"/>
          </a:p>
        </p:txBody>
      </p:sp>
      <p:sp>
        <p:nvSpPr>
          <p:cNvPr id="3" name="Content Placeholder 2"/>
          <p:cNvSpPr>
            <a:spLocks noGrp="1"/>
          </p:cNvSpPr>
          <p:nvPr>
            <p:ph idx="1"/>
          </p:nvPr>
        </p:nvSpPr>
        <p:spPr/>
        <p:txBody>
          <a:bodyPr/>
          <a:lstStyle/>
          <a:p>
            <a:r>
              <a:rPr lang="en-US" dirty="0" smtClean="0"/>
              <a:t>Place:</a:t>
            </a:r>
          </a:p>
          <a:p>
            <a:pPr lvl="1"/>
            <a:r>
              <a:rPr lang="en-US" dirty="0" smtClean="0"/>
              <a:t>Manufacture Globally: </a:t>
            </a:r>
          </a:p>
          <a:p>
            <a:pPr lvl="2"/>
            <a:r>
              <a:rPr lang="en-US" dirty="0" smtClean="0"/>
              <a:t>Europe: UK, Austria, Germany</a:t>
            </a:r>
          </a:p>
          <a:p>
            <a:pPr lvl="2"/>
            <a:r>
              <a:rPr lang="en-US" dirty="0" smtClean="0"/>
              <a:t>USA</a:t>
            </a:r>
          </a:p>
          <a:p>
            <a:pPr lvl="2"/>
            <a:r>
              <a:rPr lang="en-US" dirty="0" smtClean="0"/>
              <a:t>South Africa</a:t>
            </a:r>
          </a:p>
          <a:p>
            <a:pPr lvl="1"/>
            <a:r>
              <a:rPr lang="en-US" dirty="0" smtClean="0"/>
              <a:t>Manufacturer </a:t>
            </a:r>
            <a:r>
              <a:rPr lang="en-US" dirty="0" smtClean="0">
                <a:sym typeface="Wingdings" pitchFamily="2" charset="2"/>
              </a:rPr>
              <a:t> Dealer  Customer</a:t>
            </a:r>
          </a:p>
          <a:p>
            <a:pPr lvl="1"/>
            <a:r>
              <a:rPr lang="en-US" dirty="0" smtClean="0"/>
              <a:t>Build your own car online</a:t>
            </a:r>
          </a:p>
          <a:p>
            <a:pPr lvl="2">
              <a:buNone/>
            </a:pPr>
            <a:endParaRPr lang="ru-RU" dirty="0"/>
          </a:p>
        </p:txBody>
      </p:sp>
    </p:spTree>
    <p:extLst>
      <p:ext uri="{BB962C8B-B14F-4D97-AF65-F5344CB8AC3E}">
        <p14:creationId xmlns:p14="http://schemas.microsoft.com/office/powerpoint/2010/main" val="1806721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CA" smtClean="0"/>
              <a:t>SWOT</a:t>
            </a:r>
          </a:p>
        </p:txBody>
      </p:sp>
      <p:sp>
        <p:nvSpPr>
          <p:cNvPr id="10243" name="Content Placeholder 2"/>
          <p:cNvSpPr>
            <a:spLocks noGrp="1"/>
          </p:cNvSpPr>
          <p:nvPr>
            <p:ph idx="1"/>
          </p:nvPr>
        </p:nvSpPr>
        <p:spPr/>
        <p:txBody>
          <a:bodyPr/>
          <a:lstStyle/>
          <a:p>
            <a:pPr eaLnBrk="1" hangingPunct="1">
              <a:defRPr/>
            </a:pPr>
            <a:r>
              <a:rPr lang="en-CA" sz="2800" dirty="0" smtClean="0">
                <a:latin typeface="Times New Roman" pitchFamily="18" charset="0"/>
                <a:cs typeface="Times New Roman" pitchFamily="18" charset="0"/>
              </a:rPr>
              <a:t>Strength:</a:t>
            </a:r>
          </a:p>
          <a:p>
            <a:pPr marL="0" indent="0" eaLnBrk="1" hangingPunct="1">
              <a:spcBef>
                <a:spcPct val="0"/>
              </a:spcBef>
              <a:buSzPct val="171000"/>
              <a:buFont typeface="Wingdings" pitchFamily="2" charset="2"/>
              <a:buChar char="ü"/>
              <a:tabLst>
                <a:tab pos="914400" algn="l"/>
                <a:tab pos="914400" algn="l"/>
                <a:tab pos="914400" algn="l"/>
                <a:tab pos="914400" algn="l"/>
                <a:tab pos="914400" algn="l"/>
              </a:tabLst>
              <a:defRPr/>
            </a:pPr>
            <a:r>
              <a:rPr lang="en-US" sz="2800" dirty="0" smtClean="0">
                <a:latin typeface="Times New Roman" pitchFamily="18" charset="0"/>
                <a:ea typeface="ヒラギノ角ゴ ProN W3" charset="0"/>
                <a:cs typeface="Times New Roman" pitchFamily="18" charset="0"/>
                <a:sym typeface="Gill Sans" charset="0"/>
              </a:rPr>
              <a:t>Strong brand image &amp; equity </a:t>
            </a:r>
          </a:p>
          <a:p>
            <a:pPr marL="0" indent="0" eaLnBrk="1" hangingPunct="1">
              <a:spcBef>
                <a:spcPct val="0"/>
              </a:spcBef>
              <a:buSzPct val="171000"/>
              <a:buFont typeface="Wingdings" pitchFamily="2" charset="2"/>
              <a:buChar char="ü"/>
              <a:tabLst>
                <a:tab pos="914400" algn="l"/>
                <a:tab pos="914400" algn="l"/>
                <a:tab pos="914400" algn="l"/>
                <a:tab pos="914400" algn="l"/>
                <a:tab pos="914400" algn="l"/>
              </a:tabLst>
              <a:defRPr/>
            </a:pPr>
            <a:r>
              <a:rPr lang="en-US" sz="2800" dirty="0" smtClean="0">
                <a:latin typeface="Times New Roman" pitchFamily="18" charset="0"/>
                <a:ea typeface="ヒラギノ角ゴ ProN W3" charset="0"/>
                <a:cs typeface="Times New Roman" pitchFamily="18" charset="0"/>
                <a:sym typeface="Gill Sans" charset="0"/>
              </a:rPr>
              <a:t>Strong production network</a:t>
            </a:r>
          </a:p>
          <a:p>
            <a:pPr marL="0" indent="0" eaLnBrk="1" hangingPunct="1">
              <a:spcBef>
                <a:spcPct val="0"/>
              </a:spcBef>
              <a:buSzPct val="171000"/>
              <a:buFont typeface="Wingdings" pitchFamily="2" charset="2"/>
              <a:buChar char="ü"/>
              <a:tabLst>
                <a:tab pos="914400" algn="l"/>
                <a:tab pos="914400" algn="l"/>
                <a:tab pos="914400" algn="l"/>
                <a:tab pos="914400" algn="l"/>
                <a:tab pos="914400" algn="l"/>
              </a:tabLst>
              <a:defRPr/>
            </a:pPr>
            <a:r>
              <a:rPr lang="en-US" sz="2800" dirty="0" smtClean="0">
                <a:latin typeface="Times New Roman" pitchFamily="18" charset="0"/>
                <a:ea typeface="ヒラギノ角ゴ ProN W3" charset="0"/>
                <a:cs typeface="Times New Roman" pitchFamily="18" charset="0"/>
                <a:sym typeface="Gill Sans" charset="0"/>
              </a:rPr>
              <a:t>Extensive global presence </a:t>
            </a:r>
          </a:p>
          <a:p>
            <a:pPr marL="0" indent="0" eaLnBrk="1" hangingPunct="1">
              <a:spcBef>
                <a:spcPct val="0"/>
              </a:spcBef>
              <a:buSzPct val="171000"/>
              <a:buFont typeface="Wingdings" pitchFamily="2" charset="2"/>
              <a:buChar char="ü"/>
              <a:tabLst>
                <a:tab pos="914400" algn="l"/>
                <a:tab pos="914400" algn="l"/>
                <a:tab pos="914400" algn="l"/>
                <a:tab pos="914400" algn="l"/>
                <a:tab pos="914400" algn="l"/>
              </a:tabLst>
              <a:defRPr/>
            </a:pPr>
            <a:r>
              <a:rPr lang="en-US" sz="2800" dirty="0" smtClean="0">
                <a:latin typeface="Times New Roman" pitchFamily="18" charset="0"/>
                <a:ea typeface="ヒラギノ角ゴ ProN W3" charset="0"/>
                <a:cs typeface="Times New Roman" pitchFamily="18" charset="0"/>
                <a:sym typeface="Gill Sans" charset="0"/>
              </a:rPr>
              <a:t>Strong R&amp;D capabilities </a:t>
            </a:r>
          </a:p>
          <a:p>
            <a:pPr marL="0" indent="0" eaLnBrk="1" hangingPunct="1">
              <a:spcBef>
                <a:spcPct val="0"/>
              </a:spcBef>
              <a:buSzPct val="171000"/>
              <a:buFont typeface="Wingdings" pitchFamily="2" charset="2"/>
              <a:buChar char="ü"/>
              <a:tabLst>
                <a:tab pos="914400" algn="l"/>
                <a:tab pos="914400" algn="l"/>
                <a:tab pos="914400" algn="l"/>
                <a:tab pos="914400" algn="l"/>
                <a:tab pos="914400" algn="l"/>
              </a:tabLst>
              <a:defRPr/>
            </a:pPr>
            <a:r>
              <a:rPr lang="en-US" sz="2800" dirty="0" smtClean="0">
                <a:latin typeface="Times New Roman" pitchFamily="18" charset="0"/>
                <a:ea typeface="ヒラギノ角ゴ ProN W3" charset="0"/>
                <a:cs typeface="Times New Roman" pitchFamily="18" charset="0"/>
                <a:sym typeface="Gill Sans" charset="0"/>
              </a:rPr>
              <a:t>Innovation</a:t>
            </a:r>
          </a:p>
          <a:p>
            <a:pPr marL="0" indent="0" eaLnBrk="1" hangingPunct="1">
              <a:spcBef>
                <a:spcPct val="0"/>
              </a:spcBef>
              <a:buSzPct val="171000"/>
              <a:buNone/>
              <a:tabLst>
                <a:tab pos="914400" algn="l"/>
                <a:tab pos="914400" algn="l"/>
                <a:tab pos="914400" algn="l"/>
                <a:tab pos="914400" algn="l"/>
                <a:tab pos="914400" algn="l"/>
              </a:tabLst>
              <a:defRPr/>
            </a:pPr>
            <a:r>
              <a:rPr lang="en-US" sz="2800" dirty="0" smtClean="0">
                <a:latin typeface="Times New Roman" pitchFamily="18" charset="0"/>
                <a:ea typeface="ヒラギノ角ゴ ProN W3" charset="0"/>
                <a:cs typeface="Times New Roman" pitchFamily="18" charset="0"/>
                <a:sym typeface="Gill Sans" charset="0"/>
              </a:rPr>
              <a:t>We add:</a:t>
            </a:r>
          </a:p>
          <a:p>
            <a:pPr lvl="1" eaLnBrk="1" hangingPunct="1">
              <a:defRPr/>
            </a:pPr>
            <a:r>
              <a:rPr lang="en-CA" dirty="0" smtClean="0">
                <a:latin typeface="Times New Roman" pitchFamily="18" charset="0"/>
                <a:cs typeface="Times New Roman" pitchFamily="18" charset="0"/>
              </a:rPr>
              <a:t>Made in Germany </a:t>
            </a:r>
          </a:p>
          <a:p>
            <a:pPr lvl="1" eaLnBrk="1" hangingPunct="1">
              <a:defRPr/>
            </a:pPr>
            <a:r>
              <a:rPr lang="en-CA" dirty="0" smtClean="0">
                <a:latin typeface="Times New Roman" pitchFamily="18" charset="0"/>
                <a:cs typeface="Times New Roman" pitchFamily="18" charset="0"/>
              </a:rPr>
              <a:t>Product diversity </a:t>
            </a:r>
          </a:p>
          <a:p>
            <a:pPr lvl="1" eaLnBrk="1" hangingPunct="1">
              <a:defRPr/>
            </a:pPr>
            <a:r>
              <a:rPr lang="en-CA" dirty="0" smtClean="0">
                <a:latin typeface="Times New Roman" pitchFamily="18" charset="0"/>
                <a:cs typeface="Times New Roman" pitchFamily="18" charset="0"/>
              </a:rPr>
              <a:t>First mover in virtual ads</a:t>
            </a:r>
          </a:p>
          <a:p>
            <a:pPr lvl="1" eaLnBrk="1" hangingPunct="1">
              <a:defRPr/>
            </a:pPr>
            <a:r>
              <a:rPr lang="en-CA" dirty="0" smtClean="0">
                <a:latin typeface="Times New Roman" pitchFamily="18" charset="0"/>
                <a:cs typeface="Times New Roman" pitchFamily="18" charset="0"/>
              </a:rPr>
              <a:t>Product adaption, communication extension</a:t>
            </a:r>
          </a:p>
          <a:p>
            <a:pPr lvl="1" eaLnBrk="1" hangingPunct="1">
              <a:defRPr/>
            </a:pPr>
            <a:endParaRPr lang="en-CA"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smtClean="0"/>
              <a:t>SWOT</a:t>
            </a:r>
          </a:p>
        </p:txBody>
      </p:sp>
      <p:sp>
        <p:nvSpPr>
          <p:cNvPr id="3" name="Content Placeholder 2"/>
          <p:cNvSpPr>
            <a:spLocks noGrp="1"/>
          </p:cNvSpPr>
          <p:nvPr>
            <p:ph idx="1"/>
          </p:nvPr>
        </p:nvSpPr>
        <p:spPr/>
        <p:txBody>
          <a:bodyPr/>
          <a:lstStyle/>
          <a:p>
            <a:pPr eaLnBrk="1" hangingPunct="1">
              <a:defRPr/>
            </a:pPr>
            <a:r>
              <a:rPr lang="en-CA" dirty="0" smtClean="0">
                <a:latin typeface="Times New Roman" pitchFamily="18" charset="0"/>
                <a:cs typeface="Times New Roman" pitchFamily="18" charset="0"/>
              </a:rPr>
              <a:t>Weakness:</a:t>
            </a:r>
          </a:p>
          <a:p>
            <a:pPr marL="0" indent="0" eaLnBrk="1" hangingPunct="1">
              <a:spcBef>
                <a:spcPct val="0"/>
              </a:spcBef>
              <a:buSzPct val="171000"/>
              <a:buFont typeface="Wingdings" pitchFamily="2" charset="2"/>
              <a:buChar char="ü"/>
              <a:tabLst>
                <a:tab pos="914400" algn="l"/>
                <a:tab pos="914400" algn="l"/>
                <a:tab pos="914400" algn="l"/>
                <a:tab pos="914400" algn="l"/>
                <a:tab pos="914400" algn="l"/>
              </a:tabLst>
              <a:defRPr/>
            </a:pPr>
            <a:r>
              <a:rPr lang="en-US" sz="2500" dirty="0" smtClean="0">
                <a:latin typeface="Times New Roman" pitchFamily="18" charset="0"/>
                <a:ea typeface="ヒラギノ角ゴ ProN W3" charset="0"/>
                <a:cs typeface="Times New Roman" pitchFamily="18" charset="0"/>
                <a:sym typeface="Gill Sans" charset="0"/>
              </a:rPr>
              <a:t>Male dominated</a:t>
            </a:r>
          </a:p>
          <a:p>
            <a:pPr marL="0" indent="0" eaLnBrk="1" hangingPunct="1">
              <a:spcBef>
                <a:spcPct val="0"/>
              </a:spcBef>
              <a:buSzPct val="171000"/>
              <a:buFont typeface="Arial" charset="0"/>
              <a:buNone/>
              <a:tabLst>
                <a:tab pos="914400" algn="l"/>
                <a:tab pos="914400" algn="l"/>
                <a:tab pos="914400" algn="l"/>
                <a:tab pos="914400" algn="l"/>
                <a:tab pos="914400" algn="l"/>
              </a:tabLst>
              <a:defRPr/>
            </a:pPr>
            <a:r>
              <a:rPr lang="en-US" sz="2500" b="1" i="1" dirty="0" smtClean="0">
                <a:latin typeface="Times New Roman" pitchFamily="18" charset="0"/>
                <a:ea typeface="ヒラギノ角ゴ ProN W3" charset="0"/>
                <a:cs typeface="Times New Roman" pitchFamily="18" charset="0"/>
                <a:sym typeface="Gill Sans" charset="0"/>
              </a:rPr>
              <a:t>X</a:t>
            </a:r>
            <a:r>
              <a:rPr lang="en-US" sz="2500" dirty="0" smtClean="0">
                <a:latin typeface="Times New Roman" pitchFamily="18" charset="0"/>
                <a:ea typeface="ヒラギノ角ゴ ProN W3" charset="0"/>
                <a:cs typeface="Times New Roman" pitchFamily="18" charset="0"/>
                <a:sym typeface="Gill Sans" charset="0"/>
              </a:rPr>
              <a:t>  High advertising expenditures (sales increase?)</a:t>
            </a:r>
          </a:p>
          <a:p>
            <a:pPr marL="0" indent="0" eaLnBrk="1" hangingPunct="1">
              <a:spcBef>
                <a:spcPct val="0"/>
              </a:spcBef>
              <a:buSzPct val="171000"/>
              <a:buFont typeface="Arial" charset="0"/>
              <a:buNone/>
              <a:tabLst>
                <a:tab pos="914400" algn="l"/>
                <a:tab pos="914400" algn="l"/>
                <a:tab pos="914400" algn="l"/>
                <a:tab pos="914400" algn="l"/>
                <a:tab pos="914400" algn="l"/>
              </a:tabLst>
              <a:defRPr/>
            </a:pPr>
            <a:r>
              <a:rPr lang="en-US" sz="2500" b="1" i="1" dirty="0" smtClean="0">
                <a:latin typeface="Times New Roman" pitchFamily="18" charset="0"/>
                <a:ea typeface="ヒラギノ角ゴ ProN W3" charset="0"/>
                <a:cs typeface="Times New Roman" pitchFamily="18" charset="0"/>
                <a:sym typeface="Gill Sans" charset="0"/>
              </a:rPr>
              <a:t>X</a:t>
            </a:r>
            <a:r>
              <a:rPr lang="en-US" sz="2500" dirty="0" smtClean="0">
                <a:latin typeface="Times New Roman" pitchFamily="18" charset="0"/>
                <a:ea typeface="ヒラギノ角ゴ ProN W3" charset="0"/>
                <a:cs typeface="Times New Roman" pitchFamily="18" charset="0"/>
                <a:sym typeface="Gill Sans" charset="0"/>
              </a:rPr>
              <a:t>   Brand vs. Model Awareness (it is a strategy not a weakness)</a:t>
            </a:r>
          </a:p>
          <a:p>
            <a:pPr marL="0" indent="0" eaLnBrk="1" hangingPunct="1">
              <a:spcBef>
                <a:spcPct val="0"/>
              </a:spcBef>
              <a:buSzPct val="171000"/>
              <a:buFont typeface="Wingdings" pitchFamily="2" charset="2"/>
              <a:buChar char="ü"/>
              <a:tabLst>
                <a:tab pos="914400" algn="l"/>
                <a:tab pos="914400" algn="l"/>
                <a:tab pos="914400" algn="l"/>
                <a:tab pos="914400" algn="l"/>
                <a:tab pos="914400" algn="l"/>
              </a:tabLst>
              <a:defRPr/>
            </a:pPr>
            <a:r>
              <a:rPr lang="en-US" sz="2500" dirty="0" smtClean="0">
                <a:latin typeface="Times New Roman" pitchFamily="18" charset="0"/>
                <a:ea typeface="ヒラギノ角ゴ ProN W3" charset="0"/>
                <a:cs typeface="Times New Roman" pitchFamily="18" charset="0"/>
                <a:sym typeface="Gill Sans" charset="0"/>
              </a:rPr>
              <a:t>Fuel-efficient models </a:t>
            </a:r>
          </a:p>
          <a:p>
            <a:pPr marL="0" indent="0" eaLnBrk="1" hangingPunct="1">
              <a:spcBef>
                <a:spcPct val="0"/>
              </a:spcBef>
              <a:buSzPct val="171000"/>
              <a:buFont typeface="Arial" charset="0"/>
              <a:buNone/>
              <a:tabLst>
                <a:tab pos="914400" algn="l"/>
                <a:tab pos="914400" algn="l"/>
                <a:tab pos="914400" algn="l"/>
                <a:tab pos="914400" algn="l"/>
                <a:tab pos="914400" algn="l"/>
              </a:tabLst>
              <a:defRPr/>
            </a:pPr>
            <a:endParaRPr lang="en-US" sz="2500" dirty="0" smtClean="0">
              <a:latin typeface="Times New Roman" pitchFamily="18" charset="0"/>
              <a:ea typeface="ヒラギノ角ゴ ProN W3" charset="0"/>
              <a:cs typeface="Times New Roman" pitchFamily="18" charset="0"/>
              <a:sym typeface="Gill Sans" charset="0"/>
            </a:endParaRPr>
          </a:p>
          <a:p>
            <a:pPr marL="0" indent="0" eaLnBrk="1" hangingPunct="1">
              <a:spcBef>
                <a:spcPct val="0"/>
              </a:spcBef>
              <a:buSzPct val="171000"/>
              <a:buFont typeface="Arial" charset="0"/>
              <a:buNone/>
              <a:tabLst>
                <a:tab pos="914400" algn="l"/>
                <a:tab pos="914400" algn="l"/>
                <a:tab pos="914400" algn="l"/>
                <a:tab pos="914400" algn="l"/>
                <a:tab pos="914400" algn="l"/>
              </a:tabLst>
              <a:defRPr/>
            </a:pPr>
            <a:r>
              <a:rPr lang="en-US" sz="2500" dirty="0" smtClean="0">
                <a:latin typeface="Times New Roman" pitchFamily="18" charset="0"/>
                <a:ea typeface="ヒラギノ角ゴ ProN W3" charset="0"/>
                <a:cs typeface="Times New Roman" pitchFamily="18" charset="0"/>
                <a:sym typeface="Gill Sans" charset="0"/>
              </a:rPr>
              <a:t>We add:</a:t>
            </a:r>
          </a:p>
          <a:p>
            <a:pPr lvl="1" eaLnBrk="1" hangingPunct="1">
              <a:defRPr/>
            </a:pPr>
            <a:r>
              <a:rPr lang="en-CA" dirty="0" smtClean="0">
                <a:latin typeface="Times New Roman" pitchFamily="18" charset="0"/>
                <a:cs typeface="Times New Roman" pitchFamily="18" charset="0"/>
              </a:rPr>
              <a:t>Maintenance cost is high</a:t>
            </a:r>
          </a:p>
          <a:p>
            <a:pPr lvl="1" eaLnBrk="1" hangingPunct="1">
              <a:buNone/>
              <a:defRPr/>
            </a:pPr>
            <a:endParaRPr lang="en-CA" dirty="0" smtClean="0">
              <a:latin typeface="Times New Roman" pitchFamily="18" charset="0"/>
              <a:cs typeface="Times New Roman" pitchFamily="18" charset="0"/>
            </a:endParaRPr>
          </a:p>
          <a:p>
            <a:pPr lvl="1" eaLnBrk="1" hangingPunct="1">
              <a:defRPr/>
            </a:pPr>
            <a:endParaRPr lang="en-CA" dirty="0" smtClean="0"/>
          </a:p>
          <a:p>
            <a:pPr>
              <a:defRPr/>
            </a:pPr>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CA" smtClean="0"/>
              <a:t>SWOT</a:t>
            </a:r>
          </a:p>
        </p:txBody>
      </p:sp>
      <p:sp>
        <p:nvSpPr>
          <p:cNvPr id="3" name="Content Placeholder 2"/>
          <p:cNvSpPr>
            <a:spLocks noGrp="1"/>
          </p:cNvSpPr>
          <p:nvPr>
            <p:ph idx="1"/>
          </p:nvPr>
        </p:nvSpPr>
        <p:spPr/>
        <p:txBody>
          <a:bodyPr rtlCol="0">
            <a:normAutofit/>
          </a:bodyPr>
          <a:lstStyle/>
          <a:p>
            <a:pPr eaLnBrk="1" fontAlgn="auto" hangingPunct="1">
              <a:lnSpc>
                <a:spcPct val="110000"/>
              </a:lnSpc>
              <a:spcAft>
                <a:spcPts val="0"/>
              </a:spcAft>
              <a:buFont typeface="Arial" pitchFamily="34" charset="0"/>
              <a:buChar char="•"/>
              <a:defRPr/>
            </a:pPr>
            <a:r>
              <a:rPr lang="en-CA" dirty="0" smtClean="0">
                <a:latin typeface="Times New Roman" pitchFamily="18" charset="0"/>
                <a:cs typeface="Times New Roman" pitchFamily="18" charset="0"/>
              </a:rPr>
              <a:t>Opportunities</a:t>
            </a:r>
          </a:p>
          <a:p>
            <a:pPr marL="0" indent="0" eaLnBrk="1" hangingPunct="1">
              <a:lnSpc>
                <a:spcPct val="110000"/>
              </a:lnSpc>
              <a:spcBef>
                <a:spcPct val="0"/>
              </a:spcBef>
              <a:buSzPct val="171000"/>
              <a:buFont typeface="Arial" charset="0"/>
              <a:buNone/>
              <a:tabLst>
                <a:tab pos="914400" algn="l"/>
                <a:tab pos="914400" algn="l"/>
                <a:tab pos="914400" algn="l"/>
                <a:tab pos="914400" algn="l"/>
              </a:tabLst>
              <a:defRPr/>
            </a:pPr>
            <a:r>
              <a:rPr lang="en-US" sz="2500" b="1" dirty="0" smtClean="0">
                <a:latin typeface="Times New Roman" pitchFamily="18" charset="0"/>
                <a:ea typeface="ヒラギノ角ゴ ProN W3" charset="0"/>
                <a:cs typeface="Times New Roman" pitchFamily="18" charset="0"/>
                <a:sym typeface="Gill Sans" charset="0"/>
              </a:rPr>
              <a:t>X</a:t>
            </a:r>
            <a:r>
              <a:rPr lang="en-US" sz="2500" dirty="0" smtClean="0">
                <a:latin typeface="Times New Roman" pitchFamily="18" charset="0"/>
                <a:ea typeface="ヒラギノ角ゴ ProN W3" charset="0"/>
                <a:cs typeface="Times New Roman" pitchFamily="18" charset="0"/>
                <a:sym typeface="Gill Sans" charset="0"/>
              </a:rPr>
              <a:t> Online marketing </a:t>
            </a:r>
          </a:p>
          <a:p>
            <a:pPr marL="0" indent="0" eaLnBrk="1" hangingPunct="1">
              <a:lnSpc>
                <a:spcPct val="110000"/>
              </a:lnSpc>
              <a:spcBef>
                <a:spcPct val="0"/>
              </a:spcBef>
              <a:buSzPct val="171000"/>
              <a:buFont typeface="Wingdings" pitchFamily="2" charset="2"/>
              <a:buChar char="ü"/>
              <a:tabLst>
                <a:tab pos="914400" algn="l"/>
                <a:tab pos="914400" algn="l"/>
                <a:tab pos="914400" algn="l"/>
                <a:tab pos="914400" algn="l"/>
              </a:tabLst>
              <a:defRPr/>
            </a:pPr>
            <a:r>
              <a:rPr lang="en-US" sz="2500" dirty="0" smtClean="0">
                <a:latin typeface="Times New Roman" pitchFamily="18" charset="0"/>
                <a:ea typeface="ヒラギノ角ゴ ProN W3" charset="0"/>
                <a:cs typeface="Times New Roman" pitchFamily="18" charset="0"/>
                <a:sym typeface="Gill Sans" charset="0"/>
              </a:rPr>
              <a:t>Eco-friendly technologies </a:t>
            </a:r>
          </a:p>
          <a:p>
            <a:pPr marL="0" indent="0" eaLnBrk="1" hangingPunct="1">
              <a:lnSpc>
                <a:spcPct val="110000"/>
              </a:lnSpc>
              <a:spcBef>
                <a:spcPct val="0"/>
              </a:spcBef>
              <a:buSzPct val="171000"/>
              <a:buFont typeface="Wingdings" pitchFamily="2" charset="2"/>
              <a:buChar char="ü"/>
              <a:tabLst>
                <a:tab pos="914400" algn="l"/>
                <a:tab pos="914400" algn="l"/>
                <a:tab pos="914400" algn="l"/>
                <a:tab pos="914400" algn="l"/>
              </a:tabLst>
              <a:defRPr/>
            </a:pPr>
            <a:r>
              <a:rPr lang="en-US" sz="2500" dirty="0" smtClean="0">
                <a:latin typeface="Times New Roman" pitchFamily="18" charset="0"/>
                <a:ea typeface="ヒラギノ角ゴ ProN W3" charset="0"/>
                <a:cs typeface="Times New Roman" pitchFamily="18" charset="0"/>
                <a:sym typeface="Gill Sans" charset="0"/>
              </a:rPr>
              <a:t>Asian markets</a:t>
            </a:r>
          </a:p>
          <a:p>
            <a:pPr marL="0" indent="0" eaLnBrk="1" hangingPunct="1">
              <a:lnSpc>
                <a:spcPct val="110000"/>
              </a:lnSpc>
              <a:spcBef>
                <a:spcPct val="0"/>
              </a:spcBef>
              <a:buSzPct val="171000"/>
              <a:buFont typeface="Arial" charset="0"/>
              <a:buNone/>
              <a:tabLst>
                <a:tab pos="914400" algn="l"/>
                <a:tab pos="914400" algn="l"/>
                <a:tab pos="914400" algn="l"/>
                <a:tab pos="914400" algn="l"/>
              </a:tabLst>
              <a:defRPr/>
            </a:pPr>
            <a:endParaRPr lang="en-US" sz="2500" dirty="0" smtClean="0">
              <a:latin typeface="Times New Roman" pitchFamily="18" charset="0"/>
              <a:ea typeface="ヒラギノ角ゴ ProN W3" charset="0"/>
              <a:cs typeface="Times New Roman" pitchFamily="18" charset="0"/>
              <a:sym typeface="Gill Sans" charset="0"/>
            </a:endParaRPr>
          </a:p>
          <a:p>
            <a:pPr marL="0" indent="0" eaLnBrk="1" hangingPunct="1">
              <a:lnSpc>
                <a:spcPct val="110000"/>
              </a:lnSpc>
              <a:spcBef>
                <a:spcPct val="0"/>
              </a:spcBef>
              <a:buSzPct val="171000"/>
              <a:buFont typeface="Arial" charset="0"/>
              <a:buNone/>
              <a:tabLst>
                <a:tab pos="914400" algn="l"/>
                <a:tab pos="914400" algn="l"/>
                <a:tab pos="914400" algn="l"/>
                <a:tab pos="914400" algn="l"/>
              </a:tabLst>
              <a:defRPr/>
            </a:pPr>
            <a:r>
              <a:rPr lang="en-US" sz="2500" dirty="0" smtClean="0">
                <a:latin typeface="Times New Roman" pitchFamily="18" charset="0"/>
                <a:ea typeface="ヒラギノ角ゴ ProN W3" charset="0"/>
                <a:cs typeface="Times New Roman" pitchFamily="18" charset="0"/>
                <a:sym typeface="Gill Sans" charset="0"/>
              </a:rPr>
              <a:t>We add</a:t>
            </a:r>
          </a:p>
          <a:p>
            <a:pPr lvl="1" eaLnBrk="1" fontAlgn="auto" hangingPunct="1">
              <a:lnSpc>
                <a:spcPct val="110000"/>
              </a:lnSpc>
              <a:spcAft>
                <a:spcPts val="0"/>
              </a:spcAft>
              <a:buFont typeface="Arial" pitchFamily="34" charset="0"/>
              <a:buChar char="–"/>
              <a:defRPr/>
            </a:pPr>
            <a:r>
              <a:rPr lang="en-CA" dirty="0" smtClean="0">
                <a:latin typeface="Times New Roman" pitchFamily="18" charset="0"/>
                <a:cs typeface="Times New Roman" pitchFamily="18" charset="0"/>
              </a:rPr>
              <a:t>Global expansion</a:t>
            </a:r>
          </a:p>
          <a:p>
            <a:pPr lvl="1" eaLnBrk="1" fontAlgn="auto" hangingPunct="1">
              <a:lnSpc>
                <a:spcPct val="110000"/>
              </a:lnSpc>
              <a:spcAft>
                <a:spcPts val="0"/>
              </a:spcAft>
              <a:buFont typeface="Arial" pitchFamily="34" charset="0"/>
              <a:buChar char="–"/>
              <a:defRPr/>
            </a:pPr>
            <a:r>
              <a:rPr lang="en-CA" dirty="0" smtClean="0">
                <a:latin typeface="Times New Roman" pitchFamily="18" charset="0"/>
                <a:cs typeface="Times New Roman" pitchFamily="18" charset="0"/>
              </a:rPr>
              <a:t>Growing market segments</a:t>
            </a:r>
          </a:p>
          <a:p>
            <a:pPr lvl="1" eaLnBrk="1" fontAlgn="auto" hangingPunct="1">
              <a:lnSpc>
                <a:spcPct val="110000"/>
              </a:lnSpc>
              <a:spcAft>
                <a:spcPts val="0"/>
              </a:spcAft>
              <a:buFont typeface="Arial" pitchFamily="34" charset="0"/>
              <a:buChar char="–"/>
              <a:defRPr/>
            </a:pPr>
            <a:endParaRPr lang="en-CA" dirty="0" smtClean="0">
              <a:latin typeface="Times New Roman" pitchFamily="18" charset="0"/>
              <a:cs typeface="Times New Roman" pitchFamily="18" charset="0"/>
            </a:endParaRPr>
          </a:p>
          <a:p>
            <a:pPr lvl="1" eaLnBrk="1" fontAlgn="auto" hangingPunct="1">
              <a:spcAft>
                <a:spcPts val="0"/>
              </a:spcAft>
              <a:buFont typeface="Arial" pitchFamily="34" charset="0"/>
              <a:buChar char="–"/>
              <a:defRPr/>
            </a:pPr>
            <a:endParaRPr lang="en-CA" dirty="0" smtClean="0"/>
          </a:p>
          <a:p>
            <a:pPr eaLnBrk="1" fontAlgn="auto" hangingPunct="1">
              <a:spcAft>
                <a:spcPts val="0"/>
              </a:spcAft>
              <a:buFont typeface="Arial" pitchFamily="34" charset="0"/>
              <a:buChar char="•"/>
              <a:defRPr/>
            </a:pPr>
            <a:endParaRPr lang="en-CA"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Austin">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1014</TotalTime>
  <Words>749</Words>
  <Application>Microsoft Office PowerPoint</Application>
  <PresentationFormat>全屏显示(4:3)</PresentationFormat>
  <Paragraphs>162</Paragraphs>
  <Slides>16</Slides>
  <Notes>5</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Austin</vt:lpstr>
      <vt:lpstr>Default Theme</vt:lpstr>
      <vt:lpstr>BMW Critique Team</vt:lpstr>
      <vt:lpstr>Agenda</vt:lpstr>
      <vt:lpstr>Marketing Mix</vt:lpstr>
      <vt:lpstr>Marketing Mix</vt:lpstr>
      <vt:lpstr>Marketing Mix</vt:lpstr>
      <vt:lpstr>Marketing Mix</vt:lpstr>
      <vt:lpstr>SWOT</vt:lpstr>
      <vt:lpstr>SWOT</vt:lpstr>
      <vt:lpstr>SWOT</vt:lpstr>
      <vt:lpstr>SWOT</vt:lpstr>
      <vt:lpstr>Competition</vt:lpstr>
      <vt:lpstr>Challenges</vt:lpstr>
      <vt:lpstr>Conclusion</vt:lpstr>
      <vt:lpstr>Marketing Mix</vt:lpstr>
      <vt:lpstr>Questions?</vt:lpstr>
      <vt:lpstr>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Юлечка</dc:creator>
  <cp:lastModifiedBy>Microsoft</cp:lastModifiedBy>
  <cp:revision>107</cp:revision>
  <dcterms:created xsi:type="dcterms:W3CDTF">2010-04-03T18:38:24Z</dcterms:created>
  <dcterms:modified xsi:type="dcterms:W3CDTF">2018-01-05T05:26:23Z</dcterms:modified>
</cp:coreProperties>
</file>