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2.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68" r:id="rId5"/>
    <p:sldMasterId id="2147483801" r:id="rId6"/>
  </p:sldMasterIdLst>
  <p:notesMasterIdLst>
    <p:notesMasterId r:id="rId23"/>
  </p:notesMasterIdLst>
  <p:sldIdLst>
    <p:sldId id="258" r:id="rId7"/>
    <p:sldId id="259" r:id="rId8"/>
    <p:sldId id="263" r:id="rId9"/>
    <p:sldId id="268" r:id="rId10"/>
    <p:sldId id="269" r:id="rId11"/>
    <p:sldId id="270" r:id="rId12"/>
    <p:sldId id="272" r:id="rId13"/>
    <p:sldId id="281" r:id="rId14"/>
    <p:sldId id="282" r:id="rId15"/>
    <p:sldId id="277" r:id="rId16"/>
    <p:sldId id="261" r:id="rId17"/>
    <p:sldId id="279" r:id="rId18"/>
    <p:sldId id="276" r:id="rId19"/>
    <p:sldId id="280" r:id="rId20"/>
    <p:sldId id="262" r:id="rId21"/>
    <p:sldId id="283" r:id="rId22"/>
  </p:sldIdLst>
  <p:sldSz cx="9144000" cy="6858000" type="screen4x3"/>
  <p:notesSz cx="6805613" cy="9939338"/>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71" autoAdjust="0"/>
    <p:restoredTop sz="94756" autoAdjust="0"/>
  </p:normalViewPr>
  <p:slideViewPr>
    <p:cSldViewPr>
      <p:cViewPr>
        <p:scale>
          <a:sx n="75" d="100"/>
          <a:sy n="75" d="100"/>
        </p:scale>
        <p:origin x="-1116" y="-48"/>
      </p:cViewPr>
      <p:guideLst>
        <p:guide orient="horz" pos="2205"/>
        <p:guide orient="horz" pos="2341"/>
        <p:guide orient="horz" pos="709"/>
        <p:guide orient="horz" pos="3838"/>
        <p:guide pos="2925"/>
        <p:guide pos="2789"/>
        <p:guide pos="1519"/>
        <p:guide pos="1383"/>
        <p:guide pos="113"/>
        <p:guide pos="4195"/>
        <p:guide pos="4332"/>
        <p:guide pos="560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ags" Target="tags/tag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8397" cy="497444"/>
          </a:xfrm>
          <a:prstGeom prst="rect">
            <a:avLst/>
          </a:prstGeom>
        </p:spPr>
        <p:txBody>
          <a:bodyPr vert="horz" lIns="91541" tIns="45770" rIns="91541" bIns="45770" rtlCol="0"/>
          <a:lstStyle>
            <a:lvl1pPr algn="l">
              <a:defRPr sz="1200">
                <a:latin typeface="Arial" pitchFamily="34" charset="0"/>
              </a:defRPr>
            </a:lvl1pPr>
          </a:lstStyle>
          <a:p>
            <a:endParaRPr lang="en-GB" dirty="0"/>
          </a:p>
        </p:txBody>
      </p:sp>
      <p:sp>
        <p:nvSpPr>
          <p:cNvPr id="3" name="Date Placeholder 2"/>
          <p:cNvSpPr>
            <a:spLocks noGrp="1"/>
          </p:cNvSpPr>
          <p:nvPr>
            <p:ph type="dt" idx="1"/>
          </p:nvPr>
        </p:nvSpPr>
        <p:spPr>
          <a:xfrm>
            <a:off x="3855595" y="0"/>
            <a:ext cx="2948397" cy="497444"/>
          </a:xfrm>
          <a:prstGeom prst="rect">
            <a:avLst/>
          </a:prstGeom>
        </p:spPr>
        <p:txBody>
          <a:bodyPr vert="horz" lIns="91541" tIns="45770" rIns="91541" bIns="45770" rtlCol="0"/>
          <a:lstStyle>
            <a:lvl1pPr algn="r">
              <a:defRPr sz="1200">
                <a:latin typeface="Arial" pitchFamily="34" charset="0"/>
              </a:defRPr>
            </a:lvl1pPr>
          </a:lstStyle>
          <a:p>
            <a:fld id="{401ED0C7-3E32-4A75-9B3F-8FC951D18CE2}" type="datetimeFigureOut">
              <a:rPr lang="en-GB" smtClean="0"/>
              <a:pPr/>
              <a:t>05/01/2018</a:t>
            </a:fld>
            <a:endParaRPr lang="en-GB" dirty="0"/>
          </a:p>
        </p:txBody>
      </p:sp>
      <p:sp>
        <p:nvSpPr>
          <p:cNvPr id="4" name="Slide Image Placeholder 3"/>
          <p:cNvSpPr>
            <a:spLocks noGrp="1" noRot="1" noChangeAspect="1"/>
          </p:cNvSpPr>
          <p:nvPr>
            <p:ph type="sldImg" idx="2"/>
          </p:nvPr>
        </p:nvSpPr>
        <p:spPr>
          <a:xfrm>
            <a:off x="919163" y="746125"/>
            <a:ext cx="4967287" cy="3725863"/>
          </a:xfrm>
          <a:prstGeom prst="rect">
            <a:avLst/>
          </a:prstGeom>
          <a:noFill/>
          <a:ln w="12700">
            <a:solidFill>
              <a:prstClr val="black"/>
            </a:solidFill>
          </a:ln>
        </p:spPr>
        <p:txBody>
          <a:bodyPr vert="horz" lIns="91541" tIns="45770" rIns="91541" bIns="45770" rtlCol="0" anchor="ctr"/>
          <a:lstStyle/>
          <a:p>
            <a:endParaRPr lang="en-GB" dirty="0"/>
          </a:p>
        </p:txBody>
      </p:sp>
      <p:sp>
        <p:nvSpPr>
          <p:cNvPr id="5" name="Notes Placeholder 4"/>
          <p:cNvSpPr>
            <a:spLocks noGrp="1"/>
          </p:cNvSpPr>
          <p:nvPr>
            <p:ph type="body" sz="quarter" idx="3"/>
          </p:nvPr>
        </p:nvSpPr>
        <p:spPr>
          <a:xfrm>
            <a:off x="680400" y="4721744"/>
            <a:ext cx="5444815" cy="4472225"/>
          </a:xfrm>
          <a:prstGeom prst="rect">
            <a:avLst/>
          </a:prstGeom>
        </p:spPr>
        <p:txBody>
          <a:bodyPr vert="horz" lIns="91541" tIns="45770" rIns="91541" bIns="4577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440305"/>
            <a:ext cx="2948397" cy="497444"/>
          </a:xfrm>
          <a:prstGeom prst="rect">
            <a:avLst/>
          </a:prstGeom>
        </p:spPr>
        <p:txBody>
          <a:bodyPr vert="horz" lIns="91541" tIns="45770" rIns="91541" bIns="45770" rtlCol="0" anchor="b"/>
          <a:lstStyle>
            <a:lvl1pPr algn="l">
              <a:defRPr sz="1200">
                <a:latin typeface="Arial" pitchFamily="34" charset="0"/>
              </a:defRPr>
            </a:lvl1pPr>
          </a:lstStyle>
          <a:p>
            <a:endParaRPr lang="en-GB" dirty="0"/>
          </a:p>
        </p:txBody>
      </p:sp>
      <p:sp>
        <p:nvSpPr>
          <p:cNvPr id="7" name="Slide Number Placeholder 6"/>
          <p:cNvSpPr>
            <a:spLocks noGrp="1"/>
          </p:cNvSpPr>
          <p:nvPr>
            <p:ph type="sldNum" sz="quarter" idx="5"/>
          </p:nvPr>
        </p:nvSpPr>
        <p:spPr>
          <a:xfrm>
            <a:off x="3855595" y="9440305"/>
            <a:ext cx="2948397" cy="497444"/>
          </a:xfrm>
          <a:prstGeom prst="rect">
            <a:avLst/>
          </a:prstGeom>
        </p:spPr>
        <p:txBody>
          <a:bodyPr vert="horz" lIns="91541" tIns="45770" rIns="91541" bIns="45770" rtlCol="0" anchor="b"/>
          <a:lstStyle>
            <a:lvl1pPr algn="r">
              <a:defRPr sz="1200">
                <a:latin typeface="Arial" pitchFamily="34" charset="0"/>
              </a:defRPr>
            </a:lvl1pPr>
          </a:lstStyle>
          <a:p>
            <a:fld id="{2BD81518-8AD5-49CC-B774-4D66F72228B3}" type="slidenum">
              <a:rPr lang="en-GB" smtClean="0"/>
              <a:pPr/>
              <a:t>‹#›</a:t>
            </a:fld>
            <a:endParaRPr lang="en-GB" dirty="0"/>
          </a:p>
        </p:txBody>
      </p:sp>
    </p:spTree>
    <p:extLst>
      <p:ext uri="{BB962C8B-B14F-4D97-AF65-F5344CB8AC3E}">
        <p14:creationId xmlns:p14="http://schemas.microsoft.com/office/powerpoint/2010/main" val="3356943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12867" y="745111"/>
            <a:ext cx="4379880" cy="372725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15</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4" name="Picture 13" descr="OFFICE LADY compressed.jpg"/>
          <p:cNvPicPr>
            <a:picLocks noChangeAspect="1"/>
          </p:cNvPicPr>
          <p:nvPr userDrawn="1"/>
        </p:nvPicPr>
        <p:blipFill>
          <a:blip r:embed="rId2" cstate="screen"/>
          <a:srcRect/>
          <a:stretch>
            <a:fillRect/>
          </a:stretch>
        </p:blipFill>
        <p:spPr bwMode="gray">
          <a:xfrm>
            <a:off x="0" y="0"/>
            <a:ext cx="9144000" cy="6858000"/>
          </a:xfrm>
          <a:prstGeom prst="rect">
            <a:avLst/>
          </a:prstGeom>
        </p:spPr>
      </p:pic>
      <p:sp>
        <p:nvSpPr>
          <p:cNvPr id="7" name="Freeform 12"/>
          <p:cNvSpPr>
            <a:spLocks noChangeAspect="1"/>
          </p:cNvSpPr>
          <p:nvPr userDrawn="1"/>
        </p:nvSpPr>
        <p:spPr bwMode="gray">
          <a:xfrm>
            <a:off x="0" y="0"/>
            <a:ext cx="4835525" cy="5395913"/>
          </a:xfrm>
          <a:custGeom>
            <a:avLst/>
            <a:gdLst/>
            <a:ahLst/>
            <a:cxnLst>
              <a:cxn ang="0">
                <a:pos x="24671" y="0"/>
              </a:cxn>
              <a:cxn ang="0">
                <a:pos x="0" y="0"/>
              </a:cxn>
              <a:cxn ang="0">
                <a:pos x="0" y="27539"/>
              </a:cxn>
              <a:cxn ang="0">
                <a:pos x="16529" y="27539"/>
              </a:cxn>
              <a:cxn ang="0">
                <a:pos x="24671" y="0"/>
              </a:cxn>
            </a:cxnLst>
            <a:rect l="0" t="0" r="r" b="b"/>
            <a:pathLst>
              <a:path w="24671" h="27539">
                <a:moveTo>
                  <a:pt x="24671" y="0"/>
                </a:moveTo>
                <a:lnTo>
                  <a:pt x="0" y="0"/>
                </a:lnTo>
                <a:lnTo>
                  <a:pt x="0" y="27539"/>
                </a:lnTo>
                <a:lnTo>
                  <a:pt x="16529" y="27539"/>
                </a:lnTo>
                <a:lnTo>
                  <a:pt x="2467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2" name="Title 1"/>
          <p:cNvSpPr>
            <a:spLocks noGrp="1"/>
          </p:cNvSpPr>
          <p:nvPr>
            <p:ph type="ctrTitle"/>
          </p:nvPr>
        </p:nvSpPr>
        <p:spPr bwMode="gray">
          <a:xfrm>
            <a:off x="323528" y="1556792"/>
            <a:ext cx="3456384" cy="2016224"/>
          </a:xfrm>
          <a:prstGeom prst="rect">
            <a:avLst/>
          </a:prstGeo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a:solidFill>
                  <a:schemeClr val="bg1"/>
                </a:solidFill>
                <a:latin typeface="Arial"/>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noProof="0" dirty="0" smtClean="0"/>
              <a:t>Click to edit Master title style</a:t>
            </a:r>
            <a:endParaRPr lang="en-GB" noProof="0" dirty="0"/>
          </a:p>
        </p:txBody>
      </p:sp>
      <p:sp>
        <p:nvSpPr>
          <p:cNvPr id="3" name="Subtitle 2"/>
          <p:cNvSpPr>
            <a:spLocks noGrp="1"/>
          </p:cNvSpPr>
          <p:nvPr>
            <p:ph type="subTitle" idx="1"/>
          </p:nvPr>
        </p:nvSpPr>
        <p:spPr bwMode="gray">
          <a:xfrm>
            <a:off x="323528" y="3789040"/>
            <a:ext cx="3024336" cy="1080120"/>
          </a:xfrm>
          <a:prstGeom prst="rect">
            <a:avLst/>
          </a:prstGeom>
          <a:noFill/>
          <a:ln w="9525">
            <a:noFill/>
            <a:miter lim="800000"/>
            <a:headEnd/>
            <a:tailEnd/>
          </a:ln>
        </p:spPr>
        <p:txBody>
          <a:bodyPr vert="horz" wrap="square" lIns="0" tIns="0" rIns="0" bIns="0" numCol="1" rtlCol="0" anchor="t" anchorCtr="0" compatLnSpc="1">
            <a:prstTxWarp prst="textNoShape">
              <a:avLst/>
            </a:prstTxWarp>
            <a:normAutofit/>
          </a:bodyPr>
          <a:lstStyle>
            <a:lvl1pPr marL="0" indent="0" algn="l">
              <a:buNone/>
              <a:defRPr lang="en-GB" sz="1200" b="0" kern="1200" noProof="0" dirty="0">
                <a:solidFill>
                  <a:schemeClr val="bg1"/>
                </a:solidFill>
                <a:latin typeface="Arial"/>
                <a:ea typeface="+mn-ea"/>
                <a:cs typeface="Arial" pitchFamily="34" charset="0"/>
              </a:defRPr>
            </a:lvl1pPr>
            <a:lvl2pPr marL="0" indent="0" algn="ctr">
              <a:buNone/>
              <a:defRPr lang="en-GB" sz="1200" b="0" kern="1200" noProof="0" dirty="0">
                <a:solidFill>
                  <a:schemeClr val="bg1"/>
                </a:solidFill>
                <a:latin typeface="Arial" pitchFamily="34" charset="0"/>
                <a:ea typeface="+mn-ea"/>
                <a:cs typeface="Arial" pitchFamily="34" charset="0"/>
              </a:defRPr>
            </a:lvl2pPr>
            <a:lvl3pPr marL="1371600" indent="-1371600" algn="ctr">
              <a:buNone/>
              <a:defRPr lang="en-GB" sz="1200" b="0" kern="1200" noProof="0" dirty="0">
                <a:solidFill>
                  <a:schemeClr val="bg1"/>
                </a:solidFill>
                <a:latin typeface="Arial" pitchFamily="34" charset="0"/>
                <a:ea typeface="+mn-ea"/>
                <a:cs typeface="Arial" pitchFamily="34" charset="0"/>
              </a:defRPr>
            </a:lvl3pPr>
            <a:lvl4pPr marL="1371600" indent="0" algn="ctr">
              <a:buNone/>
              <a:defRPr lang="en-GB" sz="1200" b="0" kern="1200" noProof="0" dirty="0">
                <a:solidFill>
                  <a:schemeClr val="bg1"/>
                </a:solidFill>
                <a:latin typeface="Arial" pitchFamily="34" charset="0"/>
                <a:ea typeface="+mn-ea"/>
                <a:cs typeface="Arial" pitchFamily="34" charset="0"/>
              </a:defRPr>
            </a:lvl4pPr>
            <a:lvl5pPr marL="1828800" indent="0" algn="ctr">
              <a:buNone/>
              <a:defRPr lang="en-GB" sz="1200" b="0" kern="1200" noProof="0" dirty="0">
                <a:solidFill>
                  <a:schemeClr val="bg1"/>
                </a:solidFill>
                <a:latin typeface="Arial" pitchFamily="34" charset="0"/>
                <a:ea typeface="+mn-ea"/>
                <a:cs typeface="Arial" pitchFamily="34" charset="0"/>
              </a:defRPr>
            </a:lvl5pPr>
            <a:lvl6pPr marL="2286000" indent="0" algn="ctr">
              <a:buNone/>
              <a:defRPr lang="en-GB" sz="1200" b="0" kern="1200" noProof="0" dirty="0">
                <a:solidFill>
                  <a:schemeClr val="bg1"/>
                </a:solidFill>
                <a:latin typeface="Arial" pitchFamily="34" charset="0"/>
                <a:ea typeface="+mn-ea"/>
                <a:cs typeface="Arial" pitchFamily="34" charset="0"/>
              </a:defRPr>
            </a:lvl6pPr>
            <a:lvl7pPr marL="2743200" indent="0" algn="ctr">
              <a:buNone/>
              <a:defRPr lang="en-GB" sz="1200" b="0" kern="1200" noProof="0" dirty="0">
                <a:solidFill>
                  <a:schemeClr val="bg1"/>
                </a:solidFill>
                <a:latin typeface="Arial" pitchFamily="34" charset="0"/>
                <a:ea typeface="+mn-ea"/>
                <a:cs typeface="Arial" pitchFamily="34" charset="0"/>
              </a:defRPr>
            </a:lvl7pPr>
            <a:lvl8pPr marL="3200400" indent="0" algn="ctr">
              <a:buNone/>
              <a:defRPr lang="en-GB" sz="1200" b="0" kern="1200" noProof="0" dirty="0">
                <a:solidFill>
                  <a:schemeClr val="bg1"/>
                </a:solidFill>
                <a:latin typeface="Arial" pitchFamily="34" charset="0"/>
                <a:ea typeface="+mn-ea"/>
                <a:cs typeface="Arial" pitchFamily="34" charset="0"/>
              </a:defRPr>
            </a:lvl8pPr>
            <a:lvl9pPr marL="3657600" indent="0" algn="ctr">
              <a:buNone/>
              <a:defRPr lang="en-GB" sz="1200" b="0" kern="1200" noProof="0" dirty="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noProof="0" dirty="0" smtClean="0"/>
              <a:t>Click to edit Master subtitle style</a:t>
            </a:r>
            <a:endParaRPr lang="en-GB" noProof="0" dirty="0"/>
          </a:p>
        </p:txBody>
      </p:sp>
      <p:grpSp>
        <p:nvGrpSpPr>
          <p:cNvPr id="9" name="Group 19"/>
          <p:cNvGrpSpPr>
            <a:grpSpLocks/>
          </p:cNvGrpSpPr>
          <p:nvPr userDrawn="1"/>
        </p:nvGrpSpPr>
        <p:grpSpPr bwMode="gray">
          <a:xfrm>
            <a:off x="128464" y="0"/>
            <a:ext cx="2735263" cy="1530350"/>
            <a:chOff x="68" y="0"/>
            <a:chExt cx="1723" cy="964"/>
          </a:xfrm>
        </p:grpSpPr>
        <p:sp>
          <p:nvSpPr>
            <p:cNvPr id="10"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11"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e Chart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GB" dirty="0" smtClean="0"/>
              <a:t>Sixth level</a:t>
            </a:r>
          </a:p>
        </p:txBody>
      </p:sp>
      <p:sp>
        <p:nvSpPr>
          <p:cNvPr id="6" name="Chart Placeholder 5"/>
          <p:cNvSpPr>
            <a:spLocks noGrp="1"/>
          </p:cNvSpPr>
          <p:nvPr>
            <p:ph type="chart" sz="quarter" idx="12"/>
          </p:nvPr>
        </p:nvSpPr>
        <p:spPr bwMode="gray">
          <a:xfrm>
            <a:off x="179388" y="1125538"/>
            <a:ext cx="4248150" cy="4967287"/>
          </a:xfrm>
        </p:spPr>
        <p:txBody>
          <a:bodyPr anchor="ctr"/>
          <a:lstStyle>
            <a:lvl1pPr algn="ctr">
              <a:defRPr/>
            </a:lvl1pPr>
          </a:lstStyle>
          <a:p>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e Table One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GB"/>
          </a:p>
        </p:txBody>
      </p:sp>
      <p:sp>
        <p:nvSpPr>
          <p:cNvPr id="9" name="Text Placeholder 4"/>
          <p:cNvSpPr>
            <a:spLocks noGrp="1"/>
          </p:cNvSpPr>
          <p:nvPr>
            <p:ph type="body" sz="quarter" idx="11"/>
          </p:nvPr>
        </p:nvSpPr>
        <p:spPr bwMode="gray">
          <a:xfrm>
            <a:off x="4645149" y="1124745"/>
            <a:ext cx="4248026" cy="4968552"/>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GB" dirty="0" smtClean="0"/>
              <a:t>Sixth level</a:t>
            </a:r>
          </a:p>
        </p:txBody>
      </p:sp>
      <p:sp>
        <p:nvSpPr>
          <p:cNvPr id="7" name="Table Placeholder 6"/>
          <p:cNvSpPr>
            <a:spLocks noGrp="1"/>
          </p:cNvSpPr>
          <p:nvPr>
            <p:ph type="tbl" sz="quarter" idx="12"/>
          </p:nvPr>
        </p:nvSpPr>
        <p:spPr bwMode="gray">
          <a:xfrm>
            <a:off x="179388" y="1125538"/>
            <a:ext cx="4248150" cy="4967287"/>
          </a:xfrm>
        </p:spPr>
        <p:txBody>
          <a:bodyPr anchor="ctr"/>
          <a:lstStyle>
            <a:lvl1pPr algn="ctr">
              <a:defRPr/>
            </a:lvl1pPr>
          </a:lstStyle>
          <a:p>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Rows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GB"/>
          </a:p>
        </p:txBody>
      </p:sp>
      <p:sp>
        <p:nvSpPr>
          <p:cNvPr id="6" name="Text Placeholder 4"/>
          <p:cNvSpPr>
            <a:spLocks noGrp="1"/>
          </p:cNvSpPr>
          <p:nvPr>
            <p:ph type="body" sz="quarter" idx="10"/>
          </p:nvPr>
        </p:nvSpPr>
        <p:spPr bwMode="gray">
          <a:xfrm>
            <a:off x="179512" y="1124745"/>
            <a:ext cx="8712968" cy="2375693"/>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GB" dirty="0" smtClean="0"/>
              <a:t>Sixth level</a:t>
            </a:r>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GB" dirty="0" smtClean="0"/>
              <a:t>Sixth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One Chart One Row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GB"/>
          </a:p>
        </p:txBody>
      </p:sp>
      <p:sp>
        <p:nvSpPr>
          <p:cNvPr id="7" name="Text Placeholder 4"/>
          <p:cNvSpPr>
            <a:spLocks noGrp="1"/>
          </p:cNvSpPr>
          <p:nvPr>
            <p:ph type="body" sz="quarter" idx="11"/>
          </p:nvPr>
        </p:nvSpPr>
        <p:spPr bwMode="gray">
          <a:xfrm>
            <a:off x="179512" y="3717132"/>
            <a:ext cx="8712968" cy="2375693"/>
          </a:xfrm>
        </p:spPr>
        <p:txBody>
          <a:bodyPr/>
          <a:lstStyle>
            <a:lvl5pP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GB" dirty="0" smtClean="0"/>
              <a:t>Sixth level</a:t>
            </a:r>
          </a:p>
        </p:txBody>
      </p:sp>
      <p:sp>
        <p:nvSpPr>
          <p:cNvPr id="8" name="Chart Placeholder 7"/>
          <p:cNvSpPr>
            <a:spLocks noGrp="1"/>
          </p:cNvSpPr>
          <p:nvPr>
            <p:ph type="chart" sz="quarter" idx="12"/>
          </p:nvPr>
        </p:nvSpPr>
        <p:spPr bwMode="gray">
          <a:xfrm>
            <a:off x="179388" y="1125538"/>
            <a:ext cx="8713787" cy="2374900"/>
          </a:xfrm>
        </p:spPr>
        <p:txBody>
          <a:bodyPr anchor="ctr"/>
          <a:lstStyle>
            <a:lvl1pPr algn="ctr">
              <a:defRPr/>
            </a:lvl1pPr>
          </a:lstStyle>
          <a:p>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bwMode="gray">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Four Chevrons">
    <p:spTree>
      <p:nvGrpSpPr>
        <p:cNvPr id="1" name=""/>
        <p:cNvGrpSpPr/>
        <p:nvPr/>
      </p:nvGrpSpPr>
      <p:grpSpPr>
        <a:xfrm>
          <a:off x="0" y="0"/>
          <a:ext cx="0" cy="0"/>
          <a:chOff x="0" y="0"/>
          <a:chExt cx="0" cy="0"/>
        </a:xfrm>
      </p:grpSpPr>
      <p:sp>
        <p:nvSpPr>
          <p:cNvPr id="11" name="Text Placeholder 20"/>
          <p:cNvSpPr>
            <a:spLocks noGrp="1"/>
          </p:cNvSpPr>
          <p:nvPr>
            <p:ph type="body" sz="quarter" idx="27"/>
          </p:nvPr>
        </p:nvSpPr>
        <p:spPr bwMode="gray">
          <a:xfrm>
            <a:off x="2411413"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2" name="Text Placeholder 20"/>
          <p:cNvSpPr>
            <a:spLocks noGrp="1"/>
          </p:cNvSpPr>
          <p:nvPr>
            <p:ph type="body" sz="quarter" idx="26"/>
          </p:nvPr>
        </p:nvSpPr>
        <p:spPr bwMode="gray">
          <a:xfrm>
            <a:off x="179388" y="1125538"/>
            <a:ext cx="2016125"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3" name="Text Placeholder 20"/>
          <p:cNvSpPr>
            <a:spLocks noGrp="1"/>
          </p:cNvSpPr>
          <p:nvPr>
            <p:ph type="body" sz="quarter" idx="28"/>
          </p:nvPr>
        </p:nvSpPr>
        <p:spPr bwMode="gray">
          <a:xfrm>
            <a:off x="4643438"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4" name="Text Placeholder 20"/>
          <p:cNvSpPr>
            <a:spLocks noGrp="1"/>
          </p:cNvSpPr>
          <p:nvPr>
            <p:ph type="body" sz="quarter" idx="29"/>
          </p:nvPr>
        </p:nvSpPr>
        <p:spPr bwMode="gray">
          <a:xfrm>
            <a:off x="6877049" y="1125538"/>
            <a:ext cx="2016125"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4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6" name="Title 5"/>
          <p:cNvSpPr>
            <a:spLocks noGrp="1"/>
          </p:cNvSpPr>
          <p:nvPr>
            <p:ph type="title"/>
          </p:nvPr>
        </p:nvSpPr>
        <p:spPr bwMode="gray"/>
        <p:txBody>
          <a:bodyPr/>
          <a:lstStyle/>
          <a:p>
            <a:pPr lvl="0"/>
            <a:r>
              <a:rPr lang="en-US" dirty="0" smtClean="0"/>
              <a:t>Click to edit Master title style</a:t>
            </a:r>
            <a:endParaRPr lang="en-GB" dirty="0"/>
          </a:p>
        </p:txBody>
      </p:sp>
      <p:sp>
        <p:nvSpPr>
          <p:cNvPr id="30" name="Text Placeholder 29"/>
          <p:cNvSpPr>
            <a:spLocks noGrp="1"/>
          </p:cNvSpPr>
          <p:nvPr>
            <p:ph type="body" sz="quarter" idx="13"/>
          </p:nvPr>
        </p:nvSpPr>
        <p:spPr bwMode="gray">
          <a:xfrm>
            <a:off x="179388" y="1916113"/>
            <a:ext cx="201612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31" name="Text Placeholder 29"/>
          <p:cNvSpPr>
            <a:spLocks noGrp="1"/>
          </p:cNvSpPr>
          <p:nvPr>
            <p:ph type="body" sz="quarter" idx="14"/>
          </p:nvPr>
        </p:nvSpPr>
        <p:spPr bwMode="gray">
          <a:xfrm>
            <a:off x="2417276" y="1916113"/>
            <a:ext cx="201612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32" name="Text Placeholder 29"/>
          <p:cNvSpPr>
            <a:spLocks noGrp="1"/>
          </p:cNvSpPr>
          <p:nvPr>
            <p:ph type="body" sz="quarter" idx="15"/>
          </p:nvPr>
        </p:nvSpPr>
        <p:spPr bwMode="gray">
          <a:xfrm>
            <a:off x="4609491" y="1916113"/>
            <a:ext cx="201612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33" name="Text Placeholder 29"/>
          <p:cNvSpPr>
            <a:spLocks noGrp="1"/>
          </p:cNvSpPr>
          <p:nvPr>
            <p:ph type="body" sz="quarter" idx="16"/>
          </p:nvPr>
        </p:nvSpPr>
        <p:spPr bwMode="gray">
          <a:xfrm>
            <a:off x="6877050" y="1916113"/>
            <a:ext cx="2016125" cy="41767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Five Chevrons">
    <p:spTree>
      <p:nvGrpSpPr>
        <p:cNvPr id="1" name=""/>
        <p:cNvGrpSpPr/>
        <p:nvPr/>
      </p:nvGrpSpPr>
      <p:grpSpPr>
        <a:xfrm>
          <a:off x="0" y="0"/>
          <a:ext cx="0" cy="0"/>
          <a:chOff x="0" y="0"/>
          <a:chExt cx="0" cy="0"/>
        </a:xfrm>
      </p:grpSpPr>
      <p:sp>
        <p:nvSpPr>
          <p:cNvPr id="6" name="Title 5"/>
          <p:cNvSpPr>
            <a:spLocks noGrp="1"/>
          </p:cNvSpPr>
          <p:nvPr>
            <p:ph type="title"/>
          </p:nvPr>
        </p:nvSpPr>
        <p:spPr bwMode="gray"/>
        <p:txBody>
          <a:bodyPr/>
          <a:lstStyle/>
          <a:p>
            <a:r>
              <a:rPr lang="en-US" dirty="0" smtClean="0"/>
              <a:t>Click to edit Master title style</a:t>
            </a:r>
            <a:endParaRPr lang="en-GB" dirty="0"/>
          </a:p>
        </p:txBody>
      </p:sp>
      <p:sp>
        <p:nvSpPr>
          <p:cNvPr id="26" name="Text Placeholder 29"/>
          <p:cNvSpPr>
            <a:spLocks noGrp="1"/>
          </p:cNvSpPr>
          <p:nvPr>
            <p:ph type="body" sz="quarter" idx="13"/>
          </p:nvPr>
        </p:nvSpPr>
        <p:spPr bwMode="gray">
          <a:xfrm>
            <a:off x="179388"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27" name="Text Placeholder 29"/>
          <p:cNvSpPr>
            <a:spLocks noGrp="1"/>
          </p:cNvSpPr>
          <p:nvPr>
            <p:ph type="body" sz="quarter" idx="14"/>
          </p:nvPr>
        </p:nvSpPr>
        <p:spPr bwMode="gray">
          <a:xfrm>
            <a:off x="1958941"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28" name="Text Placeholder 29"/>
          <p:cNvSpPr>
            <a:spLocks noGrp="1"/>
          </p:cNvSpPr>
          <p:nvPr>
            <p:ph type="body" sz="quarter" idx="15"/>
          </p:nvPr>
        </p:nvSpPr>
        <p:spPr bwMode="gray">
          <a:xfrm>
            <a:off x="3738494"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30" name="Text Placeholder 29"/>
          <p:cNvSpPr>
            <a:spLocks noGrp="1"/>
          </p:cNvSpPr>
          <p:nvPr>
            <p:ph type="body" sz="quarter" idx="16"/>
          </p:nvPr>
        </p:nvSpPr>
        <p:spPr bwMode="gray">
          <a:xfrm>
            <a:off x="5518047"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37" name="Text Placeholder 29"/>
          <p:cNvSpPr>
            <a:spLocks noGrp="1"/>
          </p:cNvSpPr>
          <p:nvPr>
            <p:ph type="body" sz="quarter" idx="17"/>
          </p:nvPr>
        </p:nvSpPr>
        <p:spPr bwMode="gray">
          <a:xfrm>
            <a:off x="7297600" y="1916113"/>
            <a:ext cx="1595575" cy="4176712"/>
          </a:xfrm>
        </p:spPr>
        <p:txBody>
          <a:bodyPr>
            <a:normAutofit/>
          </a:bodyPr>
          <a:lstStyle>
            <a:lvl1pPr>
              <a:defRPr sz="1400"/>
            </a:lvl1pPr>
            <a:lvl2pPr>
              <a:defRPr sz="1400"/>
            </a:lvl2pPr>
            <a:lvl3pPr>
              <a:defRPr sz="1400"/>
            </a:lvl3pPr>
            <a:lvl4pPr>
              <a:defRPr sz="1400"/>
            </a:lvl4pPr>
            <a:lvl5pPr>
              <a:defRPr sz="1400"/>
            </a:lvl5pPr>
            <a:lvl6pPr>
              <a:defRPr sz="140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14" name="Text Placeholder 20"/>
          <p:cNvSpPr>
            <a:spLocks noGrp="1"/>
          </p:cNvSpPr>
          <p:nvPr>
            <p:ph type="body" sz="quarter" idx="27"/>
          </p:nvPr>
        </p:nvSpPr>
        <p:spPr bwMode="gray">
          <a:xfrm>
            <a:off x="1958941"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5" name="Text Placeholder 20"/>
          <p:cNvSpPr>
            <a:spLocks noGrp="1"/>
          </p:cNvSpPr>
          <p:nvPr>
            <p:ph type="body" sz="quarter" idx="26"/>
          </p:nvPr>
        </p:nvSpPr>
        <p:spPr bwMode="gray">
          <a:xfrm>
            <a:off x="179389" y="1125538"/>
            <a:ext cx="1584300" cy="576411"/>
          </a:xfrm>
          <a:prstGeom prst="homePlate">
            <a:avLst>
              <a:gd name="adj" fmla="val 34577"/>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6" name="Text Placeholder 20"/>
          <p:cNvSpPr>
            <a:spLocks noGrp="1"/>
          </p:cNvSpPr>
          <p:nvPr>
            <p:ph type="body" sz="quarter" idx="28"/>
          </p:nvPr>
        </p:nvSpPr>
        <p:spPr bwMode="gray">
          <a:xfrm>
            <a:off x="3738494"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7" name="Text Placeholder 20"/>
          <p:cNvSpPr>
            <a:spLocks noGrp="1"/>
          </p:cNvSpPr>
          <p:nvPr>
            <p:ph type="body" sz="quarter" idx="29"/>
          </p:nvPr>
        </p:nvSpPr>
        <p:spPr bwMode="gray">
          <a:xfrm>
            <a:off x="5518047"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19" name="Text Placeholder 20"/>
          <p:cNvSpPr>
            <a:spLocks noGrp="1"/>
          </p:cNvSpPr>
          <p:nvPr>
            <p:ph type="body" sz="quarter" idx="30"/>
          </p:nvPr>
        </p:nvSpPr>
        <p:spPr bwMode="gray">
          <a:xfrm>
            <a:off x="7297600" y="1125538"/>
            <a:ext cx="1584300" cy="576411"/>
          </a:xfrm>
          <a:prstGeom prst="chevron">
            <a:avLst>
              <a:gd name="adj" fmla="val 34136"/>
            </a:avLst>
          </a:prstGeom>
          <a:gradFill>
            <a:gsLst>
              <a:gs pos="0">
                <a:srgbClr val="80BEC9"/>
              </a:gs>
              <a:gs pos="100000">
                <a:srgbClr val="409DAD"/>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1">
            <a:noAutofit/>
          </a:bodyPr>
          <a:lstStyle>
            <a:lvl1pPr marL="0" algn="ctr" defTabSz="914400" rtl="0" eaLnBrk="1" latinLnBrk="0" hangingPunct="1">
              <a:defRPr lang="en-US" sz="1200" b="1" kern="1200" dirty="0" smtClean="0">
                <a:solidFill>
                  <a:schemeClr val="bg1"/>
                </a:solidFill>
                <a:latin typeface="+mn-lt"/>
                <a:ea typeface="+mn-ea"/>
                <a:cs typeface="+mn-cs"/>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ands and drivers">
    <p:spTree>
      <p:nvGrpSpPr>
        <p:cNvPr id="1" name=""/>
        <p:cNvGrpSpPr/>
        <p:nvPr/>
      </p:nvGrpSpPr>
      <p:grpSpPr>
        <a:xfrm>
          <a:off x="0" y="0"/>
          <a:ext cx="0" cy="0"/>
          <a:chOff x="0" y="0"/>
          <a:chExt cx="0" cy="0"/>
        </a:xfrm>
      </p:grpSpPr>
      <p:sp>
        <p:nvSpPr>
          <p:cNvPr id="24" name="AutoShape 20"/>
          <p:cNvSpPr>
            <a:spLocks noChangeArrowheads="1"/>
          </p:cNvSpPr>
          <p:nvPr userDrawn="1"/>
        </p:nvSpPr>
        <p:spPr bwMode="gray">
          <a:xfrm rot="19080000" flipH="1">
            <a:off x="4691391" y="2387890"/>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26" name="AutoShape 17"/>
          <p:cNvSpPr>
            <a:spLocks noChangeArrowheads="1"/>
          </p:cNvSpPr>
          <p:nvPr userDrawn="1"/>
        </p:nvSpPr>
        <p:spPr bwMode="gray">
          <a:xfrm rot="2520000" flipH="1">
            <a:off x="4691391" y="4431706"/>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sp>
        <p:nvSpPr>
          <p:cNvPr id="10" name="Title 9"/>
          <p:cNvSpPr>
            <a:spLocks noGrp="1"/>
          </p:cNvSpPr>
          <p:nvPr>
            <p:ph type="title"/>
          </p:nvPr>
        </p:nvSpPr>
        <p:spPr bwMode="gray"/>
        <p:txBody>
          <a:bodyPr/>
          <a:lstStyle/>
          <a:p>
            <a:r>
              <a:rPr lang="en-US" smtClean="0"/>
              <a:t>Click to edit Master title style</a:t>
            </a:r>
            <a:endParaRPr lang="en-GB"/>
          </a:p>
        </p:txBody>
      </p:sp>
      <p:sp>
        <p:nvSpPr>
          <p:cNvPr id="22" name="AutoShape 20"/>
          <p:cNvSpPr>
            <a:spLocks noChangeArrowheads="1"/>
          </p:cNvSpPr>
          <p:nvPr userDrawn="1"/>
        </p:nvSpPr>
        <p:spPr bwMode="gray">
          <a:xfrm rot="2520000">
            <a:off x="2879158" y="2387890"/>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endParaRPr lang="en-CA" dirty="0"/>
          </a:p>
        </p:txBody>
      </p:sp>
      <p:sp>
        <p:nvSpPr>
          <p:cNvPr id="23" name="AutoShape 17"/>
          <p:cNvSpPr>
            <a:spLocks noChangeArrowheads="1"/>
          </p:cNvSpPr>
          <p:nvPr userDrawn="1"/>
        </p:nvSpPr>
        <p:spPr bwMode="gray">
          <a:xfrm rot="19080000">
            <a:off x="2879158" y="4431706"/>
            <a:ext cx="1497623" cy="381000"/>
          </a:xfrm>
          <a:prstGeom prst="rightArrow">
            <a:avLst>
              <a:gd name="adj1" fmla="val 63333"/>
              <a:gd name="adj2" fmla="val 49582"/>
            </a:avLst>
          </a:prstGeom>
          <a:gradFill rotWithShape="1">
            <a:gsLst>
              <a:gs pos="0">
                <a:srgbClr val="DCDDDD"/>
              </a:gs>
              <a:gs pos="100000">
                <a:srgbClr val="97989A"/>
              </a:gs>
            </a:gsLst>
            <a:lin ang="0" scaled="1"/>
          </a:gradFill>
          <a:ln w="6350" algn="ctr">
            <a:noFill/>
            <a:miter lim="800000"/>
            <a:headEnd/>
            <a:tailEnd/>
          </a:ln>
          <a:effectLst/>
        </p:spPr>
        <p:txBody>
          <a:bodyPr rot="10800000" wrap="none" anchor="ctr"/>
          <a:lstStyle/>
          <a:p>
            <a:pPr marL="0" algn="l" defTabSz="914400" rtl="0" eaLnBrk="1" latinLnBrk="0" hangingPunct="1"/>
            <a:endParaRPr lang="en-CA" sz="1800" kern="1200" dirty="0">
              <a:solidFill>
                <a:schemeClr val="tx1"/>
              </a:solidFill>
              <a:latin typeface="+mn-lt"/>
              <a:ea typeface="+mn-ea"/>
              <a:cs typeface="+mn-cs"/>
            </a:endParaRPr>
          </a:p>
        </p:txBody>
      </p:sp>
      <p:sp>
        <p:nvSpPr>
          <p:cNvPr id="25" name="Text Placeholder 10"/>
          <p:cNvSpPr>
            <a:spLocks noGrp="1"/>
          </p:cNvSpPr>
          <p:nvPr userDrawn="1">
            <p:ph type="body" sz="quarter" idx="21"/>
          </p:nvPr>
        </p:nvSpPr>
        <p:spPr bwMode="gray">
          <a:xfrm>
            <a:off x="3822700" y="3187175"/>
            <a:ext cx="1441714" cy="821280"/>
          </a:xfrm>
          <a:prstGeom prst="ellipse">
            <a:avLst/>
          </a:prstGeom>
          <a:solidFill>
            <a:srgbClr val="AA5CAA"/>
          </a:solidFill>
          <a:ln>
            <a:noFill/>
          </a:ln>
        </p:spPr>
        <p:txBody>
          <a:bodyPr lIns="54000" tIns="54000" rIns="54000" bIns="54000" anchor="ctr" anchorCtr="1"/>
          <a:lstStyle>
            <a:lvl1pPr algn="ctr">
              <a:defRPr>
                <a:solidFill>
                  <a:schemeClr val="bg1"/>
                </a:solidFill>
              </a:defRPr>
            </a:lvl1pPr>
          </a:lstStyle>
          <a:p>
            <a:r>
              <a:rPr lang="en-GB" dirty="0" smtClean="0"/>
              <a:t>Text</a:t>
            </a:r>
            <a:endParaRPr lang="en-GB" dirty="0"/>
          </a:p>
        </p:txBody>
      </p:sp>
      <p:sp>
        <p:nvSpPr>
          <p:cNvPr id="29" name="Text Placeholder 20"/>
          <p:cNvSpPr>
            <a:spLocks noGrp="1"/>
          </p:cNvSpPr>
          <p:nvPr>
            <p:ph type="body" sz="quarter" idx="22"/>
          </p:nvPr>
        </p:nvSpPr>
        <p:spPr bwMode="gray">
          <a:xfrm>
            <a:off x="179388" y="15573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0" name="Text Placeholder 20"/>
          <p:cNvSpPr>
            <a:spLocks noGrp="1"/>
          </p:cNvSpPr>
          <p:nvPr>
            <p:ph type="body" sz="quarter" idx="23"/>
          </p:nvPr>
        </p:nvSpPr>
        <p:spPr bwMode="gray">
          <a:xfrm>
            <a:off x="179388" y="41481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1" name="Text Placeholder 20"/>
          <p:cNvSpPr>
            <a:spLocks noGrp="1"/>
          </p:cNvSpPr>
          <p:nvPr>
            <p:ph type="body" sz="quarter" idx="24"/>
          </p:nvPr>
        </p:nvSpPr>
        <p:spPr bwMode="gray">
          <a:xfrm>
            <a:off x="5570153" y="15573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2" name="Text Placeholder 20"/>
          <p:cNvSpPr>
            <a:spLocks noGrp="1"/>
          </p:cNvSpPr>
          <p:nvPr>
            <p:ph type="body" sz="quarter" idx="25"/>
          </p:nvPr>
        </p:nvSpPr>
        <p:spPr bwMode="gray">
          <a:xfrm>
            <a:off x="5570153" y="4148137"/>
            <a:ext cx="332302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35" name="Text Placeholder 20"/>
          <p:cNvSpPr>
            <a:spLocks noGrp="1"/>
          </p:cNvSpPr>
          <p:nvPr>
            <p:ph type="body" sz="quarter" idx="26"/>
          </p:nvPr>
        </p:nvSpPr>
        <p:spPr bwMode="gray">
          <a:xfrm>
            <a:off x="179388" y="1125538"/>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6" name="Text Placeholder 20"/>
          <p:cNvSpPr>
            <a:spLocks noGrp="1"/>
          </p:cNvSpPr>
          <p:nvPr>
            <p:ph type="body" sz="quarter" idx="27"/>
          </p:nvPr>
        </p:nvSpPr>
        <p:spPr bwMode="gray">
          <a:xfrm>
            <a:off x="5570153" y="1125538"/>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7" name="Text Placeholder 20"/>
          <p:cNvSpPr>
            <a:spLocks noGrp="1"/>
          </p:cNvSpPr>
          <p:nvPr>
            <p:ph type="body" sz="quarter" idx="28"/>
          </p:nvPr>
        </p:nvSpPr>
        <p:spPr bwMode="gray">
          <a:xfrm>
            <a:off x="179388" y="3716339"/>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8" name="Text Placeholder 20"/>
          <p:cNvSpPr>
            <a:spLocks noGrp="1"/>
          </p:cNvSpPr>
          <p:nvPr>
            <p:ph type="body" sz="quarter" idx="29"/>
          </p:nvPr>
        </p:nvSpPr>
        <p:spPr bwMode="gray">
          <a:xfrm>
            <a:off x="5570153" y="3716339"/>
            <a:ext cx="3323022" cy="359817"/>
          </a:xfrm>
          <a:solidFill>
            <a:srgbClr val="409DAD"/>
          </a:solidFill>
          <a:ln w="12700">
            <a:solidFill>
              <a:srgbClr val="007C92"/>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utline">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21" name="Text Placeholder 20"/>
          <p:cNvSpPr>
            <a:spLocks noGrp="1"/>
          </p:cNvSpPr>
          <p:nvPr>
            <p:ph type="body" sz="quarter" idx="21"/>
          </p:nvPr>
        </p:nvSpPr>
        <p:spPr bwMode="gray">
          <a:xfrm>
            <a:off x="173526" y="1557337"/>
            <a:ext cx="4254012" cy="45354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23" name="Text Placeholder 20"/>
          <p:cNvSpPr>
            <a:spLocks noGrp="1"/>
          </p:cNvSpPr>
          <p:nvPr>
            <p:ph type="body" sz="quarter" idx="22"/>
          </p:nvPr>
        </p:nvSpPr>
        <p:spPr bwMode="gray">
          <a:xfrm>
            <a:off x="4639162" y="1557337"/>
            <a:ext cx="4254012" cy="45354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29" name="Text Placeholder 20"/>
          <p:cNvSpPr>
            <a:spLocks noGrp="1"/>
          </p:cNvSpPr>
          <p:nvPr>
            <p:ph type="body" sz="quarter" idx="26"/>
          </p:nvPr>
        </p:nvSpPr>
        <p:spPr bwMode="gray">
          <a:xfrm>
            <a:off x="173526"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0" name="Text Placeholder 20"/>
          <p:cNvSpPr>
            <a:spLocks noGrp="1"/>
          </p:cNvSpPr>
          <p:nvPr>
            <p:ph type="body" sz="quarter" idx="27"/>
          </p:nvPr>
        </p:nvSpPr>
        <p:spPr bwMode="gray">
          <a:xfrm>
            <a:off x="4639163"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utline 2">
    <p:spTree>
      <p:nvGrpSpPr>
        <p:cNvPr id="1" name=""/>
        <p:cNvGrpSpPr/>
        <p:nvPr/>
      </p:nvGrpSpPr>
      <p:grpSpPr>
        <a:xfrm>
          <a:off x="0" y="0"/>
          <a:ext cx="0" cy="0"/>
          <a:chOff x="0" y="0"/>
          <a:chExt cx="0" cy="0"/>
        </a:xfrm>
      </p:grpSpPr>
      <p:sp>
        <p:nvSpPr>
          <p:cNvPr id="10" name="Title 9"/>
          <p:cNvSpPr>
            <a:spLocks noGrp="1"/>
          </p:cNvSpPr>
          <p:nvPr>
            <p:ph type="title"/>
          </p:nvPr>
        </p:nvSpPr>
        <p:spPr bwMode="gray"/>
        <p:txBody>
          <a:bodyPr/>
          <a:lstStyle/>
          <a:p>
            <a:r>
              <a:rPr lang="en-US" smtClean="0"/>
              <a:t>Click to edit Master title style</a:t>
            </a:r>
            <a:endParaRPr lang="en-GB"/>
          </a:p>
        </p:txBody>
      </p:sp>
      <p:sp>
        <p:nvSpPr>
          <p:cNvPr id="21" name="Text Placeholder 20"/>
          <p:cNvSpPr>
            <a:spLocks noGrp="1"/>
          </p:cNvSpPr>
          <p:nvPr>
            <p:ph type="body" sz="quarter" idx="21"/>
          </p:nvPr>
        </p:nvSpPr>
        <p:spPr bwMode="gray">
          <a:xfrm>
            <a:off x="173526" y="1557337"/>
            <a:ext cx="425401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3" name="Text Placeholder 20"/>
          <p:cNvSpPr>
            <a:spLocks noGrp="1"/>
          </p:cNvSpPr>
          <p:nvPr>
            <p:ph type="body" sz="quarter" idx="22"/>
          </p:nvPr>
        </p:nvSpPr>
        <p:spPr bwMode="gray">
          <a:xfrm>
            <a:off x="4639162" y="1557337"/>
            <a:ext cx="4254012" cy="1944688"/>
          </a:xfrm>
          <a:solidFill>
            <a:schemeClr val="bg1"/>
          </a:solidFill>
          <a:ln w="12700">
            <a:solidFill>
              <a:srgbClr val="007C92"/>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5" name="Text Placeholder 20"/>
          <p:cNvSpPr>
            <a:spLocks noGrp="1"/>
          </p:cNvSpPr>
          <p:nvPr>
            <p:ph type="body" sz="quarter" idx="23"/>
          </p:nvPr>
        </p:nvSpPr>
        <p:spPr bwMode="gray">
          <a:xfrm>
            <a:off x="173526" y="4148137"/>
            <a:ext cx="4254012" cy="1944688"/>
          </a:xfrm>
          <a:solidFill>
            <a:srgbClr val="BFDEE4"/>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6" name="Text Placeholder 20"/>
          <p:cNvSpPr>
            <a:spLocks noGrp="1"/>
          </p:cNvSpPr>
          <p:nvPr>
            <p:ph type="body" sz="quarter" idx="24"/>
          </p:nvPr>
        </p:nvSpPr>
        <p:spPr bwMode="gray">
          <a:xfrm>
            <a:off x="4639162" y="4148137"/>
            <a:ext cx="4254012" cy="1944688"/>
          </a:xfrm>
          <a:solidFill>
            <a:srgbClr val="BFDEE4"/>
          </a:solidFill>
          <a:ln w="12700">
            <a:solidFill>
              <a:srgbClr val="409DAD"/>
            </a:solidFill>
          </a:ln>
        </p:spPr>
        <p:txBody>
          <a:bodyPr lIns="54000" tIns="54000" rIns="54000" bIns="54000"/>
          <a:lstStyle>
            <a:lvl5pPr>
              <a:defRPr/>
            </a:lvl5pPr>
            <a:lvl6pPr>
              <a:defRPr baseline="0"/>
            </a:lvl6pPr>
            <a:lvl7pPr>
              <a:defRPr baseline="0"/>
            </a:lvl7pPr>
            <a:lvl8pPr>
              <a:defRPr baseline="0"/>
            </a:lvl8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9" name="Text Placeholder 20"/>
          <p:cNvSpPr>
            <a:spLocks noGrp="1"/>
          </p:cNvSpPr>
          <p:nvPr>
            <p:ph type="body" sz="quarter" idx="26"/>
          </p:nvPr>
        </p:nvSpPr>
        <p:spPr bwMode="gray">
          <a:xfrm>
            <a:off x="173526"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0" name="Text Placeholder 20"/>
          <p:cNvSpPr>
            <a:spLocks noGrp="1"/>
          </p:cNvSpPr>
          <p:nvPr>
            <p:ph type="body" sz="quarter" idx="27"/>
          </p:nvPr>
        </p:nvSpPr>
        <p:spPr bwMode="gray">
          <a:xfrm>
            <a:off x="4639163" y="1125538"/>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1" name="Text Placeholder 20"/>
          <p:cNvSpPr>
            <a:spLocks noGrp="1"/>
          </p:cNvSpPr>
          <p:nvPr>
            <p:ph type="body" sz="quarter" idx="28"/>
          </p:nvPr>
        </p:nvSpPr>
        <p:spPr bwMode="gray">
          <a:xfrm>
            <a:off x="173526" y="3716339"/>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
        <p:nvSpPr>
          <p:cNvPr id="32" name="Text Placeholder 20"/>
          <p:cNvSpPr>
            <a:spLocks noGrp="1"/>
          </p:cNvSpPr>
          <p:nvPr>
            <p:ph type="body" sz="quarter" idx="29"/>
          </p:nvPr>
        </p:nvSpPr>
        <p:spPr bwMode="gray">
          <a:xfrm>
            <a:off x="4639163" y="3716339"/>
            <a:ext cx="4254012" cy="359817"/>
          </a:xfrm>
          <a:solidFill>
            <a:srgbClr val="409DAD"/>
          </a:solidFill>
          <a:ln w="12700">
            <a:solidFill>
              <a:srgbClr val="409DAD"/>
            </a:solidFill>
          </a:ln>
        </p:spPr>
        <p:txBody>
          <a:bodyPr vert="horz" lIns="0" tIns="0" rIns="0" bIns="0" rtlCol="0" anchor="ctr" anchorCtr="1">
            <a:normAutofit/>
          </a:bodyPr>
          <a:lstStyle>
            <a:lvl1pPr>
              <a:defRPr lang="en-US" sz="1400" b="1" kern="1200" noProof="0" dirty="0" smtClean="0">
                <a:solidFill>
                  <a:schemeClr val="bg1"/>
                </a:solidFill>
                <a:latin typeface="Arial" pitchFamily="34" charset="0"/>
                <a:ea typeface="+mn-ea"/>
                <a:cs typeface="Arial"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9" name="Freeform 12"/>
          <p:cNvSpPr>
            <a:spLocks noChangeAspect="1"/>
          </p:cNvSpPr>
          <p:nvPr userDrawn="1"/>
        </p:nvSpPr>
        <p:spPr bwMode="gray">
          <a:xfrm>
            <a:off x="0" y="0"/>
            <a:ext cx="4835525" cy="5395913"/>
          </a:xfrm>
          <a:custGeom>
            <a:avLst/>
            <a:gdLst/>
            <a:ahLst/>
            <a:cxnLst>
              <a:cxn ang="0">
                <a:pos x="24671" y="0"/>
              </a:cxn>
              <a:cxn ang="0">
                <a:pos x="0" y="0"/>
              </a:cxn>
              <a:cxn ang="0">
                <a:pos x="0" y="27539"/>
              </a:cxn>
              <a:cxn ang="0">
                <a:pos x="16529" y="27539"/>
              </a:cxn>
              <a:cxn ang="0">
                <a:pos x="24671" y="0"/>
              </a:cxn>
            </a:cxnLst>
            <a:rect l="0" t="0" r="r" b="b"/>
            <a:pathLst>
              <a:path w="24671" h="27539">
                <a:moveTo>
                  <a:pt x="24671" y="0"/>
                </a:moveTo>
                <a:lnTo>
                  <a:pt x="0" y="0"/>
                </a:lnTo>
                <a:lnTo>
                  <a:pt x="0" y="27539"/>
                </a:lnTo>
                <a:lnTo>
                  <a:pt x="16529" y="27539"/>
                </a:lnTo>
                <a:lnTo>
                  <a:pt x="2467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6" name="Title 9"/>
          <p:cNvSpPr>
            <a:spLocks noGrp="1"/>
          </p:cNvSpPr>
          <p:nvPr>
            <p:ph type="title"/>
          </p:nvPr>
        </p:nvSpPr>
        <p:spPr bwMode="gray">
          <a:xfrm>
            <a:off x="324000" y="1556792"/>
            <a:ext cx="3461923" cy="2016224"/>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smtClean="0"/>
              <a:t>Click to edit Master title style</a:t>
            </a:r>
            <a:endParaRPr lang="en-GB" dirty="0"/>
          </a:p>
        </p:txBody>
      </p:sp>
      <p:sp>
        <p:nvSpPr>
          <p:cNvPr id="7" name="Text Placeholder 16"/>
          <p:cNvSpPr>
            <a:spLocks noGrp="1"/>
          </p:cNvSpPr>
          <p:nvPr>
            <p:ph type="body" sz="quarter" idx="10"/>
          </p:nvPr>
        </p:nvSpPr>
        <p:spPr bwMode="gray">
          <a:xfrm>
            <a:off x="324000" y="3789040"/>
            <a:ext cx="3029875" cy="1079823"/>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grpSp>
        <p:nvGrpSpPr>
          <p:cNvPr id="8" name="Group 19"/>
          <p:cNvGrpSpPr>
            <a:grpSpLocks/>
          </p:cNvGrpSpPr>
          <p:nvPr userDrawn="1"/>
        </p:nvGrpSpPr>
        <p:grpSpPr bwMode="gray">
          <a:xfrm>
            <a:off x="128464" y="0"/>
            <a:ext cx="2735263" cy="1530350"/>
            <a:chOff x="68" y="0"/>
            <a:chExt cx="1723" cy="964"/>
          </a:xfrm>
        </p:grpSpPr>
        <p:sp>
          <p:nvSpPr>
            <p:cNvPr id="11"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12"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ny profile">
    <p:spTree>
      <p:nvGrpSpPr>
        <p:cNvPr id="1" name=""/>
        <p:cNvGrpSpPr/>
        <p:nvPr/>
      </p:nvGrpSpPr>
      <p:grpSpPr>
        <a:xfrm>
          <a:off x="0" y="0"/>
          <a:ext cx="0" cy="0"/>
          <a:chOff x="0" y="0"/>
          <a:chExt cx="0" cy="0"/>
        </a:xfrm>
      </p:grpSpPr>
      <p:sp>
        <p:nvSpPr>
          <p:cNvPr id="33" name="Chart Placeholder 31"/>
          <p:cNvSpPr>
            <a:spLocks noGrp="1"/>
          </p:cNvSpPr>
          <p:nvPr>
            <p:ph type="chart" sz="quarter" idx="22"/>
          </p:nvPr>
        </p:nvSpPr>
        <p:spPr bwMode="gray">
          <a:xfrm>
            <a:off x="3172573" y="1125538"/>
            <a:ext cx="2724700" cy="2376488"/>
          </a:xfrm>
        </p:spPr>
        <p:txBody>
          <a:bodyPr/>
          <a:lstStyle/>
          <a:p>
            <a:endParaRPr lang="en-GB" dirty="0"/>
          </a:p>
        </p:txBody>
      </p:sp>
      <p:sp>
        <p:nvSpPr>
          <p:cNvPr id="28" name="Text Placeholder 17"/>
          <p:cNvSpPr>
            <a:spLocks noGrp="1"/>
          </p:cNvSpPr>
          <p:nvPr>
            <p:ph type="body" sz="quarter" idx="20"/>
          </p:nvPr>
        </p:nvSpPr>
        <p:spPr bwMode="gray">
          <a:xfrm>
            <a:off x="6168751" y="3716338"/>
            <a:ext cx="2723204" cy="23764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32" name="Chart Placeholder 31"/>
          <p:cNvSpPr>
            <a:spLocks noGrp="1"/>
          </p:cNvSpPr>
          <p:nvPr>
            <p:ph type="chart" sz="quarter" idx="21"/>
          </p:nvPr>
        </p:nvSpPr>
        <p:spPr bwMode="gray">
          <a:xfrm>
            <a:off x="6167254" y="1125538"/>
            <a:ext cx="2724700" cy="2376488"/>
          </a:xfrm>
        </p:spPr>
        <p:txBody>
          <a:bodyPr/>
          <a:lstStyle/>
          <a:p>
            <a:endParaRPr lang="en-GB" dirty="0"/>
          </a:p>
        </p:txBody>
      </p:sp>
      <p:sp>
        <p:nvSpPr>
          <p:cNvPr id="10" name="Title 9"/>
          <p:cNvSpPr>
            <a:spLocks noGrp="1"/>
          </p:cNvSpPr>
          <p:nvPr>
            <p:ph type="title"/>
          </p:nvPr>
        </p:nvSpPr>
        <p:spPr bwMode="gray"/>
        <p:txBody>
          <a:bodyPr/>
          <a:lstStyle/>
          <a:p>
            <a:r>
              <a:rPr lang="en-US" smtClean="0"/>
              <a:t>Click to edit Master title style</a:t>
            </a:r>
            <a:endParaRPr lang="en-GB"/>
          </a:p>
        </p:txBody>
      </p:sp>
      <p:sp>
        <p:nvSpPr>
          <p:cNvPr id="13" name="Table Placeholder 12"/>
          <p:cNvSpPr>
            <a:spLocks noGrp="1"/>
          </p:cNvSpPr>
          <p:nvPr>
            <p:ph type="tbl" sz="quarter" idx="14"/>
          </p:nvPr>
        </p:nvSpPr>
        <p:spPr bwMode="gray">
          <a:xfrm>
            <a:off x="179388" y="1125538"/>
            <a:ext cx="2723204" cy="2376488"/>
          </a:xfrm>
        </p:spPr>
        <p:txBody>
          <a:bodyPr/>
          <a:lstStyle/>
          <a:p>
            <a:endParaRPr lang="en-GB" dirty="0"/>
          </a:p>
        </p:txBody>
      </p:sp>
      <p:sp>
        <p:nvSpPr>
          <p:cNvPr id="18" name="Text Placeholder 17"/>
          <p:cNvSpPr>
            <a:spLocks noGrp="1"/>
          </p:cNvSpPr>
          <p:nvPr>
            <p:ph type="body" sz="quarter" idx="16"/>
          </p:nvPr>
        </p:nvSpPr>
        <p:spPr bwMode="gray">
          <a:xfrm>
            <a:off x="179388" y="3716338"/>
            <a:ext cx="2723204" cy="23764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
        <p:nvSpPr>
          <p:cNvPr id="26" name="Text Placeholder 17"/>
          <p:cNvSpPr>
            <a:spLocks noGrp="1"/>
          </p:cNvSpPr>
          <p:nvPr>
            <p:ph type="body" sz="quarter" idx="18"/>
          </p:nvPr>
        </p:nvSpPr>
        <p:spPr bwMode="gray">
          <a:xfrm>
            <a:off x="3172573" y="3716338"/>
            <a:ext cx="2723204" cy="237648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1">
    <p:spTree>
      <p:nvGrpSpPr>
        <p:cNvPr id="1" name=""/>
        <p:cNvGrpSpPr/>
        <p:nvPr/>
      </p:nvGrpSpPr>
      <p:grpSpPr>
        <a:xfrm>
          <a:off x="0" y="0"/>
          <a:ext cx="0" cy="0"/>
          <a:chOff x="0" y="0"/>
          <a:chExt cx="0" cy="0"/>
        </a:xfrm>
      </p:grpSpPr>
      <p:grpSp>
        <p:nvGrpSpPr>
          <p:cNvPr id="23" name="Group 22"/>
          <p:cNvGrpSpPr/>
          <p:nvPr userDrawn="1"/>
        </p:nvGrpSpPr>
        <p:grpSpPr bwMode="gray">
          <a:xfrm>
            <a:off x="0" y="0"/>
            <a:ext cx="9144000" cy="6858001"/>
            <a:chOff x="0" y="0"/>
            <a:chExt cx="9144000" cy="6858001"/>
          </a:xfrm>
        </p:grpSpPr>
        <p:sp>
          <p:nvSpPr>
            <p:cNvPr id="6" name="Freeform 6"/>
            <p:cNvSpPr>
              <a:spLocks/>
            </p:cNvSpPr>
            <p:nvPr userDrawn="1"/>
          </p:nvSpPr>
          <p:spPr bwMode="gray">
            <a:xfrm>
              <a:off x="3397250" y="1116013"/>
              <a:ext cx="5746750" cy="5741988"/>
            </a:xfrm>
            <a:custGeom>
              <a:avLst/>
              <a:gdLst/>
              <a:ahLst/>
              <a:cxnLst>
                <a:cxn ang="0">
                  <a:pos x="0" y="3617"/>
                </a:cxn>
                <a:cxn ang="0">
                  <a:pos x="2549" y="3617"/>
                </a:cxn>
                <a:cxn ang="0">
                  <a:pos x="3620" y="0"/>
                </a:cxn>
                <a:cxn ang="0">
                  <a:pos x="1072" y="0"/>
                </a:cxn>
                <a:cxn ang="0">
                  <a:pos x="0" y="3617"/>
                </a:cxn>
              </a:cxnLst>
              <a:rect l="0" t="0" r="r" b="b"/>
              <a:pathLst>
                <a:path w="3620" h="3617">
                  <a:moveTo>
                    <a:pt x="0" y="3617"/>
                  </a:moveTo>
                  <a:lnTo>
                    <a:pt x="2549" y="3617"/>
                  </a:lnTo>
                  <a:lnTo>
                    <a:pt x="3620" y="0"/>
                  </a:lnTo>
                  <a:lnTo>
                    <a:pt x="1072" y="0"/>
                  </a:lnTo>
                  <a:lnTo>
                    <a:pt x="0" y="3617"/>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1" name="Freeform 7"/>
            <p:cNvSpPr>
              <a:spLocks/>
            </p:cNvSpPr>
            <p:nvPr userDrawn="1"/>
          </p:nvSpPr>
          <p:spPr bwMode="gray">
            <a:xfrm>
              <a:off x="7007225" y="6116638"/>
              <a:ext cx="2136775" cy="741363"/>
            </a:xfrm>
            <a:custGeom>
              <a:avLst/>
              <a:gdLst/>
              <a:ahLst/>
              <a:cxnLst>
                <a:cxn ang="0">
                  <a:pos x="0" y="467"/>
                </a:cxn>
                <a:cxn ang="0">
                  <a:pos x="1208" y="467"/>
                </a:cxn>
                <a:cxn ang="0">
                  <a:pos x="1346" y="0"/>
                </a:cxn>
                <a:cxn ang="0">
                  <a:pos x="138" y="0"/>
                </a:cxn>
                <a:cxn ang="0">
                  <a:pos x="0" y="467"/>
                </a:cxn>
              </a:cxnLst>
              <a:rect l="0" t="0" r="r" b="b"/>
              <a:pathLst>
                <a:path w="1346" h="467">
                  <a:moveTo>
                    <a:pt x="0" y="467"/>
                  </a:moveTo>
                  <a:lnTo>
                    <a:pt x="1208" y="467"/>
                  </a:lnTo>
                  <a:lnTo>
                    <a:pt x="1346" y="0"/>
                  </a:lnTo>
                  <a:lnTo>
                    <a:pt x="138" y="0"/>
                  </a:lnTo>
                  <a:lnTo>
                    <a:pt x="0" y="467"/>
                  </a:lnTo>
                  <a:close/>
                </a:path>
              </a:pathLst>
            </a:custGeom>
            <a:solidFill>
              <a:srgbClr val="00B0F0"/>
            </a:solidFill>
            <a:ln w="9525" cap="flat" cmpd="sng">
              <a:noFill/>
              <a:prstDash val="solid"/>
              <a:round/>
              <a:headEnd type="none" w="med" len="med"/>
              <a:tailEnd type="none" w="med" len="med"/>
            </a:ln>
            <a:effectLst/>
          </p:spPr>
          <p:txBody>
            <a:bodyPr/>
            <a:lstStyle/>
            <a:p>
              <a:pPr marL="0" algn="ctr"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3" name="Freeform 8"/>
            <p:cNvSpPr>
              <a:spLocks/>
            </p:cNvSpPr>
            <p:nvPr userDrawn="1"/>
          </p:nvSpPr>
          <p:spPr bwMode="gray">
            <a:xfrm>
              <a:off x="1241425" y="4743450"/>
              <a:ext cx="2530475" cy="2114550"/>
            </a:xfrm>
            <a:custGeom>
              <a:avLst/>
              <a:gdLst/>
              <a:ahLst/>
              <a:cxnLst>
                <a:cxn ang="0">
                  <a:pos x="395" y="0"/>
                </a:cxn>
                <a:cxn ang="0">
                  <a:pos x="0" y="1332"/>
                </a:cxn>
                <a:cxn ang="0">
                  <a:pos x="1199" y="1332"/>
                </a:cxn>
                <a:cxn ang="0">
                  <a:pos x="1594" y="0"/>
                </a:cxn>
                <a:cxn ang="0">
                  <a:pos x="395" y="0"/>
                </a:cxn>
              </a:cxnLst>
              <a:rect l="0" t="0" r="r" b="b"/>
              <a:pathLst>
                <a:path w="1594" h="1332">
                  <a:moveTo>
                    <a:pt x="395" y="0"/>
                  </a:moveTo>
                  <a:lnTo>
                    <a:pt x="0" y="1332"/>
                  </a:lnTo>
                  <a:lnTo>
                    <a:pt x="1199" y="1332"/>
                  </a:lnTo>
                  <a:lnTo>
                    <a:pt x="1594" y="0"/>
                  </a:lnTo>
                  <a:lnTo>
                    <a:pt x="395" y="0"/>
                  </a:lnTo>
                  <a:close/>
                </a:path>
              </a:pathLst>
            </a:custGeom>
            <a:solidFill>
              <a:srgbClr val="8099C6"/>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4" name="Freeform 13"/>
            <p:cNvSpPr>
              <a:spLocks/>
            </p:cNvSpPr>
            <p:nvPr userDrawn="1"/>
          </p:nvSpPr>
          <p:spPr bwMode="gray">
            <a:xfrm>
              <a:off x="1554163" y="0"/>
              <a:ext cx="4738688" cy="2343150"/>
            </a:xfrm>
            <a:custGeom>
              <a:avLst/>
              <a:gdLst/>
              <a:ahLst/>
              <a:cxnLst>
                <a:cxn ang="0">
                  <a:pos x="2548" y="1476"/>
                </a:cxn>
                <a:cxn ang="0">
                  <a:pos x="2985" y="0"/>
                </a:cxn>
                <a:cxn ang="0">
                  <a:pos x="437" y="0"/>
                </a:cxn>
                <a:cxn ang="0">
                  <a:pos x="0" y="1476"/>
                </a:cxn>
                <a:cxn ang="0">
                  <a:pos x="2548" y="1476"/>
                </a:cxn>
              </a:cxnLst>
              <a:rect l="0" t="0" r="r" b="b"/>
              <a:pathLst>
                <a:path w="2985" h="1476">
                  <a:moveTo>
                    <a:pt x="2548" y="1476"/>
                  </a:moveTo>
                  <a:lnTo>
                    <a:pt x="2985" y="0"/>
                  </a:lnTo>
                  <a:lnTo>
                    <a:pt x="437" y="0"/>
                  </a:lnTo>
                  <a:lnTo>
                    <a:pt x="0" y="1476"/>
                  </a:lnTo>
                  <a:lnTo>
                    <a:pt x="2548" y="1476"/>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5" name="Freeform 14"/>
            <p:cNvSpPr>
              <a:spLocks/>
            </p:cNvSpPr>
            <p:nvPr userDrawn="1"/>
          </p:nvSpPr>
          <p:spPr bwMode="gray">
            <a:xfrm>
              <a:off x="0" y="0"/>
              <a:ext cx="3898900" cy="5630863"/>
            </a:xfrm>
            <a:custGeom>
              <a:avLst/>
              <a:gdLst/>
              <a:ahLst/>
              <a:cxnLst>
                <a:cxn ang="0">
                  <a:pos x="2456" y="0"/>
                </a:cxn>
                <a:cxn ang="0">
                  <a:pos x="0" y="0"/>
                </a:cxn>
                <a:cxn ang="0">
                  <a:pos x="0" y="3547"/>
                </a:cxn>
                <a:cxn ang="0">
                  <a:pos x="1405" y="3547"/>
                </a:cxn>
                <a:cxn ang="0">
                  <a:pos x="2456" y="0"/>
                </a:cxn>
              </a:cxnLst>
              <a:rect l="0" t="0" r="r" b="b"/>
              <a:pathLst>
                <a:path w="2456" h="3547">
                  <a:moveTo>
                    <a:pt x="2456" y="0"/>
                  </a:moveTo>
                  <a:lnTo>
                    <a:pt x="0" y="0"/>
                  </a:lnTo>
                  <a:lnTo>
                    <a:pt x="0" y="3547"/>
                  </a:lnTo>
                  <a:lnTo>
                    <a:pt x="1405" y="3547"/>
                  </a:lnTo>
                  <a:lnTo>
                    <a:pt x="2456" y="0"/>
                  </a:lnTo>
                  <a:close/>
                </a:path>
              </a:pathLst>
            </a:custGeom>
            <a:solidFill>
              <a:srgbClr val="BFCCE3"/>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1"/>
            <p:cNvSpPr>
              <a:spLocks/>
            </p:cNvSpPr>
            <p:nvPr userDrawn="1"/>
          </p:nvSpPr>
          <p:spPr bwMode="gray">
            <a:xfrm>
              <a:off x="0" y="2343150"/>
              <a:ext cx="1554163" cy="4514850"/>
            </a:xfrm>
            <a:custGeom>
              <a:avLst/>
              <a:gdLst/>
              <a:ahLst/>
              <a:cxnLst>
                <a:cxn ang="0">
                  <a:pos x="0" y="0"/>
                </a:cxn>
                <a:cxn ang="0">
                  <a:pos x="0" y="2844"/>
                </a:cxn>
                <a:cxn ang="0">
                  <a:pos x="137" y="2844"/>
                </a:cxn>
                <a:cxn ang="0">
                  <a:pos x="979" y="0"/>
                </a:cxn>
                <a:cxn ang="0">
                  <a:pos x="0" y="0"/>
                </a:cxn>
              </a:cxnLst>
              <a:rect l="0" t="0" r="r" b="b"/>
              <a:pathLst>
                <a:path w="979" h="2844">
                  <a:moveTo>
                    <a:pt x="0" y="0"/>
                  </a:moveTo>
                  <a:lnTo>
                    <a:pt x="0" y="2844"/>
                  </a:lnTo>
                  <a:lnTo>
                    <a:pt x="137" y="2844"/>
                  </a:lnTo>
                  <a:lnTo>
                    <a:pt x="979" y="0"/>
                  </a:lnTo>
                  <a:lnTo>
                    <a:pt x="0" y="0"/>
                  </a:lnTo>
                  <a:close/>
                </a:path>
              </a:pathLst>
            </a:custGeom>
            <a:solidFill>
              <a:srgbClr val="E5EAF3"/>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GB" sz="1800" kern="1200" dirty="0">
                <a:solidFill>
                  <a:schemeClr val="tx1"/>
                </a:solidFill>
                <a:latin typeface="+mn-lt"/>
                <a:ea typeface="+mn-ea"/>
                <a:cs typeface="+mn-cs"/>
              </a:endParaRPr>
            </a:p>
          </p:txBody>
        </p:sp>
        <p:sp>
          <p:nvSpPr>
            <p:cNvPr id="17" name="Freeform 12"/>
            <p:cNvSpPr>
              <a:spLocks/>
            </p:cNvSpPr>
            <p:nvPr userDrawn="1"/>
          </p:nvSpPr>
          <p:spPr bwMode="gray">
            <a:xfrm>
              <a:off x="7007225" y="6116638"/>
              <a:ext cx="655638" cy="741363"/>
            </a:xfrm>
            <a:custGeom>
              <a:avLst/>
              <a:gdLst/>
              <a:ahLst/>
              <a:cxnLst>
                <a:cxn ang="0">
                  <a:pos x="413" y="0"/>
                </a:cxn>
                <a:cxn ang="0">
                  <a:pos x="138" y="0"/>
                </a:cxn>
                <a:cxn ang="0">
                  <a:pos x="0" y="467"/>
                </a:cxn>
                <a:cxn ang="0">
                  <a:pos x="275" y="467"/>
                </a:cxn>
                <a:cxn ang="0">
                  <a:pos x="413" y="0"/>
                </a:cxn>
              </a:cxnLst>
              <a:rect l="0" t="0" r="r" b="b"/>
              <a:pathLst>
                <a:path w="413" h="467">
                  <a:moveTo>
                    <a:pt x="413" y="0"/>
                  </a:moveTo>
                  <a:lnTo>
                    <a:pt x="138" y="0"/>
                  </a:lnTo>
                  <a:lnTo>
                    <a:pt x="0" y="467"/>
                  </a:lnTo>
                  <a:lnTo>
                    <a:pt x="275" y="467"/>
                  </a:lnTo>
                  <a:lnTo>
                    <a:pt x="413" y="0"/>
                  </a:lnTo>
                  <a:close/>
                </a:path>
              </a:pathLst>
            </a:custGeom>
            <a:solidFill>
              <a:srgbClr val="00338D">
                <a:alpha val="95000"/>
              </a:srgbClr>
            </a:solidFill>
            <a:ln w="9525" cap="flat" cmpd="sng">
              <a:noFill/>
              <a:prstDash val="solid"/>
              <a:round/>
              <a:headEnd type="none" w="med" len="med"/>
              <a:tailEnd type="none" w="med" len="med"/>
            </a:ln>
            <a:effectLst/>
          </p:spPr>
          <p:txBody>
            <a:bodyPr/>
            <a:lstStyle/>
            <a:p>
              <a:pPr marL="0" algn="ctr"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8" name="Freeform 13"/>
            <p:cNvSpPr>
              <a:spLocks/>
            </p:cNvSpPr>
            <p:nvPr userDrawn="1"/>
          </p:nvSpPr>
          <p:spPr bwMode="gray">
            <a:xfrm>
              <a:off x="4735513" y="1116013"/>
              <a:ext cx="1227138" cy="1227138"/>
            </a:xfrm>
            <a:custGeom>
              <a:avLst/>
              <a:gdLst/>
              <a:ahLst/>
              <a:cxnLst>
                <a:cxn ang="0">
                  <a:pos x="773" y="0"/>
                </a:cxn>
                <a:cxn ang="0">
                  <a:pos x="229" y="0"/>
                </a:cxn>
                <a:cxn ang="0">
                  <a:pos x="0" y="773"/>
                </a:cxn>
                <a:cxn ang="0">
                  <a:pos x="544" y="773"/>
                </a:cxn>
                <a:cxn ang="0">
                  <a:pos x="773" y="0"/>
                </a:cxn>
              </a:cxnLst>
              <a:rect l="0" t="0" r="r" b="b"/>
              <a:pathLst>
                <a:path w="773" h="773">
                  <a:moveTo>
                    <a:pt x="773" y="0"/>
                  </a:moveTo>
                  <a:lnTo>
                    <a:pt x="229" y="0"/>
                  </a:lnTo>
                  <a:lnTo>
                    <a:pt x="0" y="773"/>
                  </a:lnTo>
                  <a:lnTo>
                    <a:pt x="544" y="773"/>
                  </a:lnTo>
                  <a:lnTo>
                    <a:pt x="773" y="0"/>
                  </a:lnTo>
                  <a:close/>
                </a:path>
              </a:pathLst>
            </a:custGeom>
            <a:solidFill>
              <a:srgbClr val="00257A"/>
            </a:solidFill>
            <a:ln w="9525" cap="flat" cmpd="sng">
              <a:noFill/>
              <a:prstDash val="solid"/>
              <a:round/>
              <a:headEnd type="none" w="med" len="med"/>
              <a:tailEnd type="none" w="med" len="med"/>
            </a:ln>
            <a:effectLst/>
          </p:spPr>
          <p:txBody>
            <a:bodyPr/>
            <a:lstStyle/>
            <a:p>
              <a:pPr marL="0" algn="l"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19" name="Freeform 14"/>
            <p:cNvSpPr>
              <a:spLocks/>
            </p:cNvSpPr>
            <p:nvPr userDrawn="1"/>
          </p:nvSpPr>
          <p:spPr bwMode="gray">
            <a:xfrm>
              <a:off x="1604963" y="4743450"/>
              <a:ext cx="889000" cy="887413"/>
            </a:xfrm>
            <a:custGeom>
              <a:avLst/>
              <a:gdLst/>
              <a:ahLst/>
              <a:cxnLst>
                <a:cxn ang="0">
                  <a:pos x="0" y="559"/>
                </a:cxn>
                <a:cxn ang="0">
                  <a:pos x="394" y="559"/>
                </a:cxn>
                <a:cxn ang="0">
                  <a:pos x="560" y="0"/>
                </a:cxn>
                <a:cxn ang="0">
                  <a:pos x="166" y="0"/>
                </a:cxn>
                <a:cxn ang="0">
                  <a:pos x="0" y="559"/>
                </a:cxn>
              </a:cxnLst>
              <a:rect l="0" t="0" r="r" b="b"/>
              <a:pathLst>
                <a:path w="560" h="559">
                  <a:moveTo>
                    <a:pt x="0" y="559"/>
                  </a:moveTo>
                  <a:lnTo>
                    <a:pt x="394" y="559"/>
                  </a:lnTo>
                  <a:lnTo>
                    <a:pt x="560" y="0"/>
                  </a:lnTo>
                  <a:lnTo>
                    <a:pt x="166" y="0"/>
                  </a:lnTo>
                  <a:lnTo>
                    <a:pt x="0" y="559"/>
                  </a:lnTo>
                  <a:close/>
                </a:path>
              </a:pathLst>
            </a:custGeom>
            <a:solidFill>
              <a:srgbClr val="4066AA">
                <a:alpha val="95000"/>
              </a:srgbClr>
            </a:solidFill>
            <a:ln w="9525" cap="flat" cmpd="sng">
              <a:noFill/>
              <a:prstDash val="solid"/>
              <a:round/>
              <a:headEnd type="none" w="med" len="med"/>
              <a:tailEnd type="none" w="med" len="med"/>
            </a:ln>
            <a:effectLst/>
          </p:spPr>
          <p:txBody>
            <a:bodyPr/>
            <a:lstStyle/>
            <a:p>
              <a:pPr marL="0" algn="ctr" defTabSz="914400" rtl="0" eaLnBrk="1" latinLnBrk="0" hangingPunct="1">
                <a:spcBef>
                  <a:spcPct val="50000"/>
                </a:spcBef>
                <a:defRPr/>
              </a:pPr>
              <a:endParaRPr lang="en-GB" sz="1800" kern="1200" dirty="0">
                <a:solidFill>
                  <a:schemeClr val="tx1"/>
                </a:solidFill>
                <a:latin typeface="+mn-lt"/>
                <a:ea typeface="+mn-ea"/>
                <a:cs typeface="+mn-cs"/>
              </a:endParaRPr>
            </a:p>
          </p:txBody>
        </p:sp>
        <p:sp>
          <p:nvSpPr>
            <p:cNvPr id="20" name="Freeform 15"/>
            <p:cNvSpPr>
              <a:spLocks/>
            </p:cNvSpPr>
            <p:nvPr userDrawn="1"/>
          </p:nvSpPr>
          <p:spPr bwMode="gray">
            <a:xfrm>
              <a:off x="1554163" y="0"/>
              <a:ext cx="2344738" cy="2343150"/>
            </a:xfrm>
            <a:custGeom>
              <a:avLst/>
              <a:gdLst/>
              <a:ahLst/>
              <a:cxnLst>
                <a:cxn ang="0">
                  <a:pos x="437" y="0"/>
                </a:cxn>
                <a:cxn ang="0">
                  <a:pos x="0" y="1476"/>
                </a:cxn>
                <a:cxn ang="0">
                  <a:pos x="1040" y="1476"/>
                </a:cxn>
                <a:cxn ang="0">
                  <a:pos x="1477" y="0"/>
                </a:cxn>
                <a:cxn ang="0">
                  <a:pos x="437" y="0"/>
                </a:cxn>
              </a:cxnLst>
              <a:rect l="0" t="0" r="r" b="b"/>
              <a:pathLst>
                <a:path w="1477" h="1476">
                  <a:moveTo>
                    <a:pt x="437" y="0"/>
                  </a:moveTo>
                  <a:lnTo>
                    <a:pt x="0" y="1476"/>
                  </a:lnTo>
                  <a:lnTo>
                    <a:pt x="1040" y="1476"/>
                  </a:lnTo>
                  <a:lnTo>
                    <a:pt x="1477" y="0"/>
                  </a:lnTo>
                  <a:lnTo>
                    <a:pt x="437" y="0"/>
                  </a:lnTo>
                  <a:close/>
                </a:path>
              </a:pathLst>
            </a:custGeom>
            <a:solidFill>
              <a:srgbClr val="4066AA"/>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6"/>
            <p:cNvSpPr>
              <a:spLocks/>
            </p:cNvSpPr>
            <p:nvPr userDrawn="1"/>
          </p:nvSpPr>
          <p:spPr bwMode="gray">
            <a:xfrm>
              <a:off x="0" y="2343150"/>
              <a:ext cx="1554163" cy="3287713"/>
            </a:xfrm>
            <a:custGeom>
              <a:avLst/>
              <a:gdLst/>
              <a:ahLst/>
              <a:cxnLst>
                <a:cxn ang="0">
                  <a:pos x="0" y="0"/>
                </a:cxn>
                <a:cxn ang="0">
                  <a:pos x="0" y="2071"/>
                </a:cxn>
                <a:cxn ang="0">
                  <a:pos x="366" y="2071"/>
                </a:cxn>
                <a:cxn ang="0">
                  <a:pos x="979" y="0"/>
                </a:cxn>
                <a:cxn ang="0">
                  <a:pos x="0" y="0"/>
                </a:cxn>
              </a:cxnLst>
              <a:rect l="0" t="0" r="r" b="b"/>
              <a:pathLst>
                <a:path w="979" h="2071">
                  <a:moveTo>
                    <a:pt x="0" y="0"/>
                  </a:moveTo>
                  <a:lnTo>
                    <a:pt x="0" y="2071"/>
                  </a:lnTo>
                  <a:lnTo>
                    <a:pt x="366" y="2071"/>
                  </a:lnTo>
                  <a:lnTo>
                    <a:pt x="979" y="0"/>
                  </a:lnTo>
                  <a:lnTo>
                    <a:pt x="0" y="0"/>
                  </a:lnTo>
                  <a:close/>
                </a:path>
              </a:pathLst>
            </a:custGeom>
            <a:solidFill>
              <a:srgbClr val="8099C6"/>
            </a:solidFill>
            <a:ln w="9525">
              <a:noFill/>
              <a:round/>
              <a:headEnd/>
              <a:tailEnd/>
            </a:ln>
          </p:spPr>
          <p:txBody>
            <a:bodyPr vert="horz" wrap="square" lIns="91440" tIns="45720" rIns="91440" bIns="45720" numCol="1" anchor="t" anchorCtr="0" compatLnSpc="1">
              <a:prstTxWarp prst="textNoShape">
                <a:avLst/>
              </a:prstTxWarp>
            </a:bodyPr>
            <a:lstStyle/>
            <a:p>
              <a:pPr marL="0" algn="l" defTabSz="914400" rtl="0" eaLnBrk="1" latinLnBrk="0" hangingPunct="1"/>
              <a:endParaRPr lang="en-GB" sz="1800" kern="1200" dirty="0">
                <a:solidFill>
                  <a:schemeClr val="tx1"/>
                </a:solidFill>
                <a:latin typeface="+mn-lt"/>
                <a:ea typeface="+mn-ea"/>
                <a:cs typeface="+mn-cs"/>
              </a:endParaRPr>
            </a:p>
          </p:txBody>
        </p:sp>
      </p:grpSp>
      <p:sp>
        <p:nvSpPr>
          <p:cNvPr id="8" name="Title 7"/>
          <p:cNvSpPr>
            <a:spLocks noGrp="1"/>
          </p:cNvSpPr>
          <p:nvPr userDrawn="1">
            <p:ph type="title"/>
          </p:nvPr>
        </p:nvSpPr>
        <p:spPr bwMode="gray">
          <a:xfrm>
            <a:off x="4932040" y="2708920"/>
            <a:ext cx="3168352" cy="1656184"/>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smtClean="0"/>
              <a:t>Click to edit Master title style</a:t>
            </a:r>
            <a:endParaRPr lang="en-GB" dirty="0"/>
          </a:p>
        </p:txBody>
      </p:sp>
      <p:sp>
        <p:nvSpPr>
          <p:cNvPr id="12" name="Text Placeholder 11"/>
          <p:cNvSpPr>
            <a:spLocks noGrp="1"/>
          </p:cNvSpPr>
          <p:nvPr userDrawn="1">
            <p:ph type="body" sz="quarter" idx="10"/>
          </p:nvPr>
        </p:nvSpPr>
        <p:spPr bwMode="gray">
          <a:xfrm>
            <a:off x="4932362" y="4509120"/>
            <a:ext cx="2807989" cy="1080119"/>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2">
    <p:spTree>
      <p:nvGrpSpPr>
        <p:cNvPr id="1" name=""/>
        <p:cNvGrpSpPr/>
        <p:nvPr/>
      </p:nvGrpSpPr>
      <p:grpSpPr>
        <a:xfrm>
          <a:off x="0" y="0"/>
          <a:ext cx="0" cy="0"/>
          <a:chOff x="0" y="0"/>
          <a:chExt cx="0" cy="0"/>
        </a:xfrm>
      </p:grpSpPr>
      <p:sp>
        <p:nvSpPr>
          <p:cNvPr id="9" name="Freeform 11"/>
          <p:cNvSpPr>
            <a:spLocks noChangeAspect="1"/>
          </p:cNvSpPr>
          <p:nvPr userDrawn="1"/>
        </p:nvSpPr>
        <p:spPr bwMode="gray">
          <a:xfrm>
            <a:off x="0" y="0"/>
            <a:ext cx="6475236" cy="6858000"/>
          </a:xfrm>
          <a:custGeom>
            <a:avLst/>
            <a:gdLst/>
            <a:ahLst/>
            <a:cxnLst>
              <a:cxn ang="0">
                <a:pos x="0" y="0"/>
              </a:cxn>
              <a:cxn ang="0">
                <a:pos x="0" y="29877"/>
              </a:cxn>
              <a:cxn ang="0">
                <a:pos x="19370" y="29877"/>
              </a:cxn>
              <a:cxn ang="0">
                <a:pos x="28205" y="0"/>
              </a:cxn>
              <a:cxn ang="0">
                <a:pos x="0" y="0"/>
              </a:cxn>
            </a:cxnLst>
            <a:rect l="0" t="0" r="r" b="b"/>
            <a:pathLst>
              <a:path w="28205" h="29877">
                <a:moveTo>
                  <a:pt x="0" y="0"/>
                </a:moveTo>
                <a:lnTo>
                  <a:pt x="0" y="29877"/>
                </a:lnTo>
                <a:lnTo>
                  <a:pt x="19370" y="29877"/>
                </a:lnTo>
                <a:lnTo>
                  <a:pt x="2820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8" name="Title 7"/>
          <p:cNvSpPr>
            <a:spLocks noGrp="1"/>
          </p:cNvSpPr>
          <p:nvPr>
            <p:ph type="title"/>
          </p:nvPr>
        </p:nvSpPr>
        <p:spPr bwMode="gray">
          <a:xfrm>
            <a:off x="323528" y="1340768"/>
            <a:ext cx="5112568" cy="2088232"/>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smtClean="0"/>
              <a:t>Click to edit Master title style</a:t>
            </a:r>
            <a:endParaRPr lang="en-GB" dirty="0"/>
          </a:p>
        </p:txBody>
      </p:sp>
      <p:sp>
        <p:nvSpPr>
          <p:cNvPr id="12" name="Text Placeholder 11"/>
          <p:cNvSpPr>
            <a:spLocks noGrp="1"/>
          </p:cNvSpPr>
          <p:nvPr>
            <p:ph type="body" sz="quarter" idx="10"/>
          </p:nvPr>
        </p:nvSpPr>
        <p:spPr bwMode="gray">
          <a:xfrm>
            <a:off x="323528" y="3645025"/>
            <a:ext cx="4752528" cy="1008112"/>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Photo divider">
    <p:bg>
      <p:bgPr>
        <a:solidFill>
          <a:srgbClr val="BABBBC"/>
        </a:solidFill>
        <a:effectLst/>
      </p:bgPr>
    </p:bg>
    <p:spTree>
      <p:nvGrpSpPr>
        <p:cNvPr id="1" name=""/>
        <p:cNvGrpSpPr/>
        <p:nvPr/>
      </p:nvGrpSpPr>
      <p:grpSpPr>
        <a:xfrm>
          <a:off x="0" y="0"/>
          <a:ext cx="0" cy="0"/>
          <a:chOff x="0" y="0"/>
          <a:chExt cx="0" cy="0"/>
        </a:xfrm>
      </p:grpSpPr>
      <p:pic>
        <p:nvPicPr>
          <p:cNvPr id="7" name="Picture 6" descr="BOARDROOM PPL compressed.jpg"/>
          <p:cNvPicPr>
            <a:picLocks noChangeAspect="1"/>
          </p:cNvPicPr>
          <p:nvPr userDrawn="1"/>
        </p:nvPicPr>
        <p:blipFill>
          <a:blip r:embed="rId2" cstate="screen"/>
          <a:srcRect/>
          <a:stretch>
            <a:fillRect/>
          </a:stretch>
        </p:blipFill>
        <p:spPr bwMode="gray">
          <a:xfrm>
            <a:off x="0" y="0"/>
            <a:ext cx="9144000" cy="6858000"/>
          </a:xfrm>
          <a:prstGeom prst="rect">
            <a:avLst/>
          </a:prstGeom>
        </p:spPr>
      </p:pic>
      <p:sp>
        <p:nvSpPr>
          <p:cNvPr id="6" name="Freeform 5"/>
          <p:cNvSpPr>
            <a:spLocks noChangeAspect="1"/>
          </p:cNvSpPr>
          <p:nvPr userDrawn="1"/>
        </p:nvSpPr>
        <p:spPr bwMode="gray">
          <a:xfrm>
            <a:off x="0" y="4521200"/>
            <a:ext cx="4537075" cy="2336800"/>
          </a:xfrm>
          <a:custGeom>
            <a:avLst/>
            <a:gdLst/>
            <a:ahLst/>
            <a:cxnLst>
              <a:cxn ang="0">
                <a:pos x="0" y="0"/>
              </a:cxn>
              <a:cxn ang="0">
                <a:pos x="0" y="12503"/>
              </a:cxn>
              <a:cxn ang="0">
                <a:pos x="20575" y="12503"/>
              </a:cxn>
              <a:cxn ang="0">
                <a:pos x="24277" y="0"/>
              </a:cxn>
              <a:cxn ang="0">
                <a:pos x="0" y="0"/>
              </a:cxn>
            </a:cxnLst>
            <a:rect l="0" t="0" r="r" b="b"/>
            <a:pathLst>
              <a:path w="24277" h="12503">
                <a:moveTo>
                  <a:pt x="0" y="0"/>
                </a:moveTo>
                <a:lnTo>
                  <a:pt x="0" y="12503"/>
                </a:lnTo>
                <a:lnTo>
                  <a:pt x="20575" y="12503"/>
                </a:lnTo>
                <a:lnTo>
                  <a:pt x="24277" y="0"/>
                </a:lnTo>
                <a:lnTo>
                  <a:pt x="0" y="0"/>
                </a:lnTo>
                <a:close/>
              </a:path>
            </a:pathLst>
          </a:custGeom>
          <a:solidFill>
            <a:schemeClr val="bg1"/>
          </a:solidFill>
          <a:ln w="9525" cap="flat" cmpd="sng">
            <a:noFill/>
            <a:prstDash val="solid"/>
            <a:round/>
            <a:headEnd type="none" w="med" len="med"/>
            <a:tailEnd type="none" w="med" len="med"/>
          </a:ln>
          <a:effectLst/>
        </p:spPr>
        <p:txBody>
          <a:bodyPr/>
          <a:lstStyle/>
          <a:p>
            <a:pPr algn="ctr" rtl="0" fontAlgn="base">
              <a:spcBef>
                <a:spcPct val="50000"/>
              </a:spcBef>
              <a:spcAft>
                <a:spcPct val="0"/>
              </a:spcAft>
            </a:pPr>
            <a:endParaRPr lang="en-GB" sz="1200" kern="1200" dirty="0">
              <a:solidFill>
                <a:schemeClr val="tx1"/>
              </a:solidFill>
              <a:latin typeface="Arial" charset="0"/>
              <a:ea typeface="+mn-ea"/>
              <a:cs typeface="Arial" charset="0"/>
            </a:endParaRPr>
          </a:p>
        </p:txBody>
      </p:sp>
      <p:sp>
        <p:nvSpPr>
          <p:cNvPr id="8" name="Title 7"/>
          <p:cNvSpPr>
            <a:spLocks noGrp="1"/>
          </p:cNvSpPr>
          <p:nvPr>
            <p:ph type="title"/>
          </p:nvPr>
        </p:nvSpPr>
        <p:spPr bwMode="gray">
          <a:xfrm>
            <a:off x="323528" y="4941168"/>
            <a:ext cx="3600400" cy="1584176"/>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rgbClr val="00338D"/>
                </a:solidFill>
                <a:latin typeface="Arial" pitchFamily="34" charset="0"/>
                <a:ea typeface="+mj-ea"/>
                <a:cs typeface="Arial" pitchFamily="34" charset="0"/>
              </a:defRPr>
            </a:lvl1pPr>
            <a:lvl2pPr>
              <a:defRPr lang="en-GB" sz="3000" b="1" kern="1200" noProof="0" dirty="0">
                <a:solidFill>
                  <a:srgbClr val="00338D"/>
                </a:solidFill>
                <a:latin typeface="Arial" pitchFamily="34" charset="0"/>
                <a:ea typeface="+mj-ea"/>
                <a:cs typeface="Arial" pitchFamily="34" charset="0"/>
              </a:defRPr>
            </a:lvl2pPr>
            <a:lvl3pPr>
              <a:defRPr lang="en-GB" sz="3000" b="1" kern="1200" noProof="0" dirty="0">
                <a:solidFill>
                  <a:srgbClr val="00338D"/>
                </a:solidFill>
                <a:latin typeface="Arial" pitchFamily="34" charset="0"/>
                <a:ea typeface="+mj-ea"/>
                <a:cs typeface="Arial" pitchFamily="34" charset="0"/>
              </a:defRPr>
            </a:lvl3pPr>
            <a:lvl4pPr>
              <a:defRPr lang="en-GB" sz="3000" b="1" kern="1200" noProof="0" dirty="0">
                <a:solidFill>
                  <a:srgbClr val="00338D"/>
                </a:solidFill>
                <a:latin typeface="Arial" pitchFamily="34" charset="0"/>
                <a:ea typeface="+mj-ea"/>
                <a:cs typeface="Arial" pitchFamily="34" charset="0"/>
              </a:defRPr>
            </a:lvl4pPr>
            <a:lvl5pPr>
              <a:defRPr lang="en-GB" sz="3000" b="1" kern="1200" noProof="0" dirty="0">
                <a:solidFill>
                  <a:srgbClr val="00338D"/>
                </a:solidFill>
                <a:latin typeface="Arial" pitchFamily="34" charset="0"/>
                <a:ea typeface="+mj-ea"/>
                <a:cs typeface="Arial" pitchFamily="34" charset="0"/>
              </a:defRPr>
            </a:lvl5pPr>
            <a:lvl6pPr>
              <a:defRPr lang="en-GB" sz="3000" b="1" kern="1200" noProof="0" dirty="0">
                <a:solidFill>
                  <a:srgbClr val="00338D"/>
                </a:solidFill>
                <a:latin typeface="Arial" pitchFamily="34" charset="0"/>
                <a:ea typeface="+mj-ea"/>
                <a:cs typeface="Arial" pitchFamily="34" charset="0"/>
              </a:defRPr>
            </a:lvl6pPr>
            <a:lvl7pPr>
              <a:defRPr lang="en-GB" sz="3000" b="1" kern="1200" noProof="0" dirty="0">
                <a:solidFill>
                  <a:srgbClr val="00338D"/>
                </a:solidFill>
                <a:latin typeface="Arial" pitchFamily="34" charset="0"/>
                <a:ea typeface="+mj-ea"/>
                <a:cs typeface="Arial" pitchFamily="34" charset="0"/>
              </a:defRPr>
            </a:lvl7pPr>
            <a:lvl8pPr>
              <a:defRPr lang="en-GB" sz="3000" b="1" kern="1200" noProof="0" dirty="0">
                <a:solidFill>
                  <a:srgbClr val="00338D"/>
                </a:solidFill>
                <a:latin typeface="Arial" pitchFamily="34" charset="0"/>
                <a:ea typeface="+mj-ea"/>
                <a:cs typeface="Arial" pitchFamily="34" charset="0"/>
              </a:defRPr>
            </a:lvl8pPr>
            <a:lvl9pPr>
              <a:defRPr lang="en-GB" sz="3000" b="1" kern="1200" noProof="0" dirty="0">
                <a:solidFill>
                  <a:srgbClr val="00338D"/>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smtClean="0"/>
              <a:t>Click to edit Master title style</a:t>
            </a:r>
            <a:endParaRPr lang="en-GB"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hank You (image)">
    <p:spTree>
      <p:nvGrpSpPr>
        <p:cNvPr id="1" name=""/>
        <p:cNvGrpSpPr/>
        <p:nvPr/>
      </p:nvGrpSpPr>
      <p:grpSpPr>
        <a:xfrm>
          <a:off x="0" y="0"/>
          <a:ext cx="0" cy="0"/>
          <a:chOff x="0" y="0"/>
          <a:chExt cx="0" cy="0"/>
        </a:xfrm>
      </p:grpSpPr>
      <p:pic>
        <p:nvPicPr>
          <p:cNvPr id="11" name="Picture 10" descr="LAPTOP GUY compressed.jpg"/>
          <p:cNvPicPr>
            <a:picLocks noChangeAspect="1"/>
          </p:cNvPicPr>
          <p:nvPr userDrawn="1"/>
        </p:nvPicPr>
        <p:blipFill>
          <a:blip r:embed="rId2" cstate="screen"/>
          <a:srcRect/>
          <a:stretch>
            <a:fillRect/>
          </a:stretch>
        </p:blipFill>
        <p:spPr>
          <a:xfrm>
            <a:off x="0" y="0"/>
            <a:ext cx="9180512" cy="6858000"/>
          </a:xfrm>
          <a:prstGeom prst="rect">
            <a:avLst/>
          </a:prstGeom>
        </p:spPr>
      </p:pic>
      <p:sp>
        <p:nvSpPr>
          <p:cNvPr id="9" name="Freeform 9"/>
          <p:cNvSpPr>
            <a:spLocks noChangeAspect="1"/>
          </p:cNvSpPr>
          <p:nvPr userDrawn="1"/>
        </p:nvSpPr>
        <p:spPr bwMode="ltGray">
          <a:xfrm>
            <a:off x="0" y="0"/>
            <a:ext cx="4833938" cy="5400675"/>
          </a:xfrm>
          <a:custGeom>
            <a:avLst/>
            <a:gdLst/>
            <a:ahLst/>
            <a:cxnLst>
              <a:cxn ang="0">
                <a:pos x="17951" y="0"/>
              </a:cxn>
              <a:cxn ang="0">
                <a:pos x="0" y="0"/>
              </a:cxn>
              <a:cxn ang="0">
                <a:pos x="0" y="20057"/>
              </a:cxn>
              <a:cxn ang="0">
                <a:pos x="12022" y="20057"/>
              </a:cxn>
              <a:cxn ang="0">
                <a:pos x="17951" y="0"/>
              </a:cxn>
            </a:cxnLst>
            <a:rect l="0" t="0" r="r" b="b"/>
            <a:pathLst>
              <a:path w="17951" h="20057">
                <a:moveTo>
                  <a:pt x="17951" y="0"/>
                </a:moveTo>
                <a:lnTo>
                  <a:pt x="0" y="0"/>
                </a:lnTo>
                <a:lnTo>
                  <a:pt x="0" y="20057"/>
                </a:lnTo>
                <a:lnTo>
                  <a:pt x="12022" y="20057"/>
                </a:lnTo>
                <a:lnTo>
                  <a:pt x="179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8" name="Title 7"/>
          <p:cNvSpPr>
            <a:spLocks noGrp="1"/>
          </p:cNvSpPr>
          <p:nvPr>
            <p:ph type="title"/>
          </p:nvPr>
        </p:nvSpPr>
        <p:spPr bwMode="gray">
          <a:xfrm>
            <a:off x="323528" y="1412776"/>
            <a:ext cx="3744416" cy="1152128"/>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smtClean="0"/>
              <a:t>Click to edit Master title style</a:t>
            </a:r>
            <a:endParaRPr lang="en-GB" dirty="0"/>
          </a:p>
        </p:txBody>
      </p:sp>
      <p:sp>
        <p:nvSpPr>
          <p:cNvPr id="13" name="Text Placeholder 12"/>
          <p:cNvSpPr>
            <a:spLocks noGrp="1"/>
          </p:cNvSpPr>
          <p:nvPr>
            <p:ph type="body" sz="quarter" idx="10"/>
          </p:nvPr>
        </p:nvSpPr>
        <p:spPr>
          <a:xfrm>
            <a:off x="323850" y="2708275"/>
            <a:ext cx="3384550" cy="936625"/>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smtClean="0"/>
              <a:t>Click to edit Master text styles</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9" name="Freeform 9"/>
          <p:cNvSpPr>
            <a:spLocks noChangeAspect="1"/>
          </p:cNvSpPr>
          <p:nvPr userDrawn="1"/>
        </p:nvSpPr>
        <p:spPr bwMode="gray">
          <a:xfrm>
            <a:off x="0" y="0"/>
            <a:ext cx="4833938" cy="5400675"/>
          </a:xfrm>
          <a:custGeom>
            <a:avLst/>
            <a:gdLst/>
            <a:ahLst/>
            <a:cxnLst>
              <a:cxn ang="0">
                <a:pos x="17951" y="0"/>
              </a:cxn>
              <a:cxn ang="0">
                <a:pos x="0" y="0"/>
              </a:cxn>
              <a:cxn ang="0">
                <a:pos x="0" y="20057"/>
              </a:cxn>
              <a:cxn ang="0">
                <a:pos x="12022" y="20057"/>
              </a:cxn>
              <a:cxn ang="0">
                <a:pos x="17951" y="0"/>
              </a:cxn>
            </a:cxnLst>
            <a:rect l="0" t="0" r="r" b="b"/>
            <a:pathLst>
              <a:path w="17951" h="20057">
                <a:moveTo>
                  <a:pt x="17951" y="0"/>
                </a:moveTo>
                <a:lnTo>
                  <a:pt x="0" y="0"/>
                </a:lnTo>
                <a:lnTo>
                  <a:pt x="0" y="20057"/>
                </a:lnTo>
                <a:lnTo>
                  <a:pt x="12022" y="20057"/>
                </a:lnTo>
                <a:lnTo>
                  <a:pt x="17951"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8" name="Title 7"/>
          <p:cNvSpPr>
            <a:spLocks noGrp="1"/>
          </p:cNvSpPr>
          <p:nvPr>
            <p:ph type="title"/>
          </p:nvPr>
        </p:nvSpPr>
        <p:spPr bwMode="gray">
          <a:xfrm>
            <a:off x="323528" y="1412776"/>
            <a:ext cx="3744416" cy="1152128"/>
          </a:xfrm>
          <a:noFill/>
          <a:ln w="9525">
            <a:noFill/>
            <a:miter lim="800000"/>
            <a:headEnd/>
            <a:tailEnd/>
          </a:ln>
        </p:spPr>
        <p:txBody>
          <a:bodyPr vert="horz" wrap="square" lIns="0" tIns="0" rIns="0" bIns="0" numCol="1" anchor="t" anchorCtr="0" compatLnSpc="1">
            <a:prstTxWarp prst="textNoShape">
              <a:avLst/>
            </a:prstTxWarp>
            <a:noAutofit/>
          </a:bodyPr>
          <a:lstStyle>
            <a:lvl1pPr>
              <a:defRPr lang="en-GB" sz="3000" b="1" kern="1200" noProof="0" dirty="0" smtClean="0">
                <a:solidFill>
                  <a:schemeClr val="bg1"/>
                </a:solidFill>
                <a:latin typeface="Arial" pitchFamily="34" charset="0"/>
                <a:ea typeface="+mj-ea"/>
                <a:cs typeface="Arial" pitchFamily="34" charset="0"/>
              </a:defRPr>
            </a:lvl1pPr>
            <a:lvl2pPr>
              <a:defRPr lang="en-GB" sz="3000" b="1" kern="1200" noProof="0" dirty="0">
                <a:solidFill>
                  <a:schemeClr val="bg1"/>
                </a:solidFill>
                <a:latin typeface="Arial" pitchFamily="34" charset="0"/>
                <a:ea typeface="+mj-ea"/>
                <a:cs typeface="Arial" pitchFamily="34" charset="0"/>
              </a:defRPr>
            </a:lvl2pPr>
            <a:lvl3pPr>
              <a:defRPr lang="en-GB" sz="3000" b="1" kern="1200" noProof="0" dirty="0">
                <a:solidFill>
                  <a:schemeClr val="bg1"/>
                </a:solidFill>
                <a:latin typeface="Arial" pitchFamily="34" charset="0"/>
                <a:ea typeface="+mj-ea"/>
                <a:cs typeface="Arial" pitchFamily="34" charset="0"/>
              </a:defRPr>
            </a:lvl3pPr>
            <a:lvl4pPr>
              <a:defRPr lang="en-GB" sz="3000" b="1" kern="1200" noProof="0" dirty="0">
                <a:solidFill>
                  <a:schemeClr val="bg1"/>
                </a:solidFill>
                <a:latin typeface="Arial" pitchFamily="34" charset="0"/>
                <a:ea typeface="+mj-ea"/>
                <a:cs typeface="Arial" pitchFamily="34" charset="0"/>
              </a:defRPr>
            </a:lvl4pPr>
            <a:lvl5pPr>
              <a:defRPr lang="en-GB" sz="3000" b="1" kern="1200" noProof="0" dirty="0">
                <a:solidFill>
                  <a:schemeClr val="bg1"/>
                </a:solidFill>
                <a:latin typeface="Arial" pitchFamily="34" charset="0"/>
                <a:ea typeface="+mj-ea"/>
                <a:cs typeface="Arial" pitchFamily="34" charset="0"/>
              </a:defRPr>
            </a:lvl5pPr>
            <a:lvl6pPr>
              <a:defRPr lang="en-GB" sz="3000" b="1" kern="1200" noProof="0" dirty="0">
                <a:solidFill>
                  <a:schemeClr val="bg1"/>
                </a:solidFill>
                <a:latin typeface="Arial" pitchFamily="34" charset="0"/>
                <a:ea typeface="+mj-ea"/>
                <a:cs typeface="Arial" pitchFamily="34" charset="0"/>
              </a:defRPr>
            </a:lvl6pPr>
            <a:lvl7pPr>
              <a:defRPr lang="en-GB" sz="3000" b="1" kern="1200" noProof="0" dirty="0">
                <a:solidFill>
                  <a:schemeClr val="bg1"/>
                </a:solidFill>
                <a:latin typeface="Arial" pitchFamily="34" charset="0"/>
                <a:ea typeface="+mj-ea"/>
                <a:cs typeface="Arial" pitchFamily="34" charset="0"/>
              </a:defRPr>
            </a:lvl7pPr>
            <a:lvl8pPr>
              <a:defRPr lang="en-GB" sz="3000" b="1" kern="1200" noProof="0" dirty="0">
                <a:solidFill>
                  <a:schemeClr val="bg1"/>
                </a:solidFill>
                <a:latin typeface="Arial" pitchFamily="34" charset="0"/>
                <a:ea typeface="+mj-ea"/>
                <a:cs typeface="Arial" pitchFamily="34" charset="0"/>
              </a:defRPr>
            </a:lvl8pPr>
            <a:lvl9pPr>
              <a:defRPr lang="en-GB" sz="3000" b="1" kern="1200" noProof="0" dirty="0">
                <a:solidFill>
                  <a:schemeClr val="bg1"/>
                </a:solidFill>
                <a:latin typeface="Arial" pitchFamily="34" charset="0"/>
                <a:ea typeface="+mj-ea"/>
                <a:cs typeface="Arial" pitchFamily="34" charset="0"/>
              </a:defRPr>
            </a:lvl9pPr>
          </a:lstStyle>
          <a:p>
            <a:pPr lvl="0" algn="l" defTabSz="914400" rtl="0" eaLnBrk="1" fontAlgn="base" latinLnBrk="0" hangingPunct="1">
              <a:spcBef>
                <a:spcPct val="40000"/>
              </a:spcBef>
              <a:spcAft>
                <a:spcPct val="0"/>
              </a:spcAft>
              <a:buNone/>
            </a:pPr>
            <a:r>
              <a:rPr lang="en-US" dirty="0" smtClean="0"/>
              <a:t>Click to edit Master title style</a:t>
            </a:r>
            <a:endParaRPr lang="en-GB" dirty="0"/>
          </a:p>
        </p:txBody>
      </p:sp>
      <p:sp>
        <p:nvSpPr>
          <p:cNvPr id="13" name="Text Placeholder 12"/>
          <p:cNvSpPr>
            <a:spLocks noGrp="1"/>
          </p:cNvSpPr>
          <p:nvPr>
            <p:ph type="body" sz="quarter" idx="10"/>
          </p:nvPr>
        </p:nvSpPr>
        <p:spPr bwMode="gray">
          <a:xfrm>
            <a:off x="323850" y="2708275"/>
            <a:ext cx="3384550" cy="936625"/>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bg1"/>
                </a:solidFill>
                <a:latin typeface="Arial" pitchFamily="34" charset="0"/>
                <a:ea typeface="+mn-ea"/>
                <a:cs typeface="Arial" pitchFamily="34" charset="0"/>
              </a:defRPr>
            </a:lvl1pPr>
            <a:lvl2pPr>
              <a:defRPr lang="en-US" sz="1200" b="0" kern="1200" noProof="0" dirty="0" smtClean="0">
                <a:solidFill>
                  <a:schemeClr val="bg1"/>
                </a:solidFill>
                <a:latin typeface="Arial" pitchFamily="34" charset="0"/>
                <a:ea typeface="+mn-ea"/>
                <a:cs typeface="Arial" pitchFamily="34" charset="0"/>
              </a:defRPr>
            </a:lvl2pPr>
            <a:lvl3pPr>
              <a:defRPr lang="en-US" sz="1200" b="0" kern="1200" noProof="0" dirty="0" smtClean="0">
                <a:solidFill>
                  <a:schemeClr val="bg1"/>
                </a:solidFill>
                <a:latin typeface="Arial" pitchFamily="34" charset="0"/>
                <a:ea typeface="+mn-ea"/>
                <a:cs typeface="Arial" pitchFamily="34" charset="0"/>
              </a:defRPr>
            </a:lvl3pPr>
            <a:lvl4pPr>
              <a:defRPr lang="en-US" sz="1200" b="0" kern="1200" noProof="0" dirty="0" smtClean="0">
                <a:solidFill>
                  <a:schemeClr val="bg1"/>
                </a:solidFill>
                <a:latin typeface="Arial" pitchFamily="34" charset="0"/>
                <a:ea typeface="+mn-ea"/>
                <a:cs typeface="Arial" pitchFamily="34" charset="0"/>
              </a:defRPr>
            </a:lvl4pPr>
            <a:lvl5pPr>
              <a:defRPr lang="en-US" sz="1200" b="0" kern="1200" noProof="0" dirty="0" smtClean="0">
                <a:solidFill>
                  <a:schemeClr val="bg1"/>
                </a:solidFill>
                <a:latin typeface="Arial" pitchFamily="34" charset="0"/>
                <a:ea typeface="+mn-ea"/>
                <a:cs typeface="Arial" pitchFamily="34" charset="0"/>
              </a:defRPr>
            </a:lvl5pPr>
            <a:lvl6pPr>
              <a:defRPr lang="en-US" sz="1200" b="0" kern="1200" noProof="0" dirty="0" smtClean="0">
                <a:solidFill>
                  <a:schemeClr val="bg1"/>
                </a:solidFill>
                <a:latin typeface="Arial" pitchFamily="34" charset="0"/>
                <a:ea typeface="+mn-ea"/>
                <a:cs typeface="Arial" pitchFamily="34" charset="0"/>
              </a:defRPr>
            </a:lvl6pPr>
            <a:lvl7pPr>
              <a:defRPr lang="en-US" sz="1200" b="0" kern="1200" noProof="0" dirty="0" smtClean="0">
                <a:solidFill>
                  <a:schemeClr val="bg1"/>
                </a:solidFill>
                <a:latin typeface="Arial" pitchFamily="34" charset="0"/>
                <a:ea typeface="+mn-ea"/>
                <a:cs typeface="Arial" pitchFamily="34" charset="0"/>
              </a:defRPr>
            </a:lvl7pPr>
            <a:lvl8pPr>
              <a:defRPr lang="en-US" sz="1200" b="0" kern="1200" noProof="0" dirty="0" smtClean="0">
                <a:solidFill>
                  <a:schemeClr val="bg1"/>
                </a:solidFill>
                <a:latin typeface="Arial" pitchFamily="34" charset="0"/>
                <a:ea typeface="+mn-ea"/>
                <a:cs typeface="Arial" pitchFamily="34" charset="0"/>
              </a:defRPr>
            </a:lvl8pPr>
            <a:lvl9pPr>
              <a:defRPr lang="en-US" sz="1200" b="0" kern="1200" noProof="0" dirty="0" smtClean="0">
                <a:solidFill>
                  <a:schemeClr val="bg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sclaimer">
    <p:spTree>
      <p:nvGrpSpPr>
        <p:cNvPr id="1" name=""/>
        <p:cNvGrpSpPr/>
        <p:nvPr/>
      </p:nvGrpSpPr>
      <p:grpSpPr>
        <a:xfrm>
          <a:off x="0" y="0"/>
          <a:ext cx="0" cy="0"/>
          <a:chOff x="0" y="0"/>
          <a:chExt cx="0" cy="0"/>
        </a:xfrm>
      </p:grpSpPr>
      <p:sp>
        <p:nvSpPr>
          <p:cNvPr id="5" name="Freeform 8"/>
          <p:cNvSpPr>
            <a:spLocks noChangeAspect="1"/>
          </p:cNvSpPr>
          <p:nvPr userDrawn="1"/>
        </p:nvSpPr>
        <p:spPr bwMode="gray">
          <a:xfrm>
            <a:off x="0" y="0"/>
            <a:ext cx="4833938" cy="3217863"/>
          </a:xfrm>
          <a:custGeom>
            <a:avLst/>
            <a:gdLst/>
            <a:ahLst/>
            <a:cxnLst>
              <a:cxn ang="0">
                <a:pos x="13230" y="10963"/>
              </a:cxn>
              <a:cxn ang="0">
                <a:pos x="16471" y="0"/>
              </a:cxn>
              <a:cxn ang="0">
                <a:pos x="0" y="0"/>
              </a:cxn>
              <a:cxn ang="0">
                <a:pos x="0" y="10963"/>
              </a:cxn>
              <a:cxn ang="0">
                <a:pos x="13230" y="10963"/>
              </a:cxn>
            </a:cxnLst>
            <a:rect l="0" t="0" r="r" b="b"/>
            <a:pathLst>
              <a:path w="16471" h="10963">
                <a:moveTo>
                  <a:pt x="13230" y="10963"/>
                </a:moveTo>
                <a:lnTo>
                  <a:pt x="16471" y="0"/>
                </a:lnTo>
                <a:lnTo>
                  <a:pt x="0" y="0"/>
                </a:lnTo>
                <a:lnTo>
                  <a:pt x="0" y="10963"/>
                </a:lnTo>
                <a:lnTo>
                  <a:pt x="13230" y="10963"/>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3" name="Text Placeholder 12"/>
          <p:cNvSpPr>
            <a:spLocks noGrp="1"/>
          </p:cNvSpPr>
          <p:nvPr>
            <p:ph type="body" sz="quarter" idx="10"/>
          </p:nvPr>
        </p:nvSpPr>
        <p:spPr>
          <a:xfrm>
            <a:off x="323528" y="3716338"/>
            <a:ext cx="3528392" cy="2376487"/>
          </a:xfrm>
          <a:noFill/>
          <a:ln w="9525">
            <a:noFill/>
            <a:miter lim="800000"/>
            <a:headEnd/>
            <a:tailEnd/>
          </a:ln>
        </p:spPr>
        <p:txBody>
          <a:bodyPr vert="horz" wrap="square" lIns="0" tIns="0" rIns="0" bIns="0" numCol="1" rtlCol="0" anchor="t" anchorCtr="0" compatLnSpc="1">
            <a:prstTxWarp prst="textNoShape">
              <a:avLst/>
            </a:prstTxWarp>
            <a:normAutofit/>
          </a:bodyPr>
          <a:lstStyle>
            <a:lvl1pPr>
              <a:defRPr lang="en-US" sz="1200" b="0" kern="1200" noProof="0" dirty="0" smtClean="0">
                <a:solidFill>
                  <a:schemeClr val="tx1"/>
                </a:solidFill>
                <a:latin typeface="Arial" pitchFamily="34" charset="0"/>
                <a:ea typeface="+mn-ea"/>
                <a:cs typeface="Arial" pitchFamily="34" charset="0"/>
              </a:defRPr>
            </a:lvl1pPr>
            <a:lvl2pPr>
              <a:defRPr sz="1200"/>
            </a:lvl2pPr>
            <a:lvl3pPr>
              <a:defRPr lang="en-US" sz="1200" b="0" kern="1200" noProof="0" dirty="0" smtClean="0">
                <a:solidFill>
                  <a:schemeClr val="tx1"/>
                </a:solidFill>
                <a:latin typeface="Arial" pitchFamily="34" charset="0"/>
                <a:ea typeface="+mn-ea"/>
                <a:cs typeface="Arial" pitchFamily="34" charset="0"/>
              </a:defRPr>
            </a:lvl3pPr>
            <a:lvl4pPr>
              <a:defRPr lang="en-US" sz="1200" b="0" kern="1200" noProof="0" dirty="0" smtClean="0">
                <a:solidFill>
                  <a:schemeClr val="tx1"/>
                </a:solidFill>
                <a:latin typeface="Arial" pitchFamily="34" charset="0"/>
                <a:ea typeface="+mn-ea"/>
                <a:cs typeface="Arial" pitchFamily="34" charset="0"/>
              </a:defRPr>
            </a:lvl4pPr>
            <a:lvl5pPr>
              <a:defRPr lang="en-US" sz="1200" b="0" kern="1200" noProof="0" dirty="0" smtClean="0">
                <a:solidFill>
                  <a:schemeClr val="tx1"/>
                </a:solidFill>
                <a:latin typeface="Arial" pitchFamily="34" charset="0"/>
                <a:ea typeface="+mn-ea"/>
                <a:cs typeface="Arial" pitchFamily="34" charset="0"/>
              </a:defRPr>
            </a:lvl5pPr>
            <a:lvl6pPr>
              <a:defRPr lang="en-US" sz="1200" b="0" kern="1200" noProof="0" dirty="0" smtClean="0">
                <a:solidFill>
                  <a:schemeClr val="tx1"/>
                </a:solidFill>
                <a:latin typeface="Arial" pitchFamily="34" charset="0"/>
                <a:ea typeface="+mn-ea"/>
                <a:cs typeface="Arial" pitchFamily="34" charset="0"/>
              </a:defRPr>
            </a:lvl6pPr>
            <a:lvl7pPr>
              <a:defRPr lang="en-US" sz="1200" b="0" kern="1200" noProof="0" dirty="0" smtClean="0">
                <a:solidFill>
                  <a:schemeClr val="tx1"/>
                </a:solidFill>
                <a:latin typeface="Arial" pitchFamily="34" charset="0"/>
                <a:ea typeface="+mn-ea"/>
                <a:cs typeface="Arial" pitchFamily="34" charset="0"/>
              </a:defRPr>
            </a:lvl7pPr>
            <a:lvl8pPr>
              <a:defRPr lang="en-US" sz="1200" b="0" kern="1200" noProof="0" dirty="0" smtClean="0">
                <a:solidFill>
                  <a:schemeClr val="tx1"/>
                </a:solidFill>
                <a:latin typeface="Arial" pitchFamily="34" charset="0"/>
                <a:ea typeface="+mn-ea"/>
                <a:cs typeface="Arial" pitchFamily="34" charset="0"/>
              </a:defRPr>
            </a:lvl8pPr>
            <a:lvl9pPr>
              <a:defRPr lang="en-US" sz="1200" b="0" kern="1200" noProof="0" dirty="0" smtClean="0">
                <a:solidFill>
                  <a:schemeClr val="tx1"/>
                </a:solidFill>
                <a:latin typeface="Arial" pitchFamily="34" charset="0"/>
                <a:ea typeface="+mn-ea"/>
                <a:cs typeface="Arial" pitchFamily="34" charset="0"/>
              </a:defRPr>
            </a:lvl9pPr>
          </a:lstStyle>
          <a:p>
            <a:pPr marL="0" lvl="0" indent="0" algn="l" defTabSz="914400" rtl="0" eaLnBrk="1" fontAlgn="base" latinLnBrk="0" hangingPunct="1">
              <a:lnSpc>
                <a:spcPct val="110000"/>
              </a:lnSpc>
              <a:spcBef>
                <a:spcPct val="40000"/>
              </a:spcBef>
              <a:spcAft>
                <a:spcPct val="0"/>
              </a:spcAft>
              <a:buFont typeface="Arial" pitchFamily="34" charset="0"/>
              <a:buNone/>
            </a:pPr>
            <a:r>
              <a:rPr lang="en-US" dirty="0" smtClean="0"/>
              <a:t>Click to edit Master text styles</a:t>
            </a:r>
          </a:p>
        </p:txBody>
      </p:sp>
      <p:grpSp>
        <p:nvGrpSpPr>
          <p:cNvPr id="7" name="Group 19"/>
          <p:cNvGrpSpPr>
            <a:grpSpLocks/>
          </p:cNvGrpSpPr>
          <p:nvPr userDrawn="1"/>
        </p:nvGrpSpPr>
        <p:grpSpPr bwMode="gray">
          <a:xfrm>
            <a:off x="128464" y="0"/>
            <a:ext cx="2735263" cy="1530350"/>
            <a:chOff x="68" y="0"/>
            <a:chExt cx="1723" cy="964"/>
          </a:xfrm>
        </p:grpSpPr>
        <p:sp>
          <p:nvSpPr>
            <p:cNvPr id="8"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9"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5"/>
            <a:ext cx="7772400" cy="578494"/>
          </a:xfrm>
        </p:spPr>
        <p:txBody>
          <a:bodyPr>
            <a:noAutofit/>
          </a:bodyPr>
          <a:lstStyle>
            <a:lvl1pPr algn="l">
              <a:defRPr sz="36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512044" indent="0" algn="ctr">
              <a:buNone/>
              <a:defRPr>
                <a:solidFill>
                  <a:schemeClr val="tx1">
                    <a:tint val="75000"/>
                  </a:schemeClr>
                </a:solidFill>
              </a:defRPr>
            </a:lvl2pPr>
            <a:lvl3pPr marL="1024087" indent="0" algn="ctr">
              <a:buNone/>
              <a:defRPr>
                <a:solidFill>
                  <a:schemeClr val="tx1">
                    <a:tint val="75000"/>
                  </a:schemeClr>
                </a:solidFill>
              </a:defRPr>
            </a:lvl3pPr>
            <a:lvl4pPr marL="1536131" indent="0" algn="ctr">
              <a:buNone/>
              <a:defRPr>
                <a:solidFill>
                  <a:schemeClr val="tx1">
                    <a:tint val="75000"/>
                  </a:schemeClr>
                </a:solidFill>
              </a:defRPr>
            </a:lvl4pPr>
            <a:lvl5pPr marL="2048174" indent="0" algn="ctr">
              <a:buNone/>
              <a:defRPr>
                <a:solidFill>
                  <a:schemeClr val="tx1">
                    <a:tint val="75000"/>
                  </a:schemeClr>
                </a:solidFill>
              </a:defRPr>
            </a:lvl5pPr>
            <a:lvl6pPr marL="2560218" indent="0" algn="ctr">
              <a:buNone/>
              <a:defRPr>
                <a:solidFill>
                  <a:schemeClr val="tx1">
                    <a:tint val="75000"/>
                  </a:schemeClr>
                </a:solidFill>
              </a:defRPr>
            </a:lvl6pPr>
            <a:lvl7pPr marL="3072261" indent="0" algn="ctr">
              <a:buNone/>
              <a:defRPr>
                <a:solidFill>
                  <a:schemeClr val="tx1">
                    <a:tint val="75000"/>
                  </a:schemeClr>
                </a:solidFill>
              </a:defRPr>
            </a:lvl7pPr>
            <a:lvl8pPr marL="3584304" indent="0" algn="ctr">
              <a:buNone/>
              <a:defRPr>
                <a:solidFill>
                  <a:schemeClr val="tx1">
                    <a:tint val="75000"/>
                  </a:schemeClr>
                </a:solidFill>
              </a:defRPr>
            </a:lvl8pPr>
            <a:lvl9pPr marL="4096348"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a:r>
                <a:rPr lang="zh-CN" altLang="en-US" sz="1500" b="1" dirty="0" smtClean="0">
                  <a:solidFill>
                    <a:prstClr val="white"/>
                  </a:solidFill>
                  <a:latin typeface="微软雅黑" pitchFamily="34" charset="-122"/>
                </a:rPr>
                <a:t>世界</a:t>
              </a:r>
              <a:r>
                <a:rPr lang="en-US" altLang="zh-CN" sz="1500" b="1" dirty="0" smtClean="0">
                  <a:solidFill>
                    <a:prstClr val="white"/>
                  </a:solidFill>
                  <a:latin typeface="微软雅黑" pitchFamily="34" charset="-122"/>
                </a:rPr>
                <a:t>500</a:t>
              </a:r>
              <a:r>
                <a:rPr lang="zh-CN" altLang="en-US" sz="1500" b="1" dirty="0" smtClean="0">
                  <a:solidFill>
                    <a:prstClr val="white"/>
                  </a:solidFill>
                  <a:latin typeface="微软雅黑" pitchFamily="34" charset="-122"/>
                </a:rPr>
                <a:t>强研究中心</a:t>
              </a:r>
              <a:endParaRPr lang="zh-CN" altLang="en-US" sz="15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a:r>
                <a:rPr lang="en-US" altLang="zh-CN" sz="1300" b="1" dirty="0" smtClean="0">
                  <a:solidFill>
                    <a:prstClr val="white"/>
                  </a:solidFill>
                  <a:latin typeface="微软雅黑" pitchFamily="34" charset="-122"/>
                </a:rPr>
                <a:t>zhao-biao.com</a:t>
              </a:r>
              <a:endParaRPr lang="zh-CN" altLang="en-US" sz="1300" b="1"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2409" tIns="102409" rIns="102409" bIns="102409" rtlCol="0" anchor="ctr"/>
          <a:lstStyle/>
          <a:p>
            <a:pPr algn="ctr" defTabSz="1024087"/>
            <a:r>
              <a:rPr lang="zh-CN" altLang="en-US" sz="1500" b="1" dirty="0" smtClean="0">
                <a:solidFill>
                  <a:prstClr val="white"/>
                </a:solidFill>
                <a:latin typeface="微软雅黑" pitchFamily="34" charset="-122"/>
              </a:rPr>
              <a:t>找表网：专注于海外</a:t>
            </a:r>
            <a:r>
              <a:rPr lang="zh-CN" altLang="en-US" sz="1500" b="1" dirty="0">
                <a:solidFill>
                  <a:prstClr val="white"/>
                </a:solidFill>
                <a:latin typeface="微软雅黑" pitchFamily="34" charset="-122"/>
              </a:rPr>
              <a:t>知名</a:t>
            </a:r>
            <a:r>
              <a:rPr lang="zh-CN" altLang="en-US" sz="1500" b="1" dirty="0" smtClean="0">
                <a:solidFill>
                  <a:prstClr val="white"/>
                </a:solidFill>
                <a:latin typeface="微软雅黑" pitchFamily="34" charset="-122"/>
              </a:rPr>
              <a:t>上市公司公开资料研究</a:t>
            </a:r>
            <a:endParaRPr lang="zh-CN" altLang="en-US" sz="15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solidFill>
                  <a:schemeClr val="tx1">
                    <a:tint val="75000"/>
                  </a:schemeClr>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1030" name="Freeform 6"/>
          <p:cNvSpPr>
            <a:spLocks noEditPoints="1"/>
          </p:cNvSpPr>
          <p:nvPr userDrawn="1"/>
        </p:nvSpPr>
        <p:spPr bwMode="gray">
          <a:xfrm>
            <a:off x="0" y="547687"/>
            <a:ext cx="4683125" cy="4848226"/>
          </a:xfrm>
          <a:custGeom>
            <a:avLst/>
            <a:gdLst/>
            <a:ahLst/>
            <a:cxnLst>
              <a:cxn ang="0">
                <a:pos x="2950" y="0"/>
              </a:cxn>
              <a:cxn ang="0">
                <a:pos x="433" y="0"/>
              </a:cxn>
              <a:cxn ang="0">
                <a:pos x="0" y="1461"/>
              </a:cxn>
              <a:cxn ang="0">
                <a:pos x="0" y="3054"/>
              </a:cxn>
              <a:cxn ang="0">
                <a:pos x="2046" y="3054"/>
              </a:cxn>
              <a:cxn ang="0">
                <a:pos x="2950" y="0"/>
              </a:cxn>
              <a:cxn ang="0">
                <a:pos x="2950" y="0"/>
              </a:cxn>
              <a:cxn ang="0">
                <a:pos x="2950" y="0"/>
              </a:cxn>
            </a:cxnLst>
            <a:rect l="0" t="0" r="r" b="b"/>
            <a:pathLst>
              <a:path w="2950" h="3054">
                <a:moveTo>
                  <a:pt x="2950" y="0"/>
                </a:moveTo>
                <a:lnTo>
                  <a:pt x="433" y="0"/>
                </a:lnTo>
                <a:lnTo>
                  <a:pt x="0" y="1461"/>
                </a:lnTo>
                <a:lnTo>
                  <a:pt x="0" y="3054"/>
                </a:lnTo>
                <a:lnTo>
                  <a:pt x="2046" y="3054"/>
                </a:lnTo>
                <a:lnTo>
                  <a:pt x="2950" y="0"/>
                </a:lnTo>
                <a:close/>
                <a:moveTo>
                  <a:pt x="2950" y="0"/>
                </a:moveTo>
                <a:lnTo>
                  <a:pt x="295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5" name="Title 9"/>
          <p:cNvSpPr>
            <a:spLocks noGrp="1"/>
          </p:cNvSpPr>
          <p:nvPr>
            <p:ph type="title"/>
          </p:nvPr>
        </p:nvSpPr>
        <p:spPr bwMode="gray">
          <a:xfrm>
            <a:off x="827088" y="1844824"/>
            <a:ext cx="2880816" cy="1943892"/>
          </a:xfrm>
          <a:noFill/>
          <a:ln w="9525">
            <a:noFill/>
            <a:miter lim="800000"/>
            <a:headEnd/>
            <a:tailEnd/>
          </a:ln>
        </p:spPr>
        <p:txBody>
          <a:bodyPr vert="horz" wrap="square" lIns="0" tIns="0" rIns="0" bIns="0" numCol="1" anchor="t" anchorCtr="0" compatLnSpc="1">
            <a:prstTxWarp prst="textNoShape">
              <a:avLst/>
            </a:prstTxWarp>
            <a:normAutofit/>
          </a:bodyPr>
          <a:lstStyle>
            <a:lvl1pPr algn="l" rtl="0" eaLnBrk="1" fontAlgn="base" hangingPunct="1">
              <a:spcBef>
                <a:spcPct val="40000"/>
              </a:spcBef>
              <a:spcAft>
                <a:spcPct val="0"/>
              </a:spcAft>
              <a:defRPr lang="en-GB" sz="3000" b="1" dirty="0" smtClean="0">
                <a:solidFill>
                  <a:schemeClr val="bg1"/>
                </a:solidFill>
                <a:latin typeface="+mj-lt"/>
                <a:ea typeface="+mj-ea"/>
                <a:cs typeface="+mj-cs"/>
              </a:defRPr>
            </a:lvl1pPr>
            <a:lvl2pPr>
              <a:defRPr lang="en-GB" sz="3000" b="1" dirty="0">
                <a:solidFill>
                  <a:schemeClr val="bg1"/>
                </a:solidFill>
                <a:latin typeface="+mj-lt"/>
              </a:defRPr>
            </a:lvl2pPr>
            <a:lvl3pPr>
              <a:defRPr lang="en-GB" sz="3000" b="1" dirty="0">
                <a:solidFill>
                  <a:schemeClr val="bg1"/>
                </a:solidFill>
                <a:latin typeface="+mj-lt"/>
              </a:defRPr>
            </a:lvl3pPr>
            <a:lvl4pPr>
              <a:defRPr lang="en-GB" sz="3000" b="1" dirty="0">
                <a:solidFill>
                  <a:schemeClr val="bg1"/>
                </a:solidFill>
                <a:latin typeface="+mj-lt"/>
              </a:defRPr>
            </a:lvl4pPr>
            <a:lvl5pPr>
              <a:defRPr lang="en-GB" sz="3000" b="1" dirty="0">
                <a:solidFill>
                  <a:schemeClr val="bg1"/>
                </a:solidFill>
                <a:latin typeface="+mj-lt"/>
              </a:defRPr>
            </a:lvl5pPr>
            <a:lvl6pPr>
              <a:defRPr lang="en-GB" sz="3000" b="1" dirty="0">
                <a:solidFill>
                  <a:schemeClr val="bg1"/>
                </a:solidFill>
                <a:latin typeface="+mj-lt"/>
              </a:defRPr>
            </a:lvl6pPr>
            <a:lvl7pPr>
              <a:defRPr lang="en-GB" sz="3000" b="1" dirty="0">
                <a:solidFill>
                  <a:schemeClr val="bg1"/>
                </a:solidFill>
                <a:latin typeface="+mj-lt"/>
              </a:defRPr>
            </a:lvl7pPr>
            <a:lvl8pPr>
              <a:defRPr lang="en-GB" sz="3000" b="1" dirty="0">
                <a:solidFill>
                  <a:schemeClr val="bg1"/>
                </a:solidFill>
                <a:latin typeface="+mj-lt"/>
              </a:defRPr>
            </a:lvl8pPr>
            <a:lvl9pPr>
              <a:defRPr sz="3000">
                <a:solidFill>
                  <a:schemeClr val="bg1"/>
                </a:solidFill>
              </a:defRPr>
            </a:lvl9pPr>
          </a:lstStyle>
          <a:p>
            <a:pPr lvl="0"/>
            <a:r>
              <a:rPr lang="en-US" dirty="0" smtClean="0"/>
              <a:t>Click to edit Master title style</a:t>
            </a:r>
            <a:endParaRPr lang="en-GB" dirty="0"/>
          </a:p>
        </p:txBody>
      </p:sp>
      <p:sp>
        <p:nvSpPr>
          <p:cNvPr id="16" name="Text Placeholder 16"/>
          <p:cNvSpPr>
            <a:spLocks noGrp="1"/>
          </p:cNvSpPr>
          <p:nvPr>
            <p:ph type="body" sz="quarter" idx="10"/>
          </p:nvPr>
        </p:nvSpPr>
        <p:spPr bwMode="gray">
          <a:xfrm>
            <a:off x="827088" y="4005064"/>
            <a:ext cx="2520776" cy="1079500"/>
          </a:xfrm>
          <a:noFill/>
          <a:ln w="9525">
            <a:noFill/>
            <a:miter lim="800000"/>
            <a:headEnd/>
            <a:tailEnd/>
          </a:ln>
        </p:spPr>
        <p:txBody>
          <a:bodyPr vert="horz" wrap="square" lIns="0" tIns="0" rIns="0" bIns="0" numCol="1" anchor="t" anchorCtr="0" compatLnSpc="1">
            <a:prstTxWarp prst="textNoShape">
              <a:avLst/>
            </a:prstTxWarp>
            <a:normAutofit/>
          </a:bodyPr>
          <a:lstStyle>
            <a:lvl1pPr marL="342900" indent="-342900" algn="l" rtl="0" eaLnBrk="1" fontAlgn="base" hangingPunct="1">
              <a:lnSpc>
                <a:spcPct val="110000"/>
              </a:lnSpc>
              <a:spcBef>
                <a:spcPts val="600"/>
              </a:spcBef>
              <a:spcAft>
                <a:spcPct val="0"/>
              </a:spcAft>
              <a:defRPr lang="en-US" sz="1200" b="0" dirty="0" smtClean="0">
                <a:solidFill>
                  <a:schemeClr val="bg1"/>
                </a:solidFill>
                <a:latin typeface="+mn-lt"/>
                <a:ea typeface="+mn-ea"/>
                <a:cs typeface="+mn-cs"/>
              </a:defRPr>
            </a:lvl1pPr>
            <a:lvl2pPr>
              <a:defRPr lang="en-US" sz="1200" b="0" kern="1200" noProof="0" dirty="0" smtClean="0">
                <a:solidFill>
                  <a:schemeClr val="bg1"/>
                </a:solidFill>
                <a:latin typeface="+mn-lt"/>
                <a:ea typeface="+mn-ea"/>
                <a:cs typeface="+mn-cs"/>
              </a:defRPr>
            </a:lvl2pPr>
            <a:lvl3pPr>
              <a:defRPr lang="en-US" sz="1200" b="0" kern="1200" noProof="0" dirty="0" smtClean="0">
                <a:solidFill>
                  <a:schemeClr val="bg1"/>
                </a:solidFill>
                <a:latin typeface="+mn-lt"/>
                <a:ea typeface="+mn-ea"/>
                <a:cs typeface="+mn-cs"/>
              </a:defRPr>
            </a:lvl3pPr>
            <a:lvl4pPr>
              <a:defRPr lang="en-US" sz="1200" b="0" kern="1200" noProof="0" dirty="0" smtClean="0">
                <a:solidFill>
                  <a:schemeClr val="bg1"/>
                </a:solidFill>
                <a:latin typeface="+mn-lt"/>
                <a:ea typeface="+mn-ea"/>
                <a:cs typeface="+mn-cs"/>
              </a:defRPr>
            </a:lvl4pPr>
            <a:lvl5pPr>
              <a:defRPr lang="en-US" sz="1200" b="0" kern="1200" noProof="0" dirty="0" smtClean="0">
                <a:solidFill>
                  <a:schemeClr val="bg1"/>
                </a:solidFill>
                <a:latin typeface="+mn-lt"/>
                <a:ea typeface="+mn-ea"/>
                <a:cs typeface="+mn-cs"/>
              </a:defRPr>
            </a:lvl5pPr>
            <a:lvl6pPr>
              <a:defRPr lang="en-US" sz="1200" b="0" kern="1200" noProof="0" dirty="0" smtClean="0">
                <a:solidFill>
                  <a:schemeClr val="bg1"/>
                </a:solidFill>
                <a:latin typeface="+mn-lt"/>
                <a:ea typeface="+mn-ea"/>
                <a:cs typeface="+mn-cs"/>
              </a:defRPr>
            </a:lvl6pPr>
            <a:lvl7pPr>
              <a:defRPr lang="en-US" sz="1200" b="0" kern="1200" noProof="0" dirty="0" smtClean="0">
                <a:solidFill>
                  <a:schemeClr val="bg1"/>
                </a:solidFill>
                <a:latin typeface="+mn-lt"/>
                <a:ea typeface="+mn-ea"/>
                <a:cs typeface="+mn-cs"/>
              </a:defRPr>
            </a:lvl7pPr>
            <a:lvl8pPr>
              <a:defRPr lang="en-US" sz="1200" b="0" kern="1200" noProof="0" dirty="0" smtClean="0">
                <a:solidFill>
                  <a:schemeClr val="bg1"/>
                </a:solidFill>
                <a:latin typeface="+mn-lt"/>
                <a:ea typeface="+mn-ea"/>
                <a:cs typeface="+mn-cs"/>
              </a:defRPr>
            </a:lvl8pPr>
            <a:lvl9pPr>
              <a:defRPr lang="en-US" sz="1200" b="0" kern="1200" noProof="0" dirty="0" smtClean="0">
                <a:solidFill>
                  <a:schemeClr val="bg1"/>
                </a:solidFill>
                <a:latin typeface="+mn-lt"/>
                <a:ea typeface="+mn-ea"/>
                <a:cs typeface="+mn-cs"/>
              </a:defRPr>
            </a:lvl9pPr>
          </a:lstStyle>
          <a:p>
            <a:pPr lvl="0"/>
            <a:r>
              <a:rPr lang="en-US" dirty="0" smtClean="0"/>
              <a:t>Click to edit Master text styles</a:t>
            </a:r>
          </a:p>
        </p:txBody>
      </p:sp>
      <p:grpSp>
        <p:nvGrpSpPr>
          <p:cNvPr id="20" name="Group 19"/>
          <p:cNvGrpSpPr>
            <a:grpSpLocks/>
          </p:cNvGrpSpPr>
          <p:nvPr userDrawn="1"/>
        </p:nvGrpSpPr>
        <p:grpSpPr bwMode="gray">
          <a:xfrm>
            <a:off x="683568" y="548680"/>
            <a:ext cx="1930547" cy="1080120"/>
            <a:chOff x="68" y="0"/>
            <a:chExt cx="1723" cy="964"/>
          </a:xfrm>
          <a:solidFill>
            <a:schemeClr val="accent6"/>
          </a:solidFill>
        </p:grpSpPr>
        <p:sp>
          <p:nvSpPr>
            <p:cNvPr id="21"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22"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5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200">
                <a:solidFill>
                  <a:schemeClr val="bg1"/>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600"/>
            </a:lvl1pPr>
            <a:lvl2pPr marL="512044" indent="0">
              <a:buNone/>
              <a:defRPr sz="3100"/>
            </a:lvl2pPr>
            <a:lvl3pPr marL="1024087" indent="0">
              <a:buNone/>
              <a:defRPr sz="2700"/>
            </a:lvl3pPr>
            <a:lvl4pPr marL="1536131" indent="0">
              <a:buNone/>
              <a:defRPr sz="2200"/>
            </a:lvl4pPr>
            <a:lvl5pPr marL="2048174" indent="0">
              <a:buNone/>
              <a:defRPr sz="2200"/>
            </a:lvl5pPr>
            <a:lvl6pPr marL="2560218" indent="0">
              <a:buNone/>
              <a:defRPr sz="2200"/>
            </a:lvl6pPr>
            <a:lvl7pPr marL="3072261" indent="0">
              <a:buNone/>
              <a:defRPr sz="2200"/>
            </a:lvl7pPr>
            <a:lvl8pPr marL="3584304" indent="0">
              <a:buNone/>
              <a:defRPr sz="2200"/>
            </a:lvl8pPr>
            <a:lvl9pPr marL="4096348"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grpSp>
        <p:nvGrpSpPr>
          <p:cNvPr id="10" name="Group 9"/>
          <p:cNvGrpSpPr/>
          <p:nvPr userDrawn="1"/>
        </p:nvGrpSpPr>
        <p:grpSpPr bwMode="gray">
          <a:xfrm>
            <a:off x="0" y="0"/>
            <a:ext cx="9144000" cy="6859588"/>
            <a:chOff x="3175" y="-1588"/>
            <a:chExt cx="9140826" cy="6859588"/>
          </a:xfrm>
        </p:grpSpPr>
        <p:sp>
          <p:nvSpPr>
            <p:cNvPr id="14" name="Freeform 23"/>
            <p:cNvSpPr>
              <a:spLocks noChangeAspect="1"/>
            </p:cNvSpPr>
            <p:nvPr userDrawn="1"/>
          </p:nvSpPr>
          <p:spPr bwMode="gray">
            <a:xfrm>
              <a:off x="3175" y="-1588"/>
              <a:ext cx="5008563" cy="3239162"/>
            </a:xfrm>
            <a:custGeom>
              <a:avLst/>
              <a:gdLst/>
              <a:ahLst/>
              <a:cxnLst>
                <a:cxn ang="0">
                  <a:pos x="20946" y="0"/>
                </a:cxn>
                <a:cxn ang="0">
                  <a:pos x="0" y="0"/>
                </a:cxn>
                <a:cxn ang="0">
                  <a:pos x="0" y="13538"/>
                </a:cxn>
                <a:cxn ang="0">
                  <a:pos x="16939" y="13538"/>
                </a:cxn>
                <a:cxn ang="0">
                  <a:pos x="20946" y="0"/>
                </a:cxn>
              </a:cxnLst>
              <a:rect l="0" t="0" r="r" b="b"/>
              <a:pathLst>
                <a:path w="20946" h="13538">
                  <a:moveTo>
                    <a:pt x="20946" y="0"/>
                  </a:moveTo>
                  <a:lnTo>
                    <a:pt x="0" y="0"/>
                  </a:lnTo>
                  <a:lnTo>
                    <a:pt x="0" y="13538"/>
                  </a:lnTo>
                  <a:lnTo>
                    <a:pt x="16939" y="13538"/>
                  </a:lnTo>
                  <a:lnTo>
                    <a:pt x="20946"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3" name="Freeform 22"/>
            <p:cNvSpPr>
              <a:spLocks noChangeAspect="1"/>
            </p:cNvSpPr>
            <p:nvPr userDrawn="1"/>
          </p:nvSpPr>
          <p:spPr bwMode="gray">
            <a:xfrm>
              <a:off x="1979613" y="1820540"/>
              <a:ext cx="7164388" cy="5037460"/>
            </a:xfrm>
            <a:custGeom>
              <a:avLst/>
              <a:gdLst/>
              <a:ahLst/>
              <a:cxnLst>
                <a:cxn ang="0">
                  <a:pos x="6229" y="0"/>
                </a:cxn>
                <a:cxn ang="0">
                  <a:pos x="0" y="21055"/>
                </a:cxn>
                <a:cxn ang="0">
                  <a:pos x="29957" y="21055"/>
                </a:cxn>
                <a:cxn ang="0">
                  <a:pos x="29957" y="0"/>
                </a:cxn>
                <a:cxn ang="0">
                  <a:pos x="6229" y="0"/>
                </a:cxn>
              </a:cxnLst>
              <a:rect l="0" t="0" r="r" b="b"/>
              <a:pathLst>
                <a:path w="29957" h="21055">
                  <a:moveTo>
                    <a:pt x="6229" y="0"/>
                  </a:moveTo>
                  <a:lnTo>
                    <a:pt x="0" y="21055"/>
                  </a:lnTo>
                  <a:lnTo>
                    <a:pt x="29957" y="21055"/>
                  </a:lnTo>
                  <a:lnTo>
                    <a:pt x="29957" y="0"/>
                  </a:lnTo>
                  <a:lnTo>
                    <a:pt x="6229"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15" name="Freeform 24"/>
            <p:cNvSpPr>
              <a:spLocks noChangeAspect="1"/>
            </p:cNvSpPr>
            <p:nvPr userDrawn="1"/>
          </p:nvSpPr>
          <p:spPr bwMode="gray">
            <a:xfrm>
              <a:off x="3049588" y="1820540"/>
              <a:ext cx="1423988" cy="1418623"/>
            </a:xfrm>
            <a:custGeom>
              <a:avLst/>
              <a:gdLst/>
              <a:ahLst/>
              <a:cxnLst>
                <a:cxn ang="0">
                  <a:pos x="0" y="5926"/>
                </a:cxn>
                <a:cxn ang="0">
                  <a:pos x="4197" y="5926"/>
                </a:cxn>
                <a:cxn ang="0">
                  <a:pos x="5950" y="0"/>
                </a:cxn>
                <a:cxn ang="0">
                  <a:pos x="1752" y="0"/>
                </a:cxn>
                <a:cxn ang="0">
                  <a:pos x="0" y="5926"/>
                </a:cxn>
              </a:cxnLst>
              <a:rect l="0" t="0" r="r" b="b"/>
              <a:pathLst>
                <a:path w="5950" h="5926">
                  <a:moveTo>
                    <a:pt x="0" y="5926"/>
                  </a:moveTo>
                  <a:lnTo>
                    <a:pt x="4197" y="5926"/>
                  </a:lnTo>
                  <a:lnTo>
                    <a:pt x="5950" y="0"/>
                  </a:lnTo>
                  <a:lnTo>
                    <a:pt x="1752" y="0"/>
                  </a:lnTo>
                  <a:lnTo>
                    <a:pt x="0" y="5926"/>
                  </a:lnTo>
                  <a:close/>
                </a:path>
              </a:pathLst>
            </a:custGeom>
            <a:solidFill>
              <a:srgbClr val="00257A"/>
            </a:soli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grpSp>
      <p:grpSp>
        <p:nvGrpSpPr>
          <p:cNvPr id="11" name="Group 19"/>
          <p:cNvGrpSpPr>
            <a:grpSpLocks/>
          </p:cNvGrpSpPr>
          <p:nvPr userDrawn="1"/>
        </p:nvGrpSpPr>
        <p:grpSpPr bwMode="gray">
          <a:xfrm>
            <a:off x="128464" y="0"/>
            <a:ext cx="2735263" cy="1530350"/>
            <a:chOff x="68" y="0"/>
            <a:chExt cx="1723" cy="964"/>
          </a:xfrm>
        </p:grpSpPr>
        <p:sp>
          <p:nvSpPr>
            <p:cNvPr id="16" name="Freeform 8"/>
            <p:cNvSpPr>
              <a:spLocks noEditPoints="1"/>
            </p:cNvSpPr>
            <p:nvPr userDrawn="1"/>
          </p:nvSpPr>
          <p:spPr bwMode="gray">
            <a:xfrm>
              <a:off x="199" y="248"/>
              <a:ext cx="1423" cy="489"/>
            </a:xfrm>
            <a:custGeom>
              <a:avLst/>
              <a:gdLst>
                <a:gd name="T0" fmla="*/ 1974 w 4103"/>
                <a:gd name="T1" fmla="*/ 485 h 1409"/>
                <a:gd name="T2" fmla="*/ 2267 w 4103"/>
                <a:gd name="T3" fmla="*/ 697 h 1409"/>
                <a:gd name="T4" fmla="*/ 1655 w 4103"/>
                <a:gd name="T5" fmla="*/ 656 h 1409"/>
                <a:gd name="T6" fmla="*/ 1718 w 4103"/>
                <a:gd name="T7" fmla="*/ 424 h 1409"/>
                <a:gd name="T8" fmla="*/ 970 w 4103"/>
                <a:gd name="T9" fmla="*/ 697 h 1409"/>
                <a:gd name="T10" fmla="*/ 1169 w 4103"/>
                <a:gd name="T11" fmla="*/ 416 h 1409"/>
                <a:gd name="T12" fmla="*/ 719 w 4103"/>
                <a:gd name="T13" fmla="*/ 631 h 1409"/>
                <a:gd name="T14" fmla="*/ 751 w 4103"/>
                <a:gd name="T15" fmla="*/ 630 h 1409"/>
                <a:gd name="T16" fmla="*/ 202 w 4103"/>
                <a:gd name="T17" fmla="*/ 618 h 1409"/>
                <a:gd name="T18" fmla="*/ 180 w 4103"/>
                <a:gd name="T19" fmla="*/ 697 h 1409"/>
                <a:gd name="T20" fmla="*/ 1187 w 4103"/>
                <a:gd name="T21" fmla="*/ 416 h 1409"/>
                <a:gd name="T22" fmla="*/ 115 w 4103"/>
                <a:gd name="T23" fmla="*/ 906 h 1409"/>
                <a:gd name="T24" fmla="*/ 661 w 4103"/>
                <a:gd name="T25" fmla="*/ 715 h 1409"/>
                <a:gd name="T26" fmla="*/ 1145 w 4103"/>
                <a:gd name="T27" fmla="*/ 715 h 1409"/>
                <a:gd name="T28" fmla="*/ 1697 w 4103"/>
                <a:gd name="T29" fmla="*/ 863 h 1409"/>
                <a:gd name="T30" fmla="*/ 203 w 4103"/>
                <a:gd name="T31" fmla="*/ 1286 h 1409"/>
                <a:gd name="T32" fmla="*/ 250 w 4103"/>
                <a:gd name="T33" fmla="*/ 1328 h 1409"/>
                <a:gd name="T34" fmla="*/ 556 w 4103"/>
                <a:gd name="T35" fmla="*/ 1196 h 1409"/>
                <a:gd name="T36" fmla="*/ 340 w 4103"/>
                <a:gd name="T37" fmla="*/ 1196 h 1409"/>
                <a:gd name="T38" fmla="*/ 408 w 4103"/>
                <a:gd name="T39" fmla="*/ 1225 h 1409"/>
                <a:gd name="T40" fmla="*/ 514 w 4103"/>
                <a:gd name="T41" fmla="*/ 1225 h 1409"/>
                <a:gd name="T42" fmla="*/ 631 w 4103"/>
                <a:gd name="T43" fmla="*/ 1168 h 1409"/>
                <a:gd name="T44" fmla="*/ 794 w 4103"/>
                <a:gd name="T45" fmla="*/ 1220 h 1409"/>
                <a:gd name="T46" fmla="*/ 672 w 4103"/>
                <a:gd name="T47" fmla="*/ 1348 h 1409"/>
                <a:gd name="T48" fmla="*/ 847 w 4103"/>
                <a:gd name="T49" fmla="*/ 1359 h 1409"/>
                <a:gd name="T50" fmla="*/ 943 w 4103"/>
                <a:gd name="T51" fmla="*/ 1196 h 1409"/>
                <a:gd name="T52" fmla="*/ 1129 w 4103"/>
                <a:gd name="T53" fmla="*/ 1351 h 1409"/>
                <a:gd name="T54" fmla="*/ 1198 w 4103"/>
                <a:gd name="T55" fmla="*/ 1196 h 1409"/>
                <a:gd name="T56" fmla="*/ 1280 w 4103"/>
                <a:gd name="T57" fmla="*/ 1129 h 1409"/>
                <a:gd name="T58" fmla="*/ 1253 w 4103"/>
                <a:gd name="T59" fmla="*/ 1254 h 1409"/>
                <a:gd name="T60" fmla="*/ 1489 w 4103"/>
                <a:gd name="T61" fmla="*/ 1194 h 1409"/>
                <a:gd name="T62" fmla="*/ 1546 w 4103"/>
                <a:gd name="T63" fmla="*/ 1353 h 1409"/>
                <a:gd name="T64" fmla="*/ 1714 w 4103"/>
                <a:gd name="T65" fmla="*/ 1286 h 1409"/>
                <a:gd name="T66" fmla="*/ 1761 w 4103"/>
                <a:gd name="T67" fmla="*/ 1328 h 1409"/>
                <a:gd name="T68" fmla="*/ 1976 w 4103"/>
                <a:gd name="T69" fmla="*/ 1346 h 1409"/>
                <a:gd name="T70" fmla="*/ 1842 w 4103"/>
                <a:gd name="T71" fmla="*/ 1270 h 1409"/>
                <a:gd name="T72" fmla="*/ 1887 w 4103"/>
                <a:gd name="T73" fmla="*/ 1270 h 1409"/>
                <a:gd name="T74" fmla="*/ 2110 w 4103"/>
                <a:gd name="T75" fmla="*/ 1348 h 1409"/>
                <a:gd name="T76" fmla="*/ 87 w 4103"/>
                <a:gd name="T77" fmla="*/ 1221 h 1409"/>
                <a:gd name="T78" fmla="*/ 5 w 4103"/>
                <a:gd name="T79" fmla="*/ 1271 h 1409"/>
                <a:gd name="T80" fmla="*/ 2343 w 4103"/>
                <a:gd name="T81" fmla="*/ 1322 h 1409"/>
                <a:gd name="T82" fmla="*/ 2378 w 4103"/>
                <a:gd name="T83" fmla="*/ 1249 h 1409"/>
                <a:gd name="T84" fmla="*/ 2528 w 4103"/>
                <a:gd name="T85" fmla="*/ 1221 h 1409"/>
                <a:gd name="T86" fmla="*/ 2832 w 4103"/>
                <a:gd name="T87" fmla="*/ 1192 h 1409"/>
                <a:gd name="T88" fmla="*/ 2709 w 4103"/>
                <a:gd name="T89" fmla="*/ 1348 h 1409"/>
                <a:gd name="T90" fmla="*/ 2963 w 4103"/>
                <a:gd name="T91" fmla="*/ 1216 h 1409"/>
                <a:gd name="T92" fmla="*/ 2966 w 4103"/>
                <a:gd name="T93" fmla="*/ 1195 h 1409"/>
                <a:gd name="T94" fmla="*/ 3072 w 4103"/>
                <a:gd name="T95" fmla="*/ 1348 h 1409"/>
                <a:gd name="T96" fmla="*/ 3168 w 4103"/>
                <a:gd name="T97" fmla="*/ 1335 h 1409"/>
                <a:gd name="T98" fmla="*/ 3246 w 4103"/>
                <a:gd name="T99" fmla="*/ 1220 h 1409"/>
                <a:gd name="T100" fmla="*/ 3457 w 4103"/>
                <a:gd name="T101" fmla="*/ 1348 h 1409"/>
                <a:gd name="T102" fmla="*/ 3509 w 4103"/>
                <a:gd name="T103" fmla="*/ 1194 h 1409"/>
                <a:gd name="T104" fmla="*/ 3513 w 4103"/>
                <a:gd name="T105" fmla="*/ 1168 h 1409"/>
                <a:gd name="T106" fmla="*/ 3601 w 4103"/>
                <a:gd name="T107" fmla="*/ 1196 h 1409"/>
                <a:gd name="T108" fmla="*/ 3656 w 4103"/>
                <a:gd name="T109" fmla="*/ 1317 h 1409"/>
                <a:gd name="T110" fmla="*/ 3687 w 4103"/>
                <a:gd name="T111" fmla="*/ 1406 h 1409"/>
                <a:gd name="T112" fmla="*/ 3987 w 4103"/>
                <a:gd name="T113" fmla="*/ 1145 h 1409"/>
                <a:gd name="T114" fmla="*/ 4072 w 4103"/>
                <a:gd name="T115" fmla="*/ 1129 h 1409"/>
                <a:gd name="T116" fmla="*/ 3978 w 4103"/>
                <a:gd name="T117" fmla="*/ 1225 h 140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103"/>
                <a:gd name="T178" fmla="*/ 0 h 1409"/>
                <a:gd name="T179" fmla="*/ 4103 w 4103"/>
                <a:gd name="T180" fmla="*/ 1409 h 140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103" h="1409">
                  <a:moveTo>
                    <a:pt x="2267" y="697"/>
                  </a:moveTo>
                  <a:cubicBezTo>
                    <a:pt x="2149" y="697"/>
                    <a:pt x="2149" y="697"/>
                    <a:pt x="2149" y="697"/>
                  </a:cubicBezTo>
                  <a:cubicBezTo>
                    <a:pt x="2168" y="619"/>
                    <a:pt x="2168" y="619"/>
                    <a:pt x="2168" y="619"/>
                  </a:cubicBezTo>
                  <a:cubicBezTo>
                    <a:pt x="1930" y="619"/>
                    <a:pt x="1930" y="619"/>
                    <a:pt x="1930" y="619"/>
                  </a:cubicBezTo>
                  <a:cubicBezTo>
                    <a:pt x="1911" y="697"/>
                    <a:pt x="1911" y="697"/>
                    <a:pt x="1911" y="697"/>
                  </a:cubicBezTo>
                  <a:cubicBezTo>
                    <a:pt x="1796" y="697"/>
                    <a:pt x="1796" y="697"/>
                    <a:pt x="1796" y="697"/>
                  </a:cubicBezTo>
                  <a:cubicBezTo>
                    <a:pt x="1796" y="681"/>
                    <a:pt x="1796" y="681"/>
                    <a:pt x="1796" y="681"/>
                  </a:cubicBezTo>
                  <a:cubicBezTo>
                    <a:pt x="1798" y="672"/>
                    <a:pt x="1799" y="663"/>
                    <a:pt x="1802" y="653"/>
                  </a:cubicBezTo>
                  <a:cubicBezTo>
                    <a:pt x="1823" y="569"/>
                    <a:pt x="1878" y="485"/>
                    <a:pt x="1974" y="485"/>
                  </a:cubicBezTo>
                  <a:cubicBezTo>
                    <a:pt x="2012" y="485"/>
                    <a:pt x="2050" y="499"/>
                    <a:pt x="2045" y="552"/>
                  </a:cubicBezTo>
                  <a:cubicBezTo>
                    <a:pt x="2186" y="552"/>
                    <a:pt x="2186" y="552"/>
                    <a:pt x="2186" y="552"/>
                  </a:cubicBezTo>
                  <a:cubicBezTo>
                    <a:pt x="2192" y="527"/>
                    <a:pt x="2201" y="486"/>
                    <a:pt x="2174" y="447"/>
                  </a:cubicBezTo>
                  <a:cubicBezTo>
                    <a:pt x="2145" y="406"/>
                    <a:pt x="2084" y="389"/>
                    <a:pt x="2005" y="389"/>
                  </a:cubicBezTo>
                  <a:cubicBezTo>
                    <a:pt x="1949" y="389"/>
                    <a:pt x="1867" y="398"/>
                    <a:pt x="1796" y="444"/>
                  </a:cubicBezTo>
                  <a:cubicBezTo>
                    <a:pt x="1796" y="18"/>
                    <a:pt x="1796" y="18"/>
                    <a:pt x="1796" y="18"/>
                  </a:cubicBezTo>
                  <a:cubicBezTo>
                    <a:pt x="2267" y="18"/>
                    <a:pt x="2267" y="18"/>
                    <a:pt x="2267" y="18"/>
                  </a:cubicBezTo>
                  <a:cubicBezTo>
                    <a:pt x="2267" y="697"/>
                    <a:pt x="2267" y="697"/>
                    <a:pt x="2267" y="697"/>
                  </a:cubicBezTo>
                  <a:cubicBezTo>
                    <a:pt x="2267" y="697"/>
                    <a:pt x="2267" y="697"/>
                    <a:pt x="2267" y="697"/>
                  </a:cubicBezTo>
                  <a:close/>
                  <a:moveTo>
                    <a:pt x="1989" y="812"/>
                  </a:moveTo>
                  <a:cubicBezTo>
                    <a:pt x="1962" y="817"/>
                    <a:pt x="1936" y="820"/>
                    <a:pt x="1910" y="820"/>
                  </a:cubicBezTo>
                  <a:cubicBezTo>
                    <a:pt x="1842" y="820"/>
                    <a:pt x="1795" y="788"/>
                    <a:pt x="1794" y="715"/>
                  </a:cubicBezTo>
                  <a:cubicBezTo>
                    <a:pt x="2014" y="715"/>
                    <a:pt x="2014" y="715"/>
                    <a:pt x="2014" y="715"/>
                  </a:cubicBezTo>
                  <a:cubicBezTo>
                    <a:pt x="1989" y="812"/>
                    <a:pt x="1989" y="812"/>
                    <a:pt x="1989" y="812"/>
                  </a:cubicBezTo>
                  <a:cubicBezTo>
                    <a:pt x="1989" y="812"/>
                    <a:pt x="1989" y="812"/>
                    <a:pt x="1989" y="812"/>
                  </a:cubicBezTo>
                  <a:close/>
                  <a:moveTo>
                    <a:pt x="1718" y="424"/>
                  </a:moveTo>
                  <a:cubicBezTo>
                    <a:pt x="1718" y="521"/>
                    <a:pt x="1718" y="521"/>
                    <a:pt x="1718" y="521"/>
                  </a:cubicBezTo>
                  <a:cubicBezTo>
                    <a:pt x="1685" y="567"/>
                    <a:pt x="1665" y="616"/>
                    <a:pt x="1655" y="656"/>
                  </a:cubicBezTo>
                  <a:cubicBezTo>
                    <a:pt x="1651" y="670"/>
                    <a:pt x="1649" y="684"/>
                    <a:pt x="1648" y="697"/>
                  </a:cubicBezTo>
                  <a:cubicBezTo>
                    <a:pt x="1578" y="697"/>
                    <a:pt x="1578" y="697"/>
                    <a:pt x="1578" y="697"/>
                  </a:cubicBezTo>
                  <a:cubicBezTo>
                    <a:pt x="1637" y="417"/>
                    <a:pt x="1637" y="417"/>
                    <a:pt x="1637" y="417"/>
                  </a:cubicBezTo>
                  <a:cubicBezTo>
                    <a:pt x="1438" y="416"/>
                    <a:pt x="1438" y="416"/>
                    <a:pt x="1438" y="416"/>
                  </a:cubicBezTo>
                  <a:cubicBezTo>
                    <a:pt x="1260" y="697"/>
                    <a:pt x="1260" y="697"/>
                    <a:pt x="1260" y="697"/>
                  </a:cubicBezTo>
                  <a:cubicBezTo>
                    <a:pt x="1247" y="697"/>
                    <a:pt x="1247" y="697"/>
                    <a:pt x="1247" y="697"/>
                  </a:cubicBezTo>
                  <a:cubicBezTo>
                    <a:pt x="1247" y="18"/>
                    <a:pt x="1247" y="18"/>
                    <a:pt x="1247" y="18"/>
                  </a:cubicBezTo>
                  <a:cubicBezTo>
                    <a:pt x="1718" y="18"/>
                    <a:pt x="1718" y="18"/>
                    <a:pt x="1718" y="18"/>
                  </a:cubicBezTo>
                  <a:cubicBezTo>
                    <a:pt x="1718" y="424"/>
                    <a:pt x="1718" y="424"/>
                    <a:pt x="1718" y="424"/>
                  </a:cubicBezTo>
                  <a:cubicBezTo>
                    <a:pt x="1718" y="424"/>
                    <a:pt x="1718" y="424"/>
                    <a:pt x="1718" y="424"/>
                  </a:cubicBezTo>
                  <a:close/>
                  <a:moveTo>
                    <a:pt x="1455" y="697"/>
                  </a:moveTo>
                  <a:cubicBezTo>
                    <a:pt x="1384" y="697"/>
                    <a:pt x="1384" y="697"/>
                    <a:pt x="1384" y="697"/>
                  </a:cubicBezTo>
                  <a:cubicBezTo>
                    <a:pt x="1491" y="529"/>
                    <a:pt x="1491" y="529"/>
                    <a:pt x="1491" y="529"/>
                  </a:cubicBezTo>
                  <a:cubicBezTo>
                    <a:pt x="1455" y="697"/>
                    <a:pt x="1455" y="697"/>
                    <a:pt x="1455" y="697"/>
                  </a:cubicBezTo>
                  <a:cubicBezTo>
                    <a:pt x="1455" y="697"/>
                    <a:pt x="1455" y="697"/>
                    <a:pt x="1455" y="697"/>
                  </a:cubicBezTo>
                  <a:close/>
                  <a:moveTo>
                    <a:pt x="1169" y="416"/>
                  </a:moveTo>
                  <a:cubicBezTo>
                    <a:pt x="1051" y="416"/>
                    <a:pt x="1051" y="416"/>
                    <a:pt x="1051" y="416"/>
                  </a:cubicBezTo>
                  <a:cubicBezTo>
                    <a:pt x="970" y="697"/>
                    <a:pt x="970" y="697"/>
                    <a:pt x="970" y="697"/>
                  </a:cubicBezTo>
                  <a:cubicBezTo>
                    <a:pt x="845" y="697"/>
                    <a:pt x="845" y="697"/>
                    <a:pt x="845" y="697"/>
                  </a:cubicBezTo>
                  <a:cubicBezTo>
                    <a:pt x="909" y="674"/>
                    <a:pt x="948" y="629"/>
                    <a:pt x="960" y="562"/>
                  </a:cubicBezTo>
                  <a:cubicBezTo>
                    <a:pt x="970" y="510"/>
                    <a:pt x="965" y="476"/>
                    <a:pt x="944" y="451"/>
                  </a:cubicBezTo>
                  <a:cubicBezTo>
                    <a:pt x="912" y="413"/>
                    <a:pt x="848" y="416"/>
                    <a:pt x="792" y="416"/>
                  </a:cubicBezTo>
                  <a:cubicBezTo>
                    <a:pt x="782" y="416"/>
                    <a:pt x="698" y="416"/>
                    <a:pt x="698" y="416"/>
                  </a:cubicBezTo>
                  <a:cubicBezTo>
                    <a:pt x="698" y="18"/>
                    <a:pt x="698" y="18"/>
                    <a:pt x="698" y="18"/>
                  </a:cubicBezTo>
                  <a:cubicBezTo>
                    <a:pt x="1169" y="18"/>
                    <a:pt x="1169" y="18"/>
                    <a:pt x="1169" y="18"/>
                  </a:cubicBezTo>
                  <a:cubicBezTo>
                    <a:pt x="1169" y="416"/>
                    <a:pt x="1169" y="416"/>
                    <a:pt x="1169" y="416"/>
                  </a:cubicBezTo>
                  <a:cubicBezTo>
                    <a:pt x="1169" y="416"/>
                    <a:pt x="1169" y="416"/>
                    <a:pt x="1169" y="416"/>
                  </a:cubicBezTo>
                  <a:close/>
                  <a:moveTo>
                    <a:pt x="1094" y="697"/>
                  </a:moveTo>
                  <a:cubicBezTo>
                    <a:pt x="1143" y="521"/>
                    <a:pt x="1143" y="521"/>
                    <a:pt x="1143" y="521"/>
                  </a:cubicBezTo>
                  <a:cubicBezTo>
                    <a:pt x="1145" y="697"/>
                    <a:pt x="1145" y="697"/>
                    <a:pt x="1145" y="697"/>
                  </a:cubicBezTo>
                  <a:cubicBezTo>
                    <a:pt x="1094" y="697"/>
                    <a:pt x="1094" y="697"/>
                    <a:pt x="1094" y="697"/>
                  </a:cubicBezTo>
                  <a:cubicBezTo>
                    <a:pt x="1094" y="697"/>
                    <a:pt x="1094" y="697"/>
                    <a:pt x="1094" y="697"/>
                  </a:cubicBezTo>
                  <a:close/>
                  <a:moveTo>
                    <a:pt x="751" y="630"/>
                  </a:moveTo>
                  <a:cubicBezTo>
                    <a:pt x="751" y="630"/>
                    <a:pt x="751" y="630"/>
                    <a:pt x="751" y="630"/>
                  </a:cubicBezTo>
                  <a:cubicBezTo>
                    <a:pt x="746" y="630"/>
                    <a:pt x="741" y="631"/>
                    <a:pt x="736" y="631"/>
                  </a:cubicBezTo>
                  <a:cubicBezTo>
                    <a:pt x="729" y="631"/>
                    <a:pt x="724" y="631"/>
                    <a:pt x="719" y="631"/>
                  </a:cubicBezTo>
                  <a:cubicBezTo>
                    <a:pt x="689" y="631"/>
                    <a:pt x="689" y="631"/>
                    <a:pt x="689" y="631"/>
                  </a:cubicBezTo>
                  <a:cubicBezTo>
                    <a:pt x="703" y="579"/>
                    <a:pt x="703" y="579"/>
                    <a:pt x="703" y="579"/>
                  </a:cubicBezTo>
                  <a:cubicBezTo>
                    <a:pt x="709" y="554"/>
                    <a:pt x="709" y="554"/>
                    <a:pt x="709" y="554"/>
                  </a:cubicBezTo>
                  <a:cubicBezTo>
                    <a:pt x="725" y="494"/>
                    <a:pt x="725" y="494"/>
                    <a:pt x="725" y="494"/>
                  </a:cubicBezTo>
                  <a:cubicBezTo>
                    <a:pt x="732" y="494"/>
                    <a:pt x="739" y="494"/>
                    <a:pt x="746" y="494"/>
                  </a:cubicBezTo>
                  <a:cubicBezTo>
                    <a:pt x="769" y="494"/>
                    <a:pt x="769" y="494"/>
                    <a:pt x="769" y="494"/>
                  </a:cubicBezTo>
                  <a:cubicBezTo>
                    <a:pt x="809" y="494"/>
                    <a:pt x="834" y="496"/>
                    <a:pt x="843" y="509"/>
                  </a:cubicBezTo>
                  <a:cubicBezTo>
                    <a:pt x="850" y="518"/>
                    <a:pt x="849" y="535"/>
                    <a:pt x="841" y="560"/>
                  </a:cubicBezTo>
                  <a:cubicBezTo>
                    <a:pt x="827" y="603"/>
                    <a:pt x="809" y="626"/>
                    <a:pt x="751" y="630"/>
                  </a:cubicBezTo>
                  <a:moveTo>
                    <a:pt x="620" y="441"/>
                  </a:moveTo>
                  <a:cubicBezTo>
                    <a:pt x="613" y="465"/>
                    <a:pt x="613" y="465"/>
                    <a:pt x="613" y="465"/>
                  </a:cubicBezTo>
                  <a:cubicBezTo>
                    <a:pt x="545" y="689"/>
                    <a:pt x="545" y="689"/>
                    <a:pt x="545" y="689"/>
                  </a:cubicBezTo>
                  <a:cubicBezTo>
                    <a:pt x="542" y="697"/>
                    <a:pt x="542" y="697"/>
                    <a:pt x="542" y="697"/>
                  </a:cubicBezTo>
                  <a:cubicBezTo>
                    <a:pt x="321" y="697"/>
                    <a:pt x="321" y="697"/>
                    <a:pt x="321" y="697"/>
                  </a:cubicBezTo>
                  <a:cubicBezTo>
                    <a:pt x="303" y="661"/>
                    <a:pt x="303" y="661"/>
                    <a:pt x="303" y="661"/>
                  </a:cubicBezTo>
                  <a:cubicBezTo>
                    <a:pt x="542" y="417"/>
                    <a:pt x="542" y="417"/>
                    <a:pt x="542" y="417"/>
                  </a:cubicBezTo>
                  <a:cubicBezTo>
                    <a:pt x="389" y="417"/>
                    <a:pt x="389" y="417"/>
                    <a:pt x="389" y="417"/>
                  </a:cubicBezTo>
                  <a:cubicBezTo>
                    <a:pt x="202" y="618"/>
                    <a:pt x="202" y="618"/>
                    <a:pt x="202" y="618"/>
                  </a:cubicBezTo>
                  <a:cubicBezTo>
                    <a:pt x="262" y="417"/>
                    <a:pt x="262" y="417"/>
                    <a:pt x="262" y="417"/>
                  </a:cubicBezTo>
                  <a:cubicBezTo>
                    <a:pt x="149" y="417"/>
                    <a:pt x="149" y="417"/>
                    <a:pt x="149" y="417"/>
                  </a:cubicBezTo>
                  <a:cubicBezTo>
                    <a:pt x="149" y="18"/>
                    <a:pt x="149" y="18"/>
                    <a:pt x="149" y="18"/>
                  </a:cubicBezTo>
                  <a:cubicBezTo>
                    <a:pt x="620" y="18"/>
                    <a:pt x="620" y="18"/>
                    <a:pt x="620" y="18"/>
                  </a:cubicBezTo>
                  <a:cubicBezTo>
                    <a:pt x="620" y="441"/>
                    <a:pt x="620" y="441"/>
                    <a:pt x="620" y="441"/>
                  </a:cubicBezTo>
                  <a:cubicBezTo>
                    <a:pt x="620" y="441"/>
                    <a:pt x="620" y="441"/>
                    <a:pt x="620" y="441"/>
                  </a:cubicBezTo>
                  <a:close/>
                  <a:moveTo>
                    <a:pt x="178" y="697"/>
                  </a:moveTo>
                  <a:cubicBezTo>
                    <a:pt x="179" y="695"/>
                    <a:pt x="179" y="695"/>
                    <a:pt x="179" y="695"/>
                  </a:cubicBezTo>
                  <a:cubicBezTo>
                    <a:pt x="180" y="697"/>
                    <a:pt x="180" y="697"/>
                    <a:pt x="180" y="697"/>
                  </a:cubicBezTo>
                  <a:cubicBezTo>
                    <a:pt x="178" y="697"/>
                    <a:pt x="178" y="697"/>
                    <a:pt x="178" y="697"/>
                  </a:cubicBezTo>
                  <a:cubicBezTo>
                    <a:pt x="178" y="697"/>
                    <a:pt x="178" y="697"/>
                    <a:pt x="178" y="697"/>
                  </a:cubicBezTo>
                  <a:close/>
                  <a:moveTo>
                    <a:pt x="1778" y="0"/>
                  </a:moveTo>
                  <a:cubicBezTo>
                    <a:pt x="1778" y="457"/>
                    <a:pt x="1778" y="457"/>
                    <a:pt x="1778" y="457"/>
                  </a:cubicBezTo>
                  <a:cubicBezTo>
                    <a:pt x="1763" y="469"/>
                    <a:pt x="1749" y="483"/>
                    <a:pt x="1736" y="498"/>
                  </a:cubicBezTo>
                  <a:cubicBezTo>
                    <a:pt x="1736" y="0"/>
                    <a:pt x="1736" y="0"/>
                    <a:pt x="1736" y="0"/>
                  </a:cubicBezTo>
                  <a:cubicBezTo>
                    <a:pt x="1229" y="0"/>
                    <a:pt x="1229" y="0"/>
                    <a:pt x="1229" y="0"/>
                  </a:cubicBezTo>
                  <a:cubicBezTo>
                    <a:pt x="1229" y="416"/>
                    <a:pt x="1229" y="416"/>
                    <a:pt x="1229" y="416"/>
                  </a:cubicBezTo>
                  <a:cubicBezTo>
                    <a:pt x="1187" y="416"/>
                    <a:pt x="1187" y="416"/>
                    <a:pt x="1187" y="416"/>
                  </a:cubicBezTo>
                  <a:cubicBezTo>
                    <a:pt x="1187" y="0"/>
                    <a:pt x="1187" y="0"/>
                    <a:pt x="1187" y="0"/>
                  </a:cubicBezTo>
                  <a:cubicBezTo>
                    <a:pt x="680" y="0"/>
                    <a:pt x="680" y="0"/>
                    <a:pt x="680" y="0"/>
                  </a:cubicBezTo>
                  <a:cubicBezTo>
                    <a:pt x="680" y="417"/>
                    <a:pt x="680" y="417"/>
                    <a:pt x="680" y="417"/>
                  </a:cubicBezTo>
                  <a:cubicBezTo>
                    <a:pt x="638" y="417"/>
                    <a:pt x="638" y="417"/>
                    <a:pt x="638" y="417"/>
                  </a:cubicBezTo>
                  <a:cubicBezTo>
                    <a:pt x="638" y="0"/>
                    <a:pt x="638" y="0"/>
                    <a:pt x="638" y="0"/>
                  </a:cubicBezTo>
                  <a:cubicBezTo>
                    <a:pt x="131" y="0"/>
                    <a:pt x="131" y="0"/>
                    <a:pt x="131" y="0"/>
                  </a:cubicBezTo>
                  <a:cubicBezTo>
                    <a:pt x="131" y="475"/>
                    <a:pt x="131" y="475"/>
                    <a:pt x="131" y="475"/>
                  </a:cubicBezTo>
                  <a:cubicBezTo>
                    <a:pt x="2" y="906"/>
                    <a:pt x="2" y="906"/>
                    <a:pt x="2" y="906"/>
                  </a:cubicBezTo>
                  <a:cubicBezTo>
                    <a:pt x="115" y="906"/>
                    <a:pt x="115" y="906"/>
                    <a:pt x="115" y="906"/>
                  </a:cubicBezTo>
                  <a:cubicBezTo>
                    <a:pt x="173" y="715"/>
                    <a:pt x="173" y="715"/>
                    <a:pt x="173" y="715"/>
                  </a:cubicBezTo>
                  <a:cubicBezTo>
                    <a:pt x="189" y="715"/>
                    <a:pt x="189" y="715"/>
                    <a:pt x="189" y="715"/>
                  </a:cubicBezTo>
                  <a:cubicBezTo>
                    <a:pt x="283" y="906"/>
                    <a:pt x="283" y="906"/>
                    <a:pt x="283" y="906"/>
                  </a:cubicBezTo>
                  <a:cubicBezTo>
                    <a:pt x="421" y="906"/>
                    <a:pt x="421" y="906"/>
                    <a:pt x="421" y="906"/>
                  </a:cubicBezTo>
                  <a:cubicBezTo>
                    <a:pt x="329" y="715"/>
                    <a:pt x="329" y="715"/>
                    <a:pt x="329" y="715"/>
                  </a:cubicBezTo>
                  <a:cubicBezTo>
                    <a:pt x="537" y="715"/>
                    <a:pt x="537" y="715"/>
                    <a:pt x="537" y="715"/>
                  </a:cubicBezTo>
                  <a:cubicBezTo>
                    <a:pt x="479" y="906"/>
                    <a:pt x="479" y="906"/>
                    <a:pt x="479" y="906"/>
                  </a:cubicBezTo>
                  <a:cubicBezTo>
                    <a:pt x="604" y="906"/>
                    <a:pt x="604" y="906"/>
                    <a:pt x="604" y="906"/>
                  </a:cubicBezTo>
                  <a:cubicBezTo>
                    <a:pt x="661" y="715"/>
                    <a:pt x="661" y="715"/>
                    <a:pt x="661" y="715"/>
                  </a:cubicBezTo>
                  <a:cubicBezTo>
                    <a:pt x="688" y="715"/>
                    <a:pt x="688" y="715"/>
                    <a:pt x="688" y="715"/>
                  </a:cubicBezTo>
                  <a:cubicBezTo>
                    <a:pt x="688" y="715"/>
                    <a:pt x="688" y="715"/>
                    <a:pt x="688" y="715"/>
                  </a:cubicBezTo>
                  <a:cubicBezTo>
                    <a:pt x="727" y="715"/>
                    <a:pt x="727" y="715"/>
                    <a:pt x="727" y="715"/>
                  </a:cubicBezTo>
                  <a:cubicBezTo>
                    <a:pt x="730" y="715"/>
                    <a:pt x="730" y="715"/>
                    <a:pt x="730" y="715"/>
                  </a:cubicBezTo>
                  <a:cubicBezTo>
                    <a:pt x="965" y="715"/>
                    <a:pt x="965" y="715"/>
                    <a:pt x="965" y="715"/>
                  </a:cubicBezTo>
                  <a:cubicBezTo>
                    <a:pt x="910" y="905"/>
                    <a:pt x="910" y="905"/>
                    <a:pt x="910" y="905"/>
                  </a:cubicBezTo>
                  <a:cubicBezTo>
                    <a:pt x="1035" y="905"/>
                    <a:pt x="1035" y="905"/>
                    <a:pt x="1035" y="905"/>
                  </a:cubicBezTo>
                  <a:cubicBezTo>
                    <a:pt x="1088" y="715"/>
                    <a:pt x="1088" y="715"/>
                    <a:pt x="1088" y="715"/>
                  </a:cubicBezTo>
                  <a:cubicBezTo>
                    <a:pt x="1145" y="715"/>
                    <a:pt x="1145" y="715"/>
                    <a:pt x="1145" y="715"/>
                  </a:cubicBezTo>
                  <a:cubicBezTo>
                    <a:pt x="1146" y="905"/>
                    <a:pt x="1146" y="905"/>
                    <a:pt x="1146" y="905"/>
                  </a:cubicBezTo>
                  <a:cubicBezTo>
                    <a:pt x="1252" y="905"/>
                    <a:pt x="1252" y="905"/>
                    <a:pt x="1252" y="905"/>
                  </a:cubicBezTo>
                  <a:cubicBezTo>
                    <a:pt x="1372" y="715"/>
                    <a:pt x="1372" y="715"/>
                    <a:pt x="1372" y="715"/>
                  </a:cubicBezTo>
                  <a:cubicBezTo>
                    <a:pt x="1451" y="715"/>
                    <a:pt x="1451" y="715"/>
                    <a:pt x="1451" y="715"/>
                  </a:cubicBezTo>
                  <a:cubicBezTo>
                    <a:pt x="1410" y="905"/>
                    <a:pt x="1410" y="905"/>
                    <a:pt x="1410" y="905"/>
                  </a:cubicBezTo>
                  <a:cubicBezTo>
                    <a:pt x="1534" y="905"/>
                    <a:pt x="1534" y="905"/>
                    <a:pt x="1534" y="905"/>
                  </a:cubicBezTo>
                  <a:cubicBezTo>
                    <a:pt x="1574" y="715"/>
                    <a:pt x="1574" y="715"/>
                    <a:pt x="1574" y="715"/>
                  </a:cubicBezTo>
                  <a:cubicBezTo>
                    <a:pt x="1645" y="715"/>
                    <a:pt x="1645" y="715"/>
                    <a:pt x="1645" y="715"/>
                  </a:cubicBezTo>
                  <a:cubicBezTo>
                    <a:pt x="1643" y="774"/>
                    <a:pt x="1658" y="827"/>
                    <a:pt x="1697" y="863"/>
                  </a:cubicBezTo>
                  <a:cubicBezTo>
                    <a:pt x="1745" y="907"/>
                    <a:pt x="1818" y="916"/>
                    <a:pt x="1872" y="916"/>
                  </a:cubicBezTo>
                  <a:cubicBezTo>
                    <a:pt x="1947" y="916"/>
                    <a:pt x="2024" y="905"/>
                    <a:pt x="2102" y="888"/>
                  </a:cubicBezTo>
                  <a:cubicBezTo>
                    <a:pt x="2145" y="715"/>
                    <a:pt x="2145" y="715"/>
                    <a:pt x="2145" y="715"/>
                  </a:cubicBezTo>
                  <a:cubicBezTo>
                    <a:pt x="2285" y="715"/>
                    <a:pt x="2285" y="715"/>
                    <a:pt x="2285" y="715"/>
                  </a:cubicBezTo>
                  <a:cubicBezTo>
                    <a:pt x="2285" y="0"/>
                    <a:pt x="2285" y="0"/>
                    <a:pt x="2285" y="0"/>
                  </a:cubicBezTo>
                  <a:cubicBezTo>
                    <a:pt x="1778" y="0"/>
                    <a:pt x="1778" y="0"/>
                    <a:pt x="1778" y="0"/>
                  </a:cubicBezTo>
                  <a:cubicBezTo>
                    <a:pt x="1778" y="0"/>
                    <a:pt x="1778" y="0"/>
                    <a:pt x="1778" y="0"/>
                  </a:cubicBezTo>
                  <a:close/>
                  <a:moveTo>
                    <a:pt x="222" y="1195"/>
                  </a:moveTo>
                  <a:cubicBezTo>
                    <a:pt x="203" y="1286"/>
                    <a:pt x="203" y="1286"/>
                    <a:pt x="203" y="1286"/>
                  </a:cubicBezTo>
                  <a:cubicBezTo>
                    <a:pt x="200" y="1299"/>
                    <a:pt x="196" y="1320"/>
                    <a:pt x="220" y="1320"/>
                  </a:cubicBezTo>
                  <a:cubicBezTo>
                    <a:pt x="249" y="1320"/>
                    <a:pt x="253" y="1298"/>
                    <a:pt x="259" y="1272"/>
                  </a:cubicBezTo>
                  <a:cubicBezTo>
                    <a:pt x="275" y="1195"/>
                    <a:pt x="275" y="1195"/>
                    <a:pt x="275" y="1195"/>
                  </a:cubicBezTo>
                  <a:cubicBezTo>
                    <a:pt x="321" y="1195"/>
                    <a:pt x="321" y="1195"/>
                    <a:pt x="321" y="1195"/>
                  </a:cubicBezTo>
                  <a:cubicBezTo>
                    <a:pt x="300" y="1296"/>
                    <a:pt x="300" y="1296"/>
                    <a:pt x="300" y="1296"/>
                  </a:cubicBezTo>
                  <a:cubicBezTo>
                    <a:pt x="294" y="1329"/>
                    <a:pt x="293" y="1333"/>
                    <a:pt x="292" y="1337"/>
                  </a:cubicBezTo>
                  <a:cubicBezTo>
                    <a:pt x="292" y="1341"/>
                    <a:pt x="291" y="1344"/>
                    <a:pt x="291" y="1348"/>
                  </a:cubicBezTo>
                  <a:cubicBezTo>
                    <a:pt x="247" y="1348"/>
                    <a:pt x="247" y="1348"/>
                    <a:pt x="247" y="1348"/>
                  </a:cubicBezTo>
                  <a:cubicBezTo>
                    <a:pt x="250" y="1328"/>
                    <a:pt x="250" y="1328"/>
                    <a:pt x="250" y="1328"/>
                  </a:cubicBezTo>
                  <a:cubicBezTo>
                    <a:pt x="244" y="1334"/>
                    <a:pt x="229" y="1352"/>
                    <a:pt x="200" y="1352"/>
                  </a:cubicBezTo>
                  <a:cubicBezTo>
                    <a:pt x="179" y="1352"/>
                    <a:pt x="164" y="1343"/>
                    <a:pt x="158" y="1331"/>
                  </a:cubicBezTo>
                  <a:cubicBezTo>
                    <a:pt x="151" y="1319"/>
                    <a:pt x="155" y="1297"/>
                    <a:pt x="157" y="1290"/>
                  </a:cubicBezTo>
                  <a:cubicBezTo>
                    <a:pt x="177" y="1195"/>
                    <a:pt x="177" y="1195"/>
                    <a:pt x="177" y="1195"/>
                  </a:cubicBezTo>
                  <a:cubicBezTo>
                    <a:pt x="222" y="1195"/>
                    <a:pt x="222" y="1195"/>
                    <a:pt x="222" y="1195"/>
                  </a:cubicBezTo>
                  <a:cubicBezTo>
                    <a:pt x="222" y="1195"/>
                    <a:pt x="222" y="1195"/>
                    <a:pt x="222" y="1195"/>
                  </a:cubicBezTo>
                  <a:close/>
                  <a:moveTo>
                    <a:pt x="514" y="1225"/>
                  </a:moveTo>
                  <a:cubicBezTo>
                    <a:pt x="550" y="1225"/>
                    <a:pt x="550" y="1225"/>
                    <a:pt x="550" y="1225"/>
                  </a:cubicBezTo>
                  <a:cubicBezTo>
                    <a:pt x="556" y="1196"/>
                    <a:pt x="556" y="1196"/>
                    <a:pt x="556" y="1196"/>
                  </a:cubicBezTo>
                  <a:cubicBezTo>
                    <a:pt x="520" y="1196"/>
                    <a:pt x="520" y="1196"/>
                    <a:pt x="520" y="1196"/>
                  </a:cubicBezTo>
                  <a:cubicBezTo>
                    <a:pt x="530" y="1149"/>
                    <a:pt x="530" y="1149"/>
                    <a:pt x="530" y="1149"/>
                  </a:cubicBezTo>
                  <a:cubicBezTo>
                    <a:pt x="482" y="1166"/>
                    <a:pt x="482" y="1166"/>
                    <a:pt x="482" y="1166"/>
                  </a:cubicBezTo>
                  <a:cubicBezTo>
                    <a:pt x="475" y="1196"/>
                    <a:pt x="475" y="1196"/>
                    <a:pt x="475" y="1196"/>
                  </a:cubicBezTo>
                  <a:cubicBezTo>
                    <a:pt x="414" y="1196"/>
                    <a:pt x="414" y="1196"/>
                    <a:pt x="414" y="1196"/>
                  </a:cubicBezTo>
                  <a:cubicBezTo>
                    <a:pt x="424" y="1149"/>
                    <a:pt x="424" y="1149"/>
                    <a:pt x="424" y="1149"/>
                  </a:cubicBezTo>
                  <a:cubicBezTo>
                    <a:pt x="376" y="1166"/>
                    <a:pt x="376" y="1166"/>
                    <a:pt x="376" y="1166"/>
                  </a:cubicBezTo>
                  <a:cubicBezTo>
                    <a:pt x="369" y="1196"/>
                    <a:pt x="369" y="1196"/>
                    <a:pt x="369" y="1196"/>
                  </a:cubicBezTo>
                  <a:cubicBezTo>
                    <a:pt x="340" y="1196"/>
                    <a:pt x="340" y="1196"/>
                    <a:pt x="340" y="1196"/>
                  </a:cubicBezTo>
                  <a:cubicBezTo>
                    <a:pt x="333" y="1225"/>
                    <a:pt x="333" y="1225"/>
                    <a:pt x="333" y="1225"/>
                  </a:cubicBezTo>
                  <a:cubicBezTo>
                    <a:pt x="363" y="1225"/>
                    <a:pt x="363" y="1225"/>
                    <a:pt x="363" y="1225"/>
                  </a:cubicBezTo>
                  <a:cubicBezTo>
                    <a:pt x="345" y="1310"/>
                    <a:pt x="345" y="1310"/>
                    <a:pt x="345" y="1310"/>
                  </a:cubicBezTo>
                  <a:cubicBezTo>
                    <a:pt x="342" y="1322"/>
                    <a:pt x="336" y="1351"/>
                    <a:pt x="382" y="1351"/>
                  </a:cubicBezTo>
                  <a:cubicBezTo>
                    <a:pt x="389" y="1351"/>
                    <a:pt x="402" y="1350"/>
                    <a:pt x="417" y="1346"/>
                  </a:cubicBezTo>
                  <a:cubicBezTo>
                    <a:pt x="424" y="1317"/>
                    <a:pt x="424" y="1317"/>
                    <a:pt x="424" y="1317"/>
                  </a:cubicBezTo>
                  <a:cubicBezTo>
                    <a:pt x="418" y="1317"/>
                    <a:pt x="415" y="1317"/>
                    <a:pt x="408" y="1317"/>
                  </a:cubicBezTo>
                  <a:cubicBezTo>
                    <a:pt x="388" y="1317"/>
                    <a:pt x="391" y="1309"/>
                    <a:pt x="393" y="1295"/>
                  </a:cubicBezTo>
                  <a:cubicBezTo>
                    <a:pt x="408" y="1225"/>
                    <a:pt x="408" y="1225"/>
                    <a:pt x="408" y="1225"/>
                  </a:cubicBezTo>
                  <a:cubicBezTo>
                    <a:pt x="469" y="1225"/>
                    <a:pt x="469" y="1225"/>
                    <a:pt x="469" y="1225"/>
                  </a:cubicBezTo>
                  <a:cubicBezTo>
                    <a:pt x="451" y="1310"/>
                    <a:pt x="451" y="1310"/>
                    <a:pt x="451" y="1310"/>
                  </a:cubicBezTo>
                  <a:cubicBezTo>
                    <a:pt x="448" y="1322"/>
                    <a:pt x="442" y="1351"/>
                    <a:pt x="488" y="1351"/>
                  </a:cubicBezTo>
                  <a:cubicBezTo>
                    <a:pt x="495" y="1351"/>
                    <a:pt x="508" y="1350"/>
                    <a:pt x="523" y="1346"/>
                  </a:cubicBezTo>
                  <a:cubicBezTo>
                    <a:pt x="530" y="1317"/>
                    <a:pt x="530" y="1317"/>
                    <a:pt x="530" y="1317"/>
                  </a:cubicBezTo>
                  <a:cubicBezTo>
                    <a:pt x="524" y="1317"/>
                    <a:pt x="521" y="1317"/>
                    <a:pt x="514" y="1317"/>
                  </a:cubicBezTo>
                  <a:cubicBezTo>
                    <a:pt x="494" y="1317"/>
                    <a:pt x="496" y="1309"/>
                    <a:pt x="499" y="1295"/>
                  </a:cubicBezTo>
                  <a:cubicBezTo>
                    <a:pt x="514" y="1225"/>
                    <a:pt x="514" y="1225"/>
                    <a:pt x="514" y="1225"/>
                  </a:cubicBezTo>
                  <a:cubicBezTo>
                    <a:pt x="514" y="1225"/>
                    <a:pt x="514" y="1225"/>
                    <a:pt x="514" y="1225"/>
                  </a:cubicBezTo>
                  <a:close/>
                  <a:moveTo>
                    <a:pt x="579" y="1194"/>
                  </a:moveTo>
                  <a:cubicBezTo>
                    <a:pt x="624" y="1194"/>
                    <a:pt x="624" y="1194"/>
                    <a:pt x="624" y="1194"/>
                  </a:cubicBezTo>
                  <a:cubicBezTo>
                    <a:pt x="591" y="1348"/>
                    <a:pt x="591" y="1348"/>
                    <a:pt x="591" y="1348"/>
                  </a:cubicBezTo>
                  <a:cubicBezTo>
                    <a:pt x="546" y="1348"/>
                    <a:pt x="546" y="1348"/>
                    <a:pt x="546" y="1348"/>
                  </a:cubicBezTo>
                  <a:cubicBezTo>
                    <a:pt x="579" y="1194"/>
                    <a:pt x="579" y="1194"/>
                    <a:pt x="579" y="1194"/>
                  </a:cubicBezTo>
                  <a:cubicBezTo>
                    <a:pt x="579" y="1194"/>
                    <a:pt x="579" y="1194"/>
                    <a:pt x="579" y="1194"/>
                  </a:cubicBezTo>
                  <a:close/>
                  <a:moveTo>
                    <a:pt x="591" y="1129"/>
                  </a:moveTo>
                  <a:cubicBezTo>
                    <a:pt x="640" y="1129"/>
                    <a:pt x="640" y="1129"/>
                    <a:pt x="640" y="1129"/>
                  </a:cubicBezTo>
                  <a:cubicBezTo>
                    <a:pt x="631" y="1168"/>
                    <a:pt x="631" y="1168"/>
                    <a:pt x="631" y="1168"/>
                  </a:cubicBezTo>
                  <a:cubicBezTo>
                    <a:pt x="583" y="1168"/>
                    <a:pt x="583" y="1168"/>
                    <a:pt x="583" y="1168"/>
                  </a:cubicBezTo>
                  <a:cubicBezTo>
                    <a:pt x="591" y="1129"/>
                    <a:pt x="591" y="1129"/>
                    <a:pt x="591" y="1129"/>
                  </a:cubicBezTo>
                  <a:cubicBezTo>
                    <a:pt x="591" y="1129"/>
                    <a:pt x="591" y="1129"/>
                    <a:pt x="591" y="1129"/>
                  </a:cubicBezTo>
                  <a:close/>
                  <a:moveTo>
                    <a:pt x="653" y="1222"/>
                  </a:moveTo>
                  <a:cubicBezTo>
                    <a:pt x="654" y="1221"/>
                    <a:pt x="657" y="1205"/>
                    <a:pt x="659" y="1194"/>
                  </a:cubicBezTo>
                  <a:cubicBezTo>
                    <a:pt x="702" y="1194"/>
                    <a:pt x="702" y="1194"/>
                    <a:pt x="702" y="1194"/>
                  </a:cubicBezTo>
                  <a:cubicBezTo>
                    <a:pt x="698" y="1217"/>
                    <a:pt x="698" y="1217"/>
                    <a:pt x="698" y="1217"/>
                  </a:cubicBezTo>
                  <a:cubicBezTo>
                    <a:pt x="704" y="1210"/>
                    <a:pt x="720" y="1191"/>
                    <a:pt x="753" y="1191"/>
                  </a:cubicBezTo>
                  <a:cubicBezTo>
                    <a:pt x="784" y="1191"/>
                    <a:pt x="793" y="1209"/>
                    <a:pt x="794" y="1220"/>
                  </a:cubicBezTo>
                  <a:cubicBezTo>
                    <a:pt x="796" y="1229"/>
                    <a:pt x="795" y="1236"/>
                    <a:pt x="789" y="1265"/>
                  </a:cubicBezTo>
                  <a:cubicBezTo>
                    <a:pt x="771" y="1348"/>
                    <a:pt x="771" y="1348"/>
                    <a:pt x="771" y="1348"/>
                  </a:cubicBezTo>
                  <a:cubicBezTo>
                    <a:pt x="725" y="1348"/>
                    <a:pt x="725" y="1348"/>
                    <a:pt x="725" y="1348"/>
                  </a:cubicBezTo>
                  <a:cubicBezTo>
                    <a:pt x="746" y="1253"/>
                    <a:pt x="746" y="1253"/>
                    <a:pt x="746" y="1253"/>
                  </a:cubicBezTo>
                  <a:cubicBezTo>
                    <a:pt x="747" y="1246"/>
                    <a:pt x="748" y="1241"/>
                    <a:pt x="746" y="1236"/>
                  </a:cubicBezTo>
                  <a:cubicBezTo>
                    <a:pt x="745" y="1230"/>
                    <a:pt x="739" y="1223"/>
                    <a:pt x="728" y="1223"/>
                  </a:cubicBezTo>
                  <a:cubicBezTo>
                    <a:pt x="718" y="1223"/>
                    <a:pt x="708" y="1227"/>
                    <a:pt x="702" y="1235"/>
                  </a:cubicBezTo>
                  <a:cubicBezTo>
                    <a:pt x="698" y="1239"/>
                    <a:pt x="694" y="1246"/>
                    <a:pt x="691" y="1258"/>
                  </a:cubicBezTo>
                  <a:cubicBezTo>
                    <a:pt x="672" y="1348"/>
                    <a:pt x="672" y="1348"/>
                    <a:pt x="672" y="1348"/>
                  </a:cubicBezTo>
                  <a:cubicBezTo>
                    <a:pt x="627" y="1348"/>
                    <a:pt x="627" y="1348"/>
                    <a:pt x="627" y="1348"/>
                  </a:cubicBezTo>
                  <a:cubicBezTo>
                    <a:pt x="653" y="1222"/>
                    <a:pt x="653" y="1222"/>
                    <a:pt x="653" y="1222"/>
                  </a:cubicBezTo>
                  <a:cubicBezTo>
                    <a:pt x="653" y="1222"/>
                    <a:pt x="653" y="1222"/>
                    <a:pt x="653" y="1222"/>
                  </a:cubicBezTo>
                  <a:close/>
                  <a:moveTo>
                    <a:pt x="985" y="1196"/>
                  </a:moveTo>
                  <a:cubicBezTo>
                    <a:pt x="981" y="1207"/>
                    <a:pt x="978" y="1218"/>
                    <a:pt x="975" y="1233"/>
                  </a:cubicBezTo>
                  <a:cubicBezTo>
                    <a:pt x="951" y="1346"/>
                    <a:pt x="951" y="1346"/>
                    <a:pt x="951" y="1346"/>
                  </a:cubicBezTo>
                  <a:cubicBezTo>
                    <a:pt x="939" y="1403"/>
                    <a:pt x="891" y="1409"/>
                    <a:pt x="861" y="1409"/>
                  </a:cubicBezTo>
                  <a:cubicBezTo>
                    <a:pt x="839" y="1409"/>
                    <a:pt x="797" y="1406"/>
                    <a:pt x="804" y="1359"/>
                  </a:cubicBezTo>
                  <a:cubicBezTo>
                    <a:pt x="847" y="1359"/>
                    <a:pt x="847" y="1359"/>
                    <a:pt x="847" y="1359"/>
                  </a:cubicBezTo>
                  <a:cubicBezTo>
                    <a:pt x="847" y="1362"/>
                    <a:pt x="847" y="1367"/>
                    <a:pt x="850" y="1372"/>
                  </a:cubicBezTo>
                  <a:cubicBezTo>
                    <a:pt x="852" y="1376"/>
                    <a:pt x="858" y="1380"/>
                    <a:pt x="869" y="1380"/>
                  </a:cubicBezTo>
                  <a:cubicBezTo>
                    <a:pt x="883" y="1380"/>
                    <a:pt x="896" y="1374"/>
                    <a:pt x="902" y="1360"/>
                  </a:cubicBezTo>
                  <a:cubicBezTo>
                    <a:pt x="905" y="1353"/>
                    <a:pt x="906" y="1347"/>
                    <a:pt x="912" y="1324"/>
                  </a:cubicBezTo>
                  <a:cubicBezTo>
                    <a:pt x="893" y="1343"/>
                    <a:pt x="877" y="1345"/>
                    <a:pt x="866" y="1345"/>
                  </a:cubicBezTo>
                  <a:cubicBezTo>
                    <a:pt x="822" y="1345"/>
                    <a:pt x="809" y="1307"/>
                    <a:pt x="817" y="1270"/>
                  </a:cubicBezTo>
                  <a:cubicBezTo>
                    <a:pt x="825" y="1231"/>
                    <a:pt x="855" y="1194"/>
                    <a:pt x="899" y="1194"/>
                  </a:cubicBezTo>
                  <a:cubicBezTo>
                    <a:pt x="927" y="1194"/>
                    <a:pt x="934" y="1209"/>
                    <a:pt x="937" y="1216"/>
                  </a:cubicBezTo>
                  <a:cubicBezTo>
                    <a:pt x="943" y="1196"/>
                    <a:pt x="943" y="1196"/>
                    <a:pt x="943" y="1196"/>
                  </a:cubicBezTo>
                  <a:cubicBezTo>
                    <a:pt x="985" y="1196"/>
                    <a:pt x="985" y="1196"/>
                    <a:pt x="985" y="1196"/>
                  </a:cubicBezTo>
                  <a:cubicBezTo>
                    <a:pt x="985" y="1196"/>
                    <a:pt x="985" y="1196"/>
                    <a:pt x="985" y="1196"/>
                  </a:cubicBezTo>
                  <a:close/>
                  <a:moveTo>
                    <a:pt x="883" y="1315"/>
                  </a:moveTo>
                  <a:cubicBezTo>
                    <a:pt x="914" y="1315"/>
                    <a:pt x="922" y="1277"/>
                    <a:pt x="924" y="1271"/>
                  </a:cubicBezTo>
                  <a:cubicBezTo>
                    <a:pt x="927" y="1253"/>
                    <a:pt x="930" y="1224"/>
                    <a:pt x="903" y="1224"/>
                  </a:cubicBezTo>
                  <a:cubicBezTo>
                    <a:pt x="886" y="1224"/>
                    <a:pt x="869" y="1237"/>
                    <a:pt x="862" y="1270"/>
                  </a:cubicBezTo>
                  <a:cubicBezTo>
                    <a:pt x="861" y="1277"/>
                    <a:pt x="853" y="1315"/>
                    <a:pt x="883" y="1315"/>
                  </a:cubicBezTo>
                  <a:moveTo>
                    <a:pt x="1164" y="1346"/>
                  </a:moveTo>
                  <a:cubicBezTo>
                    <a:pt x="1149" y="1350"/>
                    <a:pt x="1136" y="1351"/>
                    <a:pt x="1129" y="1351"/>
                  </a:cubicBezTo>
                  <a:cubicBezTo>
                    <a:pt x="1083" y="1351"/>
                    <a:pt x="1089" y="1322"/>
                    <a:pt x="1092" y="1310"/>
                  </a:cubicBezTo>
                  <a:cubicBezTo>
                    <a:pt x="1110" y="1225"/>
                    <a:pt x="1110" y="1225"/>
                    <a:pt x="1110" y="1225"/>
                  </a:cubicBezTo>
                  <a:cubicBezTo>
                    <a:pt x="1080" y="1225"/>
                    <a:pt x="1080" y="1225"/>
                    <a:pt x="1080" y="1225"/>
                  </a:cubicBezTo>
                  <a:cubicBezTo>
                    <a:pt x="1087" y="1196"/>
                    <a:pt x="1087" y="1196"/>
                    <a:pt x="1087" y="1196"/>
                  </a:cubicBezTo>
                  <a:cubicBezTo>
                    <a:pt x="1116" y="1196"/>
                    <a:pt x="1116" y="1196"/>
                    <a:pt x="1116" y="1196"/>
                  </a:cubicBezTo>
                  <a:cubicBezTo>
                    <a:pt x="1123" y="1166"/>
                    <a:pt x="1123" y="1166"/>
                    <a:pt x="1123" y="1166"/>
                  </a:cubicBezTo>
                  <a:cubicBezTo>
                    <a:pt x="1171" y="1149"/>
                    <a:pt x="1171" y="1149"/>
                    <a:pt x="1171" y="1149"/>
                  </a:cubicBezTo>
                  <a:cubicBezTo>
                    <a:pt x="1161" y="1196"/>
                    <a:pt x="1161" y="1196"/>
                    <a:pt x="1161" y="1196"/>
                  </a:cubicBezTo>
                  <a:cubicBezTo>
                    <a:pt x="1198" y="1196"/>
                    <a:pt x="1198" y="1196"/>
                    <a:pt x="1198" y="1196"/>
                  </a:cubicBezTo>
                  <a:cubicBezTo>
                    <a:pt x="1191" y="1225"/>
                    <a:pt x="1191" y="1225"/>
                    <a:pt x="1191" y="1225"/>
                  </a:cubicBezTo>
                  <a:cubicBezTo>
                    <a:pt x="1155" y="1225"/>
                    <a:pt x="1155" y="1225"/>
                    <a:pt x="1155" y="1225"/>
                  </a:cubicBezTo>
                  <a:cubicBezTo>
                    <a:pt x="1140" y="1295"/>
                    <a:pt x="1140" y="1295"/>
                    <a:pt x="1140" y="1295"/>
                  </a:cubicBezTo>
                  <a:cubicBezTo>
                    <a:pt x="1137" y="1309"/>
                    <a:pt x="1135" y="1317"/>
                    <a:pt x="1155" y="1317"/>
                  </a:cubicBezTo>
                  <a:cubicBezTo>
                    <a:pt x="1162" y="1317"/>
                    <a:pt x="1165" y="1317"/>
                    <a:pt x="1171" y="1317"/>
                  </a:cubicBezTo>
                  <a:cubicBezTo>
                    <a:pt x="1164" y="1346"/>
                    <a:pt x="1164" y="1346"/>
                    <a:pt x="1164" y="1346"/>
                  </a:cubicBezTo>
                  <a:cubicBezTo>
                    <a:pt x="1164" y="1346"/>
                    <a:pt x="1164" y="1346"/>
                    <a:pt x="1164" y="1346"/>
                  </a:cubicBezTo>
                  <a:close/>
                  <a:moveTo>
                    <a:pt x="1235" y="1129"/>
                  </a:moveTo>
                  <a:cubicBezTo>
                    <a:pt x="1280" y="1129"/>
                    <a:pt x="1280" y="1129"/>
                    <a:pt x="1280" y="1129"/>
                  </a:cubicBezTo>
                  <a:cubicBezTo>
                    <a:pt x="1261" y="1216"/>
                    <a:pt x="1261" y="1216"/>
                    <a:pt x="1261" y="1216"/>
                  </a:cubicBezTo>
                  <a:cubicBezTo>
                    <a:pt x="1268" y="1208"/>
                    <a:pt x="1283" y="1193"/>
                    <a:pt x="1311" y="1193"/>
                  </a:cubicBezTo>
                  <a:cubicBezTo>
                    <a:pt x="1334" y="1193"/>
                    <a:pt x="1346" y="1204"/>
                    <a:pt x="1351" y="1214"/>
                  </a:cubicBezTo>
                  <a:cubicBezTo>
                    <a:pt x="1355" y="1221"/>
                    <a:pt x="1356" y="1235"/>
                    <a:pt x="1352" y="1255"/>
                  </a:cubicBezTo>
                  <a:cubicBezTo>
                    <a:pt x="1332" y="1348"/>
                    <a:pt x="1332" y="1348"/>
                    <a:pt x="1332" y="1348"/>
                  </a:cubicBezTo>
                  <a:cubicBezTo>
                    <a:pt x="1288" y="1348"/>
                    <a:pt x="1288" y="1348"/>
                    <a:pt x="1288" y="1348"/>
                  </a:cubicBezTo>
                  <a:cubicBezTo>
                    <a:pt x="1307" y="1256"/>
                    <a:pt x="1307" y="1256"/>
                    <a:pt x="1307" y="1256"/>
                  </a:cubicBezTo>
                  <a:cubicBezTo>
                    <a:pt x="1309" y="1248"/>
                    <a:pt x="1314" y="1223"/>
                    <a:pt x="1289" y="1223"/>
                  </a:cubicBezTo>
                  <a:cubicBezTo>
                    <a:pt x="1276" y="1223"/>
                    <a:pt x="1259" y="1230"/>
                    <a:pt x="1253" y="1254"/>
                  </a:cubicBezTo>
                  <a:cubicBezTo>
                    <a:pt x="1234" y="1348"/>
                    <a:pt x="1234" y="1348"/>
                    <a:pt x="1234" y="1348"/>
                  </a:cubicBezTo>
                  <a:cubicBezTo>
                    <a:pt x="1189" y="1348"/>
                    <a:pt x="1189" y="1348"/>
                    <a:pt x="1189" y="1348"/>
                  </a:cubicBezTo>
                  <a:cubicBezTo>
                    <a:pt x="1235" y="1129"/>
                    <a:pt x="1235" y="1129"/>
                    <a:pt x="1235" y="1129"/>
                  </a:cubicBezTo>
                  <a:cubicBezTo>
                    <a:pt x="1235" y="1129"/>
                    <a:pt x="1235" y="1129"/>
                    <a:pt x="1235" y="1129"/>
                  </a:cubicBezTo>
                  <a:close/>
                  <a:moveTo>
                    <a:pt x="1387" y="1232"/>
                  </a:moveTo>
                  <a:cubicBezTo>
                    <a:pt x="1389" y="1225"/>
                    <a:pt x="1392" y="1203"/>
                    <a:pt x="1393" y="1194"/>
                  </a:cubicBezTo>
                  <a:cubicBezTo>
                    <a:pt x="1435" y="1194"/>
                    <a:pt x="1435" y="1194"/>
                    <a:pt x="1435" y="1194"/>
                  </a:cubicBezTo>
                  <a:cubicBezTo>
                    <a:pt x="1430" y="1223"/>
                    <a:pt x="1430" y="1223"/>
                    <a:pt x="1430" y="1223"/>
                  </a:cubicBezTo>
                  <a:cubicBezTo>
                    <a:pt x="1438" y="1211"/>
                    <a:pt x="1452" y="1192"/>
                    <a:pt x="1489" y="1194"/>
                  </a:cubicBezTo>
                  <a:cubicBezTo>
                    <a:pt x="1480" y="1234"/>
                    <a:pt x="1480" y="1234"/>
                    <a:pt x="1480" y="1234"/>
                  </a:cubicBezTo>
                  <a:cubicBezTo>
                    <a:pt x="1435" y="1230"/>
                    <a:pt x="1428" y="1253"/>
                    <a:pt x="1424" y="1273"/>
                  </a:cubicBezTo>
                  <a:cubicBezTo>
                    <a:pt x="1408" y="1348"/>
                    <a:pt x="1408" y="1348"/>
                    <a:pt x="1408" y="1348"/>
                  </a:cubicBezTo>
                  <a:cubicBezTo>
                    <a:pt x="1363" y="1348"/>
                    <a:pt x="1363" y="1348"/>
                    <a:pt x="1363" y="1348"/>
                  </a:cubicBezTo>
                  <a:cubicBezTo>
                    <a:pt x="1387" y="1232"/>
                    <a:pt x="1387" y="1232"/>
                    <a:pt x="1387" y="1232"/>
                  </a:cubicBezTo>
                  <a:cubicBezTo>
                    <a:pt x="1387" y="1232"/>
                    <a:pt x="1387" y="1232"/>
                    <a:pt x="1387" y="1232"/>
                  </a:cubicBezTo>
                  <a:close/>
                  <a:moveTo>
                    <a:pt x="1582" y="1191"/>
                  </a:moveTo>
                  <a:cubicBezTo>
                    <a:pt x="1637" y="1191"/>
                    <a:pt x="1654" y="1229"/>
                    <a:pt x="1644" y="1271"/>
                  </a:cubicBezTo>
                  <a:cubicBezTo>
                    <a:pt x="1635" y="1315"/>
                    <a:pt x="1602" y="1353"/>
                    <a:pt x="1546" y="1353"/>
                  </a:cubicBezTo>
                  <a:cubicBezTo>
                    <a:pt x="1503" y="1353"/>
                    <a:pt x="1474" y="1326"/>
                    <a:pt x="1485" y="1273"/>
                  </a:cubicBezTo>
                  <a:cubicBezTo>
                    <a:pt x="1493" y="1236"/>
                    <a:pt x="1521" y="1191"/>
                    <a:pt x="1582" y="1191"/>
                  </a:cubicBezTo>
                  <a:moveTo>
                    <a:pt x="1555" y="1322"/>
                  </a:moveTo>
                  <a:cubicBezTo>
                    <a:pt x="1574" y="1322"/>
                    <a:pt x="1590" y="1310"/>
                    <a:pt x="1599" y="1270"/>
                  </a:cubicBezTo>
                  <a:cubicBezTo>
                    <a:pt x="1603" y="1250"/>
                    <a:pt x="1605" y="1221"/>
                    <a:pt x="1575" y="1221"/>
                  </a:cubicBezTo>
                  <a:cubicBezTo>
                    <a:pt x="1543" y="1221"/>
                    <a:pt x="1534" y="1259"/>
                    <a:pt x="1531" y="1273"/>
                  </a:cubicBezTo>
                  <a:cubicBezTo>
                    <a:pt x="1524" y="1307"/>
                    <a:pt x="1532" y="1322"/>
                    <a:pt x="1555" y="1322"/>
                  </a:cubicBezTo>
                  <a:moveTo>
                    <a:pt x="1734" y="1195"/>
                  </a:moveTo>
                  <a:cubicBezTo>
                    <a:pt x="1714" y="1286"/>
                    <a:pt x="1714" y="1286"/>
                    <a:pt x="1714" y="1286"/>
                  </a:cubicBezTo>
                  <a:cubicBezTo>
                    <a:pt x="1711" y="1299"/>
                    <a:pt x="1707" y="1320"/>
                    <a:pt x="1731" y="1320"/>
                  </a:cubicBezTo>
                  <a:cubicBezTo>
                    <a:pt x="1760" y="1320"/>
                    <a:pt x="1765" y="1298"/>
                    <a:pt x="1770" y="1272"/>
                  </a:cubicBezTo>
                  <a:cubicBezTo>
                    <a:pt x="1786" y="1195"/>
                    <a:pt x="1786" y="1195"/>
                    <a:pt x="1786" y="1195"/>
                  </a:cubicBezTo>
                  <a:cubicBezTo>
                    <a:pt x="1833" y="1195"/>
                    <a:pt x="1833" y="1195"/>
                    <a:pt x="1833" y="1195"/>
                  </a:cubicBezTo>
                  <a:cubicBezTo>
                    <a:pt x="1811" y="1296"/>
                    <a:pt x="1811" y="1296"/>
                    <a:pt x="1811" y="1296"/>
                  </a:cubicBezTo>
                  <a:cubicBezTo>
                    <a:pt x="1805" y="1329"/>
                    <a:pt x="1804" y="1333"/>
                    <a:pt x="1804" y="1337"/>
                  </a:cubicBezTo>
                  <a:cubicBezTo>
                    <a:pt x="1803" y="1341"/>
                    <a:pt x="1802" y="1344"/>
                    <a:pt x="1802" y="1348"/>
                  </a:cubicBezTo>
                  <a:cubicBezTo>
                    <a:pt x="1758" y="1348"/>
                    <a:pt x="1758" y="1348"/>
                    <a:pt x="1758" y="1348"/>
                  </a:cubicBezTo>
                  <a:cubicBezTo>
                    <a:pt x="1761" y="1328"/>
                    <a:pt x="1761" y="1328"/>
                    <a:pt x="1761" y="1328"/>
                  </a:cubicBezTo>
                  <a:cubicBezTo>
                    <a:pt x="1756" y="1334"/>
                    <a:pt x="1740" y="1352"/>
                    <a:pt x="1711" y="1352"/>
                  </a:cubicBezTo>
                  <a:cubicBezTo>
                    <a:pt x="1690" y="1352"/>
                    <a:pt x="1675" y="1343"/>
                    <a:pt x="1669" y="1331"/>
                  </a:cubicBezTo>
                  <a:cubicBezTo>
                    <a:pt x="1662" y="1319"/>
                    <a:pt x="1666" y="1297"/>
                    <a:pt x="1668" y="1290"/>
                  </a:cubicBezTo>
                  <a:cubicBezTo>
                    <a:pt x="1688" y="1195"/>
                    <a:pt x="1688" y="1195"/>
                    <a:pt x="1688" y="1195"/>
                  </a:cubicBezTo>
                  <a:cubicBezTo>
                    <a:pt x="1734" y="1195"/>
                    <a:pt x="1734" y="1195"/>
                    <a:pt x="1734" y="1195"/>
                  </a:cubicBezTo>
                  <a:cubicBezTo>
                    <a:pt x="1734" y="1195"/>
                    <a:pt x="1734" y="1195"/>
                    <a:pt x="1734" y="1195"/>
                  </a:cubicBezTo>
                  <a:close/>
                  <a:moveTo>
                    <a:pt x="2010" y="1196"/>
                  </a:moveTo>
                  <a:cubicBezTo>
                    <a:pt x="2006" y="1207"/>
                    <a:pt x="2003" y="1218"/>
                    <a:pt x="2000" y="1233"/>
                  </a:cubicBezTo>
                  <a:cubicBezTo>
                    <a:pt x="1976" y="1346"/>
                    <a:pt x="1976" y="1346"/>
                    <a:pt x="1976" y="1346"/>
                  </a:cubicBezTo>
                  <a:cubicBezTo>
                    <a:pt x="1964" y="1403"/>
                    <a:pt x="1915" y="1409"/>
                    <a:pt x="1886" y="1409"/>
                  </a:cubicBezTo>
                  <a:cubicBezTo>
                    <a:pt x="1864" y="1409"/>
                    <a:pt x="1822" y="1406"/>
                    <a:pt x="1829" y="1359"/>
                  </a:cubicBezTo>
                  <a:cubicBezTo>
                    <a:pt x="1872" y="1359"/>
                    <a:pt x="1872" y="1359"/>
                    <a:pt x="1872" y="1359"/>
                  </a:cubicBezTo>
                  <a:cubicBezTo>
                    <a:pt x="1872" y="1362"/>
                    <a:pt x="1871" y="1367"/>
                    <a:pt x="1874" y="1372"/>
                  </a:cubicBezTo>
                  <a:cubicBezTo>
                    <a:pt x="1877" y="1376"/>
                    <a:pt x="1883" y="1380"/>
                    <a:pt x="1894" y="1380"/>
                  </a:cubicBezTo>
                  <a:cubicBezTo>
                    <a:pt x="1908" y="1380"/>
                    <a:pt x="1921" y="1374"/>
                    <a:pt x="1926" y="1360"/>
                  </a:cubicBezTo>
                  <a:cubicBezTo>
                    <a:pt x="1930" y="1353"/>
                    <a:pt x="1931" y="1347"/>
                    <a:pt x="1937" y="1324"/>
                  </a:cubicBezTo>
                  <a:cubicBezTo>
                    <a:pt x="1918" y="1343"/>
                    <a:pt x="1901" y="1345"/>
                    <a:pt x="1891" y="1345"/>
                  </a:cubicBezTo>
                  <a:cubicBezTo>
                    <a:pt x="1847" y="1345"/>
                    <a:pt x="1834" y="1307"/>
                    <a:pt x="1842" y="1270"/>
                  </a:cubicBezTo>
                  <a:cubicBezTo>
                    <a:pt x="1850" y="1231"/>
                    <a:pt x="1880" y="1194"/>
                    <a:pt x="1924" y="1194"/>
                  </a:cubicBezTo>
                  <a:cubicBezTo>
                    <a:pt x="1952" y="1194"/>
                    <a:pt x="1959" y="1209"/>
                    <a:pt x="1962" y="1216"/>
                  </a:cubicBezTo>
                  <a:cubicBezTo>
                    <a:pt x="1968" y="1196"/>
                    <a:pt x="1968" y="1196"/>
                    <a:pt x="1968" y="1196"/>
                  </a:cubicBezTo>
                  <a:cubicBezTo>
                    <a:pt x="2010" y="1196"/>
                    <a:pt x="2010" y="1196"/>
                    <a:pt x="2010" y="1196"/>
                  </a:cubicBezTo>
                  <a:cubicBezTo>
                    <a:pt x="2010" y="1196"/>
                    <a:pt x="2010" y="1196"/>
                    <a:pt x="2010" y="1196"/>
                  </a:cubicBezTo>
                  <a:close/>
                  <a:moveTo>
                    <a:pt x="1908" y="1315"/>
                  </a:moveTo>
                  <a:cubicBezTo>
                    <a:pt x="1939" y="1315"/>
                    <a:pt x="1947" y="1277"/>
                    <a:pt x="1948" y="1271"/>
                  </a:cubicBezTo>
                  <a:cubicBezTo>
                    <a:pt x="1952" y="1253"/>
                    <a:pt x="1955" y="1224"/>
                    <a:pt x="1928" y="1224"/>
                  </a:cubicBezTo>
                  <a:cubicBezTo>
                    <a:pt x="1911" y="1224"/>
                    <a:pt x="1894" y="1237"/>
                    <a:pt x="1887" y="1270"/>
                  </a:cubicBezTo>
                  <a:cubicBezTo>
                    <a:pt x="1885" y="1277"/>
                    <a:pt x="1878" y="1315"/>
                    <a:pt x="1908" y="1315"/>
                  </a:cubicBezTo>
                  <a:moveTo>
                    <a:pt x="2058" y="1129"/>
                  </a:moveTo>
                  <a:cubicBezTo>
                    <a:pt x="2102" y="1129"/>
                    <a:pt x="2102" y="1129"/>
                    <a:pt x="2102" y="1129"/>
                  </a:cubicBezTo>
                  <a:cubicBezTo>
                    <a:pt x="2084" y="1216"/>
                    <a:pt x="2084" y="1216"/>
                    <a:pt x="2084" y="1216"/>
                  </a:cubicBezTo>
                  <a:cubicBezTo>
                    <a:pt x="2091" y="1208"/>
                    <a:pt x="2105" y="1193"/>
                    <a:pt x="2133" y="1193"/>
                  </a:cubicBezTo>
                  <a:cubicBezTo>
                    <a:pt x="2156" y="1193"/>
                    <a:pt x="2168" y="1204"/>
                    <a:pt x="2174" y="1214"/>
                  </a:cubicBezTo>
                  <a:cubicBezTo>
                    <a:pt x="2177" y="1221"/>
                    <a:pt x="2179" y="1235"/>
                    <a:pt x="2175" y="1255"/>
                  </a:cubicBezTo>
                  <a:cubicBezTo>
                    <a:pt x="2155" y="1348"/>
                    <a:pt x="2155" y="1348"/>
                    <a:pt x="2155" y="1348"/>
                  </a:cubicBezTo>
                  <a:cubicBezTo>
                    <a:pt x="2110" y="1348"/>
                    <a:pt x="2110" y="1348"/>
                    <a:pt x="2110" y="1348"/>
                  </a:cubicBezTo>
                  <a:cubicBezTo>
                    <a:pt x="2130" y="1256"/>
                    <a:pt x="2130" y="1256"/>
                    <a:pt x="2130" y="1256"/>
                  </a:cubicBezTo>
                  <a:cubicBezTo>
                    <a:pt x="2131" y="1248"/>
                    <a:pt x="2137" y="1223"/>
                    <a:pt x="2112" y="1223"/>
                  </a:cubicBezTo>
                  <a:cubicBezTo>
                    <a:pt x="2099" y="1223"/>
                    <a:pt x="2081" y="1230"/>
                    <a:pt x="2076" y="1254"/>
                  </a:cubicBezTo>
                  <a:cubicBezTo>
                    <a:pt x="2057" y="1348"/>
                    <a:pt x="2057" y="1348"/>
                    <a:pt x="2057" y="1348"/>
                  </a:cubicBezTo>
                  <a:cubicBezTo>
                    <a:pt x="2012" y="1348"/>
                    <a:pt x="2012" y="1348"/>
                    <a:pt x="2012" y="1348"/>
                  </a:cubicBezTo>
                  <a:cubicBezTo>
                    <a:pt x="2058" y="1129"/>
                    <a:pt x="2058" y="1129"/>
                    <a:pt x="2058" y="1129"/>
                  </a:cubicBezTo>
                  <a:cubicBezTo>
                    <a:pt x="2058" y="1129"/>
                    <a:pt x="2058" y="1129"/>
                    <a:pt x="2058" y="1129"/>
                  </a:cubicBezTo>
                  <a:close/>
                  <a:moveTo>
                    <a:pt x="100" y="1249"/>
                  </a:moveTo>
                  <a:cubicBezTo>
                    <a:pt x="101" y="1244"/>
                    <a:pt x="104" y="1221"/>
                    <a:pt x="87" y="1221"/>
                  </a:cubicBezTo>
                  <a:cubicBezTo>
                    <a:pt x="66" y="1221"/>
                    <a:pt x="56" y="1253"/>
                    <a:pt x="53" y="1270"/>
                  </a:cubicBezTo>
                  <a:cubicBezTo>
                    <a:pt x="51" y="1278"/>
                    <a:pt x="46" y="1306"/>
                    <a:pt x="54" y="1317"/>
                  </a:cubicBezTo>
                  <a:cubicBezTo>
                    <a:pt x="57" y="1321"/>
                    <a:pt x="61" y="1322"/>
                    <a:pt x="65" y="1322"/>
                  </a:cubicBezTo>
                  <a:cubicBezTo>
                    <a:pt x="70" y="1322"/>
                    <a:pt x="84" y="1320"/>
                    <a:pt x="92" y="1292"/>
                  </a:cubicBezTo>
                  <a:cubicBezTo>
                    <a:pt x="136" y="1292"/>
                    <a:pt x="136" y="1292"/>
                    <a:pt x="136" y="1292"/>
                  </a:cubicBezTo>
                  <a:cubicBezTo>
                    <a:pt x="133" y="1304"/>
                    <a:pt x="128" y="1323"/>
                    <a:pt x="107" y="1337"/>
                  </a:cubicBezTo>
                  <a:cubicBezTo>
                    <a:pt x="94" y="1347"/>
                    <a:pt x="79" y="1352"/>
                    <a:pt x="60" y="1352"/>
                  </a:cubicBezTo>
                  <a:cubicBezTo>
                    <a:pt x="40" y="1352"/>
                    <a:pt x="23" y="1347"/>
                    <a:pt x="12" y="1331"/>
                  </a:cubicBezTo>
                  <a:cubicBezTo>
                    <a:pt x="2" y="1316"/>
                    <a:pt x="0" y="1296"/>
                    <a:pt x="5" y="1271"/>
                  </a:cubicBezTo>
                  <a:cubicBezTo>
                    <a:pt x="20" y="1201"/>
                    <a:pt x="74" y="1192"/>
                    <a:pt x="94" y="1192"/>
                  </a:cubicBezTo>
                  <a:cubicBezTo>
                    <a:pt x="122" y="1192"/>
                    <a:pt x="153" y="1207"/>
                    <a:pt x="144" y="1249"/>
                  </a:cubicBezTo>
                  <a:cubicBezTo>
                    <a:pt x="100" y="1249"/>
                    <a:pt x="100" y="1249"/>
                    <a:pt x="100" y="1249"/>
                  </a:cubicBezTo>
                  <a:cubicBezTo>
                    <a:pt x="100" y="1249"/>
                    <a:pt x="100" y="1249"/>
                    <a:pt x="100" y="1249"/>
                  </a:cubicBezTo>
                  <a:close/>
                  <a:moveTo>
                    <a:pt x="2378" y="1249"/>
                  </a:moveTo>
                  <a:cubicBezTo>
                    <a:pt x="2379" y="1244"/>
                    <a:pt x="2382" y="1221"/>
                    <a:pt x="2365" y="1221"/>
                  </a:cubicBezTo>
                  <a:cubicBezTo>
                    <a:pt x="2344" y="1221"/>
                    <a:pt x="2335" y="1253"/>
                    <a:pt x="2331" y="1270"/>
                  </a:cubicBezTo>
                  <a:cubicBezTo>
                    <a:pt x="2329" y="1278"/>
                    <a:pt x="2324" y="1306"/>
                    <a:pt x="2332" y="1317"/>
                  </a:cubicBezTo>
                  <a:cubicBezTo>
                    <a:pt x="2335" y="1321"/>
                    <a:pt x="2340" y="1322"/>
                    <a:pt x="2343" y="1322"/>
                  </a:cubicBezTo>
                  <a:cubicBezTo>
                    <a:pt x="2348" y="1322"/>
                    <a:pt x="2362" y="1320"/>
                    <a:pt x="2370" y="1292"/>
                  </a:cubicBezTo>
                  <a:cubicBezTo>
                    <a:pt x="2414" y="1292"/>
                    <a:pt x="2414" y="1292"/>
                    <a:pt x="2414" y="1292"/>
                  </a:cubicBezTo>
                  <a:cubicBezTo>
                    <a:pt x="2411" y="1304"/>
                    <a:pt x="2406" y="1323"/>
                    <a:pt x="2385" y="1337"/>
                  </a:cubicBezTo>
                  <a:cubicBezTo>
                    <a:pt x="2372" y="1347"/>
                    <a:pt x="2357" y="1352"/>
                    <a:pt x="2338" y="1352"/>
                  </a:cubicBezTo>
                  <a:cubicBezTo>
                    <a:pt x="2318" y="1352"/>
                    <a:pt x="2301" y="1347"/>
                    <a:pt x="2290" y="1331"/>
                  </a:cubicBezTo>
                  <a:cubicBezTo>
                    <a:pt x="2280" y="1316"/>
                    <a:pt x="2278" y="1296"/>
                    <a:pt x="2284" y="1271"/>
                  </a:cubicBezTo>
                  <a:cubicBezTo>
                    <a:pt x="2299" y="1201"/>
                    <a:pt x="2352" y="1192"/>
                    <a:pt x="2372" y="1192"/>
                  </a:cubicBezTo>
                  <a:cubicBezTo>
                    <a:pt x="2401" y="1192"/>
                    <a:pt x="2431" y="1207"/>
                    <a:pt x="2423" y="1249"/>
                  </a:cubicBezTo>
                  <a:cubicBezTo>
                    <a:pt x="2378" y="1249"/>
                    <a:pt x="2378" y="1249"/>
                    <a:pt x="2378" y="1249"/>
                  </a:cubicBezTo>
                  <a:cubicBezTo>
                    <a:pt x="2378" y="1249"/>
                    <a:pt x="2378" y="1249"/>
                    <a:pt x="2378" y="1249"/>
                  </a:cubicBezTo>
                  <a:close/>
                  <a:moveTo>
                    <a:pt x="2534" y="1191"/>
                  </a:moveTo>
                  <a:cubicBezTo>
                    <a:pt x="2589" y="1191"/>
                    <a:pt x="2606" y="1229"/>
                    <a:pt x="2597" y="1271"/>
                  </a:cubicBezTo>
                  <a:cubicBezTo>
                    <a:pt x="2587" y="1315"/>
                    <a:pt x="2554" y="1353"/>
                    <a:pt x="2498" y="1353"/>
                  </a:cubicBezTo>
                  <a:cubicBezTo>
                    <a:pt x="2454" y="1353"/>
                    <a:pt x="2426" y="1326"/>
                    <a:pt x="2437" y="1273"/>
                  </a:cubicBezTo>
                  <a:cubicBezTo>
                    <a:pt x="2445" y="1236"/>
                    <a:pt x="2474" y="1191"/>
                    <a:pt x="2534" y="1191"/>
                  </a:cubicBezTo>
                  <a:moveTo>
                    <a:pt x="2507" y="1322"/>
                  </a:moveTo>
                  <a:cubicBezTo>
                    <a:pt x="2527" y="1322"/>
                    <a:pt x="2542" y="1310"/>
                    <a:pt x="2551" y="1270"/>
                  </a:cubicBezTo>
                  <a:cubicBezTo>
                    <a:pt x="2555" y="1250"/>
                    <a:pt x="2557" y="1221"/>
                    <a:pt x="2528" y="1221"/>
                  </a:cubicBezTo>
                  <a:cubicBezTo>
                    <a:pt x="2495" y="1221"/>
                    <a:pt x="2486" y="1259"/>
                    <a:pt x="2484" y="1273"/>
                  </a:cubicBezTo>
                  <a:cubicBezTo>
                    <a:pt x="2476" y="1307"/>
                    <a:pt x="2484" y="1322"/>
                    <a:pt x="2507" y="1322"/>
                  </a:cubicBezTo>
                  <a:moveTo>
                    <a:pt x="2637" y="1223"/>
                  </a:moveTo>
                  <a:cubicBezTo>
                    <a:pt x="2639" y="1214"/>
                    <a:pt x="2640" y="1205"/>
                    <a:pt x="2641" y="1195"/>
                  </a:cubicBezTo>
                  <a:cubicBezTo>
                    <a:pt x="2685" y="1195"/>
                    <a:pt x="2685" y="1195"/>
                    <a:pt x="2685" y="1195"/>
                  </a:cubicBezTo>
                  <a:cubicBezTo>
                    <a:pt x="2682" y="1214"/>
                    <a:pt x="2682" y="1214"/>
                    <a:pt x="2682" y="1214"/>
                  </a:cubicBezTo>
                  <a:cubicBezTo>
                    <a:pt x="2688" y="1208"/>
                    <a:pt x="2704" y="1192"/>
                    <a:pt x="2734" y="1192"/>
                  </a:cubicBezTo>
                  <a:cubicBezTo>
                    <a:pt x="2769" y="1192"/>
                    <a:pt x="2775" y="1213"/>
                    <a:pt x="2776" y="1220"/>
                  </a:cubicBezTo>
                  <a:cubicBezTo>
                    <a:pt x="2795" y="1196"/>
                    <a:pt x="2816" y="1192"/>
                    <a:pt x="2832" y="1192"/>
                  </a:cubicBezTo>
                  <a:cubicBezTo>
                    <a:pt x="2862" y="1192"/>
                    <a:pt x="2871" y="1210"/>
                    <a:pt x="2873" y="1216"/>
                  </a:cubicBezTo>
                  <a:cubicBezTo>
                    <a:pt x="2878" y="1230"/>
                    <a:pt x="2874" y="1248"/>
                    <a:pt x="2871" y="1261"/>
                  </a:cubicBezTo>
                  <a:cubicBezTo>
                    <a:pt x="2853" y="1348"/>
                    <a:pt x="2853" y="1348"/>
                    <a:pt x="2853" y="1348"/>
                  </a:cubicBezTo>
                  <a:cubicBezTo>
                    <a:pt x="2807" y="1348"/>
                    <a:pt x="2807" y="1348"/>
                    <a:pt x="2807" y="1348"/>
                  </a:cubicBezTo>
                  <a:cubicBezTo>
                    <a:pt x="2827" y="1258"/>
                    <a:pt x="2827" y="1258"/>
                    <a:pt x="2827" y="1258"/>
                  </a:cubicBezTo>
                  <a:cubicBezTo>
                    <a:pt x="2830" y="1242"/>
                    <a:pt x="2832" y="1223"/>
                    <a:pt x="2808" y="1223"/>
                  </a:cubicBezTo>
                  <a:cubicBezTo>
                    <a:pt x="2781" y="1223"/>
                    <a:pt x="2775" y="1249"/>
                    <a:pt x="2771" y="1271"/>
                  </a:cubicBezTo>
                  <a:cubicBezTo>
                    <a:pt x="2754" y="1348"/>
                    <a:pt x="2754" y="1348"/>
                    <a:pt x="2754" y="1348"/>
                  </a:cubicBezTo>
                  <a:cubicBezTo>
                    <a:pt x="2709" y="1348"/>
                    <a:pt x="2709" y="1348"/>
                    <a:pt x="2709" y="1348"/>
                  </a:cubicBezTo>
                  <a:cubicBezTo>
                    <a:pt x="2728" y="1257"/>
                    <a:pt x="2728" y="1257"/>
                    <a:pt x="2728" y="1257"/>
                  </a:cubicBezTo>
                  <a:cubicBezTo>
                    <a:pt x="2731" y="1245"/>
                    <a:pt x="2735" y="1223"/>
                    <a:pt x="2710" y="1223"/>
                  </a:cubicBezTo>
                  <a:cubicBezTo>
                    <a:pt x="2682" y="1223"/>
                    <a:pt x="2677" y="1248"/>
                    <a:pt x="2674" y="1258"/>
                  </a:cubicBezTo>
                  <a:cubicBezTo>
                    <a:pt x="2655" y="1348"/>
                    <a:pt x="2655" y="1348"/>
                    <a:pt x="2655" y="1348"/>
                  </a:cubicBezTo>
                  <a:cubicBezTo>
                    <a:pt x="2610" y="1348"/>
                    <a:pt x="2610" y="1348"/>
                    <a:pt x="2610" y="1348"/>
                  </a:cubicBezTo>
                  <a:cubicBezTo>
                    <a:pt x="2637" y="1223"/>
                    <a:pt x="2637" y="1223"/>
                    <a:pt x="2637" y="1223"/>
                  </a:cubicBezTo>
                  <a:cubicBezTo>
                    <a:pt x="2637" y="1223"/>
                    <a:pt x="2637" y="1223"/>
                    <a:pt x="2637" y="1223"/>
                  </a:cubicBezTo>
                  <a:close/>
                  <a:moveTo>
                    <a:pt x="2966" y="1195"/>
                  </a:moveTo>
                  <a:cubicBezTo>
                    <a:pt x="2963" y="1216"/>
                    <a:pt x="2963" y="1216"/>
                    <a:pt x="2963" y="1216"/>
                  </a:cubicBezTo>
                  <a:cubicBezTo>
                    <a:pt x="2982" y="1192"/>
                    <a:pt x="3008" y="1192"/>
                    <a:pt x="3015" y="1192"/>
                  </a:cubicBezTo>
                  <a:cubicBezTo>
                    <a:pt x="3054" y="1192"/>
                    <a:pt x="3072" y="1221"/>
                    <a:pt x="3062" y="1268"/>
                  </a:cubicBezTo>
                  <a:cubicBezTo>
                    <a:pt x="3053" y="1312"/>
                    <a:pt x="3022" y="1350"/>
                    <a:pt x="2978" y="1350"/>
                  </a:cubicBezTo>
                  <a:cubicBezTo>
                    <a:pt x="2950" y="1350"/>
                    <a:pt x="2942" y="1335"/>
                    <a:pt x="2939" y="1330"/>
                  </a:cubicBezTo>
                  <a:cubicBezTo>
                    <a:pt x="2923" y="1407"/>
                    <a:pt x="2923" y="1407"/>
                    <a:pt x="2923" y="1407"/>
                  </a:cubicBezTo>
                  <a:cubicBezTo>
                    <a:pt x="2877" y="1407"/>
                    <a:pt x="2877" y="1407"/>
                    <a:pt x="2877" y="1407"/>
                  </a:cubicBezTo>
                  <a:cubicBezTo>
                    <a:pt x="2922" y="1195"/>
                    <a:pt x="2922" y="1195"/>
                    <a:pt x="2922" y="1195"/>
                  </a:cubicBezTo>
                  <a:cubicBezTo>
                    <a:pt x="2966" y="1195"/>
                    <a:pt x="2966" y="1195"/>
                    <a:pt x="2966" y="1195"/>
                  </a:cubicBezTo>
                  <a:cubicBezTo>
                    <a:pt x="2966" y="1195"/>
                    <a:pt x="2966" y="1195"/>
                    <a:pt x="2966" y="1195"/>
                  </a:cubicBezTo>
                  <a:close/>
                  <a:moveTo>
                    <a:pt x="3017" y="1270"/>
                  </a:moveTo>
                  <a:cubicBezTo>
                    <a:pt x="3020" y="1252"/>
                    <a:pt x="3022" y="1221"/>
                    <a:pt x="2996" y="1221"/>
                  </a:cubicBezTo>
                  <a:cubicBezTo>
                    <a:pt x="2981" y="1221"/>
                    <a:pt x="2959" y="1232"/>
                    <a:pt x="2950" y="1273"/>
                  </a:cubicBezTo>
                  <a:cubicBezTo>
                    <a:pt x="2947" y="1282"/>
                    <a:pt x="2940" y="1321"/>
                    <a:pt x="2973" y="1321"/>
                  </a:cubicBezTo>
                  <a:cubicBezTo>
                    <a:pt x="2994" y="1321"/>
                    <a:pt x="3010" y="1300"/>
                    <a:pt x="3017" y="1270"/>
                  </a:cubicBezTo>
                  <a:moveTo>
                    <a:pt x="3119" y="1129"/>
                  </a:moveTo>
                  <a:cubicBezTo>
                    <a:pt x="3164" y="1129"/>
                    <a:pt x="3164" y="1129"/>
                    <a:pt x="3164" y="1129"/>
                  </a:cubicBezTo>
                  <a:cubicBezTo>
                    <a:pt x="3117" y="1348"/>
                    <a:pt x="3117" y="1348"/>
                    <a:pt x="3117" y="1348"/>
                  </a:cubicBezTo>
                  <a:cubicBezTo>
                    <a:pt x="3072" y="1348"/>
                    <a:pt x="3072" y="1348"/>
                    <a:pt x="3072" y="1348"/>
                  </a:cubicBezTo>
                  <a:cubicBezTo>
                    <a:pt x="3119" y="1129"/>
                    <a:pt x="3119" y="1129"/>
                    <a:pt x="3119" y="1129"/>
                  </a:cubicBezTo>
                  <a:cubicBezTo>
                    <a:pt x="3119" y="1129"/>
                    <a:pt x="3119" y="1129"/>
                    <a:pt x="3119" y="1129"/>
                  </a:cubicBezTo>
                  <a:close/>
                  <a:moveTo>
                    <a:pt x="3202" y="1283"/>
                  </a:moveTo>
                  <a:cubicBezTo>
                    <a:pt x="3200" y="1293"/>
                    <a:pt x="3193" y="1324"/>
                    <a:pt x="3225" y="1324"/>
                  </a:cubicBezTo>
                  <a:cubicBezTo>
                    <a:pt x="3236" y="1324"/>
                    <a:pt x="3248" y="1319"/>
                    <a:pt x="3256" y="1303"/>
                  </a:cubicBezTo>
                  <a:cubicBezTo>
                    <a:pt x="3297" y="1303"/>
                    <a:pt x="3297" y="1303"/>
                    <a:pt x="3297" y="1303"/>
                  </a:cubicBezTo>
                  <a:cubicBezTo>
                    <a:pt x="3295" y="1310"/>
                    <a:pt x="3291" y="1323"/>
                    <a:pt x="3275" y="1336"/>
                  </a:cubicBezTo>
                  <a:cubicBezTo>
                    <a:pt x="3261" y="1348"/>
                    <a:pt x="3240" y="1354"/>
                    <a:pt x="3218" y="1354"/>
                  </a:cubicBezTo>
                  <a:cubicBezTo>
                    <a:pt x="3205" y="1354"/>
                    <a:pt x="3180" y="1351"/>
                    <a:pt x="3168" y="1335"/>
                  </a:cubicBezTo>
                  <a:cubicBezTo>
                    <a:pt x="3157" y="1320"/>
                    <a:pt x="3155" y="1299"/>
                    <a:pt x="3161" y="1275"/>
                  </a:cubicBezTo>
                  <a:cubicBezTo>
                    <a:pt x="3166" y="1250"/>
                    <a:pt x="3178" y="1220"/>
                    <a:pt x="3208" y="1202"/>
                  </a:cubicBezTo>
                  <a:cubicBezTo>
                    <a:pt x="3222" y="1194"/>
                    <a:pt x="3237" y="1190"/>
                    <a:pt x="3254" y="1190"/>
                  </a:cubicBezTo>
                  <a:cubicBezTo>
                    <a:pt x="3276" y="1190"/>
                    <a:pt x="3300" y="1198"/>
                    <a:pt x="3308" y="1227"/>
                  </a:cubicBezTo>
                  <a:cubicBezTo>
                    <a:pt x="3314" y="1248"/>
                    <a:pt x="3309" y="1270"/>
                    <a:pt x="3305" y="1283"/>
                  </a:cubicBezTo>
                  <a:cubicBezTo>
                    <a:pt x="3202" y="1283"/>
                    <a:pt x="3202" y="1283"/>
                    <a:pt x="3202" y="1283"/>
                  </a:cubicBezTo>
                  <a:cubicBezTo>
                    <a:pt x="3202" y="1283"/>
                    <a:pt x="3202" y="1283"/>
                    <a:pt x="3202" y="1283"/>
                  </a:cubicBezTo>
                  <a:close/>
                  <a:moveTo>
                    <a:pt x="3265" y="1254"/>
                  </a:moveTo>
                  <a:cubicBezTo>
                    <a:pt x="3267" y="1248"/>
                    <a:pt x="3272" y="1220"/>
                    <a:pt x="3246" y="1220"/>
                  </a:cubicBezTo>
                  <a:cubicBezTo>
                    <a:pt x="3226" y="1220"/>
                    <a:pt x="3214" y="1236"/>
                    <a:pt x="3210" y="1254"/>
                  </a:cubicBezTo>
                  <a:cubicBezTo>
                    <a:pt x="3265" y="1254"/>
                    <a:pt x="3265" y="1254"/>
                    <a:pt x="3265" y="1254"/>
                  </a:cubicBezTo>
                  <a:cubicBezTo>
                    <a:pt x="3265" y="1254"/>
                    <a:pt x="3265" y="1254"/>
                    <a:pt x="3265" y="1254"/>
                  </a:cubicBezTo>
                  <a:close/>
                  <a:moveTo>
                    <a:pt x="3383" y="1195"/>
                  </a:moveTo>
                  <a:cubicBezTo>
                    <a:pt x="3401" y="1245"/>
                    <a:pt x="3401" y="1245"/>
                    <a:pt x="3401" y="1245"/>
                  </a:cubicBezTo>
                  <a:cubicBezTo>
                    <a:pt x="3442" y="1195"/>
                    <a:pt x="3442" y="1195"/>
                    <a:pt x="3442" y="1195"/>
                  </a:cubicBezTo>
                  <a:cubicBezTo>
                    <a:pt x="3488" y="1195"/>
                    <a:pt x="3488" y="1195"/>
                    <a:pt x="3488" y="1195"/>
                  </a:cubicBezTo>
                  <a:cubicBezTo>
                    <a:pt x="3423" y="1269"/>
                    <a:pt x="3423" y="1269"/>
                    <a:pt x="3423" y="1269"/>
                  </a:cubicBezTo>
                  <a:cubicBezTo>
                    <a:pt x="3457" y="1348"/>
                    <a:pt x="3457" y="1348"/>
                    <a:pt x="3457" y="1348"/>
                  </a:cubicBezTo>
                  <a:cubicBezTo>
                    <a:pt x="3404" y="1348"/>
                    <a:pt x="3404" y="1348"/>
                    <a:pt x="3404" y="1348"/>
                  </a:cubicBezTo>
                  <a:cubicBezTo>
                    <a:pt x="3385" y="1292"/>
                    <a:pt x="3385" y="1292"/>
                    <a:pt x="3385" y="1292"/>
                  </a:cubicBezTo>
                  <a:cubicBezTo>
                    <a:pt x="3342" y="1348"/>
                    <a:pt x="3342" y="1348"/>
                    <a:pt x="3342" y="1348"/>
                  </a:cubicBezTo>
                  <a:cubicBezTo>
                    <a:pt x="3295" y="1348"/>
                    <a:pt x="3295" y="1348"/>
                    <a:pt x="3295" y="1348"/>
                  </a:cubicBezTo>
                  <a:cubicBezTo>
                    <a:pt x="3364" y="1266"/>
                    <a:pt x="3364" y="1266"/>
                    <a:pt x="3364" y="1266"/>
                  </a:cubicBezTo>
                  <a:cubicBezTo>
                    <a:pt x="3329" y="1195"/>
                    <a:pt x="3329" y="1195"/>
                    <a:pt x="3329" y="1195"/>
                  </a:cubicBezTo>
                  <a:cubicBezTo>
                    <a:pt x="3383" y="1195"/>
                    <a:pt x="3383" y="1195"/>
                    <a:pt x="3383" y="1195"/>
                  </a:cubicBezTo>
                  <a:cubicBezTo>
                    <a:pt x="3383" y="1195"/>
                    <a:pt x="3383" y="1195"/>
                    <a:pt x="3383" y="1195"/>
                  </a:cubicBezTo>
                  <a:close/>
                  <a:moveTo>
                    <a:pt x="3509" y="1194"/>
                  </a:moveTo>
                  <a:cubicBezTo>
                    <a:pt x="3554" y="1194"/>
                    <a:pt x="3554" y="1194"/>
                    <a:pt x="3554" y="1194"/>
                  </a:cubicBezTo>
                  <a:cubicBezTo>
                    <a:pt x="3521" y="1348"/>
                    <a:pt x="3521" y="1348"/>
                    <a:pt x="3521" y="1348"/>
                  </a:cubicBezTo>
                  <a:cubicBezTo>
                    <a:pt x="3476" y="1348"/>
                    <a:pt x="3476" y="1348"/>
                    <a:pt x="3476" y="1348"/>
                  </a:cubicBezTo>
                  <a:cubicBezTo>
                    <a:pt x="3509" y="1194"/>
                    <a:pt x="3509" y="1194"/>
                    <a:pt x="3509" y="1194"/>
                  </a:cubicBezTo>
                  <a:cubicBezTo>
                    <a:pt x="3509" y="1194"/>
                    <a:pt x="3509" y="1194"/>
                    <a:pt x="3509" y="1194"/>
                  </a:cubicBezTo>
                  <a:close/>
                  <a:moveTo>
                    <a:pt x="3521" y="1129"/>
                  </a:moveTo>
                  <a:cubicBezTo>
                    <a:pt x="3569" y="1129"/>
                    <a:pt x="3569" y="1129"/>
                    <a:pt x="3569" y="1129"/>
                  </a:cubicBezTo>
                  <a:cubicBezTo>
                    <a:pt x="3561" y="1168"/>
                    <a:pt x="3561" y="1168"/>
                    <a:pt x="3561" y="1168"/>
                  </a:cubicBezTo>
                  <a:cubicBezTo>
                    <a:pt x="3513" y="1168"/>
                    <a:pt x="3513" y="1168"/>
                    <a:pt x="3513" y="1168"/>
                  </a:cubicBezTo>
                  <a:cubicBezTo>
                    <a:pt x="3521" y="1129"/>
                    <a:pt x="3521" y="1129"/>
                    <a:pt x="3521" y="1129"/>
                  </a:cubicBezTo>
                  <a:cubicBezTo>
                    <a:pt x="3521" y="1129"/>
                    <a:pt x="3521" y="1129"/>
                    <a:pt x="3521" y="1129"/>
                  </a:cubicBezTo>
                  <a:close/>
                  <a:moveTo>
                    <a:pt x="3649" y="1346"/>
                  </a:moveTo>
                  <a:cubicBezTo>
                    <a:pt x="3634" y="1350"/>
                    <a:pt x="3621" y="1351"/>
                    <a:pt x="3614" y="1351"/>
                  </a:cubicBezTo>
                  <a:cubicBezTo>
                    <a:pt x="3568" y="1351"/>
                    <a:pt x="3575" y="1322"/>
                    <a:pt x="3577" y="1310"/>
                  </a:cubicBezTo>
                  <a:cubicBezTo>
                    <a:pt x="3595" y="1225"/>
                    <a:pt x="3595" y="1225"/>
                    <a:pt x="3595" y="1225"/>
                  </a:cubicBezTo>
                  <a:cubicBezTo>
                    <a:pt x="3565" y="1225"/>
                    <a:pt x="3565" y="1225"/>
                    <a:pt x="3565" y="1225"/>
                  </a:cubicBezTo>
                  <a:cubicBezTo>
                    <a:pt x="3572" y="1196"/>
                    <a:pt x="3572" y="1196"/>
                    <a:pt x="3572" y="1196"/>
                  </a:cubicBezTo>
                  <a:cubicBezTo>
                    <a:pt x="3601" y="1196"/>
                    <a:pt x="3601" y="1196"/>
                    <a:pt x="3601" y="1196"/>
                  </a:cubicBezTo>
                  <a:cubicBezTo>
                    <a:pt x="3608" y="1166"/>
                    <a:pt x="3608" y="1166"/>
                    <a:pt x="3608" y="1166"/>
                  </a:cubicBezTo>
                  <a:cubicBezTo>
                    <a:pt x="3656" y="1149"/>
                    <a:pt x="3656" y="1149"/>
                    <a:pt x="3656" y="1149"/>
                  </a:cubicBezTo>
                  <a:cubicBezTo>
                    <a:pt x="3646" y="1196"/>
                    <a:pt x="3646" y="1196"/>
                    <a:pt x="3646" y="1196"/>
                  </a:cubicBezTo>
                  <a:cubicBezTo>
                    <a:pt x="3682" y="1196"/>
                    <a:pt x="3682" y="1196"/>
                    <a:pt x="3682" y="1196"/>
                  </a:cubicBezTo>
                  <a:cubicBezTo>
                    <a:pt x="3676" y="1225"/>
                    <a:pt x="3676" y="1225"/>
                    <a:pt x="3676" y="1225"/>
                  </a:cubicBezTo>
                  <a:cubicBezTo>
                    <a:pt x="3640" y="1225"/>
                    <a:pt x="3640" y="1225"/>
                    <a:pt x="3640" y="1225"/>
                  </a:cubicBezTo>
                  <a:cubicBezTo>
                    <a:pt x="3625" y="1295"/>
                    <a:pt x="3625" y="1295"/>
                    <a:pt x="3625" y="1295"/>
                  </a:cubicBezTo>
                  <a:cubicBezTo>
                    <a:pt x="3622" y="1309"/>
                    <a:pt x="3620" y="1317"/>
                    <a:pt x="3640" y="1317"/>
                  </a:cubicBezTo>
                  <a:cubicBezTo>
                    <a:pt x="3647" y="1317"/>
                    <a:pt x="3650" y="1317"/>
                    <a:pt x="3656" y="1317"/>
                  </a:cubicBezTo>
                  <a:cubicBezTo>
                    <a:pt x="3649" y="1346"/>
                    <a:pt x="3649" y="1346"/>
                    <a:pt x="3649" y="1346"/>
                  </a:cubicBezTo>
                  <a:cubicBezTo>
                    <a:pt x="3649" y="1346"/>
                    <a:pt x="3649" y="1346"/>
                    <a:pt x="3649" y="1346"/>
                  </a:cubicBezTo>
                  <a:close/>
                  <a:moveTo>
                    <a:pt x="3741" y="1195"/>
                  </a:moveTo>
                  <a:cubicBezTo>
                    <a:pt x="3752" y="1301"/>
                    <a:pt x="3752" y="1301"/>
                    <a:pt x="3752" y="1301"/>
                  </a:cubicBezTo>
                  <a:cubicBezTo>
                    <a:pt x="3809" y="1195"/>
                    <a:pt x="3809" y="1195"/>
                    <a:pt x="3809" y="1195"/>
                  </a:cubicBezTo>
                  <a:cubicBezTo>
                    <a:pt x="3854" y="1195"/>
                    <a:pt x="3854" y="1195"/>
                    <a:pt x="3854" y="1195"/>
                  </a:cubicBezTo>
                  <a:cubicBezTo>
                    <a:pt x="3764" y="1345"/>
                    <a:pt x="3764" y="1345"/>
                    <a:pt x="3764" y="1345"/>
                  </a:cubicBezTo>
                  <a:cubicBezTo>
                    <a:pt x="3732" y="1406"/>
                    <a:pt x="3732" y="1406"/>
                    <a:pt x="3732" y="1406"/>
                  </a:cubicBezTo>
                  <a:cubicBezTo>
                    <a:pt x="3687" y="1406"/>
                    <a:pt x="3687" y="1406"/>
                    <a:pt x="3687" y="1406"/>
                  </a:cubicBezTo>
                  <a:cubicBezTo>
                    <a:pt x="3719" y="1348"/>
                    <a:pt x="3719" y="1348"/>
                    <a:pt x="3719" y="1348"/>
                  </a:cubicBezTo>
                  <a:cubicBezTo>
                    <a:pt x="3693" y="1195"/>
                    <a:pt x="3693" y="1195"/>
                    <a:pt x="3693" y="1195"/>
                  </a:cubicBezTo>
                  <a:cubicBezTo>
                    <a:pt x="3741" y="1195"/>
                    <a:pt x="3741" y="1195"/>
                    <a:pt x="3741" y="1195"/>
                  </a:cubicBezTo>
                  <a:cubicBezTo>
                    <a:pt x="3741" y="1195"/>
                    <a:pt x="3741" y="1195"/>
                    <a:pt x="3741" y="1195"/>
                  </a:cubicBezTo>
                  <a:close/>
                  <a:moveTo>
                    <a:pt x="3933" y="1145"/>
                  </a:moveTo>
                  <a:cubicBezTo>
                    <a:pt x="3899" y="1145"/>
                    <a:pt x="3899" y="1145"/>
                    <a:pt x="3899" y="1145"/>
                  </a:cubicBezTo>
                  <a:cubicBezTo>
                    <a:pt x="3902" y="1129"/>
                    <a:pt x="3902" y="1129"/>
                    <a:pt x="3902" y="1129"/>
                  </a:cubicBezTo>
                  <a:cubicBezTo>
                    <a:pt x="3990" y="1129"/>
                    <a:pt x="3990" y="1129"/>
                    <a:pt x="3990" y="1129"/>
                  </a:cubicBezTo>
                  <a:cubicBezTo>
                    <a:pt x="3987" y="1145"/>
                    <a:pt x="3987" y="1145"/>
                    <a:pt x="3987" y="1145"/>
                  </a:cubicBezTo>
                  <a:cubicBezTo>
                    <a:pt x="3953" y="1145"/>
                    <a:pt x="3953" y="1145"/>
                    <a:pt x="3953" y="1145"/>
                  </a:cubicBezTo>
                  <a:cubicBezTo>
                    <a:pt x="3936" y="1225"/>
                    <a:pt x="3936" y="1225"/>
                    <a:pt x="3936" y="1225"/>
                  </a:cubicBezTo>
                  <a:cubicBezTo>
                    <a:pt x="3916" y="1225"/>
                    <a:pt x="3916" y="1225"/>
                    <a:pt x="3916" y="1225"/>
                  </a:cubicBezTo>
                  <a:cubicBezTo>
                    <a:pt x="3933" y="1145"/>
                    <a:pt x="3933" y="1145"/>
                    <a:pt x="3933" y="1145"/>
                  </a:cubicBezTo>
                  <a:cubicBezTo>
                    <a:pt x="3933" y="1145"/>
                    <a:pt x="3933" y="1145"/>
                    <a:pt x="3933" y="1145"/>
                  </a:cubicBezTo>
                  <a:close/>
                  <a:moveTo>
                    <a:pt x="3999" y="1129"/>
                  </a:moveTo>
                  <a:cubicBezTo>
                    <a:pt x="4031" y="1129"/>
                    <a:pt x="4031" y="1129"/>
                    <a:pt x="4031" y="1129"/>
                  </a:cubicBezTo>
                  <a:cubicBezTo>
                    <a:pt x="4036" y="1200"/>
                    <a:pt x="4036" y="1200"/>
                    <a:pt x="4036" y="1200"/>
                  </a:cubicBezTo>
                  <a:cubicBezTo>
                    <a:pt x="4072" y="1129"/>
                    <a:pt x="4072" y="1129"/>
                    <a:pt x="4072" y="1129"/>
                  </a:cubicBezTo>
                  <a:cubicBezTo>
                    <a:pt x="4103" y="1129"/>
                    <a:pt x="4103" y="1129"/>
                    <a:pt x="4103" y="1129"/>
                  </a:cubicBezTo>
                  <a:cubicBezTo>
                    <a:pt x="4083" y="1225"/>
                    <a:pt x="4083" y="1225"/>
                    <a:pt x="4083" y="1225"/>
                  </a:cubicBezTo>
                  <a:cubicBezTo>
                    <a:pt x="4063" y="1225"/>
                    <a:pt x="4063" y="1225"/>
                    <a:pt x="4063" y="1225"/>
                  </a:cubicBezTo>
                  <a:cubicBezTo>
                    <a:pt x="4080" y="1143"/>
                    <a:pt x="4080" y="1143"/>
                    <a:pt x="4080" y="1143"/>
                  </a:cubicBezTo>
                  <a:cubicBezTo>
                    <a:pt x="4038" y="1225"/>
                    <a:pt x="4038" y="1225"/>
                    <a:pt x="4038" y="1225"/>
                  </a:cubicBezTo>
                  <a:cubicBezTo>
                    <a:pt x="4021" y="1225"/>
                    <a:pt x="4021" y="1225"/>
                    <a:pt x="4021" y="1225"/>
                  </a:cubicBezTo>
                  <a:cubicBezTo>
                    <a:pt x="4014" y="1143"/>
                    <a:pt x="4014" y="1143"/>
                    <a:pt x="4014" y="1143"/>
                  </a:cubicBezTo>
                  <a:cubicBezTo>
                    <a:pt x="3997" y="1225"/>
                    <a:pt x="3997" y="1225"/>
                    <a:pt x="3997" y="1225"/>
                  </a:cubicBezTo>
                  <a:cubicBezTo>
                    <a:pt x="3978" y="1225"/>
                    <a:pt x="3978" y="1225"/>
                    <a:pt x="3978" y="1225"/>
                  </a:cubicBezTo>
                  <a:cubicBezTo>
                    <a:pt x="3999" y="1129"/>
                    <a:pt x="3999" y="1129"/>
                    <a:pt x="3999" y="1129"/>
                  </a:cubicBezTo>
                  <a:cubicBezTo>
                    <a:pt x="3999" y="1129"/>
                    <a:pt x="3999" y="1129"/>
                    <a:pt x="3999" y="1129"/>
                  </a:cubicBezTo>
                  <a:close/>
                </a:path>
              </a:pathLst>
            </a:custGeom>
            <a:solidFill>
              <a:schemeClr val="bg1"/>
            </a:solidFill>
            <a:ln w="9525">
              <a:noFill/>
              <a:round/>
              <a:headEnd/>
              <a:tailEnd/>
            </a:ln>
          </p:spPr>
          <p:txBody>
            <a:bodyPr/>
            <a:lstStyle/>
            <a:p>
              <a:endParaRPr lang="en-GB" dirty="0"/>
            </a:p>
          </p:txBody>
        </p:sp>
        <p:sp>
          <p:nvSpPr>
            <p:cNvPr id="17" name="Freeform 9"/>
            <p:cNvSpPr>
              <a:spLocks noEditPoints="1"/>
            </p:cNvSpPr>
            <p:nvPr userDrawn="1"/>
          </p:nvSpPr>
          <p:spPr bwMode="gray">
            <a:xfrm>
              <a:off x="68" y="0"/>
              <a:ext cx="1723" cy="964"/>
            </a:xfrm>
            <a:custGeom>
              <a:avLst/>
              <a:gdLst>
                <a:gd name="T0" fmla="*/ 231 w 2268"/>
                <a:gd name="T1" fmla="*/ 327 h 1269"/>
                <a:gd name="T2" fmla="*/ 0 w 2268"/>
                <a:gd name="T3" fmla="*/ 327 h 1269"/>
                <a:gd name="T4" fmla="*/ 0 w 2268"/>
                <a:gd name="T5" fmla="*/ 0 h 1269"/>
                <a:gd name="T6" fmla="*/ 231 w 2268"/>
                <a:gd name="T7" fmla="*/ 0 h 1269"/>
                <a:gd name="T8" fmla="*/ 231 w 2268"/>
                <a:gd name="T9" fmla="*/ 327 h 1269"/>
                <a:gd name="T10" fmla="*/ 2268 w 2268"/>
                <a:gd name="T11" fmla="*/ 0 h 1269"/>
                <a:gd name="T12" fmla="*/ 2036 w 2268"/>
                <a:gd name="T13" fmla="*/ 0 h 1269"/>
                <a:gd name="T14" fmla="*/ 2036 w 2268"/>
                <a:gd name="T15" fmla="*/ 327 h 1269"/>
                <a:gd name="T16" fmla="*/ 2268 w 2268"/>
                <a:gd name="T17" fmla="*/ 327 h 1269"/>
                <a:gd name="T18" fmla="*/ 2268 w 2268"/>
                <a:gd name="T19" fmla="*/ 0 h 1269"/>
                <a:gd name="T20" fmla="*/ 231 w 2268"/>
                <a:gd name="T21" fmla="*/ 942 h 1269"/>
                <a:gd name="T22" fmla="*/ 0 w 2268"/>
                <a:gd name="T23" fmla="*/ 942 h 1269"/>
                <a:gd name="T24" fmla="*/ 0 w 2268"/>
                <a:gd name="T25" fmla="*/ 1269 h 1269"/>
                <a:gd name="T26" fmla="*/ 231 w 2268"/>
                <a:gd name="T27" fmla="*/ 1269 h 1269"/>
                <a:gd name="T28" fmla="*/ 231 w 2268"/>
                <a:gd name="T29" fmla="*/ 942 h 1269"/>
                <a:gd name="T30" fmla="*/ 2268 w 2268"/>
                <a:gd name="T31" fmla="*/ 942 h 1269"/>
                <a:gd name="T32" fmla="*/ 2036 w 2268"/>
                <a:gd name="T33" fmla="*/ 942 h 1269"/>
                <a:gd name="T34" fmla="*/ 2036 w 2268"/>
                <a:gd name="T35" fmla="*/ 1269 h 1269"/>
                <a:gd name="T36" fmla="*/ 2268 w 2268"/>
                <a:gd name="T37" fmla="*/ 1269 h 1269"/>
                <a:gd name="T38" fmla="*/ 2268 w 2268"/>
                <a:gd name="T39" fmla="*/ 942 h 126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268"/>
                <a:gd name="T61" fmla="*/ 0 h 1269"/>
                <a:gd name="T62" fmla="*/ 2268 w 2268"/>
                <a:gd name="T63" fmla="*/ 1269 h 126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268" h="1269">
                  <a:moveTo>
                    <a:pt x="231" y="327"/>
                  </a:moveTo>
                  <a:lnTo>
                    <a:pt x="0" y="327"/>
                  </a:lnTo>
                  <a:lnTo>
                    <a:pt x="0" y="0"/>
                  </a:lnTo>
                  <a:lnTo>
                    <a:pt x="231" y="0"/>
                  </a:lnTo>
                  <a:lnTo>
                    <a:pt x="231" y="327"/>
                  </a:lnTo>
                  <a:close/>
                  <a:moveTo>
                    <a:pt x="2268" y="0"/>
                  </a:moveTo>
                  <a:lnTo>
                    <a:pt x="2036" y="0"/>
                  </a:lnTo>
                  <a:lnTo>
                    <a:pt x="2036" y="327"/>
                  </a:lnTo>
                  <a:lnTo>
                    <a:pt x="2268" y="327"/>
                  </a:lnTo>
                  <a:lnTo>
                    <a:pt x="2268" y="0"/>
                  </a:lnTo>
                  <a:close/>
                  <a:moveTo>
                    <a:pt x="231" y="942"/>
                  </a:moveTo>
                  <a:lnTo>
                    <a:pt x="0" y="942"/>
                  </a:lnTo>
                  <a:lnTo>
                    <a:pt x="0" y="1269"/>
                  </a:lnTo>
                  <a:lnTo>
                    <a:pt x="231" y="1269"/>
                  </a:lnTo>
                  <a:lnTo>
                    <a:pt x="231" y="942"/>
                  </a:lnTo>
                  <a:close/>
                  <a:moveTo>
                    <a:pt x="2268" y="942"/>
                  </a:moveTo>
                  <a:lnTo>
                    <a:pt x="2036" y="942"/>
                  </a:lnTo>
                  <a:lnTo>
                    <a:pt x="2036" y="1269"/>
                  </a:lnTo>
                  <a:lnTo>
                    <a:pt x="2268" y="1269"/>
                  </a:lnTo>
                  <a:lnTo>
                    <a:pt x="2268" y="942"/>
                  </a:lnTo>
                  <a:close/>
                </a:path>
              </a:pathLst>
            </a:custGeom>
            <a:noFill/>
            <a:ln w="9525">
              <a:noFill/>
              <a:round/>
              <a:headEnd/>
              <a:tailEnd/>
            </a:ln>
          </p:spPr>
          <p:txBody>
            <a:bodyPr/>
            <a:lstStyle/>
            <a:p>
              <a:endParaRPr lang="en-GB" dirty="0"/>
            </a:p>
          </p:txBody>
        </p:sp>
      </p:grpSp>
      <p:sp>
        <p:nvSpPr>
          <p:cNvPr id="20" name="Title 19"/>
          <p:cNvSpPr>
            <a:spLocks noGrp="1"/>
          </p:cNvSpPr>
          <p:nvPr>
            <p:ph type="title"/>
          </p:nvPr>
        </p:nvSpPr>
        <p:spPr bwMode="gray">
          <a:xfrm>
            <a:off x="4644008" y="2492896"/>
            <a:ext cx="4104456" cy="2160240"/>
          </a:xfrm>
        </p:spPr>
        <p:txBody>
          <a:bodyPr anchor="t"/>
          <a:lstStyle>
            <a:lvl1pPr algn="r">
              <a:defRPr sz="3000"/>
            </a:lvl1pPr>
          </a:lstStyle>
          <a:p>
            <a:r>
              <a:rPr lang="en-US" dirty="0" smtClean="0"/>
              <a:t>Click to edit Master title style</a:t>
            </a:r>
            <a:endParaRPr lang="en-GB" dirty="0"/>
          </a:p>
        </p:txBody>
      </p:sp>
      <p:sp>
        <p:nvSpPr>
          <p:cNvPr id="22" name="Text Placeholder 21"/>
          <p:cNvSpPr>
            <a:spLocks noGrp="1"/>
          </p:cNvSpPr>
          <p:nvPr>
            <p:ph type="body" sz="quarter" idx="10" hasCustomPrompt="1"/>
          </p:nvPr>
        </p:nvSpPr>
        <p:spPr bwMode="gray">
          <a:xfrm>
            <a:off x="4643438" y="5013325"/>
            <a:ext cx="4105275" cy="1439863"/>
          </a:xfrm>
        </p:spPr>
        <p:txBody>
          <a:bodyPr>
            <a:normAutofit/>
          </a:bodyPr>
          <a:lstStyle>
            <a:lvl1pPr algn="r">
              <a:defRPr sz="1200" b="0">
                <a:solidFill>
                  <a:schemeClr val="bg1"/>
                </a:solidFill>
              </a:defRPr>
            </a:lvl1pPr>
          </a:lstStyle>
          <a:p>
            <a:pPr lvl="0"/>
            <a:r>
              <a:rPr lang="en-US" dirty="0" smtClean="0"/>
              <a:t>Click to edit Master subtitle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smtClean="0"/>
              <a:t>Click to edit Master title style</a:t>
            </a:r>
            <a:endParaRPr lang="en-GB" dirty="0"/>
          </a:p>
        </p:txBody>
      </p:sp>
      <p:sp>
        <p:nvSpPr>
          <p:cNvPr id="6" name="Text Placeholder 5"/>
          <p:cNvSpPr>
            <a:spLocks noGrp="1"/>
          </p:cNvSpPr>
          <p:nvPr>
            <p:ph type="body" sz="quarter" idx="10"/>
          </p:nvPr>
        </p:nvSpPr>
        <p:spPr bwMode="gray">
          <a:xfrm>
            <a:off x="2411413" y="1124745"/>
            <a:ext cx="4249166" cy="4968552"/>
          </a:xfrm>
        </p:spPr>
        <p:txBody>
          <a:bodyPr anchor="t" anchorCtr="1"/>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15" name="Title 14"/>
          <p:cNvSpPr>
            <a:spLocks noGrp="1"/>
          </p:cNvSpPr>
          <p:nvPr>
            <p:ph type="title"/>
          </p:nvPr>
        </p:nvSpPr>
        <p:spPr bwMode="gray"/>
        <p:txBody>
          <a:bodyPr/>
          <a:lstStyle/>
          <a:p>
            <a:pPr lvl="0"/>
            <a:r>
              <a:rPr lang="en-US" dirty="0" smtClean="0"/>
              <a:t>Click to edit Master title style</a:t>
            </a:r>
            <a:endParaRPr lang="en-GB" dirty="0"/>
          </a:p>
        </p:txBody>
      </p:sp>
      <p:sp>
        <p:nvSpPr>
          <p:cNvPr id="6" name="Text Placeholder 5"/>
          <p:cNvSpPr>
            <a:spLocks noGrp="1"/>
          </p:cNvSpPr>
          <p:nvPr>
            <p:ph type="body" sz="quarter" idx="10"/>
          </p:nvPr>
        </p:nvSpPr>
        <p:spPr bwMode="gray"/>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GB" dirty="0"/>
          </a:p>
        </p:txBody>
      </p:sp>
      <p:sp>
        <p:nvSpPr>
          <p:cNvPr id="8" name="Text Placeholder 4"/>
          <p:cNvSpPr>
            <a:spLocks noGrp="1"/>
          </p:cNvSpPr>
          <p:nvPr>
            <p:ph type="body" sz="quarter" idx="10"/>
          </p:nvPr>
        </p:nvSpPr>
        <p:spPr bwMode="gray">
          <a:xfrm>
            <a:off x="179512" y="1124745"/>
            <a:ext cx="4248026" cy="4968552"/>
          </a:xfrm>
        </p:spPr>
        <p:txBody>
          <a:bodyPr/>
          <a:lstStyle>
            <a:lvl3pPr marL="273050" indent="-273050">
              <a:defRPr/>
            </a:lvl3pPr>
            <a:lvl4pPr marL="536575" indent="-263525">
              <a:defRPr/>
            </a:lvl4pPr>
            <a:lvl5pPr marL="809625" indent="-271463">
              <a:defRPr/>
            </a:lvl5pPr>
            <a:lvl6pPr marL="1071563" indent="-265113">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GB" dirty="0" smtClean="0"/>
              <a:t>Sixth level</a:t>
            </a:r>
          </a:p>
        </p:txBody>
      </p:sp>
      <p:sp>
        <p:nvSpPr>
          <p:cNvPr id="9" name="Text Placeholder 4"/>
          <p:cNvSpPr>
            <a:spLocks noGrp="1"/>
          </p:cNvSpPr>
          <p:nvPr>
            <p:ph type="body" sz="quarter" idx="11"/>
          </p:nvPr>
        </p:nvSpPr>
        <p:spPr bwMode="gray">
          <a:xfrm>
            <a:off x="4645149" y="1124745"/>
            <a:ext cx="4248026" cy="4968552"/>
          </a:xfrm>
        </p:spPr>
        <p:txBody>
          <a:bodyPr/>
          <a:lstStyle>
            <a:lvl3pPr marL="273050" indent="-273050">
              <a:defRPr/>
            </a:lvl3pPr>
            <a:lvl4pPr marL="536575" indent="-263525">
              <a:defRPr/>
            </a:lvl4pPr>
            <a:lvl5pPr marL="809625" indent="-271463">
              <a:defRPr/>
            </a:lvl5pPr>
            <a:lvl6pPr marL="1071563" indent="-265113" defTabSz="1071563">
              <a:tabLst/>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GB" dirty="0" smtClean="0"/>
              <a:t>Sixth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Four Tex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smtClean="0"/>
              <a:t>Click to edit Master title style</a:t>
            </a:r>
            <a:endParaRPr lang="en-GB"/>
          </a:p>
        </p:txBody>
      </p:sp>
      <p:sp>
        <p:nvSpPr>
          <p:cNvPr id="10" name="Text Placeholder 9"/>
          <p:cNvSpPr>
            <a:spLocks noGrp="1"/>
          </p:cNvSpPr>
          <p:nvPr>
            <p:ph type="body" sz="quarter" idx="10"/>
          </p:nvPr>
        </p:nvSpPr>
        <p:spPr bwMode="gray">
          <a:xfrm>
            <a:off x="179388" y="1125538"/>
            <a:ext cx="4248150" cy="2374900"/>
          </a:xfrm>
        </p:spPr>
        <p:txBody>
          <a:bodyPr/>
          <a:lstStyle>
            <a:lvl5pPr>
              <a:defRPr/>
            </a:lvl5pPr>
            <a:lvl6pPr>
              <a:defRPr baseline="0"/>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endParaRPr lang="en-GB" dirty="0"/>
          </a:p>
        </p:txBody>
      </p:sp>
      <p:sp>
        <p:nvSpPr>
          <p:cNvPr id="12" name="Text Placeholder 11"/>
          <p:cNvSpPr>
            <a:spLocks noGrp="1"/>
          </p:cNvSpPr>
          <p:nvPr>
            <p:ph type="body" sz="quarter" idx="11"/>
          </p:nvPr>
        </p:nvSpPr>
        <p:spPr bwMode="gray">
          <a:xfrm>
            <a:off x="4643438" y="1125538"/>
            <a:ext cx="4249737" cy="2374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4" name="Text Placeholder 13"/>
          <p:cNvSpPr>
            <a:spLocks noGrp="1"/>
          </p:cNvSpPr>
          <p:nvPr>
            <p:ph type="body" sz="quarter" idx="12"/>
          </p:nvPr>
        </p:nvSpPr>
        <p:spPr bwMode="gray">
          <a:xfrm>
            <a:off x="179388" y="3716338"/>
            <a:ext cx="4248150"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6" name="Text Placeholder 15"/>
          <p:cNvSpPr>
            <a:spLocks noGrp="1"/>
          </p:cNvSpPr>
          <p:nvPr>
            <p:ph type="body" sz="quarter" idx="13"/>
          </p:nvPr>
        </p:nvSpPr>
        <p:spPr bwMode="gray">
          <a:xfrm>
            <a:off x="4643438" y="3716338"/>
            <a:ext cx="4249737" cy="23764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1" name="Text Placeholder 50"/>
          <p:cNvSpPr>
            <a:spLocks noGrp="1"/>
          </p:cNvSpPr>
          <p:nvPr>
            <p:ph type="body" idx="1"/>
          </p:nvPr>
        </p:nvSpPr>
        <p:spPr bwMode="gray">
          <a:xfrm>
            <a:off x="179512" y="1124745"/>
            <a:ext cx="8712968" cy="4968552"/>
          </a:xfrm>
          <a:prstGeom prst="rect">
            <a:avLst/>
          </a:prstGeom>
        </p:spPr>
        <p:txBody>
          <a:bodyPr vert="horz" lIns="0" tIns="0" rIns="0" bIns="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a:p>
            <a:pPr lvl="5"/>
            <a:r>
              <a:rPr lang="en-GB" smtClean="0"/>
              <a:t>Sixth level</a:t>
            </a:r>
          </a:p>
          <a:p>
            <a:pPr lvl="6"/>
            <a:r>
              <a:rPr lang="en-GB" smtClean="0"/>
              <a:t>Seventh level</a:t>
            </a:r>
          </a:p>
          <a:p>
            <a:pPr lvl="7"/>
            <a:r>
              <a:rPr lang="en-GB" smtClean="0"/>
              <a:t>Eighth level</a:t>
            </a:r>
          </a:p>
          <a:p>
            <a:pPr lvl="8"/>
            <a:r>
              <a:rPr lang="en-GB" smtClean="0"/>
              <a:t>Ninth level</a:t>
            </a:r>
            <a:endParaRPr lang="en-GB" dirty="0" smtClean="0"/>
          </a:p>
        </p:txBody>
      </p:sp>
      <p:grpSp>
        <p:nvGrpSpPr>
          <p:cNvPr id="18" name="Group 17"/>
          <p:cNvGrpSpPr/>
          <p:nvPr/>
        </p:nvGrpSpPr>
        <p:grpSpPr bwMode="gray">
          <a:xfrm>
            <a:off x="179512" y="1124744"/>
            <a:ext cx="8712968" cy="4968552"/>
            <a:chOff x="179512" y="1124744"/>
            <a:chExt cx="8712968" cy="4968552"/>
          </a:xfrm>
          <a:noFill/>
        </p:grpSpPr>
        <p:sp>
          <p:nvSpPr>
            <p:cNvPr id="29" name="Rectangle 28"/>
            <p:cNvSpPr>
              <a:spLocks noChangeArrowheads="1"/>
            </p:cNvSpPr>
            <p:nvPr userDrawn="1"/>
          </p:nvSpPr>
          <p:spPr bwMode="gray">
            <a:xfrm>
              <a:off x="179512" y="1125120"/>
              <a:ext cx="8712968" cy="4968000"/>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smtClean="0">
                <a:solidFill>
                  <a:schemeClr val="tx1"/>
                </a:solidFill>
                <a:latin typeface="+mn-lt"/>
                <a:ea typeface="+mn-ea"/>
                <a:cs typeface="+mn-cs"/>
              </a:endParaRPr>
            </a:p>
          </p:txBody>
        </p:sp>
        <p:sp>
          <p:nvSpPr>
            <p:cNvPr id="30" name="Rectangle 29"/>
            <p:cNvSpPr>
              <a:spLocks noChangeArrowheads="1"/>
            </p:cNvSpPr>
            <p:nvPr userDrawn="1"/>
          </p:nvSpPr>
          <p:spPr bwMode="gray">
            <a:xfrm>
              <a:off x="442824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smtClean="0">
                <a:solidFill>
                  <a:schemeClr val="tx1"/>
                </a:solidFill>
                <a:latin typeface="+mn-lt"/>
                <a:ea typeface="+mn-ea"/>
                <a:cs typeface="+mn-cs"/>
              </a:endParaRPr>
            </a:p>
          </p:txBody>
        </p:sp>
        <p:sp>
          <p:nvSpPr>
            <p:cNvPr id="31" name="Rectangle 30"/>
            <p:cNvSpPr>
              <a:spLocks noChangeArrowheads="1"/>
            </p:cNvSpPr>
            <p:nvPr userDrawn="1"/>
          </p:nvSpPr>
          <p:spPr bwMode="gray">
            <a:xfrm rot="5400000">
              <a:off x="4428240" y="-747120"/>
              <a:ext cx="216000" cy="8712480"/>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smtClean="0">
                <a:solidFill>
                  <a:schemeClr val="tx1"/>
                </a:solidFill>
                <a:latin typeface="+mn-lt"/>
                <a:ea typeface="+mn-ea"/>
                <a:cs typeface="+mn-cs"/>
              </a:endParaRPr>
            </a:p>
          </p:txBody>
        </p:sp>
        <p:sp>
          <p:nvSpPr>
            <p:cNvPr id="32" name="Rectangle 31"/>
            <p:cNvSpPr>
              <a:spLocks noChangeArrowheads="1"/>
            </p:cNvSpPr>
            <p:nvPr userDrawn="1"/>
          </p:nvSpPr>
          <p:spPr bwMode="gray">
            <a:xfrm>
              <a:off x="219612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smtClean="0">
                <a:solidFill>
                  <a:schemeClr val="tx1"/>
                </a:solidFill>
                <a:latin typeface="+mn-lt"/>
                <a:ea typeface="+mn-ea"/>
                <a:cs typeface="+mn-cs"/>
              </a:endParaRPr>
            </a:p>
          </p:txBody>
        </p:sp>
        <p:sp>
          <p:nvSpPr>
            <p:cNvPr id="33" name="Rectangle 32"/>
            <p:cNvSpPr>
              <a:spLocks noChangeArrowheads="1"/>
            </p:cNvSpPr>
            <p:nvPr userDrawn="1"/>
          </p:nvSpPr>
          <p:spPr bwMode="gray">
            <a:xfrm>
              <a:off x="6660360" y="1124744"/>
              <a:ext cx="216000" cy="4968552"/>
            </a:xfrm>
            <a:prstGeom prst="rect">
              <a:avLst/>
            </a:prstGeom>
            <a:grpFill/>
            <a:ln w="6350" cap="flat" cmpd="sng" algn="ctr">
              <a:noFill/>
              <a:prstDash val="solid"/>
              <a:round/>
              <a:headEnd type="none" w="med" len="med"/>
              <a:tailEnd type="none" w="med" len="med"/>
            </a:ln>
            <a:effectLst/>
          </p:spPr>
          <p:txBody>
            <a:bodyPr lIns="0" tIns="0" rIns="0" bIns="0"/>
            <a:lstStyle/>
            <a:p>
              <a:pPr marL="0" marR="0" indent="0" algn="l" defTabSz="914400" rtl="0" eaLnBrk="1" fontAlgn="auto" latinLnBrk="0" hangingPunct="1">
                <a:lnSpc>
                  <a:spcPct val="100000"/>
                </a:lnSpc>
                <a:spcBef>
                  <a:spcPct val="50000"/>
                </a:spcBef>
                <a:spcAft>
                  <a:spcPts val="0"/>
                </a:spcAft>
                <a:buClrTx/>
                <a:buSzTx/>
                <a:buFontTx/>
                <a:buNone/>
                <a:tabLst/>
                <a:defRPr/>
              </a:pPr>
              <a:endParaRPr lang="en-GB" sz="1800" kern="1200" dirty="0" smtClean="0">
                <a:solidFill>
                  <a:schemeClr val="tx1"/>
                </a:solidFill>
                <a:latin typeface="+mn-lt"/>
                <a:ea typeface="+mn-ea"/>
                <a:cs typeface="+mn-cs"/>
              </a:endParaRPr>
            </a:p>
          </p:txBody>
        </p:sp>
      </p:grpSp>
      <p:grpSp>
        <p:nvGrpSpPr>
          <p:cNvPr id="48" name="Group 47"/>
          <p:cNvGrpSpPr/>
          <p:nvPr/>
        </p:nvGrpSpPr>
        <p:grpSpPr bwMode="gray">
          <a:xfrm>
            <a:off x="0" y="836712"/>
            <a:ext cx="9144000" cy="5544616"/>
            <a:chOff x="0" y="836712"/>
            <a:chExt cx="9144000" cy="5544616"/>
          </a:xfrm>
          <a:noFill/>
        </p:grpSpPr>
        <p:sp>
          <p:nvSpPr>
            <p:cNvPr id="24" name="Rectangle 23"/>
            <p:cNvSpPr>
              <a:spLocks noChangeArrowheads="1"/>
            </p:cNvSpPr>
            <p:nvPr userDrawn="1"/>
          </p:nvSpPr>
          <p:spPr bwMode="gray">
            <a:xfrm rot="16200000">
              <a:off x="4426396" y="944728"/>
              <a:ext cx="288032"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5" name="Rectangle 5"/>
            <p:cNvSpPr>
              <a:spLocks noChangeArrowheads="1"/>
            </p:cNvSpPr>
            <p:nvPr userDrawn="1"/>
          </p:nvSpPr>
          <p:spPr bwMode="gray">
            <a:xfrm rot="16200000">
              <a:off x="4426397" y="6201312"/>
              <a:ext cx="288032"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6" name="Rectangle 4"/>
            <p:cNvSpPr/>
            <p:nvPr userDrawn="1"/>
          </p:nvSpPr>
          <p:spPr bwMode="gray">
            <a:xfrm flipV="1">
              <a:off x="0" y="3573120"/>
              <a:ext cx="180000"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sp>
          <p:nvSpPr>
            <p:cNvPr id="27" name="Rectangle 26"/>
            <p:cNvSpPr/>
            <p:nvPr userDrawn="1"/>
          </p:nvSpPr>
          <p:spPr bwMode="gray">
            <a:xfrm>
              <a:off x="8892480" y="3573120"/>
              <a:ext cx="251520" cy="72000"/>
            </a:xfrm>
            <a:prstGeom prst="rect">
              <a:avLst/>
            </a:prstGeom>
            <a:grpFill/>
            <a:ln w="9525" algn="ctr">
              <a:noFill/>
              <a:miter lim="800000"/>
              <a:headEnd/>
              <a:tailEnd/>
            </a:ln>
            <a:effectLst/>
          </p:spPr>
          <p:txBody>
            <a:bodyPr/>
            <a:lstStyle/>
            <a:p>
              <a:pPr marL="0" marR="0" indent="0" algn="l" defTabSz="914400" rtl="0" eaLnBrk="1" fontAlgn="base" latinLnBrk="0" hangingPunct="1">
                <a:lnSpc>
                  <a:spcPct val="100000"/>
                </a:lnSpc>
                <a:spcBef>
                  <a:spcPct val="50000"/>
                </a:spcBef>
                <a:spcAft>
                  <a:spcPct val="0"/>
                </a:spcAft>
                <a:buClrTx/>
                <a:buSzTx/>
                <a:buFontTx/>
                <a:buNone/>
                <a:tabLst/>
                <a:defRPr/>
              </a:pPr>
              <a:endParaRPr lang="en-GB" sz="1800" kern="1200" dirty="0">
                <a:solidFill>
                  <a:schemeClr val="tx1"/>
                </a:solidFill>
                <a:latin typeface="+mn-lt"/>
                <a:ea typeface="+mn-ea"/>
                <a:cs typeface="+mn-cs"/>
              </a:endParaRPr>
            </a:p>
          </p:txBody>
        </p:sp>
      </p:grpSp>
      <p:sp>
        <p:nvSpPr>
          <p:cNvPr id="22" name="Freeform 20"/>
          <p:cNvSpPr>
            <a:spLocks noChangeAspect="1"/>
          </p:cNvSpPr>
          <p:nvPr/>
        </p:nvSpPr>
        <p:spPr bwMode="gray">
          <a:xfrm>
            <a:off x="0" y="0"/>
            <a:ext cx="9140825" cy="835025"/>
          </a:xfrm>
          <a:custGeom>
            <a:avLst/>
            <a:gdLst/>
            <a:ahLst/>
            <a:cxnLst>
              <a:cxn ang="0">
                <a:pos x="0" y="0"/>
              </a:cxn>
              <a:cxn ang="0">
                <a:pos x="0" y="1729"/>
              </a:cxn>
              <a:cxn ang="0">
                <a:pos x="18422" y="1729"/>
              </a:cxn>
              <a:cxn ang="0">
                <a:pos x="18935" y="0"/>
              </a:cxn>
              <a:cxn ang="0">
                <a:pos x="0" y="0"/>
              </a:cxn>
            </a:cxnLst>
            <a:rect l="0" t="0" r="r" b="b"/>
            <a:pathLst>
              <a:path w="18935" h="1729">
                <a:moveTo>
                  <a:pt x="0" y="0"/>
                </a:moveTo>
                <a:lnTo>
                  <a:pt x="0" y="1729"/>
                </a:lnTo>
                <a:lnTo>
                  <a:pt x="18422" y="1729"/>
                </a:lnTo>
                <a:lnTo>
                  <a:pt x="18935" y="0"/>
                </a:lnTo>
                <a:lnTo>
                  <a:pt x="0" y="0"/>
                </a:lnTo>
                <a:close/>
              </a:path>
            </a:pathLst>
          </a:custGeom>
          <a:gradFill flip="none" rotWithShape="1">
            <a:gsLst>
              <a:gs pos="0">
                <a:srgbClr val="00257A">
                  <a:alpha val="90000"/>
                </a:srgbClr>
              </a:gs>
              <a:gs pos="35000">
                <a:srgbClr val="00338D">
                  <a:alpha val="90000"/>
                </a:srgbClr>
              </a:gs>
              <a:gs pos="100000">
                <a:srgbClr val="009FDA">
                  <a:alpha val="90000"/>
                </a:srgbClr>
              </a:gs>
            </a:gsLst>
            <a:lin ang="0" scaled="1"/>
            <a:tileRect/>
          </a:gradFill>
          <a:ln w="9525" cap="flat" cmpd="sng">
            <a:noFill/>
            <a:prstDash val="solid"/>
            <a:round/>
            <a:headEnd type="none" w="med" len="med"/>
            <a:tailEnd type="none" w="med" len="med"/>
          </a:ln>
          <a:effectLst/>
        </p:spPr>
        <p:txBody>
          <a:bodyPr/>
          <a:lstStyle/>
          <a:p>
            <a:pPr marL="0" algn="l" defTabSz="914400" rtl="0" eaLnBrk="1" fontAlgn="base" latinLnBrk="0" hangingPunct="1">
              <a:spcBef>
                <a:spcPct val="50000"/>
              </a:spcBef>
              <a:spcAft>
                <a:spcPct val="0"/>
              </a:spcAft>
              <a:defRPr/>
            </a:pPr>
            <a:endParaRPr lang="en-GB" sz="1800" kern="1200" dirty="0">
              <a:solidFill>
                <a:schemeClr val="tx1"/>
              </a:solidFill>
              <a:latin typeface="+mn-lt"/>
              <a:ea typeface="+mn-ea"/>
              <a:cs typeface="+mn-cs"/>
            </a:endParaRPr>
          </a:p>
        </p:txBody>
      </p:sp>
      <p:sp>
        <p:nvSpPr>
          <p:cNvPr id="34" name="Line 10"/>
          <p:cNvSpPr>
            <a:spLocks noChangeShapeType="1"/>
          </p:cNvSpPr>
          <p:nvPr/>
        </p:nvSpPr>
        <p:spPr bwMode="gray">
          <a:xfrm>
            <a:off x="179512" y="6381332"/>
            <a:ext cx="8712968" cy="0"/>
          </a:xfrm>
          <a:prstGeom prst="line">
            <a:avLst/>
          </a:prstGeom>
          <a:noFill/>
          <a:ln w="3175">
            <a:solidFill>
              <a:schemeClr val="tx1"/>
            </a:solidFill>
            <a:round/>
            <a:headEnd/>
            <a:tailEnd/>
          </a:ln>
        </p:spPr>
        <p:txBody>
          <a:bodyPr/>
          <a:lstStyle/>
          <a:p>
            <a:endParaRPr lang="en-GB" dirty="0"/>
          </a:p>
        </p:txBody>
      </p:sp>
      <p:sp>
        <p:nvSpPr>
          <p:cNvPr id="36" name="Rectangle 35"/>
          <p:cNvSpPr/>
          <p:nvPr/>
        </p:nvSpPr>
        <p:spPr bwMode="gray">
          <a:xfrm>
            <a:off x="8389560" y="6381332"/>
            <a:ext cx="502920" cy="280800"/>
          </a:xfrm>
          <a:prstGeom prst="rect">
            <a:avLst/>
          </a:prstGeom>
          <a:ln>
            <a:miter lim="800000"/>
            <a:headEnd/>
            <a:tailEnd/>
          </a:ln>
        </p:spPr>
        <p:txBody>
          <a:bodyPr vert="horz" wrap="square" lIns="72000" tIns="72000" rIns="0" bIns="0" numCol="1" anchor="t" anchorCtr="0" compatLnSpc="1">
            <a:prstTxWarp prst="textNoShape">
              <a:avLst/>
            </a:prstTxWarp>
          </a:bodyPr>
          <a:lstStyle/>
          <a:p>
            <a:pPr algn="r" rtl="0" fontAlgn="base">
              <a:spcBef>
                <a:spcPct val="40000"/>
              </a:spcBef>
              <a:spcAft>
                <a:spcPct val="0"/>
              </a:spcAft>
            </a:pPr>
            <a:fld id="{358FC8E3-FE67-4452-9F4E-9A47A20D0542}" type="slidenum">
              <a:rPr lang="en-GB" sz="900" kern="1200" noProof="0" smtClean="0">
                <a:solidFill>
                  <a:srgbClr val="00338D"/>
                </a:solidFill>
                <a:latin typeface="Arial"/>
                <a:ea typeface="+mn-ea"/>
                <a:cs typeface="Arial" charset="0"/>
              </a:rPr>
              <a:pPr algn="r" rtl="0" fontAlgn="base">
                <a:spcBef>
                  <a:spcPct val="40000"/>
                </a:spcBef>
                <a:spcAft>
                  <a:spcPct val="0"/>
                </a:spcAft>
              </a:pPr>
              <a:t>‹#›</a:t>
            </a:fld>
            <a:endParaRPr lang="en-GB" sz="900" kern="1200" dirty="0">
              <a:solidFill>
                <a:srgbClr val="00338D"/>
              </a:solidFill>
              <a:latin typeface="Arial"/>
              <a:ea typeface="+mn-ea"/>
              <a:cs typeface="Arial" charset="0"/>
            </a:endParaRPr>
          </a:p>
        </p:txBody>
      </p:sp>
      <p:sp>
        <p:nvSpPr>
          <p:cNvPr id="46" name="Title Placeholder 45"/>
          <p:cNvSpPr>
            <a:spLocks noGrp="1"/>
          </p:cNvSpPr>
          <p:nvPr>
            <p:ph type="title"/>
          </p:nvPr>
        </p:nvSpPr>
        <p:spPr bwMode="gray">
          <a:xfrm>
            <a:off x="179512" y="116632"/>
            <a:ext cx="8712968" cy="576064"/>
          </a:xfrm>
          <a:prstGeom prst="rect">
            <a:avLst/>
          </a:prstGeom>
          <a:noFill/>
          <a:ln w="9525">
            <a:noFill/>
            <a:miter lim="800000"/>
            <a:headEnd/>
            <a:tailEnd/>
          </a:ln>
        </p:spPr>
        <p:txBody>
          <a:bodyPr vert="horz" wrap="square" lIns="0" tIns="0" rIns="0" bIns="0" numCol="1" anchor="ctr" anchorCtr="0" compatLnSpc="1">
            <a:prstTxWarp prst="textNoShape">
              <a:avLst/>
            </a:prstTxWarp>
            <a:noAutofit/>
          </a:bodyPr>
          <a:lstStyle/>
          <a:p>
            <a:pPr lvl="0"/>
            <a:r>
              <a:rPr lang="en-GB" dirty="0" smtClean="0"/>
              <a:t>Click to edit Master title style</a:t>
            </a:r>
            <a:endParaRPr lang="en-GB" dirty="0"/>
          </a:p>
        </p:txBody>
      </p:sp>
      <p:sp>
        <p:nvSpPr>
          <p:cNvPr id="35" name="Text Box 8"/>
          <p:cNvSpPr txBox="1">
            <a:spLocks noChangeArrowheads="1"/>
          </p:cNvSpPr>
          <p:nvPr>
            <p:custDataLst>
              <p:tags r:id="rId28"/>
            </p:custDataLst>
          </p:nvPr>
        </p:nvSpPr>
        <p:spPr bwMode="gray">
          <a:xfrm>
            <a:off x="1571604" y="6381329"/>
            <a:ext cx="6215106" cy="288147"/>
          </a:xfrm>
          <a:prstGeom prst="rect">
            <a:avLst/>
          </a:prstGeom>
          <a:noFill/>
          <a:ln w="9525">
            <a:noFill/>
            <a:miter lim="800000"/>
            <a:headEnd/>
            <a:tailEnd/>
          </a:ln>
          <a:effectLst/>
        </p:spPr>
        <p:txBody>
          <a:bodyPr wrap="square" lIns="0" tIns="72000" rIns="0" bIns="0">
            <a:spAutoFit/>
          </a:bodyPr>
          <a:lstStyle/>
          <a:p>
            <a:pPr algn="ctr">
              <a:spcBef>
                <a:spcPct val="40000"/>
              </a:spcBef>
            </a:pPr>
            <a:r>
              <a:rPr lang="en-GB" sz="700" dirty="0" smtClean="0">
                <a:solidFill>
                  <a:srgbClr val="00338D"/>
                </a:solidFill>
                <a:latin typeface="Arial"/>
              </a:rPr>
              <a:t>© 2011 KPMG Channel Islands Limited, a Jersey Company and a member firm of the KPMG network of independent member firms affiliated with KPMG International Cooperative ("KPMG International"), a Swiss entity.  All rights reserved.</a:t>
            </a:r>
            <a:endParaRPr lang="en-GB" sz="700" dirty="0">
              <a:solidFill>
                <a:srgbClr val="00338D"/>
              </a:solidFill>
              <a:latin typeface="Arial"/>
            </a:endParaRPr>
          </a:p>
        </p:txBody>
      </p:sp>
    </p:spTree>
  </p:cSld>
  <p:clrMap bg1="lt1" tx1="dk1" bg2="lt2" tx2="dk2" accent1="accent1" accent2="accent2" accent3="accent3" accent4="accent4" accent5="accent5" accent6="accent6" hlink="hlink" folHlink="folHlink"/>
  <p:sldLayoutIdLst>
    <p:sldLayoutId id="2147483769" r:id="rId1"/>
    <p:sldLayoutId id="2147483787" r:id="rId2"/>
    <p:sldLayoutId id="2147483788" r:id="rId3"/>
    <p:sldLayoutId id="2147483786" r:id="rId4"/>
    <p:sldLayoutId id="2147483799" r:id="rId5"/>
    <p:sldLayoutId id="2147483777" r:id="rId6"/>
    <p:sldLayoutId id="2147483775" r:id="rId7"/>
    <p:sldLayoutId id="2147483776" r:id="rId8"/>
    <p:sldLayoutId id="2147483789" r:id="rId9"/>
    <p:sldLayoutId id="2147483790" r:id="rId10"/>
    <p:sldLayoutId id="2147483791" r:id="rId11"/>
    <p:sldLayoutId id="2147483785" r:id="rId12"/>
    <p:sldLayoutId id="2147483792" r:id="rId13"/>
    <p:sldLayoutId id="2147483778" r:id="rId14"/>
    <p:sldLayoutId id="2147483793" r:id="rId15"/>
    <p:sldLayoutId id="2147483794" r:id="rId16"/>
    <p:sldLayoutId id="2147483795" r:id="rId17"/>
    <p:sldLayoutId id="2147483798" r:id="rId18"/>
    <p:sldLayoutId id="2147483796" r:id="rId19"/>
    <p:sldLayoutId id="2147483797" r:id="rId20"/>
    <p:sldLayoutId id="2147483800" r:id="rId21"/>
    <p:sldLayoutId id="2147483780" r:id="rId22"/>
    <p:sldLayoutId id="2147483781" r:id="rId23"/>
    <p:sldLayoutId id="2147483782" r:id="rId24"/>
    <p:sldLayoutId id="2147483783" r:id="rId25"/>
    <p:sldLayoutId id="2147483784" r:id="rId26"/>
  </p:sldLayoutIdLst>
  <p:txStyles>
    <p:titleStyle>
      <a:lvl1pPr algn="l" defTabSz="914400" rtl="0" eaLnBrk="1" latinLnBrk="0" hangingPunct="1">
        <a:spcBef>
          <a:spcPct val="0"/>
        </a:spcBef>
        <a:buNone/>
        <a:defRPr lang="en-GB" sz="2000" b="1" kern="1200" noProof="0" dirty="0" smtClean="0">
          <a:solidFill>
            <a:schemeClr val="bg1"/>
          </a:solidFill>
          <a:latin typeface="Arial"/>
          <a:ea typeface="+mj-ea"/>
          <a:cs typeface="Arial" pitchFamily="34" charset="0"/>
        </a:defRPr>
      </a:lvl1pPr>
      <a:lvl2pPr eaLnBrk="1" hangingPunct="1">
        <a:defRPr lang="en-GB" sz="1800" b="1" kern="1200" noProof="0" dirty="0">
          <a:solidFill>
            <a:schemeClr val="bg1"/>
          </a:solidFill>
          <a:latin typeface="Arial" pitchFamily="34" charset="0"/>
          <a:ea typeface="+mj-ea"/>
          <a:cs typeface="Arial" pitchFamily="34" charset="0"/>
        </a:defRPr>
      </a:lvl2pPr>
      <a:lvl3pPr eaLnBrk="1" hangingPunct="1">
        <a:defRPr lang="en-GB" sz="1800" b="1" kern="1200" noProof="0" dirty="0">
          <a:solidFill>
            <a:schemeClr val="bg1"/>
          </a:solidFill>
          <a:latin typeface="Arial" pitchFamily="34" charset="0"/>
          <a:ea typeface="+mj-ea"/>
          <a:cs typeface="Arial" pitchFamily="34" charset="0"/>
        </a:defRPr>
      </a:lvl3pPr>
      <a:lvl4pPr eaLnBrk="1" hangingPunct="1">
        <a:defRPr lang="en-GB" sz="1800" b="1" kern="1200" noProof="0" dirty="0">
          <a:solidFill>
            <a:schemeClr val="bg1"/>
          </a:solidFill>
          <a:latin typeface="Arial" pitchFamily="34" charset="0"/>
          <a:ea typeface="+mj-ea"/>
          <a:cs typeface="Arial" pitchFamily="34" charset="0"/>
        </a:defRPr>
      </a:lvl4pPr>
      <a:lvl5pPr eaLnBrk="1" hangingPunct="1">
        <a:defRPr lang="en-GB" sz="1800" b="1" kern="1200" noProof="0" dirty="0">
          <a:solidFill>
            <a:schemeClr val="bg1"/>
          </a:solidFill>
          <a:latin typeface="Arial" pitchFamily="34" charset="0"/>
          <a:ea typeface="+mj-ea"/>
          <a:cs typeface="Arial" pitchFamily="34" charset="0"/>
        </a:defRPr>
      </a:lvl5pPr>
      <a:lvl6pPr eaLnBrk="1" hangingPunct="1">
        <a:defRPr lang="en-GB" sz="1800" b="1" kern="1200" noProof="0" dirty="0">
          <a:solidFill>
            <a:schemeClr val="bg1"/>
          </a:solidFill>
          <a:latin typeface="Arial" pitchFamily="34" charset="0"/>
          <a:ea typeface="+mj-ea"/>
          <a:cs typeface="Arial" pitchFamily="34" charset="0"/>
        </a:defRPr>
      </a:lvl6pPr>
      <a:lvl7pPr eaLnBrk="1" hangingPunct="1">
        <a:defRPr lang="en-GB" sz="1800" b="1" kern="1200" noProof="0" dirty="0">
          <a:solidFill>
            <a:schemeClr val="bg1"/>
          </a:solidFill>
          <a:latin typeface="Arial" pitchFamily="34" charset="0"/>
          <a:ea typeface="+mj-ea"/>
          <a:cs typeface="Arial" pitchFamily="34" charset="0"/>
        </a:defRPr>
      </a:lvl7pPr>
      <a:lvl8pPr eaLnBrk="1" hangingPunct="1">
        <a:defRPr lang="en-GB" sz="1800" b="1" kern="1200" noProof="0" dirty="0">
          <a:solidFill>
            <a:schemeClr val="bg1"/>
          </a:solidFill>
          <a:latin typeface="Arial" pitchFamily="34" charset="0"/>
          <a:ea typeface="+mj-ea"/>
          <a:cs typeface="Arial" pitchFamily="34" charset="0"/>
        </a:defRPr>
      </a:lvl8pPr>
      <a:lvl9pPr eaLnBrk="1" hangingPunct="1">
        <a:defRPr lang="en-GB" sz="1800" b="1" kern="1200" noProof="0" dirty="0">
          <a:solidFill>
            <a:schemeClr val="bg1"/>
          </a:solidFill>
          <a:latin typeface="Arial" pitchFamily="34" charset="0"/>
          <a:ea typeface="+mj-ea"/>
          <a:cs typeface="Arial" pitchFamily="34" charset="0"/>
        </a:defRPr>
      </a:lvl9pPr>
    </p:titleStyle>
    <p:bodyStyle>
      <a:lvl1pPr marL="0" indent="0" algn="l" defTabSz="914400" rtl="0" eaLnBrk="1" latinLnBrk="0" hangingPunct="1">
        <a:lnSpc>
          <a:spcPct val="100000"/>
        </a:lnSpc>
        <a:spcBef>
          <a:spcPts val="1200"/>
        </a:spcBef>
        <a:buFont typeface="Arial" pitchFamily="34" charset="0"/>
        <a:buNone/>
        <a:defRPr lang="en-US" sz="1600" b="1" kern="1200" noProof="0" dirty="0" smtClean="0">
          <a:solidFill>
            <a:srgbClr val="00338D"/>
          </a:solidFill>
          <a:latin typeface="Arial"/>
          <a:ea typeface="+mn-ea"/>
          <a:cs typeface="Arial" pitchFamily="34" charset="0"/>
        </a:defRPr>
      </a:lvl1pPr>
      <a:lvl2pPr marL="0" indent="0" algn="l" defTabSz="914400" rtl="0" eaLnBrk="1" latinLnBrk="0" hangingPunct="1">
        <a:lnSpc>
          <a:spcPct val="100000"/>
        </a:lnSpc>
        <a:spcBef>
          <a:spcPts val="1200"/>
        </a:spcBef>
        <a:buFont typeface="Arial" pitchFamily="34" charset="0"/>
        <a:buNone/>
        <a:defRPr lang="en-US" sz="1600" b="0" kern="1200" noProof="0" dirty="0" smtClean="0">
          <a:solidFill>
            <a:schemeClr val="tx1"/>
          </a:solidFill>
          <a:latin typeface="Arial"/>
          <a:ea typeface="+mn-ea"/>
          <a:cs typeface="Arial" pitchFamily="34" charset="0"/>
        </a:defRPr>
      </a:lvl2pPr>
      <a:lvl3pPr marL="273050" indent="-273050" algn="l" defTabSz="914400" rtl="0" eaLnBrk="1" latinLnBrk="0" hangingPunct="1">
        <a:lnSpc>
          <a:spcPct val="100000"/>
        </a:lnSpc>
        <a:spcBef>
          <a:spcPts val="1200"/>
        </a:spcBef>
        <a:buClr>
          <a:srgbClr val="97989A"/>
        </a:buClr>
        <a:buFont typeface="Arial" pitchFamily="34" charset="0"/>
        <a:buChar char="■"/>
        <a:defRPr lang="en-US" sz="1600" b="0" kern="1200" noProof="0" dirty="0" smtClean="0">
          <a:solidFill>
            <a:schemeClr val="tx1"/>
          </a:solidFill>
          <a:latin typeface="Arial"/>
          <a:ea typeface="+mn-ea"/>
          <a:cs typeface="Arial" pitchFamily="34" charset="0"/>
        </a:defRPr>
      </a:lvl3pPr>
      <a:lvl4pPr marL="536575" indent="-263525" algn="l" defTabSz="914400" rtl="0" eaLnBrk="1" latinLnBrk="0" hangingPunct="1">
        <a:lnSpc>
          <a:spcPct val="100000"/>
        </a:lnSpc>
        <a:spcBef>
          <a:spcPts val="1200"/>
        </a:spcBef>
        <a:buClr>
          <a:srgbClr val="97989A"/>
        </a:buClr>
        <a:buFont typeface="Arial" pitchFamily="34" charset="0"/>
        <a:buChar char="–"/>
        <a:tabLst/>
        <a:defRPr lang="en-US" sz="1600" b="0" kern="1200" noProof="0" dirty="0" smtClean="0">
          <a:solidFill>
            <a:schemeClr val="tx1"/>
          </a:solidFill>
          <a:latin typeface="Arial"/>
          <a:ea typeface="+mn-ea"/>
          <a:cs typeface="Arial" pitchFamily="34" charset="0"/>
        </a:defRPr>
      </a:lvl4pPr>
      <a:lvl5pPr marL="809625" indent="-271463" algn="l" defTabSz="914400" rtl="0" eaLnBrk="1" latinLnBrk="0" hangingPunct="1">
        <a:lnSpc>
          <a:spcPct val="100000"/>
        </a:lnSpc>
        <a:spcBef>
          <a:spcPts val="1200"/>
        </a:spcBef>
        <a:buClr>
          <a:srgbClr val="97989A"/>
        </a:buClr>
        <a:buFont typeface="Arial" pitchFamily="34" charset="0"/>
        <a:buChar char="■"/>
        <a:tabLst/>
        <a:defRPr lang="en-GB" sz="1600" b="0" kern="1200" baseline="0" noProof="0" dirty="0" smtClean="0">
          <a:solidFill>
            <a:schemeClr val="tx1"/>
          </a:solidFill>
          <a:latin typeface="Arial"/>
          <a:ea typeface="+mn-ea"/>
          <a:cs typeface="Arial" pitchFamily="34" charset="0"/>
        </a:defRPr>
      </a:lvl5pPr>
      <a:lvl6pPr marL="1082675" indent="-273050" algn="l" defTabSz="893763"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6pPr>
      <a:lvl7pPr marL="1344613" indent="-266700" algn="l" defTabSz="914400" rtl="0" eaLnBrk="1" latinLnBrk="0" hangingPunct="1">
        <a:lnSpc>
          <a:spcPct val="100000"/>
        </a:lnSpc>
        <a:spcBef>
          <a:spcPts val="1200"/>
        </a:spcBef>
        <a:buClr>
          <a:srgbClr val="97989A"/>
        </a:buClr>
        <a:buFont typeface="Arial" pitchFamily="34" charset="0"/>
        <a:buChar char="■"/>
        <a:defRPr lang="en-GB" sz="1600" kern="1200" baseline="0" dirty="0" smtClean="0">
          <a:solidFill>
            <a:schemeClr val="tx1"/>
          </a:solidFill>
          <a:latin typeface="Arial"/>
          <a:ea typeface="+mn-ea"/>
          <a:cs typeface="Arial" pitchFamily="34" charset="0"/>
        </a:defRPr>
      </a:lvl7pPr>
      <a:lvl8pPr marL="1619250" indent="-274638"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mn-cs"/>
        </a:defRPr>
      </a:lvl8pPr>
      <a:lvl9pPr marL="1876425" indent="-257175" algn="l" defTabSz="914400" rtl="0" eaLnBrk="1" latinLnBrk="0" hangingPunct="1">
        <a:lnSpc>
          <a:spcPct val="100000"/>
        </a:lnSpc>
        <a:spcBef>
          <a:spcPts val="1200"/>
        </a:spcBef>
        <a:buClr>
          <a:srgbClr val="97989A"/>
        </a:buClr>
        <a:buFont typeface="Arial" pitchFamily="34" charset="0"/>
        <a:buChar char="■"/>
        <a:defRPr lang="en-GB" sz="1600" kern="1200" dirty="0" smtClean="0">
          <a:solidFill>
            <a:schemeClr val="tx1"/>
          </a:solidFill>
          <a:latin typeface="Arial"/>
          <a:ea typeface="+mn-ea"/>
          <a:cs typeface="Arial"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5"/>
          </a:xfrm>
          <a:prstGeom prst="rect">
            <a:avLst/>
          </a:prstGeom>
        </p:spPr>
        <p:txBody>
          <a:bodyPr vert="horz" lIns="102409" tIns="51205" rIns="102409" bIns="5120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102409" tIns="51205" rIns="102409" bIns="512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6"/>
          </a:xfrm>
          <a:prstGeom prst="rect">
            <a:avLst/>
          </a:prstGeom>
        </p:spPr>
        <p:txBody>
          <a:bodyPr vert="horz" lIns="102409" tIns="51205" rIns="102409" bIns="51205" rtlCol="0" anchor="ctr"/>
          <a:lstStyle>
            <a:lvl1pPr algn="l">
              <a:defRPr sz="1300">
                <a:solidFill>
                  <a:schemeClr val="tx1">
                    <a:tint val="75000"/>
                  </a:schemeClr>
                </a:solidFill>
              </a:defRPr>
            </a:lvl1pPr>
          </a:lstStyle>
          <a:p>
            <a:pPr defTabSz="1024087"/>
            <a:fld id="{532A548F-CF34-4B50-B370-B3732F5B80E4}" type="datetimeFigureOut">
              <a:rPr lang="zh-CN" altLang="en-US" smtClean="0">
                <a:solidFill>
                  <a:prstClr val="black">
                    <a:tint val="75000"/>
                  </a:prstClr>
                </a:solidFill>
                <a:cs typeface="Arial" charset="0"/>
              </a:rPr>
              <a:pPr defTabSz="1024087"/>
              <a:t>2018/1/5</a:t>
            </a:fld>
            <a:endParaRPr lang="zh-CN" altLang="en-US">
              <a:solidFill>
                <a:prstClr val="black">
                  <a:tint val="75000"/>
                </a:prstClr>
              </a:solidFill>
              <a:cs typeface="Arial" charset="0"/>
            </a:endParaRPr>
          </a:p>
        </p:txBody>
      </p:sp>
      <p:sp>
        <p:nvSpPr>
          <p:cNvPr id="5" name="页脚占位符 4"/>
          <p:cNvSpPr>
            <a:spLocks noGrp="1"/>
          </p:cNvSpPr>
          <p:nvPr>
            <p:ph type="ftr" sz="quarter" idx="3"/>
          </p:nvPr>
        </p:nvSpPr>
        <p:spPr>
          <a:xfrm>
            <a:off x="3124200" y="6487986"/>
            <a:ext cx="2895600" cy="365126"/>
          </a:xfrm>
          <a:prstGeom prst="rect">
            <a:avLst/>
          </a:prstGeom>
        </p:spPr>
        <p:txBody>
          <a:bodyPr vert="horz" lIns="102409" tIns="51205" rIns="102409" bIns="51205" rtlCol="0" anchor="ctr"/>
          <a:lstStyle>
            <a:lvl1pPr algn="ctr">
              <a:defRPr sz="1300">
                <a:solidFill>
                  <a:schemeClr val="tx1">
                    <a:tint val="75000"/>
                  </a:schemeClr>
                </a:solidFill>
              </a:defRPr>
            </a:lvl1pPr>
          </a:lstStyle>
          <a:p>
            <a:pPr defTabSz="1024087"/>
            <a:endParaRPr lang="zh-CN" altLang="en-US">
              <a:solidFill>
                <a:prstClr val="black">
                  <a:tint val="75000"/>
                </a:prstClr>
              </a:solidFill>
              <a:cs typeface="Arial" charset="0"/>
            </a:endParaRPr>
          </a:p>
        </p:txBody>
      </p:sp>
      <p:sp>
        <p:nvSpPr>
          <p:cNvPr id="6" name="灯片编号占位符 5"/>
          <p:cNvSpPr>
            <a:spLocks noGrp="1"/>
          </p:cNvSpPr>
          <p:nvPr>
            <p:ph type="sldNum" sz="quarter" idx="4"/>
          </p:nvPr>
        </p:nvSpPr>
        <p:spPr>
          <a:xfrm>
            <a:off x="6553200" y="6487986"/>
            <a:ext cx="2133600" cy="365126"/>
          </a:xfrm>
          <a:prstGeom prst="rect">
            <a:avLst/>
          </a:prstGeom>
        </p:spPr>
        <p:txBody>
          <a:bodyPr vert="horz" lIns="102409" tIns="51205" rIns="102409" bIns="51205" rtlCol="0" anchor="ctr"/>
          <a:lstStyle>
            <a:lvl1pPr algn="r">
              <a:defRPr sz="1300">
                <a:solidFill>
                  <a:schemeClr val="tx1">
                    <a:tint val="75000"/>
                  </a:schemeClr>
                </a:solidFill>
              </a:defRPr>
            </a:lvl1pPr>
          </a:lstStyle>
          <a:p>
            <a:pPr defTabSz="1024087"/>
            <a:fld id="{E6F7F160-E61C-4897-94C3-BDF1D09C6643}" type="slidenum">
              <a:rPr lang="zh-CN" altLang="en-US" smtClean="0">
                <a:solidFill>
                  <a:prstClr val="black">
                    <a:tint val="75000"/>
                  </a:prstClr>
                </a:solidFill>
                <a:cs typeface="Arial" charset="0"/>
              </a:rPr>
              <a:pPr defTabSz="1024087"/>
              <a:t>‹#›</a:t>
            </a:fld>
            <a:endParaRPr lang="zh-CN" altLang="en-US">
              <a:solidFill>
                <a:prstClr val="black">
                  <a:tint val="75000"/>
                </a:prstClr>
              </a:solidFill>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xStyles>
    <p:titleStyle>
      <a:lvl1pPr algn="l" defTabSz="1024087" rtl="0" eaLnBrk="1" latinLnBrk="0" hangingPunct="1">
        <a:spcBef>
          <a:spcPct val="0"/>
        </a:spcBef>
        <a:buNone/>
        <a:defRPr sz="2700" b="1" kern="1200">
          <a:solidFill>
            <a:schemeClr val="tx1">
              <a:lumMod val="65000"/>
              <a:lumOff val="35000"/>
            </a:schemeClr>
          </a:solidFill>
          <a:latin typeface="+mj-lt"/>
          <a:ea typeface="+mj-ea"/>
          <a:cs typeface="+mj-cs"/>
        </a:defRPr>
      </a:lvl1pPr>
    </p:titleStyle>
    <p:bodyStyle>
      <a:lvl1pPr marL="0" indent="0" algn="l" defTabSz="1024087" rtl="0" eaLnBrk="1" latinLnBrk="0" hangingPunct="1">
        <a:spcBef>
          <a:spcPct val="20000"/>
        </a:spcBef>
        <a:buFont typeface="Arial" pitchFamily="34" charset="0"/>
        <a:buNone/>
        <a:defRPr sz="2000" kern="1200">
          <a:solidFill>
            <a:schemeClr val="tx1"/>
          </a:solidFill>
          <a:latin typeface="+mn-lt"/>
          <a:ea typeface="+mn-ea"/>
          <a:cs typeface="+mn-cs"/>
        </a:defRPr>
      </a:lvl1pPr>
      <a:lvl2pPr marL="512044" indent="0" algn="l" defTabSz="1024087" rtl="0" eaLnBrk="1" latinLnBrk="0" hangingPunct="1">
        <a:spcBef>
          <a:spcPct val="20000"/>
        </a:spcBef>
        <a:buFont typeface="Arial" pitchFamily="34" charset="0"/>
        <a:buNone/>
        <a:defRPr sz="1800" kern="1200">
          <a:solidFill>
            <a:schemeClr val="tx1"/>
          </a:solidFill>
          <a:latin typeface="+mn-lt"/>
          <a:ea typeface="+mn-ea"/>
          <a:cs typeface="+mn-cs"/>
        </a:defRPr>
      </a:lvl2pPr>
      <a:lvl3pPr marL="1024087" indent="0" algn="l" defTabSz="1024087" rtl="0" eaLnBrk="1" latinLnBrk="0" hangingPunct="1">
        <a:spcBef>
          <a:spcPct val="20000"/>
        </a:spcBef>
        <a:buFont typeface="Arial" pitchFamily="34" charset="0"/>
        <a:buNone/>
        <a:defRPr sz="1500" kern="1200">
          <a:solidFill>
            <a:schemeClr val="tx1"/>
          </a:solidFill>
          <a:latin typeface="+mn-lt"/>
          <a:ea typeface="+mn-ea"/>
          <a:cs typeface="+mn-cs"/>
        </a:defRPr>
      </a:lvl3pPr>
      <a:lvl4pPr marL="1536131"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4pPr>
      <a:lvl5pPr marL="2048174"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5pPr>
      <a:lvl6pPr marL="281624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83"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26"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7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24087" rtl="0" eaLnBrk="1" latinLnBrk="0" hangingPunct="1">
        <a:defRPr sz="2000" kern="1200">
          <a:solidFill>
            <a:schemeClr val="tx1"/>
          </a:solidFill>
          <a:latin typeface="+mn-lt"/>
          <a:ea typeface="+mn-ea"/>
          <a:cs typeface="+mn-cs"/>
        </a:defRPr>
      </a:lvl1pPr>
      <a:lvl2pPr marL="512044" algn="l" defTabSz="1024087" rtl="0" eaLnBrk="1" latinLnBrk="0" hangingPunct="1">
        <a:defRPr sz="2000" kern="1200">
          <a:solidFill>
            <a:schemeClr val="tx1"/>
          </a:solidFill>
          <a:latin typeface="+mn-lt"/>
          <a:ea typeface="+mn-ea"/>
          <a:cs typeface="+mn-cs"/>
        </a:defRPr>
      </a:lvl2pPr>
      <a:lvl3pPr marL="1024087" algn="l" defTabSz="1024087" rtl="0" eaLnBrk="1" latinLnBrk="0" hangingPunct="1">
        <a:defRPr sz="2000" kern="1200">
          <a:solidFill>
            <a:schemeClr val="tx1"/>
          </a:solidFill>
          <a:latin typeface="+mn-lt"/>
          <a:ea typeface="+mn-ea"/>
          <a:cs typeface="+mn-cs"/>
        </a:defRPr>
      </a:lvl3pPr>
      <a:lvl4pPr marL="1536131" algn="l" defTabSz="1024087" rtl="0" eaLnBrk="1" latinLnBrk="0" hangingPunct="1">
        <a:defRPr sz="2000" kern="1200">
          <a:solidFill>
            <a:schemeClr val="tx1"/>
          </a:solidFill>
          <a:latin typeface="+mn-lt"/>
          <a:ea typeface="+mn-ea"/>
          <a:cs typeface="+mn-cs"/>
        </a:defRPr>
      </a:lvl4pPr>
      <a:lvl5pPr marL="2048174" algn="l" defTabSz="1024087" rtl="0" eaLnBrk="1" latinLnBrk="0" hangingPunct="1">
        <a:defRPr sz="2000" kern="1200">
          <a:solidFill>
            <a:schemeClr val="tx1"/>
          </a:solidFill>
          <a:latin typeface="+mn-lt"/>
          <a:ea typeface="+mn-ea"/>
          <a:cs typeface="+mn-cs"/>
        </a:defRPr>
      </a:lvl5pPr>
      <a:lvl6pPr marL="2560218" algn="l" defTabSz="1024087" rtl="0" eaLnBrk="1" latinLnBrk="0" hangingPunct="1">
        <a:defRPr sz="2000" kern="1200">
          <a:solidFill>
            <a:schemeClr val="tx1"/>
          </a:solidFill>
          <a:latin typeface="+mn-lt"/>
          <a:ea typeface="+mn-ea"/>
          <a:cs typeface="+mn-cs"/>
        </a:defRPr>
      </a:lvl6pPr>
      <a:lvl7pPr marL="3072261" algn="l" defTabSz="1024087" rtl="0" eaLnBrk="1" latinLnBrk="0" hangingPunct="1">
        <a:defRPr sz="2000" kern="1200">
          <a:solidFill>
            <a:schemeClr val="tx1"/>
          </a:solidFill>
          <a:latin typeface="+mn-lt"/>
          <a:ea typeface="+mn-ea"/>
          <a:cs typeface="+mn-cs"/>
        </a:defRPr>
      </a:lvl7pPr>
      <a:lvl8pPr marL="3584304" algn="l" defTabSz="1024087" rtl="0" eaLnBrk="1" latinLnBrk="0" hangingPunct="1">
        <a:defRPr sz="2000" kern="1200">
          <a:solidFill>
            <a:schemeClr val="tx1"/>
          </a:solidFill>
          <a:latin typeface="+mn-lt"/>
          <a:ea typeface="+mn-ea"/>
          <a:cs typeface="+mn-cs"/>
        </a:defRPr>
      </a:lvl8pPr>
      <a:lvl9pPr marL="4096348" algn="l" defTabSz="102408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Changes to SAS 70</a:t>
            </a:r>
            <a:br>
              <a:rPr lang="en-GB" dirty="0" smtClean="0"/>
            </a:br>
            <a:r>
              <a:rPr lang="en-GB" dirty="0" smtClean="0"/>
              <a:t>What it means for you?</a:t>
            </a:r>
            <a:endParaRPr lang="en-GB" dirty="0"/>
          </a:p>
        </p:txBody>
      </p:sp>
      <p:sp>
        <p:nvSpPr>
          <p:cNvPr id="5" name="Subtitle 4"/>
          <p:cNvSpPr>
            <a:spLocks noGrp="1"/>
          </p:cNvSpPr>
          <p:nvPr>
            <p:ph type="body" sz="quarter" idx="10"/>
          </p:nvPr>
        </p:nvSpPr>
        <p:spPr/>
        <p:txBody>
          <a:bodyPr/>
          <a:lstStyle/>
          <a:p>
            <a:pPr>
              <a:spcBef>
                <a:spcPts val="0"/>
              </a:spcBef>
            </a:pPr>
            <a:r>
              <a:rPr lang="en-GB" dirty="0" smtClean="0"/>
              <a:t>Andrew Quinn,  Ewan McGill – KPMG Channel Islands</a:t>
            </a:r>
          </a:p>
          <a:p>
            <a:pPr>
              <a:spcBef>
                <a:spcPts val="0"/>
              </a:spcBef>
            </a:pPr>
            <a:r>
              <a:rPr lang="en-GB" dirty="0" smtClean="0"/>
              <a:t>David Yim – KPMG London</a:t>
            </a:r>
          </a:p>
          <a:p>
            <a:r>
              <a:rPr lang="en-GB" dirty="0" smtClean="0"/>
              <a:t>13 &amp; 14 January 2011</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How KPMG can assist</a:t>
            </a:r>
            <a:endParaRPr lang="en-GB" dirty="0"/>
          </a:p>
        </p:txBody>
      </p:sp>
      <p:sp>
        <p:nvSpPr>
          <p:cNvPr id="5" name="Text Placeholder 4"/>
          <p:cNvSpPr>
            <a:spLocks noGrp="1"/>
          </p:cNvSpPr>
          <p:nvPr>
            <p:ph type="body" sz="quarter" idx="10"/>
          </p:nvPr>
        </p:nvSpPr>
        <p:spPr>
          <a:xfrm>
            <a:off x="357158" y="1124744"/>
            <a:ext cx="8429684" cy="5304651"/>
          </a:xfrm>
        </p:spPr>
        <p:txBody>
          <a:bodyPr>
            <a:normAutofit/>
          </a:bodyPr>
          <a:lstStyle/>
          <a:p>
            <a:pPr lvl="2"/>
            <a:r>
              <a:rPr lang="en-GB" dirty="0" smtClean="0"/>
              <a:t>Backdrop:</a:t>
            </a:r>
          </a:p>
          <a:p>
            <a:pPr lvl="3"/>
            <a:r>
              <a:rPr lang="en-GB" dirty="0" smtClean="0"/>
              <a:t>Speed </a:t>
            </a:r>
            <a:r>
              <a:rPr lang="en-GB" dirty="0"/>
              <a:t>at which internal controls reports are becoming standard practice</a:t>
            </a:r>
          </a:p>
          <a:p>
            <a:pPr lvl="3"/>
            <a:r>
              <a:rPr lang="en-GB" dirty="0"/>
              <a:t>Initial </a:t>
            </a:r>
            <a:r>
              <a:rPr lang="en-GB" dirty="0" smtClean="0"/>
              <a:t>complexity of a review</a:t>
            </a:r>
          </a:p>
          <a:p>
            <a:pPr lvl="3"/>
            <a:r>
              <a:rPr lang="en-GB" dirty="0" smtClean="0"/>
              <a:t>Benefits</a:t>
            </a:r>
            <a:endParaRPr lang="en-GB" dirty="0"/>
          </a:p>
          <a:p>
            <a:pPr lvl="2"/>
            <a:r>
              <a:rPr lang="en-GB" dirty="0" smtClean="0"/>
              <a:t>KPMG can assist with:</a:t>
            </a:r>
          </a:p>
          <a:p>
            <a:pPr lvl="3"/>
            <a:r>
              <a:rPr lang="en-GB" dirty="0" smtClean="0"/>
              <a:t>Picking the right critical path in terms of framework selection </a:t>
            </a:r>
            <a:r>
              <a:rPr lang="en-GB" smtClean="0"/>
              <a:t>and risks, </a:t>
            </a:r>
            <a:r>
              <a:rPr lang="en-GB" dirty="0" smtClean="0"/>
              <a:t>control objectives and control activity identification and drafting</a:t>
            </a:r>
          </a:p>
          <a:p>
            <a:pPr lvl="3"/>
            <a:r>
              <a:rPr lang="en-GB" dirty="0" smtClean="0"/>
              <a:t>A gap analysis and readiness testing (i.e. pre-testing reviews)</a:t>
            </a:r>
          </a:p>
          <a:p>
            <a:pPr lvl="3"/>
            <a:r>
              <a:rPr lang="en-GB" dirty="0" smtClean="0"/>
              <a:t>Providing guidance on the controls to be improved or introduced as a result of the pre-testing review</a:t>
            </a:r>
          </a:p>
          <a:p>
            <a:pPr lvl="3"/>
            <a:r>
              <a:rPr lang="en-GB" dirty="0" smtClean="0"/>
              <a:t>Providing </a:t>
            </a:r>
            <a:r>
              <a:rPr lang="en-GB" dirty="0"/>
              <a:t>valued insight and benchmarking of reports by leveraging our specialist knowledge and experience of your industry</a:t>
            </a:r>
          </a:p>
          <a:p>
            <a:pPr lvl="2"/>
            <a:r>
              <a:rPr lang="en-GB" dirty="0"/>
              <a:t>We have locally based review professionals and can call upon specialist knowledge and expertise from the network if required</a:t>
            </a:r>
          </a:p>
          <a:p>
            <a:pPr lvl="3"/>
            <a:endParaRPr lang="en-GB" dirty="0" smtClean="0"/>
          </a:p>
          <a:p>
            <a:pPr lvl="2">
              <a:buNone/>
            </a:pPr>
            <a:endParaRPr lang="en-GB" dirty="0" smtClean="0"/>
          </a:p>
          <a:p>
            <a:pPr lvl="1">
              <a:buFont typeface="Arial" pitchFamily="34" charset="0"/>
              <a:buChar char="•"/>
            </a:pPr>
            <a:endParaRPr lang="en-GB" dirty="0" smtClean="0"/>
          </a:p>
          <a:p>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latin typeface="Arial"/>
              </a:rPr>
              <a:t>Questions</a:t>
            </a:r>
            <a:endParaRPr lang="en-GB" dirty="0">
              <a:latin typeface="Arial"/>
            </a:endParaRPr>
          </a:p>
        </p:txBody>
      </p:sp>
      <p:sp>
        <p:nvSpPr>
          <p:cNvPr id="7" name="Text Placeholder 6"/>
          <p:cNvSpPr>
            <a:spLocks noGrp="1"/>
          </p:cNvSpPr>
          <p:nvPr>
            <p:ph type="body" sz="quarter" idx="10"/>
          </p:nvPr>
        </p:nvSpPr>
        <p:spPr/>
        <p:txBody>
          <a:bodyPr/>
          <a:lstStyle/>
          <a:p>
            <a:endParaRPr lang="en-GB" dirty="0">
              <a:latin typeface="Aria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Conclusion</a:t>
            </a:r>
            <a:endParaRPr lang="en-GB" dirty="0"/>
          </a:p>
        </p:txBody>
      </p:sp>
      <p:sp>
        <p:nvSpPr>
          <p:cNvPr id="5" name="Text Placeholder 4"/>
          <p:cNvSpPr>
            <a:spLocks noGrp="1"/>
          </p:cNvSpPr>
          <p:nvPr>
            <p:ph type="body" sz="quarter" idx="10"/>
          </p:nvPr>
        </p:nvSpPr>
        <p:spPr>
          <a:xfrm>
            <a:off x="288188" y="1124745"/>
            <a:ext cx="8712968" cy="4968552"/>
          </a:xfrm>
        </p:spPr>
        <p:txBody>
          <a:bodyPr>
            <a:normAutofit/>
          </a:bodyPr>
          <a:lstStyle/>
          <a:p>
            <a:pPr lvl="2"/>
            <a:endParaRPr lang="en-GB" dirty="0" smtClean="0"/>
          </a:p>
          <a:p>
            <a:pPr lvl="2"/>
            <a:r>
              <a:rPr lang="en-GB" sz="2000" dirty="0" smtClean="0"/>
              <a:t>Quote:</a:t>
            </a:r>
          </a:p>
          <a:p>
            <a:pPr lvl="2" algn="ctr">
              <a:buNone/>
            </a:pPr>
            <a:r>
              <a:rPr lang="en-GB" sz="2000" dirty="0" smtClean="0"/>
              <a:t>“</a:t>
            </a:r>
            <a:r>
              <a:rPr lang="en-GB" sz="2000" dirty="0"/>
              <a:t>In a competitive environment a tool that clearly demonstrates robust internal controls, enables differentiation and facilitates the retention and attraction of clients, is a valuable tool </a:t>
            </a:r>
            <a:r>
              <a:rPr lang="en-GB" sz="2000" dirty="0" smtClean="0"/>
              <a:t>indeed”</a:t>
            </a:r>
          </a:p>
          <a:p>
            <a:pPr lvl="2" algn="ctr">
              <a:buNone/>
            </a:pPr>
            <a:endParaRPr lang="en-GB" sz="2000" dirty="0"/>
          </a:p>
          <a:p>
            <a:pPr lvl="2"/>
            <a:r>
              <a:rPr lang="en-GB" sz="2000" dirty="0" smtClean="0"/>
              <a:t>Next seminar:</a:t>
            </a:r>
            <a:endParaRPr lang="en-GB" sz="2000" dirty="0"/>
          </a:p>
          <a:p>
            <a:pPr lvl="3"/>
            <a:r>
              <a:rPr lang="en-GB" sz="2000" dirty="0" smtClean="0"/>
              <a:t>29 March 2011 – details of the M&amp;A process</a:t>
            </a:r>
          </a:p>
          <a:p>
            <a:pPr lvl="1"/>
            <a:endParaRPr lang="en-GB" dirty="0" smtClean="0"/>
          </a:p>
          <a:p>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KPMG Contacts</a:t>
            </a:r>
            <a:endParaRPr lang="en-GB" dirty="0"/>
          </a:p>
        </p:txBody>
      </p:sp>
      <p:sp>
        <p:nvSpPr>
          <p:cNvPr id="5" name="Text Placeholder 4"/>
          <p:cNvSpPr>
            <a:spLocks noGrp="1"/>
          </p:cNvSpPr>
          <p:nvPr>
            <p:ph type="body" sz="quarter" idx="21"/>
          </p:nvPr>
        </p:nvSpPr>
        <p:spPr/>
        <p:txBody>
          <a:bodyPr/>
          <a:lstStyle/>
          <a:p>
            <a:r>
              <a:rPr lang="en-GB" dirty="0" smtClean="0"/>
              <a:t>Andrew Quinn</a:t>
            </a:r>
          </a:p>
          <a:p>
            <a:r>
              <a:rPr lang="en-GB" dirty="0" smtClean="0"/>
              <a:t>KPMG Channel Islands</a:t>
            </a:r>
          </a:p>
          <a:p>
            <a:r>
              <a:rPr lang="en-GB" dirty="0" smtClean="0"/>
              <a:t>+44 (0) 1534 888891</a:t>
            </a:r>
          </a:p>
          <a:p>
            <a:r>
              <a:rPr lang="en-GB" dirty="0" smtClean="0"/>
              <a:t>andrewquinn@kpmg.jersey.je</a:t>
            </a:r>
            <a:endParaRPr lang="en-GB" dirty="0"/>
          </a:p>
        </p:txBody>
      </p:sp>
      <p:sp>
        <p:nvSpPr>
          <p:cNvPr id="6" name="Text Placeholder 5"/>
          <p:cNvSpPr>
            <a:spLocks noGrp="1"/>
          </p:cNvSpPr>
          <p:nvPr>
            <p:ph type="body" sz="quarter" idx="22"/>
          </p:nvPr>
        </p:nvSpPr>
        <p:spPr/>
        <p:txBody>
          <a:bodyPr/>
          <a:lstStyle/>
          <a:p>
            <a:r>
              <a:rPr lang="en-GB" dirty="0" smtClean="0"/>
              <a:t>Ewan McGill</a:t>
            </a:r>
          </a:p>
          <a:p>
            <a:r>
              <a:rPr lang="en-GB" dirty="0" smtClean="0"/>
              <a:t>KPMG </a:t>
            </a:r>
            <a:r>
              <a:rPr lang="en-GB" dirty="0"/>
              <a:t>Channel </a:t>
            </a:r>
            <a:r>
              <a:rPr lang="en-GB" dirty="0" smtClean="0"/>
              <a:t>Islands</a:t>
            </a:r>
          </a:p>
          <a:p>
            <a:r>
              <a:rPr lang="en-GB" dirty="0" smtClean="0"/>
              <a:t>+44 (0) 1481 721000</a:t>
            </a:r>
          </a:p>
          <a:p>
            <a:r>
              <a:rPr lang="en-GB" dirty="0" smtClean="0"/>
              <a:t>emcgill@kpmg.guernsey.gg</a:t>
            </a:r>
            <a:endParaRPr lang="en-GB" dirty="0"/>
          </a:p>
          <a:p>
            <a:endParaRPr lang="en-GB" dirty="0"/>
          </a:p>
        </p:txBody>
      </p:sp>
      <p:sp>
        <p:nvSpPr>
          <p:cNvPr id="7" name="Text Placeholder 6"/>
          <p:cNvSpPr>
            <a:spLocks noGrp="1"/>
          </p:cNvSpPr>
          <p:nvPr>
            <p:ph type="body" sz="quarter" idx="23"/>
          </p:nvPr>
        </p:nvSpPr>
        <p:spPr>
          <a:xfrm>
            <a:off x="2461128" y="4148137"/>
            <a:ext cx="4254012" cy="1944688"/>
          </a:xfrm>
          <a:noFill/>
        </p:spPr>
        <p:txBody>
          <a:bodyPr/>
          <a:lstStyle/>
          <a:p>
            <a:r>
              <a:rPr lang="en-GB" dirty="0" smtClean="0"/>
              <a:t>David Yim</a:t>
            </a:r>
          </a:p>
          <a:p>
            <a:r>
              <a:rPr lang="en-GB" dirty="0" smtClean="0"/>
              <a:t>KPMG LLP (UK)</a:t>
            </a:r>
          </a:p>
          <a:p>
            <a:r>
              <a:rPr lang="en-GB" dirty="0" smtClean="0"/>
              <a:t>+44 (0) 795 661 9571</a:t>
            </a:r>
          </a:p>
          <a:p>
            <a:r>
              <a:rPr lang="en-GB" dirty="0" smtClean="0"/>
              <a:t>david.yim@kpmg.co.uk</a:t>
            </a:r>
          </a:p>
          <a:p>
            <a:endParaRPr lang="en-GB" dirty="0"/>
          </a:p>
        </p:txBody>
      </p:sp>
      <p:sp>
        <p:nvSpPr>
          <p:cNvPr id="9" name="Text Placeholder 8"/>
          <p:cNvSpPr>
            <a:spLocks noGrp="1"/>
          </p:cNvSpPr>
          <p:nvPr>
            <p:ph type="body" sz="quarter" idx="26"/>
          </p:nvPr>
        </p:nvSpPr>
        <p:spPr/>
        <p:txBody>
          <a:bodyPr/>
          <a:lstStyle/>
          <a:p>
            <a:r>
              <a:rPr lang="en-GB" dirty="0" smtClean="0"/>
              <a:t>Presenter’s contact details</a:t>
            </a:r>
            <a:endParaRPr lang="en-GB" dirty="0"/>
          </a:p>
        </p:txBody>
      </p:sp>
      <p:sp>
        <p:nvSpPr>
          <p:cNvPr id="10" name="Text Placeholder 9"/>
          <p:cNvSpPr>
            <a:spLocks noGrp="1"/>
          </p:cNvSpPr>
          <p:nvPr>
            <p:ph type="body" sz="quarter" idx="27"/>
          </p:nvPr>
        </p:nvSpPr>
        <p:spPr/>
        <p:txBody>
          <a:bodyPr/>
          <a:lstStyle/>
          <a:p>
            <a:r>
              <a:rPr lang="en-GB" dirty="0" smtClean="0"/>
              <a:t>Presenter’s contact details</a:t>
            </a:r>
            <a:endParaRPr lang="en-GB" dirty="0"/>
          </a:p>
        </p:txBody>
      </p:sp>
      <p:sp>
        <p:nvSpPr>
          <p:cNvPr id="11" name="Text Placeholder 10"/>
          <p:cNvSpPr>
            <a:spLocks noGrp="1"/>
          </p:cNvSpPr>
          <p:nvPr>
            <p:ph type="body" sz="quarter" idx="28"/>
          </p:nvPr>
        </p:nvSpPr>
        <p:spPr>
          <a:xfrm>
            <a:off x="2428860" y="3716339"/>
            <a:ext cx="4254012" cy="359817"/>
          </a:xfrm>
        </p:spPr>
        <p:txBody>
          <a:bodyPr/>
          <a:lstStyle/>
          <a:p>
            <a:r>
              <a:rPr lang="en-GB" dirty="0" smtClean="0"/>
              <a:t>Presenters contact details</a:t>
            </a:r>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Summary ISAE </a:t>
            </a:r>
            <a:r>
              <a:rPr lang="en-GB" dirty="0"/>
              <a:t>3402 vs. SAS 70 </a:t>
            </a:r>
            <a:r>
              <a:rPr lang="en-GB" dirty="0" smtClean="0"/>
              <a:t>vs. AAF </a:t>
            </a:r>
            <a:r>
              <a:rPr lang="en-GB" dirty="0"/>
              <a:t>01/06</a:t>
            </a:r>
          </a:p>
        </p:txBody>
      </p:sp>
      <p:sp>
        <p:nvSpPr>
          <p:cNvPr id="5" name="Text Placeholder 4"/>
          <p:cNvSpPr>
            <a:spLocks noGrp="1"/>
          </p:cNvSpPr>
          <p:nvPr>
            <p:ph type="body" sz="quarter" idx="13"/>
          </p:nvPr>
        </p:nvSpPr>
        <p:spPr>
          <a:xfrm>
            <a:off x="214282" y="1500174"/>
            <a:ext cx="2071702" cy="1857388"/>
          </a:xfrm>
          <a:solidFill>
            <a:schemeClr val="bg1">
              <a:lumMod val="85000"/>
            </a:schemeClr>
          </a:solidFill>
        </p:spPr>
        <p:txBody>
          <a:bodyPr>
            <a:normAutofit/>
          </a:bodyPr>
          <a:lstStyle/>
          <a:p>
            <a:r>
              <a:rPr lang="en-GB" sz="1000" dirty="0" smtClean="0"/>
              <a:t>Report Scope</a:t>
            </a:r>
            <a:endParaRPr lang="en-GB" sz="1000" dirty="0"/>
          </a:p>
        </p:txBody>
      </p:sp>
      <p:sp>
        <p:nvSpPr>
          <p:cNvPr id="20" name="Rectangle 19"/>
          <p:cNvSpPr/>
          <p:nvPr/>
        </p:nvSpPr>
        <p:spPr>
          <a:xfrm>
            <a:off x="214282" y="928670"/>
            <a:ext cx="2071702" cy="5000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b="1" i="1" dirty="0" smtClean="0">
                <a:latin typeface="+mj-lt"/>
              </a:rPr>
              <a:t>Area</a:t>
            </a:r>
            <a:endParaRPr lang="en-GB" sz="1000" b="1" i="1" dirty="0">
              <a:latin typeface="+mj-lt"/>
            </a:endParaRPr>
          </a:p>
        </p:txBody>
      </p:sp>
      <p:sp>
        <p:nvSpPr>
          <p:cNvPr id="21" name="Rectangle 20"/>
          <p:cNvSpPr/>
          <p:nvPr/>
        </p:nvSpPr>
        <p:spPr>
          <a:xfrm>
            <a:off x="2357422" y="928670"/>
            <a:ext cx="2143140" cy="5000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i="1" dirty="0" smtClean="0">
                <a:latin typeface="+mj-lt"/>
              </a:rPr>
              <a:t>SAS 70</a:t>
            </a:r>
            <a:endParaRPr lang="en-GB" sz="1000" b="1" i="1" dirty="0">
              <a:latin typeface="+mj-lt"/>
            </a:endParaRPr>
          </a:p>
        </p:txBody>
      </p:sp>
      <p:sp>
        <p:nvSpPr>
          <p:cNvPr id="23" name="Rectangle 22"/>
          <p:cNvSpPr/>
          <p:nvPr/>
        </p:nvSpPr>
        <p:spPr>
          <a:xfrm>
            <a:off x="4572000" y="928670"/>
            <a:ext cx="2143140" cy="5000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i="1" dirty="0" smtClean="0">
                <a:latin typeface="+mj-lt"/>
              </a:rPr>
              <a:t>ISAE 3402</a:t>
            </a:r>
            <a:endParaRPr lang="en-GB" sz="1000" b="1" i="1" dirty="0">
              <a:latin typeface="+mj-lt"/>
            </a:endParaRPr>
          </a:p>
        </p:txBody>
      </p:sp>
      <p:sp>
        <p:nvSpPr>
          <p:cNvPr id="24" name="Rectangle 23"/>
          <p:cNvSpPr/>
          <p:nvPr/>
        </p:nvSpPr>
        <p:spPr>
          <a:xfrm>
            <a:off x="6786578" y="928670"/>
            <a:ext cx="2143140" cy="5000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i="1" dirty="0" smtClean="0">
                <a:latin typeface="+mj-lt"/>
              </a:rPr>
              <a:t>AAF 01/ 06</a:t>
            </a:r>
            <a:endParaRPr lang="en-GB" sz="1000" b="1" i="1" dirty="0">
              <a:latin typeface="+mj-lt"/>
            </a:endParaRPr>
          </a:p>
        </p:txBody>
      </p:sp>
      <p:sp>
        <p:nvSpPr>
          <p:cNvPr id="30" name="Text Placeholder 4"/>
          <p:cNvSpPr>
            <a:spLocks noGrp="1"/>
          </p:cNvSpPr>
          <p:nvPr>
            <p:ph type="body" sz="quarter" idx="13"/>
          </p:nvPr>
        </p:nvSpPr>
        <p:spPr>
          <a:xfrm>
            <a:off x="2357422" y="1500174"/>
            <a:ext cx="2143140" cy="1857388"/>
          </a:xfrm>
          <a:solidFill>
            <a:schemeClr val="bg1">
              <a:lumMod val="85000"/>
            </a:schemeClr>
          </a:solidFill>
        </p:spPr>
        <p:txBody>
          <a:bodyPr>
            <a:normAutofit/>
          </a:bodyPr>
          <a:lstStyle/>
          <a:p>
            <a:pPr>
              <a:buFont typeface="Arial" pitchFamily="34" charset="0"/>
              <a:buChar char="•"/>
            </a:pPr>
            <a:r>
              <a:rPr lang="en-GB" sz="1050" dirty="0" smtClean="0"/>
              <a:t> </a:t>
            </a:r>
            <a:r>
              <a:rPr lang="en-GB" sz="900" b="0" dirty="0" smtClean="0"/>
              <a:t>Controls relating to financial reporting (financial reporting risk)</a:t>
            </a:r>
          </a:p>
          <a:p>
            <a:pPr>
              <a:buFont typeface="Arial" pitchFamily="34" charset="0"/>
              <a:buChar char="•"/>
            </a:pPr>
            <a:r>
              <a:rPr lang="en-GB" sz="900" b="0" dirty="0" smtClean="0"/>
              <a:t> Reporting criteria defined as control objectives</a:t>
            </a:r>
          </a:p>
          <a:p>
            <a:pPr>
              <a:buFont typeface="Arial" pitchFamily="34" charset="0"/>
              <a:buChar char="•"/>
            </a:pPr>
            <a:r>
              <a:rPr lang="en-GB" sz="900" b="0" dirty="0" smtClean="0"/>
              <a:t> No minimum control objectives but guidance in Appendix E of SAS 70 guidance</a:t>
            </a:r>
          </a:p>
          <a:p>
            <a:pPr>
              <a:buFont typeface="Arial" pitchFamily="34" charset="0"/>
              <a:buChar char="•"/>
            </a:pPr>
            <a:r>
              <a:rPr lang="en-GB" sz="900" b="0" dirty="0" smtClean="0"/>
              <a:t> Management assess needs of user organisations in determining scope</a:t>
            </a:r>
            <a:endParaRPr lang="en-GB" sz="900" b="0" dirty="0"/>
          </a:p>
        </p:txBody>
      </p:sp>
      <p:sp>
        <p:nvSpPr>
          <p:cNvPr id="32" name="Text Placeholder 4"/>
          <p:cNvSpPr>
            <a:spLocks noGrp="1"/>
          </p:cNvSpPr>
          <p:nvPr>
            <p:ph type="body" sz="quarter" idx="13"/>
          </p:nvPr>
        </p:nvSpPr>
        <p:spPr>
          <a:xfrm>
            <a:off x="4572000" y="1500174"/>
            <a:ext cx="2143140" cy="1857388"/>
          </a:xfrm>
          <a:solidFill>
            <a:schemeClr val="bg1">
              <a:lumMod val="85000"/>
            </a:schemeClr>
          </a:solidFill>
        </p:spPr>
        <p:txBody>
          <a:bodyPr>
            <a:normAutofit/>
          </a:bodyPr>
          <a:lstStyle/>
          <a:p>
            <a:pPr>
              <a:buFont typeface="Arial" pitchFamily="34" charset="0"/>
              <a:buChar char="•"/>
            </a:pPr>
            <a:r>
              <a:rPr lang="en-GB" sz="1000" b="0" dirty="0" smtClean="0"/>
              <a:t> </a:t>
            </a:r>
            <a:r>
              <a:rPr lang="en-GB" sz="900" b="0" dirty="0" smtClean="0"/>
              <a:t>Controls relating to financial reporting (financial reporting risk)</a:t>
            </a:r>
          </a:p>
          <a:p>
            <a:pPr>
              <a:buFont typeface="Arial" pitchFamily="34" charset="0"/>
              <a:buChar char="•"/>
            </a:pPr>
            <a:r>
              <a:rPr lang="en-GB" sz="900" b="0" dirty="0" smtClean="0"/>
              <a:t> Scope criteria defined in paragraph 16 – includes control objectives (vi)</a:t>
            </a:r>
          </a:p>
          <a:p>
            <a:pPr>
              <a:buFont typeface="Arial" pitchFamily="34" charset="0"/>
              <a:buChar char="•"/>
            </a:pPr>
            <a:r>
              <a:rPr lang="en-GB" sz="900" b="0" dirty="0" smtClean="0"/>
              <a:t> No minimum control objectives but guidance within ISAE3402 and AAF 01/06 in the UK</a:t>
            </a:r>
          </a:p>
          <a:p>
            <a:pPr>
              <a:buFont typeface="Arial" pitchFamily="34" charset="0"/>
              <a:buChar char="•"/>
            </a:pPr>
            <a:r>
              <a:rPr lang="en-GB" sz="900" b="0" dirty="0" smtClean="0"/>
              <a:t> Management assess needs of user organisations in determining scope</a:t>
            </a:r>
            <a:endParaRPr lang="en-GB" sz="900" b="0" dirty="0"/>
          </a:p>
        </p:txBody>
      </p:sp>
      <p:sp>
        <p:nvSpPr>
          <p:cNvPr id="34" name="Text Placeholder 4"/>
          <p:cNvSpPr>
            <a:spLocks noGrp="1"/>
          </p:cNvSpPr>
          <p:nvPr>
            <p:ph type="body" sz="quarter" idx="13"/>
          </p:nvPr>
        </p:nvSpPr>
        <p:spPr>
          <a:xfrm>
            <a:off x="6786578" y="1500174"/>
            <a:ext cx="2143140" cy="1857388"/>
          </a:xfrm>
          <a:solidFill>
            <a:schemeClr val="bg1">
              <a:lumMod val="85000"/>
            </a:schemeClr>
          </a:solidFill>
        </p:spPr>
        <p:txBody>
          <a:bodyPr>
            <a:noAutofit/>
          </a:bodyPr>
          <a:lstStyle/>
          <a:p>
            <a:pPr>
              <a:buFont typeface="Arial" pitchFamily="34" charset="0"/>
              <a:buChar char="•"/>
            </a:pPr>
            <a:r>
              <a:rPr lang="en-GB" sz="1000" b="0" dirty="0" smtClean="0"/>
              <a:t> </a:t>
            </a:r>
            <a:r>
              <a:rPr lang="en-GB" sz="900" b="0" dirty="0" smtClean="0"/>
              <a:t>Covers both financial reporting and operational risks</a:t>
            </a:r>
          </a:p>
          <a:p>
            <a:pPr>
              <a:buFont typeface="Arial" pitchFamily="34" charset="0"/>
              <a:buChar char="•"/>
            </a:pPr>
            <a:r>
              <a:rPr lang="en-GB" sz="900" b="0" dirty="0" smtClean="0"/>
              <a:t> Reporting criteria defined as control objectives</a:t>
            </a:r>
          </a:p>
          <a:p>
            <a:pPr>
              <a:buFont typeface="Arial" pitchFamily="34" charset="0"/>
              <a:buChar char="•"/>
            </a:pPr>
            <a:r>
              <a:rPr lang="en-GB" sz="900" b="0" dirty="0" smtClean="0"/>
              <a:t> Specified minimum control objectives defined for different business types in Appendix 1</a:t>
            </a:r>
          </a:p>
          <a:p>
            <a:pPr>
              <a:buFont typeface="Arial" pitchFamily="34" charset="0"/>
              <a:buChar char="•"/>
            </a:pPr>
            <a:r>
              <a:rPr lang="en-GB" sz="900" b="0" dirty="0" smtClean="0"/>
              <a:t> Management may add additional objectives but disclose disapplications in the Directors’ report</a:t>
            </a:r>
            <a:endParaRPr lang="en-GB" sz="900" b="0" dirty="0"/>
          </a:p>
        </p:txBody>
      </p:sp>
      <p:sp>
        <p:nvSpPr>
          <p:cNvPr id="35" name="Text Placeholder 4"/>
          <p:cNvSpPr>
            <a:spLocks noGrp="1"/>
          </p:cNvSpPr>
          <p:nvPr>
            <p:ph type="body" sz="quarter" idx="13"/>
          </p:nvPr>
        </p:nvSpPr>
        <p:spPr>
          <a:xfrm>
            <a:off x="214282" y="3429000"/>
            <a:ext cx="2071702" cy="928694"/>
          </a:xfrm>
          <a:solidFill>
            <a:schemeClr val="bg1">
              <a:lumMod val="75000"/>
            </a:schemeClr>
          </a:solidFill>
        </p:spPr>
        <p:txBody>
          <a:bodyPr>
            <a:normAutofit/>
          </a:bodyPr>
          <a:lstStyle/>
          <a:p>
            <a:r>
              <a:rPr lang="en-GB" sz="1000" dirty="0" smtClean="0"/>
              <a:t>Level of Assurance</a:t>
            </a:r>
            <a:endParaRPr lang="en-GB" sz="1000" dirty="0"/>
          </a:p>
        </p:txBody>
      </p:sp>
      <p:sp>
        <p:nvSpPr>
          <p:cNvPr id="36" name="Text Placeholder 4"/>
          <p:cNvSpPr>
            <a:spLocks noGrp="1"/>
          </p:cNvSpPr>
          <p:nvPr>
            <p:ph type="body" sz="quarter" idx="13"/>
          </p:nvPr>
        </p:nvSpPr>
        <p:spPr>
          <a:xfrm>
            <a:off x="2357422" y="3429000"/>
            <a:ext cx="2143140" cy="928694"/>
          </a:xfrm>
          <a:solidFill>
            <a:schemeClr val="bg1">
              <a:lumMod val="75000"/>
            </a:schemeClr>
          </a:solidFill>
        </p:spPr>
        <p:txBody>
          <a:bodyPr>
            <a:normAutofit fontScale="92500" lnSpcReduction="10000"/>
          </a:bodyPr>
          <a:lstStyle/>
          <a:p>
            <a:pPr>
              <a:buFont typeface="Arial" pitchFamily="34" charset="0"/>
              <a:buChar char="•"/>
            </a:pPr>
            <a:r>
              <a:rPr lang="en-GB" sz="1000" b="0" dirty="0" smtClean="0"/>
              <a:t> Fairness of presentation at a point in time</a:t>
            </a:r>
          </a:p>
          <a:p>
            <a:pPr>
              <a:buFont typeface="Arial" pitchFamily="34" charset="0"/>
              <a:buChar char="•"/>
            </a:pPr>
            <a:r>
              <a:rPr lang="en-GB" sz="1000" b="0" dirty="0" smtClean="0"/>
              <a:t> Design suitability at a point in time</a:t>
            </a:r>
          </a:p>
          <a:p>
            <a:pPr>
              <a:buFont typeface="Arial" pitchFamily="34" charset="0"/>
              <a:buChar char="•"/>
            </a:pPr>
            <a:r>
              <a:rPr lang="en-GB" sz="1000" b="0" dirty="0" smtClean="0"/>
              <a:t> Operational effectiveness at a point in time</a:t>
            </a:r>
            <a:endParaRPr lang="en-GB" sz="1000" b="0" dirty="0"/>
          </a:p>
        </p:txBody>
      </p:sp>
      <p:sp>
        <p:nvSpPr>
          <p:cNvPr id="40" name="Text Placeholder 4"/>
          <p:cNvSpPr>
            <a:spLocks noGrp="1"/>
          </p:cNvSpPr>
          <p:nvPr>
            <p:ph type="body" sz="quarter" idx="13"/>
          </p:nvPr>
        </p:nvSpPr>
        <p:spPr>
          <a:xfrm>
            <a:off x="4572000" y="3429000"/>
            <a:ext cx="2143140" cy="928694"/>
          </a:xfrm>
          <a:solidFill>
            <a:schemeClr val="bg1">
              <a:lumMod val="75000"/>
            </a:schemeClr>
          </a:solidFill>
        </p:spPr>
        <p:txBody>
          <a:bodyPr>
            <a:normAutofit fontScale="92500" lnSpcReduction="10000"/>
          </a:bodyPr>
          <a:lstStyle/>
          <a:p>
            <a:pPr>
              <a:buFont typeface="Arial" pitchFamily="34" charset="0"/>
              <a:buChar char="•"/>
            </a:pPr>
            <a:r>
              <a:rPr lang="en-GB" sz="1000" b="0" dirty="0" smtClean="0"/>
              <a:t> Fairness of presentation over a period of time</a:t>
            </a:r>
          </a:p>
          <a:p>
            <a:pPr>
              <a:buFont typeface="Arial" pitchFamily="34" charset="0"/>
              <a:buChar char="•"/>
            </a:pPr>
            <a:r>
              <a:rPr lang="en-GB" sz="1000" b="0" dirty="0" smtClean="0"/>
              <a:t> Design suitability over a period of time</a:t>
            </a:r>
          </a:p>
          <a:p>
            <a:pPr>
              <a:buFont typeface="Arial" pitchFamily="34" charset="0"/>
              <a:buChar char="•"/>
            </a:pPr>
            <a:r>
              <a:rPr lang="en-GB" sz="1000" b="0" dirty="0" smtClean="0"/>
              <a:t> Operational effectiveness over a period of time</a:t>
            </a:r>
            <a:endParaRPr lang="en-GB" sz="1000" b="0" dirty="0"/>
          </a:p>
        </p:txBody>
      </p:sp>
      <p:sp>
        <p:nvSpPr>
          <p:cNvPr id="42" name="Text Placeholder 4"/>
          <p:cNvSpPr>
            <a:spLocks noGrp="1"/>
          </p:cNvSpPr>
          <p:nvPr>
            <p:ph type="body" sz="quarter" idx="13"/>
          </p:nvPr>
        </p:nvSpPr>
        <p:spPr>
          <a:xfrm>
            <a:off x="6786578" y="3429000"/>
            <a:ext cx="2143140" cy="928694"/>
          </a:xfrm>
          <a:solidFill>
            <a:schemeClr val="bg1">
              <a:lumMod val="75000"/>
            </a:schemeClr>
          </a:solidFill>
        </p:spPr>
        <p:txBody>
          <a:bodyPr>
            <a:normAutofit fontScale="92500" lnSpcReduction="10000"/>
          </a:bodyPr>
          <a:lstStyle/>
          <a:p>
            <a:pPr>
              <a:buFont typeface="Arial" pitchFamily="34" charset="0"/>
              <a:buChar char="•"/>
            </a:pPr>
            <a:r>
              <a:rPr lang="en-GB" sz="1000" b="0" dirty="0" smtClean="0"/>
              <a:t> Fairness of presentation over a period of time</a:t>
            </a:r>
          </a:p>
          <a:p>
            <a:pPr>
              <a:buFont typeface="Arial" pitchFamily="34" charset="0"/>
              <a:buChar char="•"/>
            </a:pPr>
            <a:r>
              <a:rPr lang="en-GB" sz="1000" b="0" dirty="0" smtClean="0"/>
              <a:t> Design suitability over a period of time</a:t>
            </a:r>
          </a:p>
          <a:p>
            <a:pPr>
              <a:buFont typeface="Arial" pitchFamily="34" charset="0"/>
              <a:buChar char="•"/>
            </a:pPr>
            <a:r>
              <a:rPr lang="en-GB" sz="1000" b="0" dirty="0" smtClean="0"/>
              <a:t> Operational effectiveness over period of time</a:t>
            </a:r>
            <a:endParaRPr lang="en-GB" sz="1000" b="0" dirty="0"/>
          </a:p>
        </p:txBody>
      </p:sp>
      <p:sp>
        <p:nvSpPr>
          <p:cNvPr id="43" name="Text Placeholder 4"/>
          <p:cNvSpPr>
            <a:spLocks noGrp="1"/>
          </p:cNvSpPr>
          <p:nvPr>
            <p:ph type="body" sz="quarter" idx="13"/>
          </p:nvPr>
        </p:nvSpPr>
        <p:spPr>
          <a:xfrm>
            <a:off x="214282" y="4429132"/>
            <a:ext cx="2071702" cy="285752"/>
          </a:xfrm>
          <a:solidFill>
            <a:schemeClr val="bg1">
              <a:lumMod val="85000"/>
            </a:schemeClr>
          </a:solidFill>
        </p:spPr>
        <p:txBody>
          <a:bodyPr>
            <a:normAutofit/>
          </a:bodyPr>
          <a:lstStyle/>
          <a:p>
            <a:r>
              <a:rPr lang="en-GB" sz="1000" dirty="0" smtClean="0"/>
              <a:t>Report basis </a:t>
            </a:r>
            <a:endParaRPr lang="en-GB" sz="1000" dirty="0"/>
          </a:p>
        </p:txBody>
      </p:sp>
      <p:sp>
        <p:nvSpPr>
          <p:cNvPr id="44" name="Text Placeholder 4"/>
          <p:cNvSpPr>
            <a:spLocks noGrp="1"/>
          </p:cNvSpPr>
          <p:nvPr>
            <p:ph type="body" sz="quarter" idx="13"/>
          </p:nvPr>
        </p:nvSpPr>
        <p:spPr>
          <a:xfrm>
            <a:off x="2357422" y="4429132"/>
            <a:ext cx="2143140" cy="285752"/>
          </a:xfrm>
          <a:solidFill>
            <a:schemeClr val="bg1">
              <a:lumMod val="85000"/>
            </a:schemeClr>
          </a:solidFill>
        </p:spPr>
        <p:txBody>
          <a:bodyPr>
            <a:normAutofit/>
          </a:bodyPr>
          <a:lstStyle/>
          <a:p>
            <a:pPr>
              <a:buFont typeface="Arial" pitchFamily="34" charset="0"/>
              <a:buChar char="•"/>
            </a:pPr>
            <a:r>
              <a:rPr lang="en-GB" sz="900" b="0" dirty="0" smtClean="0"/>
              <a:t> Auditor to auditor</a:t>
            </a:r>
            <a:endParaRPr lang="en-GB" sz="900" b="0" dirty="0"/>
          </a:p>
        </p:txBody>
      </p:sp>
      <p:sp>
        <p:nvSpPr>
          <p:cNvPr id="45" name="Text Placeholder 4"/>
          <p:cNvSpPr>
            <a:spLocks noGrp="1"/>
          </p:cNvSpPr>
          <p:nvPr>
            <p:ph type="body" sz="quarter" idx="13"/>
          </p:nvPr>
        </p:nvSpPr>
        <p:spPr>
          <a:xfrm>
            <a:off x="4572000" y="4429132"/>
            <a:ext cx="2143140" cy="285752"/>
          </a:xfrm>
          <a:solidFill>
            <a:schemeClr val="bg1">
              <a:lumMod val="85000"/>
            </a:schemeClr>
          </a:solidFill>
        </p:spPr>
        <p:txBody>
          <a:bodyPr>
            <a:normAutofit/>
          </a:bodyPr>
          <a:lstStyle/>
          <a:p>
            <a:pPr>
              <a:buFont typeface="Arial" pitchFamily="34" charset="0"/>
              <a:buChar char="•"/>
            </a:pPr>
            <a:r>
              <a:rPr lang="en-GB" sz="900" b="0" dirty="0" smtClean="0"/>
              <a:t> Assertion based</a:t>
            </a:r>
            <a:endParaRPr lang="en-GB" sz="900" b="0" dirty="0"/>
          </a:p>
        </p:txBody>
      </p:sp>
      <p:sp>
        <p:nvSpPr>
          <p:cNvPr id="46" name="Text Placeholder 4"/>
          <p:cNvSpPr>
            <a:spLocks noGrp="1"/>
          </p:cNvSpPr>
          <p:nvPr>
            <p:ph type="body" sz="quarter" idx="13"/>
          </p:nvPr>
        </p:nvSpPr>
        <p:spPr>
          <a:xfrm>
            <a:off x="6786578" y="4429132"/>
            <a:ext cx="2143140" cy="285752"/>
          </a:xfrm>
          <a:solidFill>
            <a:schemeClr val="bg1">
              <a:lumMod val="85000"/>
            </a:schemeClr>
          </a:solidFill>
        </p:spPr>
        <p:txBody>
          <a:bodyPr>
            <a:normAutofit/>
          </a:bodyPr>
          <a:lstStyle/>
          <a:p>
            <a:pPr>
              <a:buFont typeface="Arial" pitchFamily="34" charset="0"/>
              <a:buChar char="•"/>
            </a:pPr>
            <a:r>
              <a:rPr lang="en-GB" sz="900" b="0" dirty="0" smtClean="0"/>
              <a:t> Assertion based</a:t>
            </a:r>
            <a:endParaRPr lang="en-GB" sz="900" b="0" dirty="0"/>
          </a:p>
        </p:txBody>
      </p:sp>
      <p:sp>
        <p:nvSpPr>
          <p:cNvPr id="47" name="Text Placeholder 4"/>
          <p:cNvSpPr>
            <a:spLocks noGrp="1"/>
          </p:cNvSpPr>
          <p:nvPr>
            <p:ph type="body" sz="quarter" idx="13"/>
          </p:nvPr>
        </p:nvSpPr>
        <p:spPr>
          <a:xfrm>
            <a:off x="214282" y="4786322"/>
            <a:ext cx="2071702" cy="1143008"/>
          </a:xfrm>
          <a:solidFill>
            <a:schemeClr val="bg1">
              <a:lumMod val="75000"/>
            </a:schemeClr>
          </a:solidFill>
        </p:spPr>
        <p:txBody>
          <a:bodyPr>
            <a:normAutofit/>
          </a:bodyPr>
          <a:lstStyle/>
          <a:p>
            <a:r>
              <a:rPr lang="en-GB" sz="1000" dirty="0" smtClean="0"/>
              <a:t>Management Assertion  and Testing</a:t>
            </a:r>
            <a:endParaRPr lang="en-GB" sz="1000" dirty="0"/>
          </a:p>
        </p:txBody>
      </p:sp>
      <p:sp>
        <p:nvSpPr>
          <p:cNvPr id="48" name="Text Placeholder 4"/>
          <p:cNvSpPr>
            <a:spLocks noGrp="1"/>
          </p:cNvSpPr>
          <p:nvPr>
            <p:ph type="body" sz="quarter" idx="13"/>
          </p:nvPr>
        </p:nvSpPr>
        <p:spPr>
          <a:xfrm>
            <a:off x="2357422" y="4786322"/>
            <a:ext cx="2143140" cy="1143008"/>
          </a:xfrm>
          <a:solidFill>
            <a:schemeClr val="bg1">
              <a:lumMod val="75000"/>
            </a:schemeClr>
          </a:solidFill>
        </p:spPr>
        <p:txBody>
          <a:bodyPr>
            <a:normAutofit/>
          </a:bodyPr>
          <a:lstStyle/>
          <a:p>
            <a:pPr>
              <a:buFont typeface="Arial" pitchFamily="34" charset="0"/>
              <a:buChar char="•"/>
            </a:pPr>
            <a:r>
              <a:rPr lang="en-GB" sz="1000" b="0" dirty="0" smtClean="0"/>
              <a:t> </a:t>
            </a:r>
            <a:r>
              <a:rPr lang="en-GB" sz="900" b="0" dirty="0" smtClean="0"/>
              <a:t>No formal Directors report</a:t>
            </a:r>
          </a:p>
          <a:p>
            <a:pPr>
              <a:buFont typeface="Arial" pitchFamily="34" charset="0"/>
              <a:buChar char="•"/>
            </a:pPr>
            <a:r>
              <a:rPr lang="en-GB" sz="900" b="0" dirty="0" smtClean="0"/>
              <a:t> Management own testing not formally required</a:t>
            </a:r>
            <a:endParaRPr lang="en-GB" sz="900" b="0" dirty="0"/>
          </a:p>
        </p:txBody>
      </p:sp>
      <p:sp>
        <p:nvSpPr>
          <p:cNvPr id="49" name="Text Placeholder 4"/>
          <p:cNvSpPr>
            <a:spLocks noGrp="1"/>
          </p:cNvSpPr>
          <p:nvPr>
            <p:ph type="body" sz="quarter" idx="13"/>
          </p:nvPr>
        </p:nvSpPr>
        <p:spPr>
          <a:xfrm>
            <a:off x="4572000" y="4786322"/>
            <a:ext cx="2143140" cy="1143008"/>
          </a:xfrm>
          <a:solidFill>
            <a:schemeClr val="bg1">
              <a:lumMod val="75000"/>
            </a:schemeClr>
          </a:solidFill>
        </p:spPr>
        <p:txBody>
          <a:bodyPr>
            <a:normAutofit/>
          </a:bodyPr>
          <a:lstStyle/>
          <a:p>
            <a:pPr>
              <a:buFont typeface="Arial" pitchFamily="34" charset="0"/>
              <a:buChar char="•"/>
            </a:pPr>
            <a:r>
              <a:rPr lang="en-GB" sz="900" b="0" dirty="0" smtClean="0"/>
              <a:t> Management sign off on the fairness of presentation, design suitability and operational effectiveness in the Directors’/Senior Management Report</a:t>
            </a:r>
          </a:p>
          <a:p>
            <a:pPr>
              <a:buFont typeface="Arial" pitchFamily="34" charset="0"/>
              <a:buChar char="•"/>
            </a:pPr>
            <a:r>
              <a:rPr lang="en-GB" sz="900" b="0" dirty="0" smtClean="0"/>
              <a:t> Testing required to support management sign off (but not assessed by Reporting Auditor)</a:t>
            </a:r>
            <a:endParaRPr lang="en-GB" sz="900" b="0" dirty="0"/>
          </a:p>
        </p:txBody>
      </p:sp>
      <p:sp>
        <p:nvSpPr>
          <p:cNvPr id="50" name="Text Placeholder 4"/>
          <p:cNvSpPr>
            <a:spLocks noGrp="1"/>
          </p:cNvSpPr>
          <p:nvPr>
            <p:ph type="body" sz="quarter" idx="13"/>
          </p:nvPr>
        </p:nvSpPr>
        <p:spPr>
          <a:xfrm>
            <a:off x="6786578" y="4786322"/>
            <a:ext cx="2143140" cy="1143008"/>
          </a:xfrm>
          <a:solidFill>
            <a:schemeClr val="bg1">
              <a:lumMod val="75000"/>
            </a:schemeClr>
          </a:solidFill>
        </p:spPr>
        <p:txBody>
          <a:bodyPr>
            <a:normAutofit/>
          </a:bodyPr>
          <a:lstStyle/>
          <a:p>
            <a:pPr>
              <a:buFont typeface="Arial" pitchFamily="34" charset="0"/>
              <a:buChar char="•"/>
            </a:pPr>
            <a:r>
              <a:rPr lang="en-GB" sz="900" b="0" dirty="0" smtClean="0"/>
              <a:t> Management sign off on the fairness of presentation, design suitability and operational effectiveness in the Directors’/Senior Management Report</a:t>
            </a:r>
          </a:p>
          <a:p>
            <a:pPr>
              <a:buFont typeface="Arial" pitchFamily="34" charset="0"/>
              <a:buChar char="•"/>
            </a:pPr>
            <a:r>
              <a:rPr lang="en-GB" sz="900" b="0" dirty="0" smtClean="0"/>
              <a:t> Testing required to support management sign off (but not assessed by Reporting Auditor)</a:t>
            </a:r>
            <a:endParaRPr lang="en-GB" sz="900" b="0" dirty="0"/>
          </a:p>
        </p:txBody>
      </p:sp>
      <p:sp>
        <p:nvSpPr>
          <p:cNvPr id="51" name="Text Placeholder 4"/>
          <p:cNvSpPr>
            <a:spLocks noGrp="1"/>
          </p:cNvSpPr>
          <p:nvPr>
            <p:ph type="body" sz="quarter" idx="13"/>
          </p:nvPr>
        </p:nvSpPr>
        <p:spPr>
          <a:xfrm>
            <a:off x="214282" y="6000768"/>
            <a:ext cx="2071702" cy="285752"/>
          </a:xfrm>
          <a:solidFill>
            <a:schemeClr val="bg1">
              <a:lumMod val="85000"/>
            </a:schemeClr>
          </a:solidFill>
        </p:spPr>
        <p:txBody>
          <a:bodyPr>
            <a:normAutofit/>
          </a:bodyPr>
          <a:lstStyle/>
          <a:p>
            <a:r>
              <a:rPr lang="en-GB" sz="1000" dirty="0" smtClean="0"/>
              <a:t>KPMG opinion in the CI</a:t>
            </a:r>
            <a:endParaRPr lang="en-GB" sz="1000" dirty="0"/>
          </a:p>
        </p:txBody>
      </p:sp>
      <p:sp>
        <p:nvSpPr>
          <p:cNvPr id="52" name="Text Placeholder 4"/>
          <p:cNvSpPr>
            <a:spLocks noGrp="1"/>
          </p:cNvSpPr>
          <p:nvPr>
            <p:ph type="body" sz="quarter" idx="13"/>
          </p:nvPr>
        </p:nvSpPr>
        <p:spPr>
          <a:xfrm>
            <a:off x="2357422" y="6000768"/>
            <a:ext cx="2143140" cy="285752"/>
          </a:xfrm>
          <a:solidFill>
            <a:schemeClr val="bg1">
              <a:lumMod val="85000"/>
            </a:schemeClr>
          </a:solidFill>
        </p:spPr>
        <p:txBody>
          <a:bodyPr>
            <a:normAutofit/>
          </a:bodyPr>
          <a:lstStyle/>
          <a:p>
            <a:pPr>
              <a:buFont typeface="Arial" pitchFamily="34" charset="0"/>
              <a:buChar char="•"/>
            </a:pPr>
            <a:r>
              <a:rPr lang="en-GB" sz="900" b="0" dirty="0" smtClean="0"/>
              <a:t> Reporting “having regard to”</a:t>
            </a:r>
            <a:endParaRPr lang="en-GB" sz="900" b="0" dirty="0"/>
          </a:p>
        </p:txBody>
      </p:sp>
      <p:sp>
        <p:nvSpPr>
          <p:cNvPr id="53" name="Text Placeholder 4"/>
          <p:cNvSpPr>
            <a:spLocks noGrp="1"/>
          </p:cNvSpPr>
          <p:nvPr>
            <p:ph type="body" sz="quarter" idx="13"/>
          </p:nvPr>
        </p:nvSpPr>
        <p:spPr>
          <a:xfrm>
            <a:off x="4572000" y="6000768"/>
            <a:ext cx="2143140" cy="285752"/>
          </a:xfrm>
          <a:solidFill>
            <a:schemeClr val="bg1">
              <a:lumMod val="85000"/>
            </a:schemeClr>
          </a:solidFill>
        </p:spPr>
        <p:txBody>
          <a:bodyPr>
            <a:normAutofit/>
          </a:bodyPr>
          <a:lstStyle/>
          <a:p>
            <a:pPr>
              <a:buFont typeface="Arial" pitchFamily="34" charset="0"/>
              <a:buChar char="•"/>
            </a:pPr>
            <a:r>
              <a:rPr lang="en-GB" sz="900" b="0" dirty="0" smtClean="0"/>
              <a:t> Reporting “in accordance with”</a:t>
            </a:r>
            <a:endParaRPr lang="en-GB" sz="900" b="0" dirty="0"/>
          </a:p>
        </p:txBody>
      </p:sp>
      <p:sp>
        <p:nvSpPr>
          <p:cNvPr id="54" name="Text Placeholder 4"/>
          <p:cNvSpPr>
            <a:spLocks noGrp="1"/>
          </p:cNvSpPr>
          <p:nvPr>
            <p:ph type="body" sz="quarter" idx="13"/>
          </p:nvPr>
        </p:nvSpPr>
        <p:spPr>
          <a:xfrm>
            <a:off x="6786578" y="6000768"/>
            <a:ext cx="2143140" cy="285752"/>
          </a:xfrm>
          <a:solidFill>
            <a:schemeClr val="bg1">
              <a:lumMod val="85000"/>
            </a:schemeClr>
          </a:solidFill>
        </p:spPr>
        <p:txBody>
          <a:bodyPr>
            <a:normAutofit/>
          </a:bodyPr>
          <a:lstStyle/>
          <a:p>
            <a:pPr>
              <a:buFont typeface="Arial" pitchFamily="34" charset="0"/>
              <a:buChar char="•"/>
            </a:pPr>
            <a:r>
              <a:rPr lang="en-GB" sz="900" b="0" dirty="0" smtClean="0"/>
              <a:t> Reporting “in accordance with”</a:t>
            </a:r>
            <a:endParaRPr lang="en-GB" sz="900" b="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79388" y="3716338"/>
            <a:ext cx="3672532" cy="2570182"/>
          </a:xfrm>
        </p:spPr>
        <p:txBody>
          <a:bodyPr anchor="b">
            <a:normAutofit fontScale="85000" lnSpcReduction="10000"/>
          </a:bodyPr>
          <a:lstStyle/>
          <a:p>
            <a:r>
              <a:rPr lang="en-GB" dirty="0">
                <a:latin typeface="Arial"/>
              </a:rPr>
              <a:t>© </a:t>
            </a:r>
            <a:r>
              <a:rPr lang="en-GB" dirty="0" smtClean="0">
                <a:latin typeface="Arial"/>
              </a:rPr>
              <a:t>2011 KPMG Channel Islands Limited, a Jersey company and </a:t>
            </a:r>
            <a:r>
              <a:rPr lang="en-GB" dirty="0">
                <a:latin typeface="Arial"/>
              </a:rPr>
              <a:t>a member firm of the KPMG network of independent member firms affiliated with KPMG International Cooperative </a:t>
            </a:r>
            <a:r>
              <a:rPr lang="en-GB" dirty="0" smtClean="0">
                <a:latin typeface="Arial"/>
              </a:rPr>
              <a:t>(“KPMG International”), </a:t>
            </a:r>
            <a:r>
              <a:rPr lang="en-GB" dirty="0">
                <a:latin typeface="Arial"/>
              </a:rPr>
              <a:t>a Swiss entity. All rights </a:t>
            </a:r>
            <a:r>
              <a:rPr lang="en-GB" dirty="0" smtClean="0">
                <a:latin typeface="Arial"/>
              </a:rPr>
              <a:t>reserved.</a:t>
            </a:r>
          </a:p>
          <a:p>
            <a:r>
              <a:rPr lang="en-GB" dirty="0" smtClean="0">
                <a:latin typeface="Arial"/>
              </a:rPr>
              <a:t>The </a:t>
            </a:r>
            <a:r>
              <a:rPr lang="en-GB" dirty="0">
                <a:latin typeface="Arial"/>
              </a:rPr>
              <a:t>KPMG name, logo and ‘cutting through complexity’ are registered trademarks or trademarks of KPMG International Cooperative </a:t>
            </a:r>
            <a:r>
              <a:rPr lang="en-GB" dirty="0" smtClean="0">
                <a:latin typeface="Arial"/>
              </a:rPr>
              <a:t>(“KPMG International”).</a:t>
            </a:r>
          </a:p>
          <a:p>
            <a:r>
              <a:rPr lang="en-GB" dirty="0" smtClean="0">
                <a:latin typeface="Arial"/>
              </a:rPr>
              <a:t>The information contained herein is of a general nature and is not intended to address the circumstances of any particular individual or entity.  Although we endeavour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a:t>
            </a:r>
            <a:endParaRPr lang="en-GB" dirty="0">
              <a:latin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en-US" altLang="zh-CN" b="1" dirty="0">
                <a:solidFill>
                  <a:prstClr val="white"/>
                </a:solidFill>
                <a:latin typeface="微软雅黑"/>
                <a:cs typeface="Segoe UI" pitchFamily="34" charset="0"/>
              </a:rPr>
              <a:t>https://www.chuanke.com</a:t>
            </a:r>
            <a:endParaRPr lang="zh-CN" altLang="en-US" b="1" dirty="0">
              <a:solidFill>
                <a:prstClr val="white"/>
              </a:solidFill>
              <a:latin typeface="微软雅黑"/>
              <a:cs typeface="Segoe UI" pitchFamily="34" charset="0"/>
            </a:endParaRPr>
          </a:p>
        </p:txBody>
      </p:sp>
      <p:sp>
        <p:nvSpPr>
          <p:cNvPr id="17" name="圆角矩形 16">
            <a:hlinkClick r:id="rId3"/>
          </p:cNvPr>
          <p:cNvSpPr/>
          <p:nvPr/>
        </p:nvSpPr>
        <p:spPr>
          <a:xfrm>
            <a:off x="5148067"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en-US" altLang="zh-CN" b="1" dirty="0">
                <a:solidFill>
                  <a:prstClr val="white"/>
                </a:solidFill>
                <a:latin typeface="微软雅黑"/>
                <a:cs typeface="Segoe UI" pitchFamily="34" charset="0"/>
              </a:rPr>
              <a:t>https://study.163.com</a:t>
            </a:r>
            <a:endParaRPr lang="zh-CN" altLang="en-US" b="1" dirty="0">
              <a:solidFill>
                <a:prstClr val="white"/>
              </a:solidFill>
              <a:latin typeface="微软雅黑"/>
              <a:cs typeface="Segoe UI" pitchFamily="34" charset="0"/>
            </a:endParaRPr>
          </a:p>
        </p:txBody>
      </p:sp>
      <p:sp>
        <p:nvSpPr>
          <p:cNvPr id="2" name="矩形 1"/>
          <p:cNvSpPr/>
          <p:nvPr/>
        </p:nvSpPr>
        <p:spPr>
          <a:xfrm>
            <a:off x="871354" y="2921170"/>
            <a:ext cx="8106396" cy="565065"/>
          </a:xfrm>
          <a:prstGeom prst="rect">
            <a:avLst/>
          </a:prstGeom>
        </p:spPr>
        <p:txBody>
          <a:bodyPr wrap="none" lIns="102387" tIns="51194" rIns="102387" bIns="51194">
            <a:spAutoFit/>
          </a:bodyPr>
          <a:lstStyle/>
          <a:p>
            <a:pPr defTabSz="1023863" fontAlgn="base">
              <a:lnSpc>
                <a:spcPct val="150000"/>
              </a:lnSpc>
              <a:spcBef>
                <a:spcPct val="0"/>
              </a:spcBef>
              <a:spcAft>
                <a:spcPct val="0"/>
              </a:spcAft>
            </a:pPr>
            <a:r>
              <a:rPr lang="zh-CN" altLang="en-US" sz="2000" dirty="0">
                <a:solidFill>
                  <a:srgbClr val="4F81BD">
                    <a:lumMod val="75000"/>
                  </a:srgbClr>
                </a:solidFill>
                <a:latin typeface="微软雅黑"/>
                <a:cs typeface="Segoe UI" pitchFamily="34" charset="0"/>
              </a:rPr>
              <a:t>学习世界五百强和咨询公司</a:t>
            </a:r>
            <a:r>
              <a:rPr lang="en-US" altLang="zh-CN" sz="2000" dirty="0">
                <a:solidFill>
                  <a:srgbClr val="4F81BD">
                    <a:lumMod val="75000"/>
                  </a:srgbClr>
                </a:solidFill>
                <a:latin typeface="微软雅黑"/>
                <a:cs typeface="Segoe UI" pitchFamily="34" charset="0"/>
              </a:rPr>
              <a:t>PPT</a:t>
            </a:r>
            <a:r>
              <a:rPr lang="zh-CN" altLang="en-US" sz="20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en-US" altLang="zh-CN" b="1" dirty="0">
                <a:solidFill>
                  <a:prstClr val="white"/>
                </a:solidFill>
                <a:latin typeface="微软雅黑"/>
                <a:cs typeface="Segoe UI" pitchFamily="34" charset="0"/>
              </a:rPr>
              <a:t>https://www.zhiu.com</a:t>
            </a:r>
            <a:endParaRPr lang="zh-CN" altLang="en-US" b="1" dirty="0">
              <a:solidFill>
                <a:prstClr val="white"/>
              </a:solidFill>
              <a:latin typeface="微软雅黑"/>
              <a:cs typeface="Segoe UI" pitchFamily="34" charset="0"/>
            </a:endParaRPr>
          </a:p>
        </p:txBody>
      </p:sp>
      <p:sp>
        <p:nvSpPr>
          <p:cNvPr id="12" name="圆角矩形 11">
            <a:hlinkClick r:id="rId3"/>
          </p:cNvPr>
          <p:cNvSpPr/>
          <p:nvPr/>
        </p:nvSpPr>
        <p:spPr>
          <a:xfrm>
            <a:off x="537104" y="3776208"/>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zh-CN" altLang="en-US" b="1" dirty="0">
                <a:solidFill>
                  <a:prstClr val="white"/>
                </a:solidFill>
                <a:latin typeface="微软雅黑"/>
                <a:cs typeface="Segoe UI" pitchFamily="34" charset="0"/>
              </a:rPr>
              <a:t>百度传课：司马懿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3" name="圆角矩形 12">
            <a:hlinkClick r:id="rId3"/>
          </p:cNvPr>
          <p:cNvSpPr/>
          <p:nvPr/>
        </p:nvSpPr>
        <p:spPr>
          <a:xfrm>
            <a:off x="537104" y="4214090"/>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zh-CN" altLang="en-US" b="1" dirty="0">
                <a:solidFill>
                  <a:prstClr val="white"/>
                </a:solidFill>
                <a:latin typeface="微软雅黑"/>
                <a:cs typeface="Segoe UI" pitchFamily="34" charset="0"/>
              </a:rPr>
              <a:t>网易学堂：司马懿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
        <p:nvSpPr>
          <p:cNvPr id="14" name="圆角矩形 13">
            <a:hlinkClick r:id="rId3"/>
          </p:cNvPr>
          <p:cNvSpPr/>
          <p:nvPr/>
        </p:nvSpPr>
        <p:spPr>
          <a:xfrm>
            <a:off x="537104" y="4653136"/>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a:r>
              <a:rPr lang="zh-CN" altLang="en-US" b="1" dirty="0">
                <a:solidFill>
                  <a:prstClr val="white"/>
                </a:solidFill>
                <a:latin typeface="微软雅黑"/>
                <a:cs typeface="Segoe UI" pitchFamily="34" charset="0"/>
              </a:rPr>
              <a:t>知乎：       司马懿</a:t>
            </a:r>
            <a:r>
              <a:rPr lang="en-US" altLang="zh-CN" b="1" dirty="0">
                <a:solidFill>
                  <a:prstClr val="white"/>
                </a:solidFill>
                <a:latin typeface="微软雅黑"/>
                <a:cs typeface="Segoe UI" pitchFamily="34" charset="0"/>
              </a:rPr>
              <a:t>PPT</a:t>
            </a:r>
            <a:r>
              <a:rPr lang="zh-CN" altLang="en-US"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Agenda</a:t>
            </a:r>
            <a:endParaRPr lang="en-GB" dirty="0"/>
          </a:p>
        </p:txBody>
      </p:sp>
      <p:sp>
        <p:nvSpPr>
          <p:cNvPr id="6" name="Text Placeholder 5"/>
          <p:cNvSpPr>
            <a:spLocks noGrp="1"/>
          </p:cNvSpPr>
          <p:nvPr>
            <p:ph type="body" sz="quarter" idx="10"/>
          </p:nvPr>
        </p:nvSpPr>
        <p:spPr>
          <a:xfrm>
            <a:off x="285720" y="1124745"/>
            <a:ext cx="7572428" cy="4968552"/>
          </a:xfrm>
        </p:spPr>
        <p:txBody>
          <a:bodyPr/>
          <a:lstStyle/>
          <a:p>
            <a:r>
              <a:rPr lang="en-GB" dirty="0" smtClean="0"/>
              <a:t>Content</a:t>
            </a:r>
            <a:endParaRPr lang="en-GB" dirty="0"/>
          </a:p>
          <a:p>
            <a:pPr lvl="2"/>
            <a:r>
              <a:rPr lang="en-GB" dirty="0" smtClean="0"/>
              <a:t>Background to the various assurance frameworks</a:t>
            </a:r>
          </a:p>
          <a:p>
            <a:pPr lvl="2"/>
            <a:r>
              <a:rPr lang="en-GB" dirty="0" smtClean="0"/>
              <a:t>How does a review work in practice?</a:t>
            </a:r>
          </a:p>
          <a:p>
            <a:pPr lvl="2"/>
            <a:r>
              <a:rPr lang="en-GB" dirty="0" smtClean="0"/>
              <a:t>Critical success factors and common pitfalls</a:t>
            </a:r>
          </a:p>
          <a:p>
            <a:pPr lvl="2"/>
            <a:r>
              <a:rPr lang="en-GB" dirty="0" smtClean="0"/>
              <a:t>Global trends in demands for SAS 70’s and other reviews</a:t>
            </a:r>
          </a:p>
          <a:p>
            <a:pPr lvl="2"/>
            <a:r>
              <a:rPr lang="en-GB" dirty="0" smtClean="0"/>
              <a:t>How KPMG can assist</a:t>
            </a:r>
          </a:p>
          <a:p>
            <a:pPr lvl="2"/>
            <a:r>
              <a:rPr lang="en-GB" dirty="0" smtClean="0"/>
              <a:t>Questions</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Background</a:t>
            </a:r>
            <a:endParaRPr lang="en-GB" dirty="0"/>
          </a:p>
        </p:txBody>
      </p:sp>
      <p:sp>
        <p:nvSpPr>
          <p:cNvPr id="5" name="Text Placeholder 4"/>
          <p:cNvSpPr>
            <a:spLocks noGrp="1"/>
          </p:cNvSpPr>
          <p:nvPr>
            <p:ph type="body" sz="quarter" idx="10"/>
          </p:nvPr>
        </p:nvSpPr>
        <p:spPr>
          <a:xfrm>
            <a:off x="214282" y="1071546"/>
            <a:ext cx="8712968" cy="4968552"/>
          </a:xfrm>
        </p:spPr>
        <p:txBody>
          <a:bodyPr/>
          <a:lstStyle/>
          <a:p>
            <a:pPr lvl="1">
              <a:buFont typeface="Arial" pitchFamily="34" charset="0"/>
              <a:buChar char="•"/>
            </a:pPr>
            <a:endParaRPr lang="en-GB" dirty="0" smtClean="0"/>
          </a:p>
          <a:p>
            <a:pPr lvl="1">
              <a:buFont typeface="Arial" pitchFamily="34" charset="0"/>
              <a:buChar char="•"/>
            </a:pPr>
            <a:endParaRPr lang="en-GB" dirty="0" smtClean="0"/>
          </a:p>
          <a:p>
            <a:endParaRPr lang="en-GB" dirty="0"/>
          </a:p>
        </p:txBody>
      </p:sp>
      <p:sp>
        <p:nvSpPr>
          <p:cNvPr id="6" name="AutoShape 6"/>
          <p:cNvSpPr>
            <a:spLocks noChangeArrowheads="1"/>
          </p:cNvSpPr>
          <p:nvPr/>
        </p:nvSpPr>
        <p:spPr bwMode="auto">
          <a:xfrm>
            <a:off x="192102" y="2389733"/>
            <a:ext cx="2151528" cy="1444599"/>
          </a:xfrm>
          <a:prstGeom prst="foldedCorner">
            <a:avLst>
              <a:gd name="adj" fmla="val 6575"/>
            </a:avLst>
          </a:prstGeom>
          <a:gradFill flip="none" rotWithShape="1">
            <a:gsLst>
              <a:gs pos="0">
                <a:srgbClr val="FFF3C5">
                  <a:shade val="30000"/>
                  <a:satMod val="115000"/>
                </a:srgbClr>
              </a:gs>
              <a:gs pos="50000">
                <a:srgbClr val="FFF3C5">
                  <a:shade val="67500"/>
                  <a:satMod val="115000"/>
                </a:srgbClr>
              </a:gs>
              <a:gs pos="100000">
                <a:srgbClr val="FFF3C5">
                  <a:shade val="100000"/>
                  <a:satMod val="115000"/>
                </a:srgbClr>
              </a:gs>
            </a:gsLst>
            <a:lin ang="13500000" scaled="1"/>
            <a:tileRect/>
          </a:gradFill>
          <a:ln w="9525">
            <a:solidFill>
              <a:schemeClr val="bg2"/>
            </a:solidFill>
            <a:round/>
            <a:headEnd/>
            <a:tailEnd/>
          </a:ln>
          <a:effectLst>
            <a:outerShdw blurRad="50800" dist="38100" dir="2700000" algn="tl" rotWithShape="0">
              <a:prstClr val="black">
                <a:alpha val="40000"/>
              </a:prstClr>
            </a:outerShdw>
          </a:effectLst>
          <a:scene3d>
            <a:camera prst="isometricRightUp"/>
            <a:lightRig rig="threePt" dir="t"/>
          </a:scene3d>
        </p:spPr>
        <p:txBody>
          <a:bodyPr wrap="none" lIns="82058" tIns="41029" rIns="82058" bIns="41029" anchor="ctr"/>
          <a:lstStyle/>
          <a:p>
            <a:pPr algn="ctr">
              <a:defRPr/>
            </a:pPr>
            <a:r>
              <a:rPr lang="en-AU" sz="2800" b="1" dirty="0">
                <a:solidFill>
                  <a:schemeClr val="bg2"/>
                </a:solidFill>
              </a:rPr>
              <a:t>SAS 70</a:t>
            </a:r>
          </a:p>
          <a:p>
            <a:pPr algn="ctr">
              <a:defRPr/>
            </a:pPr>
            <a:r>
              <a:rPr lang="en-AU" sz="2800" dirty="0">
                <a:solidFill>
                  <a:schemeClr val="bg2"/>
                </a:solidFill>
              </a:rPr>
              <a:t>U.S.</a:t>
            </a:r>
          </a:p>
        </p:txBody>
      </p:sp>
      <p:sp>
        <p:nvSpPr>
          <p:cNvPr id="7" name="Rectangle 4"/>
          <p:cNvSpPr txBox="1">
            <a:spLocks noChangeArrowheads="1"/>
          </p:cNvSpPr>
          <p:nvPr/>
        </p:nvSpPr>
        <p:spPr bwMode="gray">
          <a:xfrm>
            <a:off x="381000" y="1285860"/>
            <a:ext cx="4162425" cy="4525963"/>
          </a:xfrm>
          <a:prstGeom prst="rect">
            <a:avLst/>
          </a:prstGeom>
        </p:spPr>
        <p:txBody>
          <a:bodyPr vert="horz" lIns="91380" tIns="45688" rIns="91380" bIns="45688" rtlCol="0">
            <a:normAutofit/>
          </a:bodyPr>
          <a:lstStyle/>
          <a:p>
            <a:pPr marL="0" marR="0" lvl="0" indent="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AU" sz="2500" b="1" i="0" u="none" strike="noStrike" kern="1200" cap="none" spc="0" normalizeH="0" baseline="0" noProof="0" dirty="0" smtClean="0">
                <a:ln>
                  <a:noFill/>
                </a:ln>
                <a:solidFill>
                  <a:srgbClr val="00338D"/>
                </a:solidFill>
                <a:effectLst/>
                <a:uLnTx/>
                <a:uFillTx/>
                <a:latin typeface="Arial"/>
                <a:ea typeface="+mn-ea"/>
                <a:cs typeface="Arial" pitchFamily="34" charset="0"/>
              </a:rPr>
              <a:t>Historically…</a:t>
            </a:r>
          </a:p>
          <a:p>
            <a:pPr marL="1082675" marR="0" lvl="5" indent="-273050" algn="l" defTabSz="893763" rtl="0" eaLnBrk="1" fontAlgn="auto" latinLnBrk="0" hangingPunct="1">
              <a:lnSpc>
                <a:spcPct val="100000"/>
              </a:lnSpc>
              <a:spcBef>
                <a:spcPts val="1200"/>
              </a:spcBef>
              <a:spcAft>
                <a:spcPts val="0"/>
              </a:spcAft>
              <a:buClr>
                <a:srgbClr val="97989A"/>
              </a:buClr>
              <a:buSzTx/>
              <a:buFont typeface="Arial" pitchFamily="34" charset="0"/>
              <a:buChar char="–"/>
              <a:tabLst/>
              <a:defRPr/>
            </a:pPr>
            <a:endParaRPr kumimoji="0" lang="en-AU" sz="1900" b="0" i="0" u="none" strike="noStrike" kern="1200" cap="none" spc="0" normalizeH="0" baseline="0" noProof="0" dirty="0" smtClean="0">
              <a:ln>
                <a:noFill/>
              </a:ln>
              <a:solidFill>
                <a:schemeClr val="tx1"/>
              </a:solidFill>
              <a:effectLst/>
              <a:uLnTx/>
              <a:uFillTx/>
              <a:latin typeface="Arial"/>
              <a:ea typeface="+mn-ea"/>
              <a:cs typeface="Arial" pitchFamily="34" charset="0"/>
            </a:endParaRPr>
          </a:p>
        </p:txBody>
      </p:sp>
      <p:sp>
        <p:nvSpPr>
          <p:cNvPr id="8" name="AutoShape 9"/>
          <p:cNvSpPr>
            <a:spLocks noChangeArrowheads="1"/>
          </p:cNvSpPr>
          <p:nvPr/>
        </p:nvSpPr>
        <p:spPr bwMode="auto">
          <a:xfrm rot="-360000">
            <a:off x="2297546" y="2400043"/>
            <a:ext cx="1568739" cy="897872"/>
          </a:xfrm>
          <a:prstGeom prst="foldedCorner">
            <a:avLst>
              <a:gd name="adj" fmla="val 12500"/>
            </a:avLst>
          </a:prstGeom>
          <a:gradFill flip="none" rotWithShape="1">
            <a:gsLst>
              <a:gs pos="0">
                <a:srgbClr val="FFF3C5">
                  <a:shade val="30000"/>
                  <a:satMod val="115000"/>
                </a:srgbClr>
              </a:gs>
              <a:gs pos="50000">
                <a:srgbClr val="FFF3C5">
                  <a:shade val="67500"/>
                  <a:satMod val="115000"/>
                </a:srgbClr>
              </a:gs>
              <a:gs pos="100000">
                <a:srgbClr val="FFF3C5">
                  <a:shade val="100000"/>
                  <a:satMod val="115000"/>
                </a:srgbClr>
              </a:gs>
            </a:gsLst>
            <a:lin ang="13500000" scaled="1"/>
            <a:tileRect/>
          </a:gradFill>
          <a:ln w="9525">
            <a:solidFill>
              <a:schemeClr val="bg2"/>
            </a:solidFill>
            <a:round/>
            <a:headEnd/>
            <a:tailEnd/>
          </a:ln>
          <a:effectLst>
            <a:outerShdw blurRad="50800" dist="38100" dir="2700000" algn="tl" rotWithShape="0">
              <a:prstClr val="black">
                <a:alpha val="40000"/>
              </a:prstClr>
            </a:outerShdw>
          </a:effectLst>
          <a:scene3d>
            <a:camera prst="isometricBottomDown"/>
            <a:lightRig rig="threePt" dir="t"/>
          </a:scene3d>
        </p:spPr>
        <p:txBody>
          <a:bodyPr wrap="none" lIns="82058" tIns="41029" rIns="82058" bIns="41029" anchor="ctr"/>
          <a:lstStyle/>
          <a:p>
            <a:pPr algn="ctr">
              <a:defRPr/>
            </a:pPr>
            <a:r>
              <a:rPr lang="en-AU" sz="1600" b="1" dirty="0">
                <a:solidFill>
                  <a:schemeClr val="bg2"/>
                </a:solidFill>
              </a:rPr>
              <a:t>CICA 5970</a:t>
            </a:r>
          </a:p>
          <a:p>
            <a:pPr algn="ctr">
              <a:defRPr/>
            </a:pPr>
            <a:r>
              <a:rPr lang="en-AU" sz="1600" dirty="0">
                <a:solidFill>
                  <a:schemeClr val="bg2"/>
                </a:solidFill>
              </a:rPr>
              <a:t>Canada</a:t>
            </a:r>
          </a:p>
        </p:txBody>
      </p:sp>
      <p:sp>
        <p:nvSpPr>
          <p:cNvPr id="9" name="AutoShape 11"/>
          <p:cNvSpPr>
            <a:spLocks noChangeArrowheads="1"/>
          </p:cNvSpPr>
          <p:nvPr/>
        </p:nvSpPr>
        <p:spPr bwMode="auto">
          <a:xfrm rot="840000">
            <a:off x="2522538" y="3371850"/>
            <a:ext cx="1222375" cy="700088"/>
          </a:xfrm>
          <a:prstGeom prst="foldedCorner">
            <a:avLst>
              <a:gd name="adj" fmla="val 12500"/>
            </a:avLst>
          </a:prstGeom>
          <a:gradFill flip="none" rotWithShape="1">
            <a:gsLst>
              <a:gs pos="0">
                <a:srgbClr val="FFF3C5">
                  <a:shade val="30000"/>
                  <a:satMod val="115000"/>
                </a:srgbClr>
              </a:gs>
              <a:gs pos="50000">
                <a:srgbClr val="FFF3C5">
                  <a:shade val="67500"/>
                  <a:satMod val="115000"/>
                </a:srgbClr>
              </a:gs>
              <a:gs pos="100000">
                <a:srgbClr val="FFF3C5">
                  <a:shade val="100000"/>
                  <a:satMod val="115000"/>
                </a:srgbClr>
              </a:gs>
            </a:gsLst>
            <a:lin ang="13500000" scaled="1"/>
            <a:tileRect/>
          </a:gradFill>
          <a:ln w="9525">
            <a:solidFill>
              <a:schemeClr val="bg2"/>
            </a:solidFill>
            <a:round/>
            <a:headEnd/>
            <a:tailEnd/>
          </a:ln>
          <a:effectLst>
            <a:outerShdw blurRad="50800" dist="38100" dir="2700000" algn="tl" rotWithShape="0">
              <a:prstClr val="black">
                <a:alpha val="40000"/>
              </a:prstClr>
            </a:outerShdw>
          </a:effectLst>
        </p:spPr>
        <p:txBody>
          <a:bodyPr wrap="none" lIns="82058" tIns="41029" rIns="82058" bIns="41029" anchor="ctr"/>
          <a:lstStyle/>
          <a:p>
            <a:pPr algn="ctr">
              <a:defRPr/>
            </a:pPr>
            <a:r>
              <a:rPr lang="en-AU" sz="1200" b="1" dirty="0">
                <a:solidFill>
                  <a:schemeClr val="bg2"/>
                </a:solidFill>
              </a:rPr>
              <a:t>AAF 01/06</a:t>
            </a:r>
          </a:p>
          <a:p>
            <a:pPr algn="ctr">
              <a:defRPr/>
            </a:pPr>
            <a:r>
              <a:rPr lang="en-AU" sz="1200" dirty="0">
                <a:solidFill>
                  <a:schemeClr val="bg2"/>
                </a:solidFill>
              </a:rPr>
              <a:t>UK</a:t>
            </a:r>
          </a:p>
        </p:txBody>
      </p:sp>
      <p:sp>
        <p:nvSpPr>
          <p:cNvPr id="10" name="AutoShape 13"/>
          <p:cNvSpPr>
            <a:spLocks noChangeArrowheads="1"/>
          </p:cNvSpPr>
          <p:nvPr/>
        </p:nvSpPr>
        <p:spPr bwMode="auto">
          <a:xfrm rot="-1800000">
            <a:off x="2322080" y="4448667"/>
            <a:ext cx="1568738" cy="897871"/>
          </a:xfrm>
          <a:prstGeom prst="foldedCorner">
            <a:avLst>
              <a:gd name="adj" fmla="val 12500"/>
            </a:avLst>
          </a:prstGeom>
          <a:gradFill flip="none" rotWithShape="1">
            <a:gsLst>
              <a:gs pos="0">
                <a:srgbClr val="FFF3C5">
                  <a:shade val="30000"/>
                  <a:satMod val="115000"/>
                </a:srgbClr>
              </a:gs>
              <a:gs pos="50000">
                <a:srgbClr val="FFF3C5">
                  <a:shade val="67500"/>
                  <a:satMod val="115000"/>
                </a:srgbClr>
              </a:gs>
              <a:gs pos="100000">
                <a:srgbClr val="FFF3C5">
                  <a:shade val="100000"/>
                  <a:satMod val="115000"/>
                </a:srgbClr>
              </a:gs>
            </a:gsLst>
            <a:lin ang="13500000" scaled="1"/>
            <a:tileRect/>
          </a:gradFill>
          <a:ln w="9525">
            <a:solidFill>
              <a:schemeClr val="bg2"/>
            </a:solidFill>
            <a:round/>
            <a:headEnd/>
            <a:tailEnd/>
          </a:ln>
          <a:effectLst>
            <a:outerShdw blurRad="50800" dist="38100" dir="2700000" algn="tl" rotWithShape="0">
              <a:prstClr val="black">
                <a:alpha val="40000"/>
              </a:prstClr>
            </a:outerShdw>
          </a:effectLst>
          <a:scene3d>
            <a:camera prst="perspectiveContrastingLeftFacing"/>
            <a:lightRig rig="threePt" dir="t"/>
          </a:scene3d>
        </p:spPr>
        <p:txBody>
          <a:bodyPr wrap="none" lIns="82058" tIns="41029" rIns="82058" bIns="41029" anchor="ctr"/>
          <a:lstStyle/>
          <a:p>
            <a:pPr algn="ctr">
              <a:defRPr/>
            </a:pPr>
            <a:r>
              <a:rPr lang="en-AU" sz="1600" b="1" dirty="0">
                <a:solidFill>
                  <a:schemeClr val="bg2"/>
                </a:solidFill>
              </a:rPr>
              <a:t>HKCPA 860.2</a:t>
            </a:r>
          </a:p>
          <a:p>
            <a:pPr algn="ctr">
              <a:defRPr/>
            </a:pPr>
            <a:r>
              <a:rPr lang="en-AU" sz="1600" dirty="0">
                <a:solidFill>
                  <a:schemeClr val="bg2"/>
                </a:solidFill>
              </a:rPr>
              <a:t>HK/China</a:t>
            </a:r>
          </a:p>
        </p:txBody>
      </p:sp>
      <p:sp>
        <p:nvSpPr>
          <p:cNvPr id="11" name="AutoShape 12"/>
          <p:cNvSpPr>
            <a:spLocks noChangeArrowheads="1"/>
          </p:cNvSpPr>
          <p:nvPr/>
        </p:nvSpPr>
        <p:spPr bwMode="auto">
          <a:xfrm>
            <a:off x="787473" y="4905495"/>
            <a:ext cx="1568739" cy="897871"/>
          </a:xfrm>
          <a:prstGeom prst="foldedCorner">
            <a:avLst>
              <a:gd name="adj" fmla="val 12500"/>
            </a:avLst>
          </a:prstGeom>
          <a:gradFill flip="none" rotWithShape="1">
            <a:gsLst>
              <a:gs pos="0">
                <a:srgbClr val="FFF3C5">
                  <a:shade val="30000"/>
                  <a:satMod val="115000"/>
                </a:srgbClr>
              </a:gs>
              <a:gs pos="50000">
                <a:srgbClr val="FFF3C5">
                  <a:shade val="67500"/>
                  <a:satMod val="115000"/>
                </a:srgbClr>
              </a:gs>
              <a:gs pos="100000">
                <a:srgbClr val="FFF3C5">
                  <a:shade val="100000"/>
                  <a:satMod val="115000"/>
                </a:srgbClr>
              </a:gs>
            </a:gsLst>
            <a:lin ang="13500000" scaled="1"/>
            <a:tileRect/>
          </a:gradFill>
          <a:ln w="9525">
            <a:solidFill>
              <a:schemeClr val="bg2"/>
            </a:solidFill>
            <a:round/>
            <a:headEnd/>
            <a:tailEnd/>
          </a:ln>
          <a:effectLst>
            <a:outerShdw blurRad="50800" dist="38100" dir="2700000" algn="tl" rotWithShape="0">
              <a:prstClr val="black">
                <a:alpha val="40000"/>
              </a:prstClr>
            </a:outerShdw>
          </a:effectLst>
          <a:scene3d>
            <a:camera prst="isometricOffAxis1Left"/>
            <a:lightRig rig="threePt" dir="t"/>
          </a:scene3d>
        </p:spPr>
        <p:txBody>
          <a:bodyPr wrap="none" lIns="82058" tIns="41029" rIns="82058" bIns="41029" anchor="ctr"/>
          <a:lstStyle/>
          <a:p>
            <a:pPr algn="ctr">
              <a:defRPr/>
            </a:pPr>
            <a:r>
              <a:rPr lang="en-AU" sz="1600" b="1" dirty="0">
                <a:solidFill>
                  <a:schemeClr val="bg2"/>
                </a:solidFill>
              </a:rPr>
              <a:t>NAGA 56</a:t>
            </a:r>
          </a:p>
          <a:p>
            <a:pPr algn="ctr">
              <a:defRPr/>
            </a:pPr>
            <a:r>
              <a:rPr lang="en-AU" sz="1600" dirty="0">
                <a:solidFill>
                  <a:schemeClr val="bg2"/>
                </a:solidFill>
              </a:rPr>
              <a:t>Chile</a:t>
            </a:r>
          </a:p>
        </p:txBody>
      </p:sp>
      <p:sp>
        <p:nvSpPr>
          <p:cNvPr id="12" name="AutoShape 10"/>
          <p:cNvSpPr>
            <a:spLocks noChangeArrowheads="1"/>
          </p:cNvSpPr>
          <p:nvPr/>
        </p:nvSpPr>
        <p:spPr bwMode="auto">
          <a:xfrm>
            <a:off x="1129432" y="3925854"/>
            <a:ext cx="1321775" cy="756521"/>
          </a:xfrm>
          <a:prstGeom prst="foldedCorner">
            <a:avLst>
              <a:gd name="adj" fmla="val 31327"/>
            </a:avLst>
          </a:prstGeom>
          <a:gradFill flip="none" rotWithShape="1">
            <a:gsLst>
              <a:gs pos="0">
                <a:srgbClr val="FFF3C5">
                  <a:shade val="30000"/>
                  <a:satMod val="115000"/>
                </a:srgbClr>
              </a:gs>
              <a:gs pos="50000">
                <a:srgbClr val="FFF3C5">
                  <a:shade val="67500"/>
                  <a:satMod val="115000"/>
                </a:srgbClr>
              </a:gs>
              <a:gs pos="100000">
                <a:srgbClr val="FFF3C5">
                  <a:shade val="100000"/>
                  <a:satMod val="115000"/>
                </a:srgbClr>
              </a:gs>
            </a:gsLst>
            <a:lin ang="13500000" scaled="1"/>
            <a:tileRect/>
          </a:gradFill>
          <a:ln w="9525">
            <a:solidFill>
              <a:schemeClr val="bg2"/>
            </a:solidFill>
            <a:round/>
            <a:headEnd/>
            <a:tailEnd/>
          </a:ln>
          <a:effectLst>
            <a:outerShdw blurRad="50800" dist="38100" dir="2700000" algn="tl" rotWithShape="0">
              <a:prstClr val="black">
                <a:alpha val="40000"/>
              </a:prstClr>
            </a:outerShdw>
          </a:effectLst>
          <a:scene3d>
            <a:camera prst="isometricOffAxis2Left"/>
            <a:lightRig rig="threePt" dir="t"/>
          </a:scene3d>
        </p:spPr>
        <p:txBody>
          <a:bodyPr wrap="none" lIns="82058" tIns="41029" rIns="82058" bIns="41029" anchor="ctr"/>
          <a:lstStyle/>
          <a:p>
            <a:pPr algn="ctr">
              <a:defRPr/>
            </a:pPr>
            <a:r>
              <a:rPr lang="en-AU" sz="1200" b="1" dirty="0">
                <a:solidFill>
                  <a:schemeClr val="bg2"/>
                </a:solidFill>
              </a:rPr>
              <a:t>AUS 810</a:t>
            </a:r>
          </a:p>
          <a:p>
            <a:pPr algn="ctr">
              <a:defRPr/>
            </a:pPr>
            <a:r>
              <a:rPr lang="en-AU" sz="1200" dirty="0">
                <a:solidFill>
                  <a:schemeClr val="bg2"/>
                </a:solidFill>
              </a:rPr>
              <a:t>Australia</a:t>
            </a:r>
          </a:p>
        </p:txBody>
      </p:sp>
      <p:sp>
        <p:nvSpPr>
          <p:cNvPr id="13" name="Rectangle 5"/>
          <p:cNvSpPr txBox="1">
            <a:spLocks noChangeArrowheads="1"/>
          </p:cNvSpPr>
          <p:nvPr/>
        </p:nvSpPr>
        <p:spPr bwMode="gray">
          <a:xfrm>
            <a:off x="4500562" y="1285860"/>
            <a:ext cx="4357718" cy="4525963"/>
          </a:xfrm>
          <a:prstGeom prst="rect">
            <a:avLst/>
          </a:prstGeom>
        </p:spPr>
        <p:txBody>
          <a:bodyPr vert="horz" lIns="91380" tIns="45688" rIns="91380" bIns="45688" rtlCol="0">
            <a:normAutofit/>
          </a:bodyPr>
          <a:lstStyle/>
          <a:p>
            <a:pPr marL="0" marR="0" lvl="0" indent="0" algn="l" defTabSz="914400" rtl="0" eaLnBrk="1" fontAlgn="auto" latinLnBrk="0" hangingPunct="1">
              <a:lnSpc>
                <a:spcPct val="100000"/>
              </a:lnSpc>
              <a:spcBef>
                <a:spcPts val="1200"/>
              </a:spcBef>
              <a:spcAft>
                <a:spcPts val="0"/>
              </a:spcAft>
              <a:buClrTx/>
              <a:buSzTx/>
              <a:buFont typeface="Arial" pitchFamily="34" charset="0"/>
              <a:buNone/>
              <a:tabLst/>
              <a:defRPr/>
            </a:pPr>
            <a:r>
              <a:rPr kumimoji="0" lang="en-AU" sz="2500" b="1" i="0" u="none" strike="noStrike" kern="1200" cap="none" spc="0" normalizeH="0" baseline="0" noProof="0" dirty="0" smtClean="0">
                <a:ln>
                  <a:noFill/>
                </a:ln>
                <a:solidFill>
                  <a:srgbClr val="00338D"/>
                </a:solidFill>
                <a:effectLst/>
                <a:uLnTx/>
                <a:uFillTx/>
                <a:latin typeface="Arial"/>
                <a:ea typeface="+mn-ea"/>
                <a:cs typeface="Arial" pitchFamily="34" charset="0"/>
              </a:rPr>
              <a:t>Now…</a:t>
            </a:r>
          </a:p>
        </p:txBody>
      </p:sp>
      <p:sp>
        <p:nvSpPr>
          <p:cNvPr id="14" name="AutoShape 18"/>
          <p:cNvSpPr>
            <a:spLocks noChangeArrowheads="1"/>
          </p:cNvSpPr>
          <p:nvPr/>
        </p:nvSpPr>
        <p:spPr bwMode="auto">
          <a:xfrm>
            <a:off x="5929322" y="2285992"/>
            <a:ext cx="1570037" cy="898525"/>
          </a:xfrm>
          <a:prstGeom prst="foldedCorner">
            <a:avLst>
              <a:gd name="adj" fmla="val 12500"/>
            </a:avLst>
          </a:prstGeom>
          <a:gradFill flip="none" rotWithShape="1">
            <a:gsLst>
              <a:gs pos="0">
                <a:srgbClr val="0181B4">
                  <a:shade val="30000"/>
                  <a:satMod val="115000"/>
                </a:srgbClr>
              </a:gs>
              <a:gs pos="50000">
                <a:srgbClr val="0181B4">
                  <a:shade val="67500"/>
                  <a:satMod val="115000"/>
                </a:srgbClr>
              </a:gs>
              <a:gs pos="100000">
                <a:srgbClr val="0181B4">
                  <a:shade val="100000"/>
                  <a:satMod val="115000"/>
                </a:srgbClr>
              </a:gs>
            </a:gsLst>
            <a:lin ang="13500000" scaled="1"/>
            <a:tileRect/>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defRPr/>
            </a:pPr>
            <a:r>
              <a:rPr lang="en-AU" sz="1600" b="1" dirty="0" smtClean="0">
                <a:effectLst>
                  <a:outerShdw blurRad="38100" dist="38100" dir="2700000" algn="tl">
                    <a:srgbClr val="000000">
                      <a:alpha val="43137"/>
                    </a:srgbClr>
                  </a:outerShdw>
                </a:effectLst>
              </a:rPr>
              <a:t>ISAE3402</a:t>
            </a:r>
            <a:endParaRPr lang="en-AU" sz="1600" b="1" dirty="0">
              <a:effectLst>
                <a:outerShdw blurRad="38100" dist="38100" dir="2700000" algn="tl">
                  <a:srgbClr val="000000">
                    <a:alpha val="43137"/>
                  </a:srgbClr>
                </a:outerShdw>
              </a:effectLst>
            </a:endParaRPr>
          </a:p>
          <a:p>
            <a:pPr algn="ctr">
              <a:defRPr/>
            </a:pPr>
            <a:r>
              <a:rPr lang="en-AU" sz="1600" dirty="0">
                <a:effectLst>
                  <a:outerShdw blurRad="38100" dist="38100" dir="2700000" algn="tl">
                    <a:srgbClr val="000000">
                      <a:alpha val="43137"/>
                    </a:srgbClr>
                  </a:outerShdw>
                </a:effectLst>
              </a:rPr>
              <a:t>International</a:t>
            </a:r>
          </a:p>
        </p:txBody>
      </p:sp>
      <p:sp>
        <p:nvSpPr>
          <p:cNvPr id="15" name="AutoShape 19"/>
          <p:cNvSpPr>
            <a:spLocks noChangeArrowheads="1"/>
          </p:cNvSpPr>
          <p:nvPr/>
        </p:nvSpPr>
        <p:spPr bwMode="auto">
          <a:xfrm>
            <a:off x="4643438" y="3857628"/>
            <a:ext cx="928694" cy="730250"/>
          </a:xfrm>
          <a:prstGeom prst="foldedCorner">
            <a:avLst>
              <a:gd name="adj" fmla="val 12500"/>
            </a:avLst>
          </a:prstGeom>
          <a:gradFill flip="none" rotWithShape="1">
            <a:gsLst>
              <a:gs pos="0">
                <a:srgbClr val="7981C3">
                  <a:shade val="30000"/>
                  <a:satMod val="115000"/>
                </a:srgbClr>
              </a:gs>
              <a:gs pos="50000">
                <a:srgbClr val="7981C3">
                  <a:shade val="67500"/>
                  <a:satMod val="115000"/>
                </a:srgbClr>
              </a:gs>
              <a:gs pos="100000">
                <a:srgbClr val="7981C3">
                  <a:shade val="100000"/>
                  <a:satMod val="115000"/>
                </a:srgbClr>
              </a:gs>
            </a:gsLst>
            <a:lin ang="13500000" scaled="1"/>
            <a:tileRect/>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defRPr/>
            </a:pPr>
            <a:r>
              <a:rPr lang="en-AU" sz="1600" b="1" dirty="0">
                <a:effectLst>
                  <a:outerShdw blurRad="38100" dist="38100" dir="2700000" algn="tl">
                    <a:srgbClr val="000000">
                      <a:alpha val="43137"/>
                    </a:srgbClr>
                  </a:outerShdw>
                </a:effectLst>
              </a:rPr>
              <a:t>SSAE 16</a:t>
            </a:r>
          </a:p>
          <a:p>
            <a:pPr algn="ctr">
              <a:defRPr/>
            </a:pPr>
            <a:r>
              <a:rPr lang="en-AU" sz="1600" dirty="0">
                <a:effectLst>
                  <a:outerShdw blurRad="38100" dist="38100" dir="2700000" algn="tl">
                    <a:srgbClr val="000000">
                      <a:alpha val="43137"/>
                    </a:srgbClr>
                  </a:outerShdw>
                </a:effectLst>
              </a:rPr>
              <a:t>U.S.</a:t>
            </a:r>
          </a:p>
        </p:txBody>
      </p:sp>
      <p:sp>
        <p:nvSpPr>
          <p:cNvPr id="16" name="AutoShape 20"/>
          <p:cNvSpPr>
            <a:spLocks noChangeArrowheads="1"/>
          </p:cNvSpPr>
          <p:nvPr/>
        </p:nvSpPr>
        <p:spPr bwMode="auto">
          <a:xfrm>
            <a:off x="5715008" y="3857628"/>
            <a:ext cx="928694" cy="728663"/>
          </a:xfrm>
          <a:prstGeom prst="foldedCorner">
            <a:avLst>
              <a:gd name="adj" fmla="val 12500"/>
            </a:avLst>
          </a:prstGeom>
          <a:gradFill flip="none" rotWithShape="1">
            <a:gsLst>
              <a:gs pos="0">
                <a:srgbClr val="7AB800">
                  <a:shade val="30000"/>
                  <a:satMod val="115000"/>
                </a:srgbClr>
              </a:gs>
              <a:gs pos="50000">
                <a:srgbClr val="7AB800">
                  <a:shade val="67500"/>
                  <a:satMod val="115000"/>
                </a:srgbClr>
              </a:gs>
              <a:gs pos="100000">
                <a:srgbClr val="7AB800">
                  <a:shade val="100000"/>
                  <a:satMod val="115000"/>
                </a:srgbClr>
              </a:gs>
            </a:gsLst>
            <a:lin ang="13500000" scaled="1"/>
            <a:tileRect/>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defRPr/>
            </a:pPr>
            <a:r>
              <a:rPr lang="en-AU" sz="1600" dirty="0">
                <a:effectLst>
                  <a:outerShdw blurRad="38100" dist="38100" dir="2700000" algn="tl">
                    <a:srgbClr val="000000">
                      <a:alpha val="43137"/>
                    </a:srgbClr>
                  </a:outerShdw>
                </a:effectLst>
              </a:rPr>
              <a:t>Australia</a:t>
            </a:r>
          </a:p>
        </p:txBody>
      </p:sp>
      <p:sp>
        <p:nvSpPr>
          <p:cNvPr id="17" name="AutoShape 22"/>
          <p:cNvSpPr>
            <a:spLocks noChangeArrowheads="1"/>
          </p:cNvSpPr>
          <p:nvPr/>
        </p:nvSpPr>
        <p:spPr bwMode="auto">
          <a:xfrm>
            <a:off x="6786578" y="3857628"/>
            <a:ext cx="928694" cy="728662"/>
          </a:xfrm>
          <a:prstGeom prst="foldedCorner">
            <a:avLst>
              <a:gd name="adj" fmla="val 12500"/>
            </a:avLst>
          </a:prstGeom>
          <a:gradFill flip="none" rotWithShape="1">
            <a:gsLst>
              <a:gs pos="0">
                <a:srgbClr val="A79E70">
                  <a:shade val="30000"/>
                  <a:satMod val="115000"/>
                </a:srgbClr>
              </a:gs>
              <a:gs pos="50000">
                <a:srgbClr val="A79E70">
                  <a:shade val="67500"/>
                  <a:satMod val="115000"/>
                </a:srgbClr>
              </a:gs>
              <a:gs pos="100000">
                <a:srgbClr val="A79E70">
                  <a:shade val="100000"/>
                  <a:satMod val="115000"/>
                </a:srgbClr>
              </a:gs>
            </a:gsLst>
            <a:lin ang="13500000" scaled="1"/>
            <a:tileRect/>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defRPr/>
            </a:pPr>
            <a:r>
              <a:rPr lang="en-AU" sz="1600" dirty="0">
                <a:effectLst>
                  <a:outerShdw blurRad="38100" dist="38100" dir="2700000" algn="tl">
                    <a:srgbClr val="000000">
                      <a:alpha val="43137"/>
                    </a:srgbClr>
                  </a:outerShdw>
                </a:effectLst>
              </a:rPr>
              <a:t>HK/ </a:t>
            </a:r>
          </a:p>
          <a:p>
            <a:pPr algn="ctr">
              <a:defRPr/>
            </a:pPr>
            <a:r>
              <a:rPr lang="en-AU" sz="1600" dirty="0">
                <a:effectLst>
                  <a:outerShdw blurRad="38100" dist="38100" dir="2700000" algn="tl">
                    <a:srgbClr val="000000">
                      <a:alpha val="43137"/>
                    </a:srgbClr>
                  </a:outerShdw>
                </a:effectLst>
              </a:rPr>
              <a:t>China</a:t>
            </a:r>
          </a:p>
        </p:txBody>
      </p:sp>
      <p:sp>
        <p:nvSpPr>
          <p:cNvPr id="18" name="AutoShape 21"/>
          <p:cNvSpPr>
            <a:spLocks noChangeArrowheads="1"/>
          </p:cNvSpPr>
          <p:nvPr/>
        </p:nvSpPr>
        <p:spPr bwMode="auto">
          <a:xfrm>
            <a:off x="7858148" y="3857628"/>
            <a:ext cx="1000132" cy="730250"/>
          </a:xfrm>
          <a:prstGeom prst="foldedCorner">
            <a:avLst>
              <a:gd name="adj" fmla="val 12500"/>
            </a:avLst>
          </a:prstGeom>
          <a:gradFill flip="none" rotWithShape="1">
            <a:gsLst>
              <a:gs pos="0">
                <a:srgbClr val="C84E00">
                  <a:shade val="30000"/>
                  <a:satMod val="115000"/>
                </a:srgbClr>
              </a:gs>
              <a:gs pos="50000">
                <a:srgbClr val="C84E00">
                  <a:shade val="67500"/>
                  <a:satMod val="115000"/>
                </a:srgbClr>
              </a:gs>
              <a:gs pos="100000">
                <a:srgbClr val="C84E00">
                  <a:shade val="100000"/>
                  <a:satMod val="115000"/>
                </a:srgbClr>
              </a:gs>
            </a:gsLst>
            <a:lin ang="13500000" scaled="1"/>
            <a:tileRect/>
          </a:gra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defRPr/>
            </a:pPr>
            <a:r>
              <a:rPr lang="en-AU" sz="1600" dirty="0" smtClean="0">
                <a:effectLst>
                  <a:outerShdw blurRad="38100" dist="38100" dir="2700000" algn="tl">
                    <a:srgbClr val="000000">
                      <a:alpha val="43137"/>
                    </a:srgbClr>
                  </a:outerShdw>
                </a:effectLst>
              </a:rPr>
              <a:t>*</a:t>
            </a:r>
          </a:p>
          <a:p>
            <a:pPr algn="ctr">
              <a:defRPr/>
            </a:pPr>
            <a:r>
              <a:rPr lang="en-AU" sz="1600" dirty="0" smtClean="0">
                <a:effectLst>
                  <a:outerShdw blurRad="38100" dist="38100" dir="2700000" algn="tl">
                    <a:srgbClr val="000000">
                      <a:alpha val="43137"/>
                    </a:srgbClr>
                  </a:outerShdw>
                </a:effectLst>
              </a:rPr>
              <a:t>AAF XX/11</a:t>
            </a:r>
            <a:endParaRPr lang="en-AU" sz="1600" dirty="0">
              <a:effectLst>
                <a:outerShdw blurRad="38100" dist="38100" dir="2700000" algn="tl">
                  <a:srgbClr val="000000">
                    <a:alpha val="43137"/>
                  </a:srgbClr>
                </a:outerShdw>
              </a:effectLst>
            </a:endParaRPr>
          </a:p>
        </p:txBody>
      </p:sp>
      <p:cxnSp>
        <p:nvCxnSpPr>
          <p:cNvPr id="19" name="Straight Connector 40"/>
          <p:cNvCxnSpPr>
            <a:cxnSpLocks noChangeShapeType="1"/>
          </p:cNvCxnSpPr>
          <p:nvPr/>
        </p:nvCxnSpPr>
        <p:spPr bwMode="auto">
          <a:xfrm rot="16200000" flipV="1">
            <a:off x="5924647" y="3989051"/>
            <a:ext cx="1587764" cy="6777"/>
          </a:xfrm>
          <a:prstGeom prst="line">
            <a:avLst/>
          </a:prstGeom>
          <a:noFill/>
          <a:ln w="9525" algn="ctr">
            <a:solidFill>
              <a:schemeClr val="bg2"/>
            </a:solidFill>
            <a:round/>
            <a:headEnd/>
            <a:tailEnd/>
          </a:ln>
        </p:spPr>
      </p:cxnSp>
      <p:cxnSp>
        <p:nvCxnSpPr>
          <p:cNvPr id="21" name="Straight Connector 37"/>
          <p:cNvCxnSpPr>
            <a:cxnSpLocks noChangeShapeType="1"/>
          </p:cNvCxnSpPr>
          <p:nvPr/>
        </p:nvCxnSpPr>
        <p:spPr bwMode="auto">
          <a:xfrm rot="16200000" flipV="1">
            <a:off x="4927531" y="4068126"/>
            <a:ext cx="1426602" cy="5476"/>
          </a:xfrm>
          <a:prstGeom prst="line">
            <a:avLst/>
          </a:prstGeom>
          <a:noFill/>
          <a:ln w="9525" algn="ctr">
            <a:solidFill>
              <a:schemeClr val="bg2"/>
            </a:solidFill>
            <a:round/>
            <a:headEnd/>
            <a:tailEnd/>
          </a:ln>
        </p:spPr>
      </p:cxnSp>
      <p:sp>
        <p:nvSpPr>
          <p:cNvPr id="30" name="AutoShape 19"/>
          <p:cNvSpPr>
            <a:spLocks noChangeArrowheads="1"/>
          </p:cNvSpPr>
          <p:nvPr/>
        </p:nvSpPr>
        <p:spPr bwMode="auto">
          <a:xfrm>
            <a:off x="5214942" y="4786322"/>
            <a:ext cx="893763" cy="730250"/>
          </a:xfrm>
          <a:prstGeom prst="foldedCorner">
            <a:avLst>
              <a:gd name="adj" fmla="val 12500"/>
            </a:avLst>
          </a:prstGeom>
          <a:solidFill>
            <a:schemeClr val="accent2"/>
          </a:soli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defRPr/>
            </a:pPr>
            <a:r>
              <a:rPr lang="en-AU" sz="1600" dirty="0">
                <a:effectLst>
                  <a:outerShdw blurRad="38100" dist="38100" dir="2700000" algn="tl">
                    <a:srgbClr val="000000">
                      <a:alpha val="43137"/>
                    </a:srgbClr>
                  </a:outerShdw>
                </a:effectLst>
              </a:rPr>
              <a:t>Chile</a:t>
            </a:r>
          </a:p>
        </p:txBody>
      </p:sp>
      <p:sp>
        <p:nvSpPr>
          <p:cNvPr id="31" name="AutoShape 20"/>
          <p:cNvSpPr>
            <a:spLocks noChangeArrowheads="1"/>
          </p:cNvSpPr>
          <p:nvPr/>
        </p:nvSpPr>
        <p:spPr bwMode="auto">
          <a:xfrm>
            <a:off x="6286512" y="4786322"/>
            <a:ext cx="895350" cy="728662"/>
          </a:xfrm>
          <a:prstGeom prst="foldedCorner">
            <a:avLst>
              <a:gd name="adj" fmla="val 12500"/>
            </a:avLst>
          </a:prstGeom>
          <a:solidFill>
            <a:srgbClr val="7881B4"/>
          </a:soli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defRPr/>
            </a:pPr>
            <a:r>
              <a:rPr lang="en-AU" sz="1600" dirty="0">
                <a:effectLst>
                  <a:outerShdw blurRad="38100" dist="38100" dir="2700000" algn="tl">
                    <a:srgbClr val="000000">
                      <a:alpha val="43137"/>
                    </a:srgbClr>
                  </a:outerShdw>
                </a:effectLst>
              </a:rPr>
              <a:t>Canada</a:t>
            </a:r>
          </a:p>
        </p:txBody>
      </p:sp>
      <p:sp>
        <p:nvSpPr>
          <p:cNvPr id="32" name="AutoShape 22"/>
          <p:cNvSpPr>
            <a:spLocks noChangeArrowheads="1"/>
          </p:cNvSpPr>
          <p:nvPr/>
        </p:nvSpPr>
        <p:spPr bwMode="auto">
          <a:xfrm>
            <a:off x="7358082" y="4786322"/>
            <a:ext cx="895350" cy="728663"/>
          </a:xfrm>
          <a:prstGeom prst="foldedCorner">
            <a:avLst>
              <a:gd name="adj" fmla="val 12500"/>
            </a:avLst>
          </a:prstGeom>
          <a:solidFill>
            <a:srgbClr val="C6C7DE"/>
          </a:solidFill>
          <a:ln w="9525">
            <a:solidFill>
              <a:schemeClr val="tx1"/>
            </a:solidFill>
            <a:round/>
            <a:headEnd/>
            <a:tailEnd/>
          </a:ln>
          <a:effectLst>
            <a:outerShdw blurRad="50800" dist="38100" dir="2700000" algn="tl" rotWithShape="0">
              <a:prstClr val="black">
                <a:alpha val="40000"/>
              </a:prstClr>
            </a:outerShdw>
          </a:effectLst>
        </p:spPr>
        <p:txBody>
          <a:bodyPr wrap="none" anchor="ctr"/>
          <a:lstStyle/>
          <a:p>
            <a:pPr algn="ctr">
              <a:defRPr/>
            </a:pPr>
            <a:r>
              <a:rPr lang="en-AU" sz="1600" dirty="0">
                <a:effectLst>
                  <a:outerShdw blurRad="38100" dist="38100" dir="2700000" algn="tl">
                    <a:srgbClr val="000000">
                      <a:alpha val="43137"/>
                    </a:srgbClr>
                  </a:outerShdw>
                </a:effectLst>
              </a:rPr>
              <a:t>Other</a:t>
            </a:r>
          </a:p>
        </p:txBody>
      </p:sp>
      <p:cxnSp>
        <p:nvCxnSpPr>
          <p:cNvPr id="34" name="Straight Connector 33"/>
          <p:cNvCxnSpPr/>
          <p:nvPr/>
        </p:nvCxnSpPr>
        <p:spPr>
          <a:xfrm>
            <a:off x="5072066" y="3357562"/>
            <a:ext cx="3286148"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4825206" y="3604422"/>
            <a:ext cx="500066" cy="6345"/>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5896776" y="3604423"/>
            <a:ext cx="500066" cy="6345"/>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6968346" y="3604423"/>
            <a:ext cx="500066" cy="6345"/>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 name="Straight Connector 37"/>
          <p:cNvCxnSpPr>
            <a:cxnSpLocks noChangeShapeType="1"/>
          </p:cNvCxnSpPr>
          <p:nvPr/>
        </p:nvCxnSpPr>
        <p:spPr bwMode="auto">
          <a:xfrm rot="16200000" flipV="1">
            <a:off x="7076147" y="4068125"/>
            <a:ext cx="1426602" cy="5476"/>
          </a:xfrm>
          <a:prstGeom prst="line">
            <a:avLst/>
          </a:prstGeom>
          <a:noFill/>
          <a:ln w="9525" algn="ctr">
            <a:solidFill>
              <a:schemeClr val="bg2"/>
            </a:solidFill>
            <a:round/>
            <a:headEnd/>
            <a:tailEnd/>
          </a:ln>
        </p:spPr>
      </p:cxnSp>
      <p:cxnSp>
        <p:nvCxnSpPr>
          <p:cNvPr id="44" name="Straight Connector 43"/>
          <p:cNvCxnSpPr/>
          <p:nvPr/>
        </p:nvCxnSpPr>
        <p:spPr>
          <a:xfrm rot="16200000" flipH="1">
            <a:off x="8105008" y="3604423"/>
            <a:ext cx="500066" cy="6345"/>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643438" y="5857892"/>
            <a:ext cx="4286280" cy="3571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 Amended AAF to comply with new ISAE and the amendment is due to be issued in 2011</a:t>
            </a:r>
            <a:endParaRPr lang="en-GB" sz="1000"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Options available</a:t>
            </a:r>
            <a:endParaRPr lang="en-GB" dirty="0"/>
          </a:p>
        </p:txBody>
      </p:sp>
      <p:sp>
        <p:nvSpPr>
          <p:cNvPr id="5" name="Text Placeholder 4"/>
          <p:cNvSpPr>
            <a:spLocks noGrp="1"/>
          </p:cNvSpPr>
          <p:nvPr>
            <p:ph type="body" sz="quarter" idx="10"/>
          </p:nvPr>
        </p:nvSpPr>
        <p:spPr>
          <a:xfrm>
            <a:off x="179512" y="1124744"/>
            <a:ext cx="8712968" cy="5161775"/>
          </a:xfrm>
        </p:spPr>
        <p:txBody>
          <a:bodyPr>
            <a:normAutofit/>
          </a:bodyPr>
          <a:lstStyle/>
          <a:p>
            <a:pPr lvl="2"/>
            <a:r>
              <a:rPr lang="en-GB" dirty="0" smtClean="0"/>
              <a:t>Service organisations have a number of options if they strictly apply the standards:</a:t>
            </a:r>
          </a:p>
          <a:p>
            <a:pPr lvl="2"/>
            <a:r>
              <a:rPr lang="en-GB" dirty="0" smtClean="0"/>
              <a:t>It is complicated!</a:t>
            </a:r>
          </a:p>
          <a:p>
            <a:pPr lvl="1">
              <a:buFont typeface="Arial" pitchFamily="34" charset="0"/>
              <a:buChar char="•"/>
            </a:pPr>
            <a:endParaRPr lang="en-GB" dirty="0" smtClean="0"/>
          </a:p>
          <a:p>
            <a:endParaRPr lang="en-GB" dirty="0"/>
          </a:p>
        </p:txBody>
      </p:sp>
      <p:sp>
        <p:nvSpPr>
          <p:cNvPr id="11" name="Rectangle 6"/>
          <p:cNvSpPr>
            <a:spLocks noChangeArrowheads="1"/>
          </p:cNvSpPr>
          <p:nvPr/>
        </p:nvSpPr>
        <p:spPr bwMode="auto">
          <a:xfrm>
            <a:off x="344488" y="3500438"/>
            <a:ext cx="1512868" cy="714380"/>
          </a:xfrm>
          <a:prstGeom prst="rect">
            <a:avLst/>
          </a:prstGeom>
          <a:solidFill>
            <a:schemeClr val="bg1"/>
          </a:solidFill>
          <a:ln w="6350">
            <a:solidFill>
              <a:schemeClr val="tx2"/>
            </a:solidFill>
            <a:miter lim="800000"/>
            <a:headEnd/>
            <a:tailEnd/>
          </a:ln>
        </p:spPr>
        <p:txBody>
          <a:bodyPr wrap="none" lIns="0" tIns="0" rIns="0" bIns="0" anchor="ctr"/>
          <a:lstStyle/>
          <a:p>
            <a:pPr algn="ctr">
              <a:spcBef>
                <a:spcPct val="50000"/>
              </a:spcBef>
            </a:pPr>
            <a:endParaRPr lang="en-GB" sz="800" dirty="0"/>
          </a:p>
        </p:txBody>
      </p:sp>
      <p:sp>
        <p:nvSpPr>
          <p:cNvPr id="14" name="Text Box 5"/>
          <p:cNvSpPr txBox="1">
            <a:spLocks noChangeArrowheads="1"/>
          </p:cNvSpPr>
          <p:nvPr/>
        </p:nvSpPr>
        <p:spPr bwMode="auto">
          <a:xfrm>
            <a:off x="479405" y="3651255"/>
            <a:ext cx="1235075" cy="492443"/>
          </a:xfrm>
          <a:prstGeom prst="rect">
            <a:avLst/>
          </a:prstGeom>
          <a:noFill/>
          <a:ln w="6350">
            <a:noFill/>
            <a:miter lim="800000"/>
            <a:headEnd/>
            <a:tailEnd/>
          </a:ln>
        </p:spPr>
        <p:txBody>
          <a:bodyPr lIns="0" tIns="0" rIns="0" bIns="0">
            <a:spAutoFit/>
          </a:bodyPr>
          <a:lstStyle/>
          <a:p>
            <a:pPr algn="ctr"/>
            <a:r>
              <a:rPr lang="en-GB" sz="800" dirty="0" smtClean="0">
                <a:solidFill>
                  <a:srgbClr val="FF0000"/>
                </a:solidFill>
              </a:rPr>
              <a:t>For UK and CI only</a:t>
            </a:r>
          </a:p>
          <a:p>
            <a:pPr algn="ctr"/>
            <a:r>
              <a:rPr lang="en-GB" sz="800" dirty="0" smtClean="0"/>
              <a:t>Will </a:t>
            </a:r>
            <a:r>
              <a:rPr lang="en-GB" sz="800" dirty="0"/>
              <a:t>the report scope include financial reporting controls </a:t>
            </a:r>
            <a:r>
              <a:rPr lang="en-GB" sz="800" b="1" dirty="0"/>
              <a:t>only</a:t>
            </a:r>
            <a:r>
              <a:rPr lang="en-GB" sz="800" dirty="0"/>
              <a:t>?</a:t>
            </a:r>
          </a:p>
        </p:txBody>
      </p:sp>
      <p:sp>
        <p:nvSpPr>
          <p:cNvPr id="15" name="Rectangle 6"/>
          <p:cNvSpPr>
            <a:spLocks noChangeArrowheads="1"/>
          </p:cNvSpPr>
          <p:nvPr/>
        </p:nvSpPr>
        <p:spPr bwMode="auto">
          <a:xfrm>
            <a:off x="2643174" y="3143248"/>
            <a:ext cx="1512868" cy="714380"/>
          </a:xfrm>
          <a:prstGeom prst="rect">
            <a:avLst/>
          </a:prstGeom>
          <a:solidFill>
            <a:srgbClr val="00338D"/>
          </a:solidFill>
          <a:ln w="6350">
            <a:solidFill>
              <a:schemeClr val="tx2"/>
            </a:solidFill>
            <a:miter lim="800000"/>
            <a:headEnd/>
            <a:tailEnd/>
          </a:ln>
        </p:spPr>
        <p:txBody>
          <a:bodyPr wrap="none" lIns="0" tIns="0" rIns="0" bIns="0" anchor="ctr"/>
          <a:lstStyle/>
          <a:p>
            <a:pPr algn="ctr">
              <a:spcBef>
                <a:spcPct val="50000"/>
              </a:spcBef>
            </a:pPr>
            <a:endParaRPr lang="en-GB" sz="800" dirty="0"/>
          </a:p>
        </p:txBody>
      </p:sp>
      <p:sp>
        <p:nvSpPr>
          <p:cNvPr id="16" name="Text Box 8"/>
          <p:cNvSpPr txBox="1">
            <a:spLocks noChangeArrowheads="1"/>
          </p:cNvSpPr>
          <p:nvPr/>
        </p:nvSpPr>
        <p:spPr bwMode="auto">
          <a:xfrm>
            <a:off x="2786050" y="3214686"/>
            <a:ext cx="1236663" cy="492443"/>
          </a:xfrm>
          <a:prstGeom prst="rect">
            <a:avLst/>
          </a:prstGeom>
          <a:noFill/>
          <a:ln w="6350">
            <a:noFill/>
            <a:miter lim="800000"/>
            <a:headEnd/>
            <a:tailEnd/>
          </a:ln>
        </p:spPr>
        <p:txBody>
          <a:bodyPr wrap="square" lIns="0" tIns="0" rIns="0" bIns="0">
            <a:spAutoFit/>
          </a:bodyPr>
          <a:lstStyle/>
          <a:p>
            <a:pPr algn="ctr">
              <a:spcBef>
                <a:spcPct val="50000"/>
              </a:spcBef>
            </a:pPr>
            <a:r>
              <a:rPr lang="en-GB" sz="800" dirty="0">
                <a:solidFill>
                  <a:schemeClr val="bg1"/>
                </a:solidFill>
              </a:rPr>
              <a:t>Does the firm have any International customers (or intends to market to international customers)?</a:t>
            </a:r>
          </a:p>
        </p:txBody>
      </p:sp>
      <p:sp>
        <p:nvSpPr>
          <p:cNvPr id="18" name="Rectangle 6"/>
          <p:cNvSpPr>
            <a:spLocks noChangeArrowheads="1"/>
          </p:cNvSpPr>
          <p:nvPr/>
        </p:nvSpPr>
        <p:spPr bwMode="auto">
          <a:xfrm>
            <a:off x="2643174" y="3929066"/>
            <a:ext cx="1512868" cy="714380"/>
          </a:xfrm>
          <a:prstGeom prst="rect">
            <a:avLst/>
          </a:prstGeom>
          <a:solidFill>
            <a:schemeClr val="bg1"/>
          </a:solidFill>
          <a:ln w="6350">
            <a:solidFill>
              <a:schemeClr val="tx2"/>
            </a:solidFill>
            <a:miter lim="800000"/>
            <a:headEnd/>
            <a:tailEnd/>
          </a:ln>
        </p:spPr>
        <p:txBody>
          <a:bodyPr wrap="none" lIns="0" tIns="0" rIns="0" bIns="0" anchor="ctr"/>
          <a:lstStyle/>
          <a:p>
            <a:pPr algn="ctr">
              <a:spcBef>
                <a:spcPct val="50000"/>
              </a:spcBef>
            </a:pPr>
            <a:endParaRPr lang="en-GB" sz="800" dirty="0"/>
          </a:p>
        </p:txBody>
      </p:sp>
      <p:sp>
        <p:nvSpPr>
          <p:cNvPr id="19" name="Text Box 17"/>
          <p:cNvSpPr txBox="1">
            <a:spLocks noChangeArrowheads="1"/>
          </p:cNvSpPr>
          <p:nvPr/>
        </p:nvSpPr>
        <p:spPr bwMode="auto">
          <a:xfrm>
            <a:off x="2786050" y="4000504"/>
            <a:ext cx="1236663" cy="492125"/>
          </a:xfrm>
          <a:prstGeom prst="rect">
            <a:avLst/>
          </a:prstGeom>
          <a:noFill/>
          <a:ln w="6350">
            <a:noFill/>
            <a:miter lim="800000"/>
            <a:headEnd/>
            <a:tailEnd/>
          </a:ln>
        </p:spPr>
        <p:txBody>
          <a:bodyPr lIns="0" tIns="0" rIns="0" bIns="0">
            <a:spAutoFit/>
          </a:bodyPr>
          <a:lstStyle/>
          <a:p>
            <a:pPr algn="ctr">
              <a:spcBef>
                <a:spcPct val="50000"/>
              </a:spcBef>
            </a:pPr>
            <a:r>
              <a:rPr lang="en-GB" sz="800" dirty="0"/>
              <a:t>Does the firm have any International customers (or intends to market to international customers)?</a:t>
            </a:r>
          </a:p>
        </p:txBody>
      </p:sp>
      <p:sp>
        <p:nvSpPr>
          <p:cNvPr id="36" name="Rectangle 6"/>
          <p:cNvSpPr>
            <a:spLocks noChangeArrowheads="1"/>
          </p:cNvSpPr>
          <p:nvPr/>
        </p:nvSpPr>
        <p:spPr bwMode="auto">
          <a:xfrm>
            <a:off x="4857752" y="1785926"/>
            <a:ext cx="1512868" cy="642942"/>
          </a:xfrm>
          <a:prstGeom prst="rect">
            <a:avLst/>
          </a:prstGeom>
          <a:solidFill>
            <a:srgbClr val="00338D"/>
          </a:solidFill>
          <a:ln w="6350">
            <a:solidFill>
              <a:schemeClr val="tx2"/>
            </a:solidFill>
            <a:miter lim="800000"/>
            <a:headEnd/>
            <a:tailEnd/>
          </a:ln>
        </p:spPr>
        <p:txBody>
          <a:bodyPr wrap="none" lIns="0" tIns="0" rIns="0" bIns="0" anchor="ctr"/>
          <a:lstStyle/>
          <a:p>
            <a:pPr algn="ctr">
              <a:spcBef>
                <a:spcPct val="50000"/>
              </a:spcBef>
            </a:pPr>
            <a:endParaRPr lang="en-GB" sz="800" dirty="0">
              <a:solidFill>
                <a:schemeClr val="bg1"/>
              </a:solidFill>
            </a:endParaRPr>
          </a:p>
        </p:txBody>
      </p:sp>
      <p:sp>
        <p:nvSpPr>
          <p:cNvPr id="37" name="Rectangle 6"/>
          <p:cNvSpPr>
            <a:spLocks noChangeArrowheads="1"/>
          </p:cNvSpPr>
          <p:nvPr/>
        </p:nvSpPr>
        <p:spPr bwMode="auto">
          <a:xfrm>
            <a:off x="4857752" y="2500306"/>
            <a:ext cx="1512868" cy="642942"/>
          </a:xfrm>
          <a:prstGeom prst="rect">
            <a:avLst/>
          </a:prstGeom>
          <a:solidFill>
            <a:srgbClr val="00338D"/>
          </a:solidFill>
          <a:ln w="6350">
            <a:solidFill>
              <a:schemeClr val="tx2"/>
            </a:solidFill>
            <a:miter lim="800000"/>
            <a:headEnd/>
            <a:tailEnd/>
          </a:ln>
        </p:spPr>
        <p:txBody>
          <a:bodyPr wrap="none" lIns="0" tIns="0" rIns="0" bIns="0" anchor="ctr"/>
          <a:lstStyle/>
          <a:p>
            <a:pPr algn="ctr">
              <a:spcBef>
                <a:spcPct val="50000"/>
              </a:spcBef>
            </a:pPr>
            <a:endParaRPr lang="en-GB" sz="800" dirty="0"/>
          </a:p>
        </p:txBody>
      </p:sp>
      <p:sp>
        <p:nvSpPr>
          <p:cNvPr id="38" name="Rectangle 6"/>
          <p:cNvSpPr>
            <a:spLocks noChangeArrowheads="1"/>
          </p:cNvSpPr>
          <p:nvPr/>
        </p:nvSpPr>
        <p:spPr bwMode="auto">
          <a:xfrm>
            <a:off x="4857752" y="3214686"/>
            <a:ext cx="1512868" cy="642942"/>
          </a:xfrm>
          <a:prstGeom prst="rect">
            <a:avLst/>
          </a:prstGeom>
          <a:solidFill>
            <a:srgbClr val="00338D"/>
          </a:solidFill>
          <a:ln w="6350">
            <a:solidFill>
              <a:schemeClr val="tx2"/>
            </a:solidFill>
            <a:miter lim="800000"/>
            <a:headEnd/>
            <a:tailEnd/>
          </a:ln>
        </p:spPr>
        <p:txBody>
          <a:bodyPr wrap="none" lIns="0" tIns="0" rIns="0" bIns="0" anchor="ctr"/>
          <a:lstStyle/>
          <a:p>
            <a:pPr algn="ctr">
              <a:spcBef>
                <a:spcPct val="50000"/>
              </a:spcBef>
            </a:pPr>
            <a:endParaRPr lang="en-GB" sz="800" dirty="0">
              <a:solidFill>
                <a:schemeClr val="bg1"/>
              </a:solidFill>
            </a:endParaRPr>
          </a:p>
        </p:txBody>
      </p:sp>
      <p:sp>
        <p:nvSpPr>
          <p:cNvPr id="39" name="Rectangle 6"/>
          <p:cNvSpPr>
            <a:spLocks noChangeArrowheads="1"/>
          </p:cNvSpPr>
          <p:nvPr/>
        </p:nvSpPr>
        <p:spPr bwMode="auto">
          <a:xfrm>
            <a:off x="4857752" y="3929066"/>
            <a:ext cx="1512868" cy="642942"/>
          </a:xfrm>
          <a:prstGeom prst="rect">
            <a:avLst/>
          </a:prstGeom>
          <a:solidFill>
            <a:schemeClr val="bg1"/>
          </a:solidFill>
          <a:ln w="6350">
            <a:solidFill>
              <a:schemeClr val="tx2"/>
            </a:solidFill>
            <a:miter lim="800000"/>
            <a:headEnd/>
            <a:tailEnd/>
          </a:ln>
        </p:spPr>
        <p:txBody>
          <a:bodyPr wrap="none" lIns="0" tIns="0" rIns="0" bIns="0" anchor="ctr"/>
          <a:lstStyle/>
          <a:p>
            <a:pPr algn="ctr">
              <a:spcBef>
                <a:spcPct val="50000"/>
              </a:spcBef>
            </a:pPr>
            <a:endParaRPr lang="en-GB" sz="800" dirty="0"/>
          </a:p>
        </p:txBody>
      </p:sp>
      <p:sp>
        <p:nvSpPr>
          <p:cNvPr id="40" name="Rectangle 6"/>
          <p:cNvSpPr>
            <a:spLocks noChangeArrowheads="1"/>
          </p:cNvSpPr>
          <p:nvPr/>
        </p:nvSpPr>
        <p:spPr bwMode="auto">
          <a:xfrm>
            <a:off x="4857752" y="4643446"/>
            <a:ext cx="1512868" cy="642942"/>
          </a:xfrm>
          <a:prstGeom prst="rect">
            <a:avLst/>
          </a:prstGeom>
          <a:solidFill>
            <a:schemeClr val="bg1"/>
          </a:solidFill>
          <a:ln w="6350">
            <a:solidFill>
              <a:schemeClr val="tx2"/>
            </a:solidFill>
            <a:miter lim="800000"/>
            <a:headEnd/>
            <a:tailEnd/>
          </a:ln>
        </p:spPr>
        <p:txBody>
          <a:bodyPr wrap="none" lIns="0" tIns="0" rIns="0" bIns="0" anchor="ctr"/>
          <a:lstStyle/>
          <a:p>
            <a:pPr algn="ctr">
              <a:spcBef>
                <a:spcPct val="50000"/>
              </a:spcBef>
            </a:pPr>
            <a:endParaRPr lang="en-GB" sz="800" dirty="0"/>
          </a:p>
        </p:txBody>
      </p:sp>
      <p:sp>
        <p:nvSpPr>
          <p:cNvPr id="41" name="Rectangle 6"/>
          <p:cNvSpPr>
            <a:spLocks noChangeArrowheads="1"/>
          </p:cNvSpPr>
          <p:nvPr/>
        </p:nvSpPr>
        <p:spPr bwMode="auto">
          <a:xfrm>
            <a:off x="4857752" y="5357826"/>
            <a:ext cx="1512868" cy="642942"/>
          </a:xfrm>
          <a:prstGeom prst="rect">
            <a:avLst/>
          </a:prstGeom>
          <a:solidFill>
            <a:schemeClr val="bg1"/>
          </a:solidFill>
          <a:ln w="6350">
            <a:solidFill>
              <a:schemeClr val="tx2"/>
            </a:solidFill>
            <a:miter lim="800000"/>
            <a:headEnd/>
            <a:tailEnd/>
          </a:ln>
        </p:spPr>
        <p:txBody>
          <a:bodyPr wrap="none" lIns="0" tIns="0" rIns="0" bIns="0" anchor="ctr"/>
          <a:lstStyle/>
          <a:p>
            <a:pPr algn="ctr">
              <a:spcBef>
                <a:spcPct val="50000"/>
              </a:spcBef>
            </a:pPr>
            <a:endParaRPr lang="en-GB" sz="800" dirty="0"/>
          </a:p>
        </p:txBody>
      </p:sp>
      <p:sp>
        <p:nvSpPr>
          <p:cNvPr id="42" name="Rectangle 6"/>
          <p:cNvSpPr>
            <a:spLocks noChangeArrowheads="1"/>
          </p:cNvSpPr>
          <p:nvPr/>
        </p:nvSpPr>
        <p:spPr bwMode="auto">
          <a:xfrm>
            <a:off x="7072330" y="2071678"/>
            <a:ext cx="1512868" cy="642942"/>
          </a:xfrm>
          <a:prstGeom prst="rect">
            <a:avLst/>
          </a:prstGeom>
          <a:solidFill>
            <a:srgbClr val="00338D"/>
          </a:solidFill>
          <a:ln w="6350">
            <a:solidFill>
              <a:schemeClr val="tx2"/>
            </a:solidFill>
            <a:miter lim="800000"/>
            <a:headEnd/>
            <a:tailEnd/>
          </a:ln>
        </p:spPr>
        <p:txBody>
          <a:bodyPr wrap="none" lIns="0" tIns="0" rIns="0" bIns="0" anchor="ctr"/>
          <a:lstStyle/>
          <a:p>
            <a:pPr algn="ctr">
              <a:spcBef>
                <a:spcPct val="50000"/>
              </a:spcBef>
            </a:pPr>
            <a:endParaRPr lang="en-GB" sz="800" dirty="0"/>
          </a:p>
        </p:txBody>
      </p:sp>
      <p:sp>
        <p:nvSpPr>
          <p:cNvPr id="43" name="Rectangle 6"/>
          <p:cNvSpPr>
            <a:spLocks noChangeArrowheads="1"/>
          </p:cNvSpPr>
          <p:nvPr/>
        </p:nvSpPr>
        <p:spPr bwMode="auto">
          <a:xfrm>
            <a:off x="7059660" y="2857496"/>
            <a:ext cx="1512868" cy="642942"/>
          </a:xfrm>
          <a:prstGeom prst="rect">
            <a:avLst/>
          </a:prstGeom>
          <a:solidFill>
            <a:srgbClr val="00338D"/>
          </a:solidFill>
          <a:ln w="6350">
            <a:solidFill>
              <a:schemeClr val="tx2"/>
            </a:solidFill>
            <a:miter lim="800000"/>
            <a:headEnd/>
            <a:tailEnd/>
          </a:ln>
        </p:spPr>
        <p:txBody>
          <a:bodyPr wrap="none" lIns="0" tIns="0" rIns="0" bIns="0" anchor="ctr"/>
          <a:lstStyle/>
          <a:p>
            <a:pPr algn="ctr">
              <a:spcBef>
                <a:spcPct val="50000"/>
              </a:spcBef>
            </a:pPr>
            <a:endParaRPr lang="en-GB" sz="800" dirty="0"/>
          </a:p>
        </p:txBody>
      </p:sp>
      <p:sp>
        <p:nvSpPr>
          <p:cNvPr id="44" name="Rectangle 6"/>
          <p:cNvSpPr>
            <a:spLocks noChangeArrowheads="1"/>
          </p:cNvSpPr>
          <p:nvPr/>
        </p:nvSpPr>
        <p:spPr bwMode="auto">
          <a:xfrm>
            <a:off x="7072330" y="3929066"/>
            <a:ext cx="1512868" cy="642942"/>
          </a:xfrm>
          <a:prstGeom prst="rect">
            <a:avLst/>
          </a:prstGeom>
          <a:solidFill>
            <a:schemeClr val="bg1"/>
          </a:solidFill>
          <a:ln w="6350">
            <a:solidFill>
              <a:schemeClr val="tx2"/>
            </a:solidFill>
            <a:miter lim="800000"/>
            <a:headEnd/>
            <a:tailEnd/>
          </a:ln>
        </p:spPr>
        <p:txBody>
          <a:bodyPr wrap="none" lIns="0" tIns="0" rIns="0" bIns="0" anchor="ctr"/>
          <a:lstStyle/>
          <a:p>
            <a:pPr algn="ctr">
              <a:spcBef>
                <a:spcPct val="50000"/>
              </a:spcBef>
            </a:pPr>
            <a:endParaRPr lang="en-GB" sz="800" dirty="0"/>
          </a:p>
        </p:txBody>
      </p:sp>
      <p:sp>
        <p:nvSpPr>
          <p:cNvPr id="45" name="Rectangle 6"/>
          <p:cNvSpPr>
            <a:spLocks noChangeArrowheads="1"/>
          </p:cNvSpPr>
          <p:nvPr/>
        </p:nvSpPr>
        <p:spPr bwMode="auto">
          <a:xfrm>
            <a:off x="7059660" y="5357826"/>
            <a:ext cx="1512868" cy="642942"/>
          </a:xfrm>
          <a:prstGeom prst="rect">
            <a:avLst/>
          </a:prstGeom>
          <a:solidFill>
            <a:schemeClr val="bg1"/>
          </a:solidFill>
          <a:ln w="6350">
            <a:solidFill>
              <a:schemeClr val="tx2"/>
            </a:solidFill>
            <a:miter lim="800000"/>
            <a:headEnd/>
            <a:tailEnd/>
          </a:ln>
        </p:spPr>
        <p:txBody>
          <a:bodyPr wrap="none" lIns="0" tIns="0" rIns="0" bIns="0" anchor="ctr"/>
          <a:lstStyle/>
          <a:p>
            <a:pPr algn="ctr">
              <a:spcBef>
                <a:spcPct val="50000"/>
              </a:spcBef>
            </a:pPr>
            <a:endParaRPr lang="en-GB" sz="800" dirty="0"/>
          </a:p>
        </p:txBody>
      </p:sp>
      <p:sp>
        <p:nvSpPr>
          <p:cNvPr id="46" name="Rectangle 6"/>
          <p:cNvSpPr>
            <a:spLocks noChangeArrowheads="1"/>
          </p:cNvSpPr>
          <p:nvPr/>
        </p:nvSpPr>
        <p:spPr bwMode="auto">
          <a:xfrm>
            <a:off x="7059660" y="4643446"/>
            <a:ext cx="1512868" cy="642942"/>
          </a:xfrm>
          <a:prstGeom prst="rect">
            <a:avLst/>
          </a:prstGeom>
          <a:solidFill>
            <a:schemeClr val="bg1"/>
          </a:solidFill>
          <a:ln w="6350">
            <a:solidFill>
              <a:schemeClr val="tx2"/>
            </a:solidFill>
            <a:miter lim="800000"/>
            <a:headEnd/>
            <a:tailEnd/>
          </a:ln>
        </p:spPr>
        <p:txBody>
          <a:bodyPr wrap="none" lIns="0" tIns="0" rIns="0" bIns="0" anchor="ctr"/>
          <a:lstStyle/>
          <a:p>
            <a:pPr algn="ctr">
              <a:spcBef>
                <a:spcPct val="50000"/>
              </a:spcBef>
            </a:pPr>
            <a:endParaRPr lang="en-GB" sz="800" dirty="0"/>
          </a:p>
        </p:txBody>
      </p:sp>
      <p:sp>
        <p:nvSpPr>
          <p:cNvPr id="47" name="Line 97"/>
          <p:cNvSpPr>
            <a:spLocks noChangeShapeType="1"/>
          </p:cNvSpPr>
          <p:nvPr/>
        </p:nvSpPr>
        <p:spPr bwMode="auto">
          <a:xfrm flipV="1">
            <a:off x="1857356" y="3857628"/>
            <a:ext cx="334962" cy="0"/>
          </a:xfrm>
          <a:prstGeom prst="line">
            <a:avLst/>
          </a:prstGeom>
          <a:noFill/>
          <a:ln w="6350">
            <a:solidFill>
              <a:schemeClr val="tx2"/>
            </a:solidFill>
            <a:round/>
            <a:headEnd/>
            <a:tailEnd/>
          </a:ln>
        </p:spPr>
        <p:txBody>
          <a:bodyPr lIns="0" tIns="0" rIns="0" bIns="0" anchor="ctr"/>
          <a:lstStyle/>
          <a:p>
            <a:endParaRPr lang="en-US" dirty="0"/>
          </a:p>
        </p:txBody>
      </p:sp>
      <p:sp>
        <p:nvSpPr>
          <p:cNvPr id="48" name="Line 100"/>
          <p:cNvSpPr>
            <a:spLocks noChangeShapeType="1"/>
          </p:cNvSpPr>
          <p:nvPr/>
        </p:nvSpPr>
        <p:spPr bwMode="auto">
          <a:xfrm>
            <a:off x="2214546" y="3500439"/>
            <a:ext cx="0" cy="785817"/>
          </a:xfrm>
          <a:prstGeom prst="line">
            <a:avLst/>
          </a:prstGeom>
          <a:noFill/>
          <a:ln w="6350">
            <a:solidFill>
              <a:schemeClr val="tx2"/>
            </a:solidFill>
            <a:round/>
            <a:headEnd/>
            <a:tailEnd/>
          </a:ln>
        </p:spPr>
        <p:txBody>
          <a:bodyPr lIns="0" tIns="0" rIns="0" bIns="0" anchor="ctr"/>
          <a:lstStyle/>
          <a:p>
            <a:endParaRPr lang="en-US" dirty="0"/>
          </a:p>
        </p:txBody>
      </p:sp>
      <p:sp>
        <p:nvSpPr>
          <p:cNvPr id="49" name="Line 98"/>
          <p:cNvSpPr>
            <a:spLocks noChangeShapeType="1"/>
          </p:cNvSpPr>
          <p:nvPr/>
        </p:nvSpPr>
        <p:spPr bwMode="auto">
          <a:xfrm flipV="1">
            <a:off x="2214546" y="3498850"/>
            <a:ext cx="428628" cy="1587"/>
          </a:xfrm>
          <a:prstGeom prst="line">
            <a:avLst/>
          </a:prstGeom>
          <a:noFill/>
          <a:ln w="6350">
            <a:solidFill>
              <a:schemeClr val="tx2"/>
            </a:solidFill>
            <a:round/>
            <a:headEnd/>
            <a:tailEnd type="triangle" w="med" len="med"/>
          </a:ln>
        </p:spPr>
        <p:txBody>
          <a:bodyPr lIns="0" tIns="0" rIns="0" bIns="0" anchor="ctr"/>
          <a:lstStyle/>
          <a:p>
            <a:endParaRPr lang="en-US" dirty="0"/>
          </a:p>
        </p:txBody>
      </p:sp>
      <p:sp>
        <p:nvSpPr>
          <p:cNvPr id="50" name="Line 98"/>
          <p:cNvSpPr>
            <a:spLocks noChangeShapeType="1"/>
          </p:cNvSpPr>
          <p:nvPr/>
        </p:nvSpPr>
        <p:spPr bwMode="auto">
          <a:xfrm flipV="1">
            <a:off x="2214546" y="4286256"/>
            <a:ext cx="428628" cy="1587"/>
          </a:xfrm>
          <a:prstGeom prst="line">
            <a:avLst/>
          </a:prstGeom>
          <a:noFill/>
          <a:ln w="6350">
            <a:solidFill>
              <a:schemeClr val="tx2"/>
            </a:solidFill>
            <a:round/>
            <a:headEnd/>
            <a:tailEnd type="triangle" w="med" len="med"/>
          </a:ln>
        </p:spPr>
        <p:txBody>
          <a:bodyPr lIns="0" tIns="0" rIns="0" bIns="0" anchor="ctr"/>
          <a:lstStyle/>
          <a:p>
            <a:endParaRPr lang="en-US" dirty="0"/>
          </a:p>
        </p:txBody>
      </p:sp>
      <p:sp>
        <p:nvSpPr>
          <p:cNvPr id="51" name="Text Box 11"/>
          <p:cNvSpPr txBox="1">
            <a:spLocks noChangeArrowheads="1"/>
          </p:cNvSpPr>
          <p:nvPr/>
        </p:nvSpPr>
        <p:spPr bwMode="auto">
          <a:xfrm>
            <a:off x="2095487" y="3357562"/>
            <a:ext cx="619125" cy="136525"/>
          </a:xfrm>
          <a:prstGeom prst="rect">
            <a:avLst/>
          </a:prstGeom>
          <a:noFill/>
          <a:ln w="6350">
            <a:noFill/>
            <a:miter lim="800000"/>
            <a:headEnd/>
            <a:tailEnd/>
          </a:ln>
        </p:spPr>
        <p:txBody>
          <a:bodyPr lIns="0" tIns="0" rIns="0" bIns="0">
            <a:spAutoFit/>
          </a:bodyPr>
          <a:lstStyle/>
          <a:p>
            <a:pPr algn="ctr">
              <a:spcBef>
                <a:spcPct val="50000"/>
              </a:spcBef>
            </a:pPr>
            <a:r>
              <a:rPr lang="en-GB" sz="800" dirty="0"/>
              <a:t>Yes</a:t>
            </a:r>
          </a:p>
        </p:txBody>
      </p:sp>
      <p:sp>
        <p:nvSpPr>
          <p:cNvPr id="52" name="Text Box 49"/>
          <p:cNvSpPr txBox="1">
            <a:spLocks noChangeArrowheads="1"/>
          </p:cNvSpPr>
          <p:nvPr/>
        </p:nvSpPr>
        <p:spPr bwMode="auto">
          <a:xfrm>
            <a:off x="2095487" y="4364045"/>
            <a:ext cx="619125" cy="136525"/>
          </a:xfrm>
          <a:prstGeom prst="rect">
            <a:avLst/>
          </a:prstGeom>
          <a:noFill/>
          <a:ln w="6350">
            <a:noFill/>
            <a:miter lim="800000"/>
            <a:headEnd/>
            <a:tailEnd/>
          </a:ln>
        </p:spPr>
        <p:txBody>
          <a:bodyPr lIns="0" tIns="0" rIns="0" bIns="0">
            <a:spAutoFit/>
          </a:bodyPr>
          <a:lstStyle/>
          <a:p>
            <a:pPr algn="ctr">
              <a:spcBef>
                <a:spcPct val="50000"/>
              </a:spcBef>
            </a:pPr>
            <a:r>
              <a:rPr lang="en-GB" sz="800" dirty="0"/>
              <a:t>No</a:t>
            </a:r>
          </a:p>
        </p:txBody>
      </p:sp>
      <p:sp>
        <p:nvSpPr>
          <p:cNvPr id="53" name="Line 104"/>
          <p:cNvSpPr>
            <a:spLocks noChangeShapeType="1"/>
          </p:cNvSpPr>
          <p:nvPr/>
        </p:nvSpPr>
        <p:spPr bwMode="auto">
          <a:xfrm>
            <a:off x="4143372" y="3357562"/>
            <a:ext cx="714380" cy="0"/>
          </a:xfrm>
          <a:prstGeom prst="line">
            <a:avLst/>
          </a:prstGeom>
          <a:noFill/>
          <a:ln w="6350">
            <a:solidFill>
              <a:schemeClr val="tx2"/>
            </a:solidFill>
            <a:round/>
            <a:headEnd/>
            <a:tailEnd type="triangle" w="med" len="med"/>
          </a:ln>
        </p:spPr>
        <p:txBody>
          <a:bodyPr lIns="0" tIns="0" rIns="0" bIns="0" anchor="ctr"/>
          <a:lstStyle/>
          <a:p>
            <a:endParaRPr lang="en-US" dirty="0"/>
          </a:p>
        </p:txBody>
      </p:sp>
      <p:sp>
        <p:nvSpPr>
          <p:cNvPr id="55" name="Line 104"/>
          <p:cNvSpPr>
            <a:spLocks noChangeShapeType="1"/>
          </p:cNvSpPr>
          <p:nvPr/>
        </p:nvSpPr>
        <p:spPr bwMode="auto">
          <a:xfrm>
            <a:off x="6357950" y="3357562"/>
            <a:ext cx="714380" cy="0"/>
          </a:xfrm>
          <a:prstGeom prst="line">
            <a:avLst/>
          </a:prstGeom>
          <a:noFill/>
          <a:ln w="6350">
            <a:solidFill>
              <a:schemeClr val="tx2"/>
            </a:solidFill>
            <a:round/>
            <a:headEnd/>
            <a:tailEnd type="triangle" w="med" len="med"/>
          </a:ln>
        </p:spPr>
        <p:txBody>
          <a:bodyPr lIns="0" tIns="0" rIns="0" bIns="0" anchor="ctr"/>
          <a:lstStyle/>
          <a:p>
            <a:endParaRPr lang="en-US" dirty="0"/>
          </a:p>
        </p:txBody>
      </p:sp>
      <p:sp>
        <p:nvSpPr>
          <p:cNvPr id="56" name="Line 104"/>
          <p:cNvSpPr>
            <a:spLocks noChangeShapeType="1"/>
          </p:cNvSpPr>
          <p:nvPr/>
        </p:nvSpPr>
        <p:spPr bwMode="auto">
          <a:xfrm>
            <a:off x="6357950" y="2214554"/>
            <a:ext cx="714380" cy="0"/>
          </a:xfrm>
          <a:prstGeom prst="line">
            <a:avLst/>
          </a:prstGeom>
          <a:noFill/>
          <a:ln w="6350">
            <a:solidFill>
              <a:schemeClr val="tx2"/>
            </a:solidFill>
            <a:round/>
            <a:headEnd/>
            <a:tailEnd type="triangle" w="med" len="med"/>
          </a:ln>
        </p:spPr>
        <p:txBody>
          <a:bodyPr lIns="0" tIns="0" rIns="0" bIns="0" anchor="ctr"/>
          <a:lstStyle/>
          <a:p>
            <a:endParaRPr lang="en-US" dirty="0"/>
          </a:p>
        </p:txBody>
      </p:sp>
      <p:sp>
        <p:nvSpPr>
          <p:cNvPr id="65" name="Line 97"/>
          <p:cNvSpPr>
            <a:spLocks noChangeShapeType="1"/>
          </p:cNvSpPr>
          <p:nvPr/>
        </p:nvSpPr>
        <p:spPr bwMode="auto">
          <a:xfrm flipV="1">
            <a:off x="6357950" y="2786058"/>
            <a:ext cx="285752" cy="0"/>
          </a:xfrm>
          <a:prstGeom prst="line">
            <a:avLst/>
          </a:prstGeom>
          <a:noFill/>
          <a:ln w="6350">
            <a:solidFill>
              <a:schemeClr val="tx2"/>
            </a:solidFill>
            <a:round/>
            <a:headEnd/>
            <a:tailEnd/>
          </a:ln>
        </p:spPr>
        <p:txBody>
          <a:bodyPr lIns="0" tIns="0" rIns="0" bIns="0" anchor="ctr"/>
          <a:lstStyle/>
          <a:p>
            <a:endParaRPr lang="en-US" dirty="0"/>
          </a:p>
        </p:txBody>
      </p:sp>
      <p:sp>
        <p:nvSpPr>
          <p:cNvPr id="72" name="Line 98"/>
          <p:cNvSpPr>
            <a:spLocks noChangeShapeType="1"/>
          </p:cNvSpPr>
          <p:nvPr/>
        </p:nvSpPr>
        <p:spPr bwMode="auto">
          <a:xfrm flipV="1">
            <a:off x="6643702" y="2998785"/>
            <a:ext cx="428628" cy="1587"/>
          </a:xfrm>
          <a:prstGeom prst="line">
            <a:avLst/>
          </a:prstGeom>
          <a:noFill/>
          <a:ln w="6350">
            <a:solidFill>
              <a:schemeClr val="tx2"/>
            </a:solidFill>
            <a:round/>
            <a:headEnd/>
            <a:tailEnd type="triangle" w="med" len="med"/>
          </a:ln>
        </p:spPr>
        <p:txBody>
          <a:bodyPr lIns="0" tIns="0" rIns="0" bIns="0" anchor="ctr"/>
          <a:lstStyle/>
          <a:p>
            <a:endParaRPr lang="en-US" dirty="0"/>
          </a:p>
        </p:txBody>
      </p:sp>
      <p:sp>
        <p:nvSpPr>
          <p:cNvPr id="73" name="Line 98"/>
          <p:cNvSpPr>
            <a:spLocks noChangeShapeType="1"/>
          </p:cNvSpPr>
          <p:nvPr/>
        </p:nvSpPr>
        <p:spPr bwMode="auto">
          <a:xfrm flipV="1">
            <a:off x="6643702" y="2570157"/>
            <a:ext cx="428628" cy="1587"/>
          </a:xfrm>
          <a:prstGeom prst="line">
            <a:avLst/>
          </a:prstGeom>
          <a:noFill/>
          <a:ln w="6350">
            <a:solidFill>
              <a:schemeClr val="tx2"/>
            </a:solidFill>
            <a:round/>
            <a:headEnd/>
            <a:tailEnd type="triangle" w="med" len="med"/>
          </a:ln>
        </p:spPr>
        <p:txBody>
          <a:bodyPr lIns="0" tIns="0" rIns="0" bIns="0" anchor="ctr"/>
          <a:lstStyle/>
          <a:p>
            <a:endParaRPr lang="en-US" dirty="0"/>
          </a:p>
        </p:txBody>
      </p:sp>
      <p:sp>
        <p:nvSpPr>
          <p:cNvPr id="74" name="Line 67"/>
          <p:cNvSpPr>
            <a:spLocks noChangeShapeType="1"/>
          </p:cNvSpPr>
          <p:nvPr/>
        </p:nvSpPr>
        <p:spPr bwMode="auto">
          <a:xfrm>
            <a:off x="6643702" y="2571744"/>
            <a:ext cx="0" cy="428629"/>
          </a:xfrm>
          <a:prstGeom prst="line">
            <a:avLst/>
          </a:prstGeom>
          <a:noFill/>
          <a:ln w="6350">
            <a:solidFill>
              <a:schemeClr val="tx2"/>
            </a:solidFill>
            <a:round/>
            <a:headEnd/>
            <a:tailEnd/>
          </a:ln>
        </p:spPr>
        <p:txBody>
          <a:bodyPr lIns="0" tIns="0" rIns="0" bIns="0" anchor="ctr"/>
          <a:lstStyle/>
          <a:p>
            <a:endParaRPr lang="en-US" dirty="0"/>
          </a:p>
        </p:txBody>
      </p:sp>
      <p:sp>
        <p:nvSpPr>
          <p:cNvPr id="75" name="Line 104"/>
          <p:cNvSpPr>
            <a:spLocks noChangeShapeType="1"/>
          </p:cNvSpPr>
          <p:nvPr/>
        </p:nvSpPr>
        <p:spPr bwMode="auto">
          <a:xfrm>
            <a:off x="6357950" y="4286256"/>
            <a:ext cx="714380" cy="0"/>
          </a:xfrm>
          <a:prstGeom prst="line">
            <a:avLst/>
          </a:prstGeom>
          <a:noFill/>
          <a:ln w="6350">
            <a:solidFill>
              <a:schemeClr val="tx2"/>
            </a:solidFill>
            <a:round/>
            <a:headEnd/>
            <a:tailEnd type="triangle" w="med" len="med"/>
          </a:ln>
        </p:spPr>
        <p:txBody>
          <a:bodyPr lIns="0" tIns="0" rIns="0" bIns="0" anchor="ctr"/>
          <a:lstStyle/>
          <a:p>
            <a:endParaRPr lang="en-US" dirty="0"/>
          </a:p>
        </p:txBody>
      </p:sp>
      <p:sp>
        <p:nvSpPr>
          <p:cNvPr id="76" name="Line 90"/>
          <p:cNvSpPr>
            <a:spLocks noChangeShapeType="1"/>
          </p:cNvSpPr>
          <p:nvPr/>
        </p:nvSpPr>
        <p:spPr bwMode="auto">
          <a:xfrm flipV="1">
            <a:off x="6357950" y="4929198"/>
            <a:ext cx="357190" cy="0"/>
          </a:xfrm>
          <a:prstGeom prst="line">
            <a:avLst/>
          </a:prstGeom>
          <a:noFill/>
          <a:ln w="6350">
            <a:solidFill>
              <a:schemeClr val="tx2"/>
            </a:solidFill>
            <a:round/>
            <a:headEnd/>
            <a:tailEnd/>
          </a:ln>
        </p:spPr>
        <p:txBody>
          <a:bodyPr lIns="0" tIns="0" rIns="0" bIns="0" anchor="ctr"/>
          <a:lstStyle/>
          <a:p>
            <a:endParaRPr lang="en-US" dirty="0"/>
          </a:p>
        </p:txBody>
      </p:sp>
      <p:sp>
        <p:nvSpPr>
          <p:cNvPr id="77" name="Line 92"/>
          <p:cNvSpPr>
            <a:spLocks noChangeShapeType="1"/>
          </p:cNvSpPr>
          <p:nvPr/>
        </p:nvSpPr>
        <p:spPr bwMode="auto">
          <a:xfrm>
            <a:off x="6715140" y="4429131"/>
            <a:ext cx="0" cy="500067"/>
          </a:xfrm>
          <a:prstGeom prst="line">
            <a:avLst/>
          </a:prstGeom>
          <a:noFill/>
          <a:ln w="6350">
            <a:solidFill>
              <a:schemeClr val="tx2"/>
            </a:solidFill>
            <a:round/>
            <a:headEnd/>
            <a:tailEnd/>
          </a:ln>
        </p:spPr>
        <p:txBody>
          <a:bodyPr lIns="0" tIns="0" rIns="0" bIns="0" anchor="ctr"/>
          <a:lstStyle/>
          <a:p>
            <a:endParaRPr lang="en-US" dirty="0"/>
          </a:p>
        </p:txBody>
      </p:sp>
      <p:sp>
        <p:nvSpPr>
          <p:cNvPr id="78" name="Line 91"/>
          <p:cNvSpPr>
            <a:spLocks noChangeShapeType="1"/>
          </p:cNvSpPr>
          <p:nvPr/>
        </p:nvSpPr>
        <p:spPr bwMode="auto">
          <a:xfrm flipV="1">
            <a:off x="6715140" y="4429132"/>
            <a:ext cx="344504" cy="0"/>
          </a:xfrm>
          <a:prstGeom prst="line">
            <a:avLst/>
          </a:prstGeom>
          <a:noFill/>
          <a:ln w="6350">
            <a:solidFill>
              <a:schemeClr val="tx2"/>
            </a:solidFill>
            <a:round/>
            <a:headEnd/>
            <a:tailEnd type="triangle" w="med" len="med"/>
          </a:ln>
        </p:spPr>
        <p:txBody>
          <a:bodyPr lIns="0" tIns="0" rIns="0" bIns="0" anchor="ctr"/>
          <a:lstStyle/>
          <a:p>
            <a:endParaRPr lang="en-US" dirty="0"/>
          </a:p>
        </p:txBody>
      </p:sp>
      <p:sp>
        <p:nvSpPr>
          <p:cNvPr id="79" name="Line 90"/>
          <p:cNvSpPr>
            <a:spLocks noChangeShapeType="1"/>
          </p:cNvSpPr>
          <p:nvPr/>
        </p:nvSpPr>
        <p:spPr bwMode="auto">
          <a:xfrm flipV="1">
            <a:off x="6357950" y="5643578"/>
            <a:ext cx="357190" cy="0"/>
          </a:xfrm>
          <a:prstGeom prst="line">
            <a:avLst/>
          </a:prstGeom>
          <a:noFill/>
          <a:ln w="6350">
            <a:solidFill>
              <a:schemeClr val="tx2"/>
            </a:solidFill>
            <a:round/>
            <a:headEnd/>
            <a:tailEnd/>
          </a:ln>
        </p:spPr>
        <p:txBody>
          <a:bodyPr lIns="0" tIns="0" rIns="0" bIns="0" anchor="ctr"/>
          <a:lstStyle/>
          <a:p>
            <a:endParaRPr lang="en-US" dirty="0"/>
          </a:p>
        </p:txBody>
      </p:sp>
      <p:sp>
        <p:nvSpPr>
          <p:cNvPr id="80" name="Line 92"/>
          <p:cNvSpPr>
            <a:spLocks noChangeShapeType="1"/>
          </p:cNvSpPr>
          <p:nvPr/>
        </p:nvSpPr>
        <p:spPr bwMode="auto">
          <a:xfrm>
            <a:off x="6715140" y="5143513"/>
            <a:ext cx="0" cy="500065"/>
          </a:xfrm>
          <a:prstGeom prst="line">
            <a:avLst/>
          </a:prstGeom>
          <a:noFill/>
          <a:ln w="6350">
            <a:solidFill>
              <a:schemeClr val="tx2"/>
            </a:solidFill>
            <a:round/>
            <a:headEnd/>
            <a:tailEnd/>
          </a:ln>
        </p:spPr>
        <p:txBody>
          <a:bodyPr lIns="0" tIns="0" rIns="0" bIns="0" anchor="ctr"/>
          <a:lstStyle/>
          <a:p>
            <a:endParaRPr lang="en-US" dirty="0"/>
          </a:p>
        </p:txBody>
      </p:sp>
      <p:sp>
        <p:nvSpPr>
          <p:cNvPr id="81" name="Line 91"/>
          <p:cNvSpPr>
            <a:spLocks noChangeShapeType="1"/>
          </p:cNvSpPr>
          <p:nvPr/>
        </p:nvSpPr>
        <p:spPr bwMode="auto">
          <a:xfrm flipV="1">
            <a:off x="6715140" y="5143512"/>
            <a:ext cx="344504" cy="0"/>
          </a:xfrm>
          <a:prstGeom prst="line">
            <a:avLst/>
          </a:prstGeom>
          <a:noFill/>
          <a:ln w="6350">
            <a:solidFill>
              <a:schemeClr val="tx2"/>
            </a:solidFill>
            <a:round/>
            <a:headEnd/>
            <a:tailEnd type="triangle" w="med" len="med"/>
          </a:ln>
        </p:spPr>
        <p:txBody>
          <a:bodyPr lIns="0" tIns="0" rIns="0" bIns="0" anchor="ctr"/>
          <a:lstStyle/>
          <a:p>
            <a:endParaRPr lang="en-US" dirty="0"/>
          </a:p>
        </p:txBody>
      </p:sp>
      <p:sp>
        <p:nvSpPr>
          <p:cNvPr id="82" name="Line 93"/>
          <p:cNvSpPr>
            <a:spLocks noChangeShapeType="1"/>
          </p:cNvSpPr>
          <p:nvPr/>
        </p:nvSpPr>
        <p:spPr bwMode="auto">
          <a:xfrm flipV="1">
            <a:off x="6715140" y="4929198"/>
            <a:ext cx="357190" cy="1588"/>
          </a:xfrm>
          <a:prstGeom prst="line">
            <a:avLst/>
          </a:prstGeom>
          <a:noFill/>
          <a:ln w="6350">
            <a:solidFill>
              <a:schemeClr val="tx2"/>
            </a:solidFill>
            <a:prstDash val="dashDot"/>
            <a:round/>
            <a:headEnd/>
            <a:tailEnd type="triangle" w="med" len="med"/>
          </a:ln>
        </p:spPr>
        <p:txBody>
          <a:bodyPr lIns="0" tIns="0" rIns="0" bIns="0" anchor="ctr"/>
          <a:lstStyle/>
          <a:p>
            <a:endParaRPr lang="en-US" dirty="0"/>
          </a:p>
        </p:txBody>
      </p:sp>
      <p:sp>
        <p:nvSpPr>
          <p:cNvPr id="83" name="Line 93"/>
          <p:cNvSpPr>
            <a:spLocks noChangeShapeType="1"/>
          </p:cNvSpPr>
          <p:nvPr/>
        </p:nvSpPr>
        <p:spPr bwMode="auto">
          <a:xfrm flipV="1">
            <a:off x="6715140" y="5641990"/>
            <a:ext cx="357190" cy="1588"/>
          </a:xfrm>
          <a:prstGeom prst="line">
            <a:avLst/>
          </a:prstGeom>
          <a:noFill/>
          <a:ln w="6350">
            <a:solidFill>
              <a:schemeClr val="tx2"/>
            </a:solidFill>
            <a:prstDash val="dashDot"/>
            <a:round/>
            <a:headEnd/>
            <a:tailEnd type="triangle" w="med" len="med"/>
          </a:ln>
        </p:spPr>
        <p:txBody>
          <a:bodyPr lIns="0" tIns="0" rIns="0" bIns="0" anchor="ctr"/>
          <a:lstStyle/>
          <a:p>
            <a:endParaRPr lang="en-US" dirty="0"/>
          </a:p>
        </p:txBody>
      </p:sp>
      <p:sp>
        <p:nvSpPr>
          <p:cNvPr id="84" name="Text Box 11"/>
          <p:cNvSpPr txBox="1">
            <a:spLocks noChangeArrowheads="1"/>
          </p:cNvSpPr>
          <p:nvPr/>
        </p:nvSpPr>
        <p:spPr bwMode="auto">
          <a:xfrm>
            <a:off x="4381503" y="1935153"/>
            <a:ext cx="619125" cy="136525"/>
          </a:xfrm>
          <a:prstGeom prst="rect">
            <a:avLst/>
          </a:prstGeom>
          <a:noFill/>
          <a:ln w="6350">
            <a:noFill/>
            <a:miter lim="800000"/>
            <a:headEnd/>
            <a:tailEnd/>
          </a:ln>
        </p:spPr>
        <p:txBody>
          <a:bodyPr lIns="0" tIns="0" rIns="0" bIns="0">
            <a:spAutoFit/>
          </a:bodyPr>
          <a:lstStyle/>
          <a:p>
            <a:pPr algn="ctr">
              <a:spcBef>
                <a:spcPct val="50000"/>
              </a:spcBef>
            </a:pPr>
            <a:r>
              <a:rPr lang="en-GB" sz="800" dirty="0"/>
              <a:t>Yes</a:t>
            </a:r>
          </a:p>
        </p:txBody>
      </p:sp>
      <p:sp>
        <p:nvSpPr>
          <p:cNvPr id="85" name="Line 108"/>
          <p:cNvSpPr>
            <a:spLocks noChangeShapeType="1"/>
          </p:cNvSpPr>
          <p:nvPr/>
        </p:nvSpPr>
        <p:spPr bwMode="auto">
          <a:xfrm>
            <a:off x="4500562" y="2071678"/>
            <a:ext cx="0" cy="1266824"/>
          </a:xfrm>
          <a:prstGeom prst="line">
            <a:avLst/>
          </a:prstGeom>
          <a:noFill/>
          <a:ln w="6350">
            <a:solidFill>
              <a:schemeClr val="tx2"/>
            </a:solidFill>
            <a:round/>
            <a:headEnd/>
            <a:tailEnd/>
          </a:ln>
        </p:spPr>
        <p:txBody>
          <a:bodyPr lIns="0" tIns="0" rIns="0" bIns="0" anchor="ctr"/>
          <a:lstStyle/>
          <a:p>
            <a:endParaRPr lang="en-US" dirty="0"/>
          </a:p>
        </p:txBody>
      </p:sp>
      <p:sp>
        <p:nvSpPr>
          <p:cNvPr id="86" name="Line 104"/>
          <p:cNvSpPr>
            <a:spLocks noChangeShapeType="1"/>
          </p:cNvSpPr>
          <p:nvPr/>
        </p:nvSpPr>
        <p:spPr bwMode="auto">
          <a:xfrm>
            <a:off x="4143372" y="4286256"/>
            <a:ext cx="714380" cy="0"/>
          </a:xfrm>
          <a:prstGeom prst="line">
            <a:avLst/>
          </a:prstGeom>
          <a:noFill/>
          <a:ln w="6350">
            <a:solidFill>
              <a:schemeClr val="tx2"/>
            </a:solidFill>
            <a:round/>
            <a:headEnd/>
            <a:tailEnd type="triangle" w="med" len="med"/>
          </a:ln>
        </p:spPr>
        <p:txBody>
          <a:bodyPr lIns="0" tIns="0" rIns="0" bIns="0" anchor="ctr"/>
          <a:lstStyle/>
          <a:p>
            <a:endParaRPr lang="en-US" dirty="0"/>
          </a:p>
        </p:txBody>
      </p:sp>
      <p:sp>
        <p:nvSpPr>
          <p:cNvPr id="88" name="Line 108"/>
          <p:cNvSpPr>
            <a:spLocks noChangeShapeType="1"/>
          </p:cNvSpPr>
          <p:nvPr/>
        </p:nvSpPr>
        <p:spPr bwMode="auto">
          <a:xfrm>
            <a:off x="4500562" y="4286256"/>
            <a:ext cx="0" cy="1357322"/>
          </a:xfrm>
          <a:prstGeom prst="line">
            <a:avLst/>
          </a:prstGeom>
          <a:noFill/>
          <a:ln w="6350">
            <a:solidFill>
              <a:schemeClr val="tx2"/>
            </a:solidFill>
            <a:round/>
            <a:headEnd/>
            <a:tailEnd/>
          </a:ln>
        </p:spPr>
        <p:txBody>
          <a:bodyPr lIns="0" tIns="0" rIns="0" bIns="0" anchor="ctr"/>
          <a:lstStyle/>
          <a:p>
            <a:endParaRPr lang="en-US" dirty="0"/>
          </a:p>
        </p:txBody>
      </p:sp>
      <p:sp>
        <p:nvSpPr>
          <p:cNvPr id="89" name="Line 113"/>
          <p:cNvSpPr>
            <a:spLocks noChangeShapeType="1"/>
          </p:cNvSpPr>
          <p:nvPr/>
        </p:nvSpPr>
        <p:spPr bwMode="auto">
          <a:xfrm flipV="1">
            <a:off x="4500562" y="5643578"/>
            <a:ext cx="357190" cy="0"/>
          </a:xfrm>
          <a:prstGeom prst="line">
            <a:avLst/>
          </a:prstGeom>
          <a:noFill/>
          <a:ln w="6350">
            <a:solidFill>
              <a:schemeClr val="tx2"/>
            </a:solidFill>
            <a:round/>
            <a:headEnd/>
            <a:tailEnd type="triangle" w="med" len="med"/>
          </a:ln>
        </p:spPr>
        <p:txBody>
          <a:bodyPr lIns="0" tIns="0" rIns="0" bIns="0" anchor="ctr"/>
          <a:lstStyle/>
          <a:p>
            <a:endParaRPr lang="en-US" dirty="0"/>
          </a:p>
        </p:txBody>
      </p:sp>
      <p:sp>
        <p:nvSpPr>
          <p:cNvPr id="90" name="Line 113"/>
          <p:cNvSpPr>
            <a:spLocks noChangeShapeType="1"/>
          </p:cNvSpPr>
          <p:nvPr/>
        </p:nvSpPr>
        <p:spPr bwMode="auto">
          <a:xfrm flipV="1">
            <a:off x="4500562" y="4929198"/>
            <a:ext cx="357190" cy="0"/>
          </a:xfrm>
          <a:prstGeom prst="line">
            <a:avLst/>
          </a:prstGeom>
          <a:noFill/>
          <a:ln w="6350">
            <a:solidFill>
              <a:schemeClr val="tx2"/>
            </a:solidFill>
            <a:round/>
            <a:headEnd/>
            <a:tailEnd type="triangle" w="med" len="med"/>
          </a:ln>
        </p:spPr>
        <p:txBody>
          <a:bodyPr lIns="0" tIns="0" rIns="0" bIns="0" anchor="ctr"/>
          <a:lstStyle/>
          <a:p>
            <a:endParaRPr lang="en-US" dirty="0"/>
          </a:p>
        </p:txBody>
      </p:sp>
      <p:sp>
        <p:nvSpPr>
          <p:cNvPr id="91" name="Line 113"/>
          <p:cNvSpPr>
            <a:spLocks noChangeShapeType="1"/>
          </p:cNvSpPr>
          <p:nvPr/>
        </p:nvSpPr>
        <p:spPr bwMode="auto">
          <a:xfrm flipV="1">
            <a:off x="4500562" y="2786058"/>
            <a:ext cx="357190" cy="0"/>
          </a:xfrm>
          <a:prstGeom prst="line">
            <a:avLst/>
          </a:prstGeom>
          <a:noFill/>
          <a:ln w="6350">
            <a:solidFill>
              <a:schemeClr val="tx2"/>
            </a:solidFill>
            <a:round/>
            <a:headEnd/>
            <a:tailEnd type="triangle" w="med" len="med"/>
          </a:ln>
        </p:spPr>
        <p:txBody>
          <a:bodyPr lIns="0" tIns="0" rIns="0" bIns="0" anchor="ctr"/>
          <a:lstStyle/>
          <a:p>
            <a:endParaRPr lang="en-US" dirty="0"/>
          </a:p>
        </p:txBody>
      </p:sp>
      <p:sp>
        <p:nvSpPr>
          <p:cNvPr id="92" name="Line 113"/>
          <p:cNvSpPr>
            <a:spLocks noChangeShapeType="1"/>
          </p:cNvSpPr>
          <p:nvPr/>
        </p:nvSpPr>
        <p:spPr bwMode="auto">
          <a:xfrm flipV="1">
            <a:off x="4500562" y="2071678"/>
            <a:ext cx="357190" cy="0"/>
          </a:xfrm>
          <a:prstGeom prst="line">
            <a:avLst/>
          </a:prstGeom>
          <a:noFill/>
          <a:ln w="6350">
            <a:solidFill>
              <a:schemeClr val="tx2"/>
            </a:solidFill>
            <a:round/>
            <a:headEnd/>
            <a:tailEnd type="triangle" w="med" len="med"/>
          </a:ln>
        </p:spPr>
        <p:txBody>
          <a:bodyPr lIns="0" tIns="0" rIns="0" bIns="0" anchor="ctr"/>
          <a:lstStyle/>
          <a:p>
            <a:endParaRPr lang="en-US" dirty="0"/>
          </a:p>
        </p:txBody>
      </p:sp>
      <p:sp>
        <p:nvSpPr>
          <p:cNvPr id="93" name="Text Box 11"/>
          <p:cNvSpPr txBox="1">
            <a:spLocks noChangeArrowheads="1"/>
          </p:cNvSpPr>
          <p:nvPr/>
        </p:nvSpPr>
        <p:spPr bwMode="auto">
          <a:xfrm>
            <a:off x="4381503" y="2649533"/>
            <a:ext cx="619125" cy="136525"/>
          </a:xfrm>
          <a:prstGeom prst="rect">
            <a:avLst/>
          </a:prstGeom>
          <a:noFill/>
          <a:ln w="6350">
            <a:noFill/>
            <a:miter lim="800000"/>
            <a:headEnd/>
            <a:tailEnd/>
          </a:ln>
        </p:spPr>
        <p:txBody>
          <a:bodyPr lIns="0" tIns="0" rIns="0" bIns="0">
            <a:spAutoFit/>
          </a:bodyPr>
          <a:lstStyle/>
          <a:p>
            <a:pPr algn="ctr">
              <a:spcBef>
                <a:spcPct val="50000"/>
              </a:spcBef>
            </a:pPr>
            <a:r>
              <a:rPr lang="en-GB" sz="800" dirty="0"/>
              <a:t>Yes</a:t>
            </a:r>
          </a:p>
        </p:txBody>
      </p:sp>
      <p:sp>
        <p:nvSpPr>
          <p:cNvPr id="94" name="Text Box 11"/>
          <p:cNvSpPr txBox="1">
            <a:spLocks noChangeArrowheads="1"/>
          </p:cNvSpPr>
          <p:nvPr/>
        </p:nvSpPr>
        <p:spPr bwMode="auto">
          <a:xfrm>
            <a:off x="4381503" y="3234451"/>
            <a:ext cx="619125" cy="123111"/>
          </a:xfrm>
          <a:prstGeom prst="rect">
            <a:avLst/>
          </a:prstGeom>
          <a:noFill/>
          <a:ln w="6350">
            <a:noFill/>
            <a:miter lim="800000"/>
            <a:headEnd/>
            <a:tailEnd/>
          </a:ln>
        </p:spPr>
        <p:txBody>
          <a:bodyPr lIns="0" tIns="0" rIns="0" bIns="0">
            <a:spAutoFit/>
          </a:bodyPr>
          <a:lstStyle/>
          <a:p>
            <a:pPr algn="ctr">
              <a:spcBef>
                <a:spcPct val="50000"/>
              </a:spcBef>
            </a:pPr>
            <a:r>
              <a:rPr lang="en-GB" sz="800" dirty="0" smtClean="0"/>
              <a:t>No</a:t>
            </a:r>
            <a:endParaRPr lang="en-GB" sz="800" dirty="0"/>
          </a:p>
        </p:txBody>
      </p:sp>
      <p:sp>
        <p:nvSpPr>
          <p:cNvPr id="96" name="Text Box 11"/>
          <p:cNvSpPr txBox="1">
            <a:spLocks noChangeArrowheads="1"/>
          </p:cNvSpPr>
          <p:nvPr/>
        </p:nvSpPr>
        <p:spPr bwMode="auto">
          <a:xfrm>
            <a:off x="4357686" y="4143380"/>
            <a:ext cx="619125" cy="136525"/>
          </a:xfrm>
          <a:prstGeom prst="rect">
            <a:avLst/>
          </a:prstGeom>
          <a:noFill/>
          <a:ln w="6350">
            <a:noFill/>
            <a:miter lim="800000"/>
            <a:headEnd/>
            <a:tailEnd/>
          </a:ln>
        </p:spPr>
        <p:txBody>
          <a:bodyPr lIns="0" tIns="0" rIns="0" bIns="0">
            <a:spAutoFit/>
          </a:bodyPr>
          <a:lstStyle/>
          <a:p>
            <a:pPr algn="ctr">
              <a:spcBef>
                <a:spcPct val="50000"/>
              </a:spcBef>
            </a:pPr>
            <a:r>
              <a:rPr lang="en-GB" sz="800" dirty="0"/>
              <a:t>Yes</a:t>
            </a:r>
          </a:p>
        </p:txBody>
      </p:sp>
      <p:sp>
        <p:nvSpPr>
          <p:cNvPr id="97" name="Text Box 11"/>
          <p:cNvSpPr txBox="1">
            <a:spLocks noChangeArrowheads="1"/>
          </p:cNvSpPr>
          <p:nvPr/>
        </p:nvSpPr>
        <p:spPr bwMode="auto">
          <a:xfrm>
            <a:off x="4357686" y="4792673"/>
            <a:ext cx="619125" cy="136525"/>
          </a:xfrm>
          <a:prstGeom prst="rect">
            <a:avLst/>
          </a:prstGeom>
          <a:noFill/>
          <a:ln w="6350">
            <a:noFill/>
            <a:miter lim="800000"/>
            <a:headEnd/>
            <a:tailEnd/>
          </a:ln>
        </p:spPr>
        <p:txBody>
          <a:bodyPr lIns="0" tIns="0" rIns="0" bIns="0">
            <a:spAutoFit/>
          </a:bodyPr>
          <a:lstStyle/>
          <a:p>
            <a:pPr algn="ctr">
              <a:spcBef>
                <a:spcPct val="50000"/>
              </a:spcBef>
            </a:pPr>
            <a:r>
              <a:rPr lang="en-GB" sz="800" dirty="0"/>
              <a:t>Yes</a:t>
            </a:r>
          </a:p>
        </p:txBody>
      </p:sp>
      <p:sp>
        <p:nvSpPr>
          <p:cNvPr id="98" name="Text Box 11"/>
          <p:cNvSpPr txBox="1">
            <a:spLocks noChangeArrowheads="1"/>
          </p:cNvSpPr>
          <p:nvPr/>
        </p:nvSpPr>
        <p:spPr bwMode="auto">
          <a:xfrm>
            <a:off x="4381503" y="5520467"/>
            <a:ext cx="619125" cy="123111"/>
          </a:xfrm>
          <a:prstGeom prst="rect">
            <a:avLst/>
          </a:prstGeom>
          <a:noFill/>
          <a:ln w="6350">
            <a:noFill/>
            <a:miter lim="800000"/>
            <a:headEnd/>
            <a:tailEnd/>
          </a:ln>
        </p:spPr>
        <p:txBody>
          <a:bodyPr lIns="0" tIns="0" rIns="0" bIns="0">
            <a:spAutoFit/>
          </a:bodyPr>
          <a:lstStyle/>
          <a:p>
            <a:pPr algn="ctr">
              <a:spcBef>
                <a:spcPct val="50000"/>
              </a:spcBef>
            </a:pPr>
            <a:r>
              <a:rPr lang="en-GB" sz="800" dirty="0" smtClean="0"/>
              <a:t>No</a:t>
            </a:r>
            <a:endParaRPr lang="en-GB" sz="800" dirty="0"/>
          </a:p>
        </p:txBody>
      </p:sp>
      <p:sp>
        <p:nvSpPr>
          <p:cNvPr id="99" name="Text Box 13"/>
          <p:cNvSpPr txBox="1">
            <a:spLocks noChangeArrowheads="1"/>
          </p:cNvSpPr>
          <p:nvPr/>
        </p:nvSpPr>
        <p:spPr bwMode="auto">
          <a:xfrm>
            <a:off x="5000628" y="2071678"/>
            <a:ext cx="1236662" cy="123825"/>
          </a:xfrm>
          <a:prstGeom prst="rect">
            <a:avLst/>
          </a:prstGeom>
          <a:noFill/>
          <a:ln w="6350">
            <a:noFill/>
            <a:miter lim="800000"/>
            <a:headEnd/>
            <a:tailEnd/>
          </a:ln>
        </p:spPr>
        <p:txBody>
          <a:bodyPr lIns="0" tIns="0" rIns="0" bIns="0">
            <a:spAutoFit/>
          </a:bodyPr>
          <a:lstStyle/>
          <a:p>
            <a:pPr algn="ctr">
              <a:spcBef>
                <a:spcPct val="50000"/>
              </a:spcBef>
            </a:pPr>
            <a:r>
              <a:rPr lang="en-GB" sz="800" dirty="0">
                <a:solidFill>
                  <a:schemeClr val="bg1"/>
                </a:solidFill>
              </a:rPr>
              <a:t>US customers only</a:t>
            </a:r>
          </a:p>
        </p:txBody>
      </p:sp>
      <p:sp>
        <p:nvSpPr>
          <p:cNvPr id="100" name="Text Box 36"/>
          <p:cNvSpPr txBox="1">
            <a:spLocks noChangeArrowheads="1"/>
          </p:cNvSpPr>
          <p:nvPr/>
        </p:nvSpPr>
        <p:spPr bwMode="auto">
          <a:xfrm>
            <a:off x="4978411" y="2714620"/>
            <a:ext cx="1236663" cy="246063"/>
          </a:xfrm>
          <a:prstGeom prst="rect">
            <a:avLst/>
          </a:prstGeom>
          <a:noFill/>
          <a:ln w="6350">
            <a:noFill/>
            <a:miter lim="800000"/>
            <a:headEnd/>
            <a:tailEnd/>
          </a:ln>
        </p:spPr>
        <p:txBody>
          <a:bodyPr lIns="0" tIns="0" rIns="0" bIns="0">
            <a:spAutoFit/>
          </a:bodyPr>
          <a:lstStyle/>
          <a:p>
            <a:pPr algn="ctr">
              <a:spcBef>
                <a:spcPct val="50000"/>
              </a:spcBef>
            </a:pPr>
            <a:r>
              <a:rPr lang="en-GB" sz="800" dirty="0">
                <a:solidFill>
                  <a:schemeClr val="bg1"/>
                </a:solidFill>
              </a:rPr>
              <a:t>US and other international (including UK customers)</a:t>
            </a:r>
          </a:p>
        </p:txBody>
      </p:sp>
      <p:sp>
        <p:nvSpPr>
          <p:cNvPr id="101" name="Text Box 42"/>
          <p:cNvSpPr txBox="1">
            <a:spLocks noChangeArrowheads="1"/>
          </p:cNvSpPr>
          <p:nvPr/>
        </p:nvSpPr>
        <p:spPr bwMode="auto">
          <a:xfrm>
            <a:off x="4978411" y="3500438"/>
            <a:ext cx="1236663" cy="123825"/>
          </a:xfrm>
          <a:prstGeom prst="rect">
            <a:avLst/>
          </a:prstGeom>
          <a:noFill/>
          <a:ln w="6350">
            <a:noFill/>
            <a:miter lim="800000"/>
            <a:headEnd/>
            <a:tailEnd/>
          </a:ln>
        </p:spPr>
        <p:txBody>
          <a:bodyPr lIns="0" tIns="0" rIns="0" bIns="0">
            <a:spAutoFit/>
          </a:bodyPr>
          <a:lstStyle/>
          <a:p>
            <a:pPr algn="ctr">
              <a:spcBef>
                <a:spcPct val="50000"/>
              </a:spcBef>
            </a:pPr>
            <a:r>
              <a:rPr lang="en-GB" sz="800" dirty="0">
                <a:solidFill>
                  <a:schemeClr val="bg1"/>
                </a:solidFill>
              </a:rPr>
              <a:t>UK customers only</a:t>
            </a:r>
          </a:p>
        </p:txBody>
      </p:sp>
      <p:sp>
        <p:nvSpPr>
          <p:cNvPr id="102" name="Text Box 37"/>
          <p:cNvSpPr txBox="1">
            <a:spLocks noChangeArrowheads="1"/>
          </p:cNvSpPr>
          <p:nvPr/>
        </p:nvSpPr>
        <p:spPr bwMode="auto">
          <a:xfrm>
            <a:off x="5000628" y="4214818"/>
            <a:ext cx="1236662" cy="123825"/>
          </a:xfrm>
          <a:prstGeom prst="rect">
            <a:avLst/>
          </a:prstGeom>
          <a:noFill/>
          <a:ln w="6350">
            <a:noFill/>
            <a:miter lim="800000"/>
            <a:headEnd/>
            <a:tailEnd/>
          </a:ln>
        </p:spPr>
        <p:txBody>
          <a:bodyPr lIns="0" tIns="0" rIns="0" bIns="0">
            <a:spAutoFit/>
          </a:bodyPr>
          <a:lstStyle/>
          <a:p>
            <a:pPr algn="ctr">
              <a:spcBef>
                <a:spcPct val="50000"/>
              </a:spcBef>
            </a:pPr>
            <a:r>
              <a:rPr lang="en-GB" sz="800" dirty="0"/>
              <a:t>US customers </a:t>
            </a:r>
            <a:r>
              <a:rPr lang="en-GB" sz="800" dirty="0" smtClean="0"/>
              <a:t>only</a:t>
            </a:r>
            <a:endParaRPr lang="en-GB" sz="800" dirty="0"/>
          </a:p>
        </p:txBody>
      </p:sp>
      <p:sp>
        <p:nvSpPr>
          <p:cNvPr id="103" name="Text Box 53"/>
          <p:cNvSpPr txBox="1">
            <a:spLocks noChangeArrowheads="1"/>
          </p:cNvSpPr>
          <p:nvPr/>
        </p:nvSpPr>
        <p:spPr bwMode="auto">
          <a:xfrm>
            <a:off x="5000628" y="4857760"/>
            <a:ext cx="1236663" cy="246062"/>
          </a:xfrm>
          <a:prstGeom prst="rect">
            <a:avLst/>
          </a:prstGeom>
          <a:noFill/>
          <a:ln w="6350">
            <a:noFill/>
            <a:miter lim="800000"/>
            <a:headEnd/>
            <a:tailEnd/>
          </a:ln>
        </p:spPr>
        <p:txBody>
          <a:bodyPr lIns="0" tIns="0" rIns="0" bIns="0">
            <a:spAutoFit/>
          </a:bodyPr>
          <a:lstStyle/>
          <a:p>
            <a:pPr algn="ctr">
              <a:spcBef>
                <a:spcPct val="50000"/>
              </a:spcBef>
            </a:pPr>
            <a:r>
              <a:rPr lang="en-GB" sz="800" dirty="0"/>
              <a:t>US and other international (including UK customers)</a:t>
            </a:r>
          </a:p>
        </p:txBody>
      </p:sp>
      <p:sp>
        <p:nvSpPr>
          <p:cNvPr id="104" name="Text Box 55"/>
          <p:cNvSpPr txBox="1">
            <a:spLocks noChangeArrowheads="1"/>
          </p:cNvSpPr>
          <p:nvPr/>
        </p:nvSpPr>
        <p:spPr bwMode="auto">
          <a:xfrm>
            <a:off x="5000628" y="5643578"/>
            <a:ext cx="1236663" cy="123825"/>
          </a:xfrm>
          <a:prstGeom prst="rect">
            <a:avLst/>
          </a:prstGeom>
          <a:noFill/>
          <a:ln w="6350">
            <a:noFill/>
            <a:miter lim="800000"/>
            <a:headEnd/>
            <a:tailEnd/>
          </a:ln>
        </p:spPr>
        <p:txBody>
          <a:bodyPr lIns="0" tIns="0" rIns="0" bIns="0">
            <a:spAutoFit/>
          </a:bodyPr>
          <a:lstStyle/>
          <a:p>
            <a:pPr algn="ctr">
              <a:spcBef>
                <a:spcPct val="50000"/>
              </a:spcBef>
            </a:pPr>
            <a:r>
              <a:rPr lang="en-GB" sz="800" dirty="0"/>
              <a:t>UK customers only</a:t>
            </a:r>
          </a:p>
        </p:txBody>
      </p:sp>
      <p:sp>
        <p:nvSpPr>
          <p:cNvPr id="106" name="Text Box 33"/>
          <p:cNvSpPr txBox="1">
            <a:spLocks noChangeArrowheads="1"/>
          </p:cNvSpPr>
          <p:nvPr/>
        </p:nvSpPr>
        <p:spPr bwMode="auto">
          <a:xfrm>
            <a:off x="7215206" y="2285992"/>
            <a:ext cx="1236663" cy="123111"/>
          </a:xfrm>
          <a:prstGeom prst="rect">
            <a:avLst/>
          </a:prstGeom>
          <a:noFill/>
          <a:ln w="6350">
            <a:noFill/>
            <a:miter lim="800000"/>
            <a:headEnd/>
            <a:tailEnd/>
          </a:ln>
        </p:spPr>
        <p:txBody>
          <a:bodyPr lIns="0" tIns="0" rIns="0" bIns="0">
            <a:spAutoFit/>
          </a:bodyPr>
          <a:lstStyle/>
          <a:p>
            <a:pPr algn="ctr">
              <a:spcBef>
                <a:spcPct val="50000"/>
              </a:spcBef>
            </a:pPr>
            <a:r>
              <a:rPr lang="en-GB" sz="800" dirty="0">
                <a:solidFill>
                  <a:schemeClr val="bg1"/>
                </a:solidFill>
              </a:rPr>
              <a:t>SSAE16 report</a:t>
            </a:r>
          </a:p>
        </p:txBody>
      </p:sp>
      <p:sp>
        <p:nvSpPr>
          <p:cNvPr id="107" name="Text Box 29"/>
          <p:cNvSpPr txBox="1">
            <a:spLocks noChangeArrowheads="1"/>
          </p:cNvSpPr>
          <p:nvPr/>
        </p:nvSpPr>
        <p:spPr bwMode="auto">
          <a:xfrm>
            <a:off x="7215206" y="3071810"/>
            <a:ext cx="1236662" cy="123111"/>
          </a:xfrm>
          <a:prstGeom prst="rect">
            <a:avLst/>
          </a:prstGeom>
          <a:noFill/>
          <a:ln w="6350">
            <a:noFill/>
            <a:miter lim="800000"/>
            <a:headEnd/>
            <a:tailEnd/>
          </a:ln>
        </p:spPr>
        <p:txBody>
          <a:bodyPr lIns="0" tIns="0" rIns="0" bIns="0">
            <a:spAutoFit/>
          </a:bodyPr>
          <a:lstStyle/>
          <a:p>
            <a:pPr algn="ctr">
              <a:spcBef>
                <a:spcPct val="50000"/>
              </a:spcBef>
            </a:pPr>
            <a:r>
              <a:rPr lang="en-GB" sz="800" dirty="0">
                <a:solidFill>
                  <a:schemeClr val="bg1"/>
                </a:solidFill>
              </a:rPr>
              <a:t>ISAE3402 report</a:t>
            </a:r>
          </a:p>
        </p:txBody>
      </p:sp>
      <p:sp>
        <p:nvSpPr>
          <p:cNvPr id="109" name="Text Box 31"/>
          <p:cNvSpPr txBox="1">
            <a:spLocks noChangeArrowheads="1"/>
          </p:cNvSpPr>
          <p:nvPr/>
        </p:nvSpPr>
        <p:spPr bwMode="auto">
          <a:xfrm>
            <a:off x="7215206" y="4143380"/>
            <a:ext cx="1236662" cy="123111"/>
          </a:xfrm>
          <a:prstGeom prst="rect">
            <a:avLst/>
          </a:prstGeom>
          <a:noFill/>
          <a:ln w="6350">
            <a:noFill/>
            <a:miter lim="800000"/>
            <a:headEnd/>
            <a:tailEnd/>
          </a:ln>
        </p:spPr>
        <p:txBody>
          <a:bodyPr lIns="0" tIns="0" rIns="0" bIns="0">
            <a:spAutoFit/>
          </a:bodyPr>
          <a:lstStyle/>
          <a:p>
            <a:pPr algn="ctr">
              <a:spcBef>
                <a:spcPct val="50000"/>
              </a:spcBef>
            </a:pPr>
            <a:r>
              <a:rPr lang="en-GB" sz="800" dirty="0" smtClean="0"/>
              <a:t>ISAE3000 report *</a:t>
            </a:r>
            <a:endParaRPr lang="en-GB" sz="800" dirty="0"/>
          </a:p>
        </p:txBody>
      </p:sp>
      <p:sp>
        <p:nvSpPr>
          <p:cNvPr id="110" name="Text Box 25"/>
          <p:cNvSpPr txBox="1">
            <a:spLocks noChangeArrowheads="1"/>
          </p:cNvSpPr>
          <p:nvPr/>
        </p:nvSpPr>
        <p:spPr bwMode="auto">
          <a:xfrm>
            <a:off x="7215206" y="4857760"/>
            <a:ext cx="1236662" cy="123111"/>
          </a:xfrm>
          <a:prstGeom prst="rect">
            <a:avLst/>
          </a:prstGeom>
          <a:noFill/>
          <a:ln w="6350">
            <a:noFill/>
            <a:miter lim="800000"/>
            <a:headEnd/>
            <a:tailEnd/>
          </a:ln>
        </p:spPr>
        <p:txBody>
          <a:bodyPr lIns="0" tIns="0" rIns="0" bIns="0">
            <a:spAutoFit/>
          </a:bodyPr>
          <a:lstStyle/>
          <a:p>
            <a:pPr algn="ctr">
              <a:spcBef>
                <a:spcPct val="50000"/>
              </a:spcBef>
            </a:pPr>
            <a:r>
              <a:rPr lang="en-GB" sz="800" dirty="0" smtClean="0"/>
              <a:t>AAF XX/11 </a:t>
            </a:r>
            <a:r>
              <a:rPr lang="en-GB" sz="800" dirty="0"/>
              <a:t>report</a:t>
            </a:r>
          </a:p>
        </p:txBody>
      </p:sp>
      <p:sp>
        <p:nvSpPr>
          <p:cNvPr id="111" name="Text Box 27"/>
          <p:cNvSpPr txBox="1">
            <a:spLocks noChangeArrowheads="1"/>
          </p:cNvSpPr>
          <p:nvPr/>
        </p:nvSpPr>
        <p:spPr bwMode="auto">
          <a:xfrm>
            <a:off x="7215206" y="5500702"/>
            <a:ext cx="1236662" cy="307975"/>
          </a:xfrm>
          <a:prstGeom prst="rect">
            <a:avLst/>
          </a:prstGeom>
          <a:noFill/>
          <a:ln w="6350">
            <a:noFill/>
            <a:miter lim="800000"/>
            <a:headEnd/>
            <a:tailEnd/>
          </a:ln>
        </p:spPr>
        <p:txBody>
          <a:bodyPr lIns="0" tIns="0" rIns="0" bIns="0">
            <a:spAutoFit/>
          </a:bodyPr>
          <a:lstStyle/>
          <a:p>
            <a:pPr algn="ctr">
              <a:spcBef>
                <a:spcPct val="50000"/>
              </a:spcBef>
            </a:pPr>
            <a:r>
              <a:rPr lang="en-GB" sz="800" dirty="0" smtClean="0"/>
              <a:t>ISAE3000 </a:t>
            </a:r>
            <a:r>
              <a:rPr lang="en-GB" sz="800" dirty="0"/>
              <a:t>report </a:t>
            </a:r>
          </a:p>
          <a:p>
            <a:pPr algn="ctr">
              <a:spcBef>
                <a:spcPct val="50000"/>
              </a:spcBef>
            </a:pPr>
            <a:r>
              <a:rPr lang="en-GB" sz="800" dirty="0"/>
              <a:t>AAF </a:t>
            </a:r>
            <a:r>
              <a:rPr lang="en-GB" sz="800" dirty="0" smtClean="0"/>
              <a:t>XX/11 </a:t>
            </a:r>
            <a:r>
              <a:rPr lang="en-GB" sz="800" dirty="0"/>
              <a:t>report</a:t>
            </a:r>
          </a:p>
        </p:txBody>
      </p:sp>
      <p:sp>
        <p:nvSpPr>
          <p:cNvPr id="67" name="Rectangle 66"/>
          <p:cNvSpPr/>
          <p:nvPr/>
        </p:nvSpPr>
        <p:spPr>
          <a:xfrm>
            <a:off x="3500430" y="6072206"/>
            <a:ext cx="5857916" cy="214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 </a:t>
            </a:r>
            <a:r>
              <a:rPr lang="en-GB" sz="1000" dirty="0" smtClean="0">
                <a:solidFill>
                  <a:schemeClr val="tx1"/>
                </a:solidFill>
              </a:rPr>
              <a:t>ISAE 3000 is an “umbrella” standard covering assurance engagements in general</a:t>
            </a:r>
            <a:endParaRPr lang="en-GB" sz="1000"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How does a review work in practice?</a:t>
            </a:r>
            <a:endParaRPr lang="en-GB" dirty="0"/>
          </a:p>
        </p:txBody>
      </p:sp>
      <p:sp>
        <p:nvSpPr>
          <p:cNvPr id="5" name="Text Placeholder 4"/>
          <p:cNvSpPr>
            <a:spLocks noGrp="1"/>
          </p:cNvSpPr>
          <p:nvPr>
            <p:ph type="body" sz="quarter" idx="10"/>
          </p:nvPr>
        </p:nvSpPr>
        <p:spPr>
          <a:xfrm>
            <a:off x="285720" y="1124745"/>
            <a:ext cx="8501122" cy="4968552"/>
          </a:xfrm>
        </p:spPr>
        <p:txBody>
          <a:bodyPr>
            <a:normAutofit/>
          </a:bodyPr>
          <a:lstStyle/>
          <a:p>
            <a:pPr lvl="2"/>
            <a:r>
              <a:rPr lang="en-GB" dirty="0" smtClean="0"/>
              <a:t>Select a Project Leader</a:t>
            </a:r>
          </a:p>
          <a:p>
            <a:pPr lvl="2"/>
            <a:r>
              <a:rPr lang="en-GB" dirty="0" smtClean="0"/>
              <a:t>Appoint a firm of quality independent reporting accountants</a:t>
            </a:r>
          </a:p>
          <a:p>
            <a:pPr lvl="2"/>
            <a:r>
              <a:rPr lang="en-GB" dirty="0" smtClean="0"/>
              <a:t>Decide who will be the “users” of the document and select framework to be used</a:t>
            </a:r>
          </a:p>
          <a:p>
            <a:pPr lvl="2"/>
            <a:r>
              <a:rPr lang="en-GB" dirty="0" smtClean="0"/>
              <a:t>Document financial and operational risks for the particular area of the business within scope</a:t>
            </a:r>
          </a:p>
          <a:p>
            <a:pPr lvl="2"/>
            <a:r>
              <a:rPr lang="en-GB" dirty="0" smtClean="0"/>
              <a:t>Document “subject matter”; e.g. controls provide reasonable assurance that all disposals are appropriately approved and processed in line with the final instructions</a:t>
            </a:r>
          </a:p>
          <a:p>
            <a:pPr lvl="2"/>
            <a:r>
              <a:rPr lang="en-GB" dirty="0" smtClean="0"/>
              <a:t>Document control activities in place to achieve the control objectives</a:t>
            </a:r>
          </a:p>
          <a:p>
            <a:pPr lvl="2"/>
            <a:r>
              <a:rPr lang="en-GB" dirty="0" smtClean="0"/>
              <a:t>Identify control “gaps” and fill the “gaps”</a:t>
            </a:r>
          </a:p>
          <a:p>
            <a:pPr lvl="2"/>
            <a:r>
              <a:rPr lang="en-GB" dirty="0"/>
              <a:t>What time period should a review cover?</a:t>
            </a:r>
          </a:p>
          <a:p>
            <a:pPr lvl="2"/>
            <a:r>
              <a:rPr lang="en-GB" dirty="0"/>
              <a:t>Is the review scalable?</a:t>
            </a:r>
          </a:p>
          <a:p>
            <a:pPr lvl="2"/>
            <a:r>
              <a:rPr lang="en-GB" dirty="0"/>
              <a:t>How much does a review cost (both internal and external costs</a:t>
            </a:r>
            <a:r>
              <a:rPr lang="en-GB" dirty="0" smtClean="0"/>
              <a:t>)</a:t>
            </a:r>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Management’s assertion</a:t>
            </a:r>
            <a:endParaRPr lang="en-GB" dirty="0"/>
          </a:p>
        </p:txBody>
      </p:sp>
      <p:sp>
        <p:nvSpPr>
          <p:cNvPr id="5" name="Text Placeholder 4"/>
          <p:cNvSpPr>
            <a:spLocks noGrp="1"/>
          </p:cNvSpPr>
          <p:nvPr>
            <p:ph type="body" sz="quarter" idx="10"/>
          </p:nvPr>
        </p:nvSpPr>
        <p:spPr>
          <a:xfrm>
            <a:off x="179512" y="1340768"/>
            <a:ext cx="8712968" cy="4968552"/>
          </a:xfrm>
        </p:spPr>
        <p:txBody>
          <a:bodyPr>
            <a:normAutofit/>
          </a:bodyPr>
          <a:lstStyle/>
          <a:p>
            <a:pPr lvl="1">
              <a:buFont typeface="Arial" pitchFamily="34" charset="0"/>
              <a:buChar char="•"/>
            </a:pPr>
            <a:endParaRPr lang="en-GB" dirty="0" smtClean="0"/>
          </a:p>
          <a:p>
            <a:endParaRPr lang="en-GB" dirty="0"/>
          </a:p>
        </p:txBody>
      </p:sp>
      <p:sp>
        <p:nvSpPr>
          <p:cNvPr id="6" name="Cloud"/>
          <p:cNvSpPr>
            <a:spLocks noChangeAspect="1" noEditPoints="1" noChangeArrowheads="1"/>
          </p:cNvSpPr>
          <p:nvPr/>
        </p:nvSpPr>
        <p:spPr bwMode="auto">
          <a:xfrm>
            <a:off x="2813860" y="1541194"/>
            <a:ext cx="4018507" cy="315371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85000"/>
            </a:schemeClr>
          </a:solidFill>
          <a:ln w="28575">
            <a:solidFill>
              <a:schemeClr val="tx1"/>
            </a:solidFill>
            <a:miter lim="800000"/>
            <a:headEnd/>
            <a:tailEnd/>
          </a:ln>
          <a:effectLst>
            <a:outerShdw blurRad="50800" dist="38100" dir="2700000" algn="tl" rotWithShape="0">
              <a:prstClr val="black">
                <a:alpha val="40000"/>
              </a:prstClr>
            </a:outerShdw>
          </a:effectLst>
        </p:spPr>
        <p:txBody>
          <a:bodyPr/>
          <a:lstStyle/>
          <a:p>
            <a:pPr>
              <a:defRPr/>
            </a:pPr>
            <a:endParaRPr lang="en-US" sz="1100" dirty="0"/>
          </a:p>
        </p:txBody>
      </p:sp>
      <p:sp>
        <p:nvSpPr>
          <p:cNvPr id="7" name="Right Arrow 37"/>
          <p:cNvSpPr>
            <a:spLocks noChangeArrowheads="1"/>
          </p:cNvSpPr>
          <p:nvPr/>
        </p:nvSpPr>
        <p:spPr bwMode="auto">
          <a:xfrm rot="-5400000">
            <a:off x="-381000" y="3605213"/>
            <a:ext cx="3263900" cy="330200"/>
          </a:xfrm>
          <a:prstGeom prst="rightArrow">
            <a:avLst>
              <a:gd name="adj1" fmla="val 50000"/>
              <a:gd name="adj2" fmla="val 77979"/>
            </a:avLst>
          </a:prstGeom>
          <a:solidFill>
            <a:srgbClr val="0181B4"/>
          </a:solidFill>
          <a:ln w="9525" algn="ctr">
            <a:noFill/>
            <a:round/>
            <a:headEnd/>
            <a:tailEnd/>
          </a:ln>
        </p:spPr>
        <p:txBody>
          <a:bodyPr/>
          <a:lstStyle/>
          <a:p>
            <a:pPr defTabSz="1019175"/>
            <a:endParaRPr lang="en-AU" sz="1200" dirty="0">
              <a:solidFill>
                <a:schemeClr val="bg2"/>
              </a:solidFill>
            </a:endParaRPr>
          </a:p>
        </p:txBody>
      </p:sp>
      <p:sp>
        <p:nvSpPr>
          <p:cNvPr id="8" name="Right Arrow 34"/>
          <p:cNvSpPr>
            <a:spLocks noChangeArrowheads="1"/>
          </p:cNvSpPr>
          <p:nvPr/>
        </p:nvSpPr>
        <p:spPr bwMode="auto">
          <a:xfrm>
            <a:off x="1222375" y="5156200"/>
            <a:ext cx="6961188" cy="330200"/>
          </a:xfrm>
          <a:prstGeom prst="rightArrow">
            <a:avLst>
              <a:gd name="adj1" fmla="val 50000"/>
              <a:gd name="adj2" fmla="val 77983"/>
            </a:avLst>
          </a:prstGeom>
          <a:solidFill>
            <a:srgbClr val="0181B4"/>
          </a:solidFill>
          <a:ln w="9525" algn="ctr">
            <a:noFill/>
            <a:round/>
            <a:headEnd/>
            <a:tailEnd/>
          </a:ln>
        </p:spPr>
        <p:txBody>
          <a:bodyPr/>
          <a:lstStyle/>
          <a:p>
            <a:pPr defTabSz="1019175"/>
            <a:endParaRPr lang="en-AU" sz="1200" dirty="0"/>
          </a:p>
        </p:txBody>
      </p:sp>
      <p:sp>
        <p:nvSpPr>
          <p:cNvPr id="9" name="Rectangle 113"/>
          <p:cNvSpPr>
            <a:spLocks noChangeArrowheads="1"/>
          </p:cNvSpPr>
          <p:nvPr/>
        </p:nvSpPr>
        <p:spPr bwMode="auto">
          <a:xfrm>
            <a:off x="614363" y="2105025"/>
            <a:ext cx="415925" cy="244475"/>
          </a:xfrm>
          <a:prstGeom prst="rect">
            <a:avLst/>
          </a:prstGeom>
          <a:noFill/>
          <a:ln w="9525">
            <a:noFill/>
            <a:miter lim="800000"/>
            <a:headEnd/>
            <a:tailEnd/>
          </a:ln>
        </p:spPr>
        <p:txBody>
          <a:bodyPr wrap="none" lIns="0" tIns="0" rIns="0" bIns="0">
            <a:spAutoFit/>
          </a:bodyPr>
          <a:lstStyle/>
          <a:p>
            <a:r>
              <a:rPr lang="en-AU" sz="1600" dirty="0">
                <a:latin typeface="Univers 45 Light" pitchFamily="2" charset="0"/>
              </a:rPr>
              <a:t>High</a:t>
            </a:r>
            <a:endParaRPr lang="en-AU" sz="1600" dirty="0"/>
          </a:p>
        </p:txBody>
      </p:sp>
      <p:sp>
        <p:nvSpPr>
          <p:cNvPr id="10" name="Rectangle 121"/>
          <p:cNvSpPr>
            <a:spLocks noChangeArrowheads="1"/>
          </p:cNvSpPr>
          <p:nvPr/>
        </p:nvSpPr>
        <p:spPr bwMode="auto">
          <a:xfrm rot="-5400000">
            <a:off x="-292100" y="3246438"/>
            <a:ext cx="1811338" cy="258762"/>
          </a:xfrm>
          <a:prstGeom prst="rect">
            <a:avLst/>
          </a:prstGeom>
          <a:noFill/>
          <a:ln w="9525">
            <a:noFill/>
            <a:miter lim="800000"/>
            <a:headEnd/>
            <a:tailEnd/>
          </a:ln>
        </p:spPr>
        <p:txBody>
          <a:bodyPr lIns="0" tIns="0" rIns="0" bIns="0">
            <a:spAutoFit/>
          </a:bodyPr>
          <a:lstStyle/>
          <a:p>
            <a:r>
              <a:rPr lang="en-AU" sz="1700" b="1" i="1" dirty="0">
                <a:latin typeface="Univers 45 Light" pitchFamily="2" charset="0"/>
              </a:rPr>
              <a:t>Level of Effort</a:t>
            </a:r>
            <a:endParaRPr lang="en-AU" sz="1100" b="1" i="1" dirty="0"/>
          </a:p>
        </p:txBody>
      </p:sp>
      <p:sp>
        <p:nvSpPr>
          <p:cNvPr id="11" name="Rectangle 107"/>
          <p:cNvSpPr>
            <a:spLocks noChangeArrowheads="1"/>
          </p:cNvSpPr>
          <p:nvPr/>
        </p:nvSpPr>
        <p:spPr bwMode="auto">
          <a:xfrm>
            <a:off x="654050" y="5021263"/>
            <a:ext cx="395288" cy="244475"/>
          </a:xfrm>
          <a:prstGeom prst="rect">
            <a:avLst/>
          </a:prstGeom>
          <a:noFill/>
          <a:ln w="9525">
            <a:noFill/>
            <a:miter lim="800000"/>
            <a:headEnd/>
            <a:tailEnd/>
          </a:ln>
        </p:spPr>
        <p:txBody>
          <a:bodyPr wrap="none" lIns="0" tIns="0" rIns="0" bIns="0">
            <a:spAutoFit/>
          </a:bodyPr>
          <a:lstStyle/>
          <a:p>
            <a:r>
              <a:rPr lang="en-AU" sz="1600" dirty="0">
                <a:latin typeface="Univers 45 Light" pitchFamily="2" charset="0"/>
              </a:rPr>
              <a:t>Low</a:t>
            </a:r>
            <a:endParaRPr lang="en-AU" sz="1600" dirty="0"/>
          </a:p>
        </p:txBody>
      </p:sp>
      <p:sp>
        <p:nvSpPr>
          <p:cNvPr id="12" name="Rectangle 114"/>
          <p:cNvSpPr>
            <a:spLocks noChangeArrowheads="1"/>
          </p:cNvSpPr>
          <p:nvPr/>
        </p:nvSpPr>
        <p:spPr bwMode="auto">
          <a:xfrm>
            <a:off x="1014413" y="5475288"/>
            <a:ext cx="484187" cy="246062"/>
          </a:xfrm>
          <a:prstGeom prst="rect">
            <a:avLst/>
          </a:prstGeom>
          <a:noFill/>
          <a:ln w="9525">
            <a:noFill/>
            <a:miter lim="800000"/>
            <a:headEnd/>
            <a:tailEnd/>
          </a:ln>
        </p:spPr>
        <p:txBody>
          <a:bodyPr wrap="none" lIns="0" tIns="0" rIns="0" bIns="0">
            <a:spAutoFit/>
          </a:bodyPr>
          <a:lstStyle/>
          <a:p>
            <a:r>
              <a:rPr lang="en-AU" sz="1600" dirty="0">
                <a:latin typeface="Univers 45 Light" pitchFamily="2" charset="0"/>
              </a:rPr>
              <a:t>Basic</a:t>
            </a:r>
            <a:endParaRPr lang="en-AU" sz="1600" dirty="0"/>
          </a:p>
        </p:txBody>
      </p:sp>
      <p:sp>
        <p:nvSpPr>
          <p:cNvPr id="13" name="Rectangle 119"/>
          <p:cNvSpPr>
            <a:spLocks noChangeArrowheads="1"/>
          </p:cNvSpPr>
          <p:nvPr/>
        </p:nvSpPr>
        <p:spPr bwMode="auto">
          <a:xfrm>
            <a:off x="7210425" y="5475288"/>
            <a:ext cx="1217613" cy="244475"/>
          </a:xfrm>
          <a:prstGeom prst="rect">
            <a:avLst/>
          </a:prstGeom>
          <a:noFill/>
          <a:ln w="9525">
            <a:noFill/>
            <a:miter lim="800000"/>
            <a:headEnd/>
            <a:tailEnd/>
          </a:ln>
        </p:spPr>
        <p:txBody>
          <a:bodyPr wrap="none" lIns="0" tIns="0" rIns="0" bIns="0">
            <a:spAutoFit/>
          </a:bodyPr>
          <a:lstStyle/>
          <a:p>
            <a:r>
              <a:rPr lang="en-AU" sz="1600" dirty="0">
                <a:latin typeface="Univers 45 Light" pitchFamily="2" charset="0"/>
              </a:rPr>
              <a:t>Sophisticated</a:t>
            </a:r>
            <a:endParaRPr lang="en-AU" sz="1600" dirty="0"/>
          </a:p>
        </p:txBody>
      </p:sp>
      <p:sp>
        <p:nvSpPr>
          <p:cNvPr id="14" name="Rectangle 120"/>
          <p:cNvSpPr>
            <a:spLocks noChangeArrowheads="1"/>
          </p:cNvSpPr>
          <p:nvPr/>
        </p:nvSpPr>
        <p:spPr bwMode="auto">
          <a:xfrm>
            <a:off x="2289175" y="5857892"/>
            <a:ext cx="5224463" cy="258763"/>
          </a:xfrm>
          <a:prstGeom prst="rect">
            <a:avLst/>
          </a:prstGeom>
          <a:noFill/>
          <a:ln w="9525">
            <a:noFill/>
            <a:miter lim="800000"/>
            <a:headEnd/>
            <a:tailEnd/>
          </a:ln>
        </p:spPr>
        <p:txBody>
          <a:bodyPr lIns="0" tIns="0" rIns="0" bIns="0">
            <a:spAutoFit/>
          </a:bodyPr>
          <a:lstStyle/>
          <a:p>
            <a:r>
              <a:rPr lang="en-AU" sz="1700" b="1" i="1" dirty="0">
                <a:latin typeface="Univers 45 Light" pitchFamily="2" charset="0"/>
              </a:rPr>
              <a:t>Organisation’s Maturity Relative to Controls</a:t>
            </a:r>
            <a:endParaRPr lang="en-AU" sz="1100" b="1" i="1" dirty="0"/>
          </a:p>
        </p:txBody>
      </p:sp>
      <p:sp>
        <p:nvSpPr>
          <p:cNvPr id="15" name="Oval 130"/>
          <p:cNvSpPr>
            <a:spLocks noChangeArrowheads="1"/>
          </p:cNvSpPr>
          <p:nvPr/>
        </p:nvSpPr>
        <p:spPr bwMode="auto">
          <a:xfrm>
            <a:off x="1397000" y="4911725"/>
            <a:ext cx="228600" cy="228600"/>
          </a:xfrm>
          <a:prstGeom prst="ellipse">
            <a:avLst/>
          </a:prstGeom>
          <a:solidFill>
            <a:srgbClr val="FF6600"/>
          </a:solidFill>
          <a:ln w="0">
            <a:solidFill>
              <a:schemeClr val="bg2"/>
            </a:solidFill>
            <a:round/>
            <a:headEnd/>
            <a:tailEnd/>
          </a:ln>
          <a:effectLst>
            <a:outerShdw blurRad="50800" dist="38100" dir="2700000" algn="tl" rotWithShape="0">
              <a:prstClr val="black">
                <a:alpha val="40000"/>
              </a:prstClr>
            </a:outerShdw>
          </a:effectLst>
        </p:spPr>
        <p:txBody>
          <a:bodyPr/>
          <a:lstStyle/>
          <a:p>
            <a:pPr>
              <a:defRPr/>
            </a:pPr>
            <a:endParaRPr lang="en-US" sz="1100" dirty="0"/>
          </a:p>
        </p:txBody>
      </p:sp>
      <p:sp>
        <p:nvSpPr>
          <p:cNvPr id="16" name="Rectangle 131"/>
          <p:cNvSpPr>
            <a:spLocks noChangeArrowheads="1"/>
          </p:cNvSpPr>
          <p:nvPr/>
        </p:nvSpPr>
        <p:spPr bwMode="auto">
          <a:xfrm>
            <a:off x="1411288" y="4648200"/>
            <a:ext cx="1160462" cy="200025"/>
          </a:xfrm>
          <a:prstGeom prst="rect">
            <a:avLst/>
          </a:prstGeom>
          <a:noFill/>
          <a:ln w="9525">
            <a:noFill/>
            <a:miter lim="800000"/>
            <a:headEnd/>
            <a:tailEnd/>
          </a:ln>
        </p:spPr>
        <p:txBody>
          <a:bodyPr wrap="none" lIns="0" tIns="0" rIns="0" bIns="0">
            <a:spAutoFit/>
          </a:bodyPr>
          <a:lstStyle/>
          <a:p>
            <a:r>
              <a:rPr lang="en-AU" sz="1300" b="1" dirty="0">
                <a:solidFill>
                  <a:srgbClr val="00338D"/>
                </a:solidFill>
                <a:latin typeface="Univers 45 Light" pitchFamily="2" charset="0"/>
              </a:rPr>
              <a:t>No Monitoring</a:t>
            </a:r>
          </a:p>
        </p:txBody>
      </p:sp>
      <p:sp>
        <p:nvSpPr>
          <p:cNvPr id="17" name="Oval 130"/>
          <p:cNvSpPr>
            <a:spLocks noChangeArrowheads="1"/>
          </p:cNvSpPr>
          <p:nvPr/>
        </p:nvSpPr>
        <p:spPr bwMode="auto">
          <a:xfrm>
            <a:off x="2049463" y="2894013"/>
            <a:ext cx="228600" cy="228600"/>
          </a:xfrm>
          <a:prstGeom prst="ellipse">
            <a:avLst/>
          </a:prstGeom>
          <a:solidFill>
            <a:srgbClr val="FF6600"/>
          </a:solidFill>
          <a:ln w="0">
            <a:solidFill>
              <a:schemeClr val="bg2"/>
            </a:solidFill>
            <a:round/>
            <a:headEnd/>
            <a:tailEnd/>
          </a:ln>
          <a:effectLst>
            <a:outerShdw blurRad="50800" dist="38100" dir="2700000" algn="tl" rotWithShape="0">
              <a:prstClr val="black">
                <a:alpha val="40000"/>
              </a:prstClr>
            </a:outerShdw>
          </a:effectLst>
        </p:spPr>
        <p:txBody>
          <a:bodyPr/>
          <a:lstStyle/>
          <a:p>
            <a:pPr>
              <a:defRPr/>
            </a:pPr>
            <a:endParaRPr lang="en-US" sz="1100" dirty="0"/>
          </a:p>
        </p:txBody>
      </p:sp>
      <p:sp>
        <p:nvSpPr>
          <p:cNvPr id="18" name="Rectangle 131"/>
          <p:cNvSpPr>
            <a:spLocks noChangeArrowheads="1"/>
          </p:cNvSpPr>
          <p:nvPr/>
        </p:nvSpPr>
        <p:spPr bwMode="auto">
          <a:xfrm>
            <a:off x="1543050" y="3157538"/>
            <a:ext cx="1208088" cy="400050"/>
          </a:xfrm>
          <a:prstGeom prst="rect">
            <a:avLst/>
          </a:prstGeom>
          <a:noFill/>
          <a:ln w="9525">
            <a:noFill/>
            <a:miter lim="800000"/>
            <a:headEnd/>
            <a:tailEnd/>
          </a:ln>
        </p:spPr>
        <p:txBody>
          <a:bodyPr wrap="none" lIns="0" tIns="0" rIns="0" bIns="0">
            <a:spAutoFit/>
          </a:bodyPr>
          <a:lstStyle/>
          <a:p>
            <a:r>
              <a:rPr lang="en-AU" sz="1300" b="1" dirty="0">
                <a:solidFill>
                  <a:srgbClr val="00338D"/>
                </a:solidFill>
                <a:latin typeface="Univers 45 Light" pitchFamily="2" charset="0"/>
              </a:rPr>
              <a:t>Service Auditor</a:t>
            </a:r>
          </a:p>
          <a:p>
            <a:r>
              <a:rPr lang="en-AU" sz="1300" b="1" dirty="0">
                <a:solidFill>
                  <a:srgbClr val="00338D"/>
                </a:solidFill>
                <a:latin typeface="Univers 45 Light" pitchFamily="2" charset="0"/>
              </a:rPr>
              <a:t> Testing</a:t>
            </a:r>
          </a:p>
        </p:txBody>
      </p:sp>
      <p:sp>
        <p:nvSpPr>
          <p:cNvPr id="19" name="Oval 124"/>
          <p:cNvSpPr>
            <a:spLocks noChangeArrowheads="1"/>
          </p:cNvSpPr>
          <p:nvPr/>
        </p:nvSpPr>
        <p:spPr bwMode="auto">
          <a:xfrm>
            <a:off x="4260850" y="2349500"/>
            <a:ext cx="228600" cy="228600"/>
          </a:xfrm>
          <a:prstGeom prst="ellipse">
            <a:avLst/>
          </a:prstGeom>
          <a:solidFill>
            <a:srgbClr val="FF6600"/>
          </a:solidFill>
          <a:ln w="0">
            <a:solidFill>
              <a:schemeClr val="bg2"/>
            </a:solidFill>
            <a:round/>
            <a:headEnd/>
            <a:tailEnd/>
          </a:ln>
          <a:effectLst>
            <a:outerShdw blurRad="50800" dist="38100" dir="2700000" algn="tl" rotWithShape="0">
              <a:prstClr val="black">
                <a:alpha val="40000"/>
              </a:prstClr>
            </a:outerShdw>
          </a:effectLst>
        </p:spPr>
        <p:txBody>
          <a:bodyPr/>
          <a:lstStyle/>
          <a:p>
            <a:pPr>
              <a:defRPr/>
            </a:pPr>
            <a:endParaRPr lang="en-US" sz="1100" dirty="0"/>
          </a:p>
        </p:txBody>
      </p:sp>
      <p:sp>
        <p:nvSpPr>
          <p:cNvPr id="20" name="Rectangle 125"/>
          <p:cNvSpPr>
            <a:spLocks noChangeArrowheads="1"/>
          </p:cNvSpPr>
          <p:nvPr/>
        </p:nvSpPr>
        <p:spPr bwMode="auto">
          <a:xfrm>
            <a:off x="3581400" y="2679700"/>
            <a:ext cx="1841500" cy="201613"/>
          </a:xfrm>
          <a:prstGeom prst="rect">
            <a:avLst/>
          </a:prstGeom>
          <a:noFill/>
          <a:ln w="9525">
            <a:noFill/>
            <a:miter lim="800000"/>
            <a:headEnd/>
            <a:tailEnd/>
          </a:ln>
        </p:spPr>
        <p:txBody>
          <a:bodyPr lIns="0" tIns="0" rIns="0" bIns="0">
            <a:spAutoFit/>
          </a:bodyPr>
          <a:lstStyle/>
          <a:p>
            <a:r>
              <a:rPr lang="en-AU" sz="1300" b="1" dirty="0">
                <a:solidFill>
                  <a:srgbClr val="00338D"/>
                </a:solidFill>
                <a:latin typeface="Univers 45 Light" pitchFamily="2" charset="0"/>
              </a:rPr>
              <a:t>Internal Audit Function</a:t>
            </a:r>
            <a:endParaRPr lang="en-AU" sz="1300" b="1" dirty="0">
              <a:solidFill>
                <a:srgbClr val="00338D"/>
              </a:solidFill>
            </a:endParaRPr>
          </a:p>
        </p:txBody>
      </p:sp>
      <p:sp>
        <p:nvSpPr>
          <p:cNvPr id="21" name="Oval 138"/>
          <p:cNvSpPr>
            <a:spLocks noChangeArrowheads="1"/>
          </p:cNvSpPr>
          <p:nvPr/>
        </p:nvSpPr>
        <p:spPr bwMode="auto">
          <a:xfrm>
            <a:off x="3563938" y="3228975"/>
            <a:ext cx="228600" cy="228600"/>
          </a:xfrm>
          <a:prstGeom prst="ellipse">
            <a:avLst/>
          </a:prstGeom>
          <a:solidFill>
            <a:srgbClr val="FF6600"/>
          </a:solidFill>
          <a:ln w="0">
            <a:solidFill>
              <a:schemeClr val="bg2"/>
            </a:solidFill>
            <a:round/>
            <a:headEnd/>
            <a:tailEnd/>
          </a:ln>
          <a:effectLst>
            <a:outerShdw blurRad="50800" dist="38100" dir="2700000" algn="tl" rotWithShape="0">
              <a:prstClr val="black">
                <a:alpha val="40000"/>
              </a:prstClr>
            </a:outerShdw>
          </a:effectLst>
        </p:spPr>
        <p:txBody>
          <a:bodyPr/>
          <a:lstStyle/>
          <a:p>
            <a:pPr>
              <a:defRPr/>
            </a:pPr>
            <a:endParaRPr lang="en-US" sz="1100" dirty="0"/>
          </a:p>
        </p:txBody>
      </p:sp>
      <p:sp>
        <p:nvSpPr>
          <p:cNvPr id="22" name="Rectangle 139"/>
          <p:cNvSpPr>
            <a:spLocks noChangeArrowheads="1"/>
          </p:cNvSpPr>
          <p:nvPr/>
        </p:nvSpPr>
        <p:spPr bwMode="auto">
          <a:xfrm>
            <a:off x="3106738" y="3552825"/>
            <a:ext cx="1330325" cy="200025"/>
          </a:xfrm>
          <a:prstGeom prst="rect">
            <a:avLst/>
          </a:prstGeom>
          <a:noFill/>
          <a:ln w="9525">
            <a:noFill/>
            <a:miter lim="800000"/>
            <a:headEnd/>
            <a:tailEnd/>
          </a:ln>
        </p:spPr>
        <p:txBody>
          <a:bodyPr wrap="none" lIns="0" tIns="0" rIns="0" bIns="0">
            <a:spAutoFit/>
          </a:bodyPr>
          <a:lstStyle/>
          <a:p>
            <a:r>
              <a:rPr lang="en-AU" sz="1300" b="1" dirty="0">
                <a:solidFill>
                  <a:srgbClr val="00338D"/>
                </a:solidFill>
              </a:rPr>
              <a:t>Self Assessment</a:t>
            </a:r>
          </a:p>
        </p:txBody>
      </p:sp>
      <p:sp>
        <p:nvSpPr>
          <p:cNvPr id="23" name="Oval 138"/>
          <p:cNvSpPr>
            <a:spLocks noChangeArrowheads="1"/>
          </p:cNvSpPr>
          <p:nvPr/>
        </p:nvSpPr>
        <p:spPr bwMode="auto">
          <a:xfrm>
            <a:off x="3716338" y="4044950"/>
            <a:ext cx="228600" cy="228600"/>
          </a:xfrm>
          <a:prstGeom prst="ellipse">
            <a:avLst/>
          </a:prstGeom>
          <a:solidFill>
            <a:srgbClr val="FF6600"/>
          </a:solidFill>
          <a:ln w="0">
            <a:solidFill>
              <a:schemeClr val="bg2"/>
            </a:solidFill>
            <a:round/>
            <a:headEnd/>
            <a:tailEnd/>
          </a:ln>
          <a:effectLst>
            <a:outerShdw blurRad="50800" dist="38100" dir="2700000" algn="tl" rotWithShape="0">
              <a:prstClr val="black">
                <a:alpha val="40000"/>
              </a:prstClr>
            </a:outerShdw>
          </a:effectLst>
        </p:spPr>
        <p:txBody>
          <a:bodyPr/>
          <a:lstStyle/>
          <a:p>
            <a:pPr>
              <a:defRPr/>
            </a:pPr>
            <a:endParaRPr lang="en-US" sz="1100" dirty="0"/>
          </a:p>
        </p:txBody>
      </p:sp>
      <p:sp>
        <p:nvSpPr>
          <p:cNvPr id="24" name="Rectangle 139"/>
          <p:cNvSpPr>
            <a:spLocks noChangeArrowheads="1"/>
          </p:cNvSpPr>
          <p:nvPr/>
        </p:nvSpPr>
        <p:spPr bwMode="auto">
          <a:xfrm>
            <a:off x="4035425" y="4043363"/>
            <a:ext cx="1987550" cy="198437"/>
          </a:xfrm>
          <a:prstGeom prst="rect">
            <a:avLst/>
          </a:prstGeom>
          <a:noFill/>
          <a:ln w="9525">
            <a:noFill/>
            <a:miter lim="800000"/>
            <a:headEnd/>
            <a:tailEnd/>
          </a:ln>
        </p:spPr>
        <p:txBody>
          <a:bodyPr wrap="none" lIns="0" tIns="0" rIns="0" bIns="0">
            <a:spAutoFit/>
          </a:bodyPr>
          <a:lstStyle/>
          <a:p>
            <a:r>
              <a:rPr lang="en-AU" sz="1300" b="1" dirty="0">
                <a:solidFill>
                  <a:srgbClr val="00338D"/>
                </a:solidFill>
              </a:rPr>
              <a:t>Regulatory Examinations</a:t>
            </a:r>
          </a:p>
        </p:txBody>
      </p:sp>
      <p:sp>
        <p:nvSpPr>
          <p:cNvPr id="25" name="Oval 132"/>
          <p:cNvSpPr>
            <a:spLocks noChangeArrowheads="1"/>
          </p:cNvSpPr>
          <p:nvPr/>
        </p:nvSpPr>
        <p:spPr bwMode="auto">
          <a:xfrm>
            <a:off x="5872163" y="2725738"/>
            <a:ext cx="228600" cy="228600"/>
          </a:xfrm>
          <a:prstGeom prst="ellipse">
            <a:avLst/>
          </a:prstGeom>
          <a:solidFill>
            <a:srgbClr val="FF6600"/>
          </a:solidFill>
          <a:ln w="0">
            <a:solidFill>
              <a:schemeClr val="bg2"/>
            </a:solidFill>
            <a:round/>
            <a:headEnd/>
            <a:tailEnd/>
          </a:ln>
          <a:effectLst>
            <a:outerShdw blurRad="50800" dist="38100" dir="2700000" algn="tl" rotWithShape="0">
              <a:prstClr val="black">
                <a:alpha val="40000"/>
              </a:prstClr>
            </a:outerShdw>
          </a:effectLst>
        </p:spPr>
        <p:txBody>
          <a:bodyPr/>
          <a:lstStyle/>
          <a:p>
            <a:pPr>
              <a:defRPr/>
            </a:pPr>
            <a:endParaRPr lang="en-US" sz="1100" dirty="0"/>
          </a:p>
        </p:txBody>
      </p:sp>
      <p:sp>
        <p:nvSpPr>
          <p:cNvPr id="26" name="Rectangle 133"/>
          <p:cNvSpPr>
            <a:spLocks noChangeArrowheads="1"/>
          </p:cNvSpPr>
          <p:nvPr/>
        </p:nvSpPr>
        <p:spPr bwMode="auto">
          <a:xfrm>
            <a:off x="5827713" y="3000375"/>
            <a:ext cx="628650" cy="200025"/>
          </a:xfrm>
          <a:prstGeom prst="rect">
            <a:avLst/>
          </a:prstGeom>
          <a:noFill/>
          <a:ln w="9525">
            <a:noFill/>
            <a:miter lim="800000"/>
            <a:headEnd/>
            <a:tailEnd/>
          </a:ln>
        </p:spPr>
        <p:txBody>
          <a:bodyPr lIns="0" tIns="0" rIns="0" bIns="0">
            <a:spAutoFit/>
          </a:bodyPr>
          <a:lstStyle/>
          <a:p>
            <a:r>
              <a:rPr lang="en-AU" sz="1300" b="1" dirty="0">
                <a:solidFill>
                  <a:srgbClr val="00338D"/>
                </a:solidFill>
              </a:rPr>
              <a:t>ERM</a:t>
            </a:r>
          </a:p>
        </p:txBody>
      </p:sp>
      <p:sp>
        <p:nvSpPr>
          <p:cNvPr id="29" name="Oval 134"/>
          <p:cNvSpPr>
            <a:spLocks noChangeArrowheads="1"/>
          </p:cNvSpPr>
          <p:nvPr/>
        </p:nvSpPr>
        <p:spPr bwMode="auto">
          <a:xfrm>
            <a:off x="6899275" y="2955925"/>
            <a:ext cx="228600" cy="228600"/>
          </a:xfrm>
          <a:prstGeom prst="ellipse">
            <a:avLst/>
          </a:prstGeom>
          <a:solidFill>
            <a:srgbClr val="FF6600"/>
          </a:solidFill>
          <a:ln w="0">
            <a:solidFill>
              <a:schemeClr val="bg2"/>
            </a:solidFill>
            <a:round/>
            <a:headEnd/>
            <a:tailEnd/>
          </a:ln>
          <a:effectLst>
            <a:outerShdw blurRad="50800" dist="38100" dir="2700000" algn="tl" rotWithShape="0">
              <a:prstClr val="black">
                <a:alpha val="40000"/>
              </a:prstClr>
            </a:outerShdw>
          </a:effectLst>
        </p:spPr>
        <p:txBody>
          <a:bodyPr/>
          <a:lstStyle/>
          <a:p>
            <a:pPr>
              <a:defRPr/>
            </a:pPr>
            <a:endParaRPr lang="en-US" sz="1100" dirty="0"/>
          </a:p>
        </p:txBody>
      </p:sp>
      <p:sp>
        <p:nvSpPr>
          <p:cNvPr id="30" name="Rectangle 135"/>
          <p:cNvSpPr>
            <a:spLocks noChangeArrowheads="1"/>
          </p:cNvSpPr>
          <p:nvPr/>
        </p:nvSpPr>
        <p:spPr bwMode="auto">
          <a:xfrm>
            <a:off x="6153174" y="3295650"/>
            <a:ext cx="1847850" cy="400050"/>
          </a:xfrm>
          <a:prstGeom prst="rect">
            <a:avLst/>
          </a:prstGeom>
          <a:noFill/>
          <a:ln w="9525">
            <a:noFill/>
            <a:miter lim="800000"/>
            <a:headEnd/>
            <a:tailEnd/>
          </a:ln>
        </p:spPr>
        <p:txBody>
          <a:bodyPr wrap="none" lIns="0" tIns="0" rIns="0" bIns="0">
            <a:spAutoFit/>
          </a:bodyPr>
          <a:lstStyle/>
          <a:p>
            <a:pPr algn="ctr"/>
            <a:r>
              <a:rPr lang="en-AU" sz="1300" b="1" dirty="0">
                <a:solidFill>
                  <a:srgbClr val="00338D"/>
                </a:solidFill>
                <a:latin typeface="Univers 45 Light" pitchFamily="2" charset="0"/>
              </a:rPr>
              <a:t>Continuous Auditing/</a:t>
            </a:r>
            <a:br>
              <a:rPr lang="en-AU" sz="1300" b="1" dirty="0">
                <a:solidFill>
                  <a:srgbClr val="00338D"/>
                </a:solidFill>
                <a:latin typeface="Univers 45 Light" pitchFamily="2" charset="0"/>
              </a:rPr>
            </a:br>
            <a:r>
              <a:rPr lang="en-AU" sz="1300" b="1" dirty="0">
                <a:solidFill>
                  <a:srgbClr val="00338D"/>
                </a:solidFill>
                <a:latin typeface="Univers 45 Light" pitchFamily="2" charset="0"/>
              </a:rPr>
              <a:t>Continuous Monitoring</a:t>
            </a:r>
          </a:p>
        </p:txBody>
      </p:sp>
      <p:sp>
        <p:nvSpPr>
          <p:cNvPr id="31" name="Rectangle 30"/>
          <p:cNvSpPr/>
          <p:nvPr/>
        </p:nvSpPr>
        <p:spPr>
          <a:xfrm>
            <a:off x="179512" y="980728"/>
            <a:ext cx="7716541" cy="369332"/>
          </a:xfrm>
          <a:prstGeom prst="rect">
            <a:avLst/>
          </a:prstGeom>
        </p:spPr>
        <p:txBody>
          <a:bodyPr wrap="square">
            <a:spAutoFit/>
          </a:bodyPr>
          <a:lstStyle/>
          <a:p>
            <a:r>
              <a:rPr lang="en-GB" dirty="0" smtClean="0"/>
              <a:t>How much internal testing needed? Do you have sufficient resources? </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Critical success factors for a quality review</a:t>
            </a:r>
            <a:endParaRPr lang="en-GB" dirty="0"/>
          </a:p>
        </p:txBody>
      </p:sp>
      <p:sp>
        <p:nvSpPr>
          <p:cNvPr id="5" name="Text Placeholder 4"/>
          <p:cNvSpPr>
            <a:spLocks noGrp="1"/>
          </p:cNvSpPr>
          <p:nvPr>
            <p:ph type="body" sz="quarter" idx="10"/>
          </p:nvPr>
        </p:nvSpPr>
        <p:spPr>
          <a:xfrm>
            <a:off x="288188" y="1124745"/>
            <a:ext cx="8712968" cy="4968552"/>
          </a:xfrm>
        </p:spPr>
        <p:txBody>
          <a:bodyPr>
            <a:normAutofit/>
          </a:bodyPr>
          <a:lstStyle/>
          <a:p>
            <a:pPr lvl="2"/>
            <a:r>
              <a:rPr lang="en-GB" dirty="0" smtClean="0"/>
              <a:t>Identification of users</a:t>
            </a:r>
          </a:p>
          <a:p>
            <a:pPr lvl="2"/>
            <a:r>
              <a:rPr lang="en-GB" dirty="0" smtClean="0"/>
              <a:t>A good Project Leader</a:t>
            </a:r>
          </a:p>
          <a:p>
            <a:pPr lvl="2"/>
            <a:r>
              <a:rPr lang="en-GB" dirty="0" smtClean="0"/>
              <a:t>A helpful and approachable independent reporting accounting firm</a:t>
            </a:r>
          </a:p>
          <a:p>
            <a:pPr lvl="2"/>
            <a:r>
              <a:rPr lang="en-GB" dirty="0" smtClean="0"/>
              <a:t>Scalability</a:t>
            </a:r>
          </a:p>
          <a:p>
            <a:pPr lvl="2"/>
            <a:r>
              <a:rPr lang="en-GB" dirty="0" smtClean="0"/>
              <a:t>Organisation “buy-in” and communication of value</a:t>
            </a:r>
          </a:p>
          <a:p>
            <a:pPr lvl="2"/>
            <a:r>
              <a:rPr lang="en-GB" dirty="0" smtClean="0"/>
              <a:t>Timetable with key milestones</a:t>
            </a:r>
          </a:p>
          <a:p>
            <a:pPr lvl="2"/>
            <a:r>
              <a:rPr lang="en-GB" dirty="0" smtClean="0"/>
              <a:t>Dry run testing in year 1</a:t>
            </a:r>
          </a:p>
          <a:p>
            <a:pPr lvl="2"/>
            <a:endParaRPr lang="en-GB" dirty="0" smtClean="0"/>
          </a:p>
          <a:p>
            <a:pPr lvl="1">
              <a:buFont typeface="Arial" pitchFamily="34" charset="0"/>
              <a:buChar char="•"/>
            </a:pPr>
            <a:endParaRPr lang="en-GB" dirty="0" smtClean="0"/>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Common pitfalls</a:t>
            </a:r>
            <a:endParaRPr lang="en-GB" dirty="0"/>
          </a:p>
        </p:txBody>
      </p:sp>
      <p:sp>
        <p:nvSpPr>
          <p:cNvPr id="5" name="Text Placeholder 4"/>
          <p:cNvSpPr>
            <a:spLocks noGrp="1"/>
          </p:cNvSpPr>
          <p:nvPr>
            <p:ph type="body" sz="quarter" idx="10"/>
          </p:nvPr>
        </p:nvSpPr>
        <p:spPr>
          <a:xfrm>
            <a:off x="288188" y="1124745"/>
            <a:ext cx="8712968" cy="4968552"/>
          </a:xfrm>
        </p:spPr>
        <p:txBody>
          <a:bodyPr>
            <a:normAutofit/>
          </a:bodyPr>
          <a:lstStyle/>
          <a:p>
            <a:pPr lvl="2"/>
            <a:r>
              <a:rPr lang="en-GB" dirty="0" smtClean="0"/>
              <a:t>Be reasonable in the timescales – typically 3 – 6 months for a first time report</a:t>
            </a:r>
          </a:p>
          <a:p>
            <a:pPr lvl="2"/>
            <a:r>
              <a:rPr lang="en-GB" dirty="0" smtClean="0"/>
              <a:t>Delaying the decision to move forwards – can put time pressure on report issuance</a:t>
            </a:r>
          </a:p>
          <a:p>
            <a:pPr lvl="2"/>
            <a:r>
              <a:rPr lang="en-GB" dirty="0" smtClean="0"/>
              <a:t>Be clear on how to deal with changes to processes and systems during the drafting process</a:t>
            </a:r>
          </a:p>
          <a:p>
            <a:pPr lvl="2"/>
            <a:r>
              <a:rPr lang="en-GB" dirty="0" smtClean="0"/>
              <a:t>Manage your client’s expectations - allow for flexibility, do not overpromise on timescales</a:t>
            </a:r>
          </a:p>
          <a:p>
            <a:pPr lvl="2"/>
            <a:r>
              <a:rPr lang="en-GB" dirty="0" smtClean="0"/>
              <a:t>Misunderstanding of the technical requirements:</a:t>
            </a:r>
          </a:p>
          <a:p>
            <a:pPr lvl="3"/>
            <a:r>
              <a:rPr lang="en-GB" dirty="0" smtClean="0"/>
              <a:t>Misunderstanding difference between Objectives; Policies; Processes; Controls; Desk Procedures</a:t>
            </a:r>
          </a:p>
          <a:p>
            <a:pPr lvl="3"/>
            <a:r>
              <a:rPr lang="en-GB" dirty="0" smtClean="0"/>
              <a:t>Testability of controls: aspirational controls; control gaps; evidence gaps</a:t>
            </a:r>
          </a:p>
          <a:p>
            <a:pPr lvl="3"/>
            <a:r>
              <a:rPr lang="en-GB" dirty="0"/>
              <a:t>Usage of subjective wording – e.g. adequate, only, always, clearly, </a:t>
            </a:r>
            <a:r>
              <a:rPr lang="en-GB" dirty="0" smtClean="0"/>
              <a:t>suitable</a:t>
            </a:r>
          </a:p>
          <a:p>
            <a:pPr lvl="2"/>
            <a:r>
              <a:rPr lang="en-GB" dirty="0" smtClean="0"/>
              <a:t>Getting the balance right in terms process and control detail</a:t>
            </a:r>
          </a:p>
          <a:p>
            <a:pPr lvl="2"/>
            <a:endParaRPr lang="en-GB" dirty="0" smtClean="0"/>
          </a:p>
          <a:p>
            <a:pPr lvl="2"/>
            <a:endParaRPr lang="en-GB" dirty="0" smtClean="0"/>
          </a:p>
          <a:p>
            <a:pPr lvl="2">
              <a:buNone/>
            </a:pPr>
            <a:endParaRPr lang="en-GB" dirty="0" smtClean="0"/>
          </a:p>
          <a:p>
            <a:pPr lvl="2">
              <a:buNone/>
            </a:pPr>
            <a:endParaRPr lang="en-GB" dirty="0"/>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Global trends</a:t>
            </a:r>
            <a:endParaRPr lang="en-GB" dirty="0"/>
          </a:p>
        </p:txBody>
      </p:sp>
      <p:sp>
        <p:nvSpPr>
          <p:cNvPr id="5" name="Text Placeholder 4"/>
          <p:cNvSpPr>
            <a:spLocks noGrp="1"/>
          </p:cNvSpPr>
          <p:nvPr>
            <p:ph type="body" sz="quarter" idx="10"/>
          </p:nvPr>
        </p:nvSpPr>
        <p:spPr>
          <a:xfrm>
            <a:off x="288188" y="1124745"/>
            <a:ext cx="8712968" cy="4968552"/>
          </a:xfrm>
        </p:spPr>
        <p:txBody>
          <a:bodyPr>
            <a:normAutofit/>
          </a:bodyPr>
          <a:lstStyle/>
          <a:p>
            <a:pPr lvl="2"/>
            <a:r>
              <a:rPr lang="en-GB" dirty="0" smtClean="0"/>
              <a:t>5 Years ago – the rush for “Global” reports</a:t>
            </a:r>
          </a:p>
          <a:p>
            <a:pPr lvl="2"/>
            <a:r>
              <a:rPr lang="en-GB" dirty="0"/>
              <a:t>Increasing need </a:t>
            </a:r>
            <a:r>
              <a:rPr lang="en-GB" dirty="0" smtClean="0"/>
              <a:t>for transparency – granularity and localisation  </a:t>
            </a:r>
          </a:p>
          <a:p>
            <a:pPr lvl="2"/>
            <a:r>
              <a:rPr lang="en-GB" dirty="0" smtClean="0"/>
              <a:t>Globalisation of reporting standards and audit standards: ISA402</a:t>
            </a:r>
          </a:p>
          <a:p>
            <a:pPr lvl="2"/>
            <a:r>
              <a:rPr lang="en-GB" dirty="0" smtClean="0"/>
              <a:t>Regulatory drivers – SEC Custody Rule; tPR Codes of Practice; Solvency II</a:t>
            </a:r>
          </a:p>
          <a:p>
            <a:pPr lvl="2"/>
            <a:r>
              <a:rPr lang="en-GB" dirty="0"/>
              <a:t>Differentiator?</a:t>
            </a:r>
          </a:p>
          <a:p>
            <a:pPr lvl="3"/>
            <a:r>
              <a:rPr lang="en-GB" dirty="0"/>
              <a:t>Traditional:15 years ago: Competitive Advantage; Now: Competitive Disadvantage</a:t>
            </a:r>
          </a:p>
          <a:p>
            <a:pPr lvl="3"/>
            <a:r>
              <a:rPr lang="en-GB" dirty="0"/>
              <a:t>Custodians:15 years ago: Competitive Advantage; Now: Competitive Disadvantage</a:t>
            </a:r>
          </a:p>
          <a:p>
            <a:pPr lvl="3"/>
            <a:r>
              <a:rPr lang="en-GB" dirty="0"/>
              <a:t>Traditional Fund Administrators: 10 years ago: Competitive Advantage; Now : Competitive Disadvantage</a:t>
            </a:r>
          </a:p>
          <a:p>
            <a:pPr lvl="3"/>
            <a:r>
              <a:rPr lang="en-GB" dirty="0"/>
              <a:t>Alternatives (PE and HF): Interest in last 2 years; Now: Competitive Advantage</a:t>
            </a:r>
          </a:p>
          <a:p>
            <a:pPr lvl="3"/>
            <a:r>
              <a:rPr lang="en-GB" dirty="0"/>
              <a:t>Alternative Fund Administrators: Interest in last 2 years; Now: Competitive Advantage</a:t>
            </a:r>
          </a:p>
          <a:p>
            <a:pPr lvl="3"/>
            <a:r>
              <a:rPr lang="en-GB" dirty="0"/>
              <a:t>Prime Brokers: Interest in last 18 months; Now: Competitive Advantage</a:t>
            </a:r>
          </a:p>
          <a:p>
            <a:pPr lvl="2"/>
            <a:endParaRPr lang="en-GB" dirty="0" smtClean="0"/>
          </a:p>
          <a:p>
            <a:pPr lvl="1"/>
            <a:endParaRPr lang="en-GB" dirty="0" smtClean="0"/>
          </a:p>
          <a:p>
            <a:endParaRPr lang="en-GB"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4.03"/>
  <p:tag name="TYPE" val="Screen"/>
  <p:tag name="KEYWORD" val="SCREEN"/>
  <p:tag name="TEMPLATEVERSION" val="19/11/2010 19:50:40"/>
</p:tagLst>
</file>

<file path=ppt/tags/tag2.xml><?xml version="1.0" encoding="utf-8"?>
<p:tagLst xmlns:a="http://schemas.openxmlformats.org/drawingml/2006/main" xmlns:r="http://schemas.openxmlformats.org/officeDocument/2006/relationships" xmlns:p="http://schemas.openxmlformats.org/presentationml/2006/main">
  <p:tag name="ADV_COPYRIGHT" val="TRUE"/>
</p:tagLst>
</file>

<file path=ppt/theme/theme1.xml><?xml version="1.0" encoding="utf-8"?>
<a:theme xmlns:a="http://schemas.openxmlformats.org/drawingml/2006/main" name="CREATE SCREEN">
  <a:themeElements>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fontScheme name="KPMG Theme">
      <a:majorFont>
        <a:latin typeface="Arial"/>
        <a:ea typeface=""/>
        <a:cs typeface=""/>
      </a:majorFont>
      <a:minorFont>
        <a:latin typeface="Arial"/>
        <a:ea typeface=""/>
        <a:cs typeface=""/>
      </a:minorFont>
    </a:fontScheme>
    <a:fmtScheme name="KPMG Theme">
      <a:fillStyleLst>
        <a:solidFill>
          <a:schemeClr val="phClr"/>
        </a:solidFill>
        <a:solidFill>
          <a:schemeClr val="phClr">
            <a:tint val="0"/>
          </a:schemeClr>
        </a:solidFill>
        <a:solidFill>
          <a:schemeClr val="phClr"/>
        </a:solidFill>
      </a:fillStyleLst>
      <a:lnStyleLst>
        <a:ln w="6350" cap="rnd" cmpd="sng" algn="ctr">
          <a:solidFill>
            <a:schemeClr val="phClr"/>
          </a:solidFill>
          <a:prstDash val="solid"/>
        </a:ln>
        <a:ln w="12700" cap="rnd" cmpd="sng" algn="ctr">
          <a:solidFill>
            <a:schemeClr val="phClr"/>
          </a:solidFill>
          <a:prstDash val="solid"/>
        </a:ln>
        <a:ln w="19050" cap="rnd"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defRPr sz="1600" dirty="0" smtClean="0"/>
        </a:defPPr>
      </a:lstStyle>
    </a:txDef>
  </a:objectDefaults>
  <a:extraClrSchemeLst>
    <a:extraClrScheme>
      <a:clrScheme name="KPMG Colours">
        <a:dk1>
          <a:srgbClr val="000000"/>
        </a:dk1>
        <a:lt1>
          <a:srgbClr val="FFFFFF"/>
        </a:lt1>
        <a:dk2>
          <a:srgbClr val="007C92"/>
        </a:dk2>
        <a:lt2>
          <a:srgbClr val="747678"/>
        </a:lt2>
        <a:accent1>
          <a:srgbClr val="8E258D"/>
        </a:accent1>
        <a:accent2>
          <a:srgbClr val="A79E70"/>
        </a:accent2>
        <a:accent3>
          <a:srgbClr val="7AB800"/>
        </a:accent3>
        <a:accent4>
          <a:srgbClr val="00338D"/>
        </a:accent4>
        <a:accent5>
          <a:srgbClr val="C84E00"/>
        </a:accent5>
        <a:accent6>
          <a:srgbClr val="EBB700"/>
        </a:accent6>
        <a:hlink>
          <a:srgbClr val="007C92"/>
        </a:hlink>
        <a:folHlink>
          <a:srgbClr val="8E258D"/>
        </a:folHlink>
      </a:clrScheme>
    </a:extraClrScheme>
  </a:extraClrSchemeLst>
  <a:custClrLst>
    <a:custClr name="Turquoise 100%">
      <a:srgbClr val="007C92"/>
    </a:custClr>
    <a:custClr name="Deep Purple 100%">
      <a:srgbClr val="8E258D"/>
    </a:custClr>
    <a:custClr name="Tan 100%">
      <a:srgbClr val="A79E70"/>
    </a:custClr>
    <a:custClr name="Bright Green 100%">
      <a:srgbClr val="7AB800"/>
    </a:custClr>
    <a:custClr name="Deep Blue 100%">
      <a:srgbClr val="00338D"/>
    </a:custClr>
    <a:custClr name="Orange 100%">
      <a:srgbClr val="C84E00"/>
    </a:custClr>
    <a:custClr name="Bright Yellow 100%">
      <a:srgbClr val="EBB700"/>
    </a:custClr>
    <a:custClr name="Powder Blue 100%">
      <a:srgbClr val="98C6EA"/>
    </a:custClr>
    <a:custClr name="Gray 100%">
      <a:srgbClr val="747678"/>
    </a:custClr>
    <a:custClr name="Red 100%">
      <a:srgbClr val="9E3039"/>
    </a:custClr>
    <a:custClr name="Turquoise 75%">
      <a:srgbClr val="409DAD"/>
    </a:custClr>
    <a:custClr name="Deep Purple 75%">
      <a:srgbClr val="AA5CAA"/>
    </a:custClr>
    <a:custClr name="Tan 75%">
      <a:srgbClr val="BDB694"/>
    </a:custClr>
    <a:custClr name="Bright Green 75%">
      <a:srgbClr val="9BCA40"/>
    </a:custClr>
    <a:custClr name="Deep Blue 75%">
      <a:srgbClr val="4066AA"/>
    </a:custClr>
    <a:custClr name="Orange 75%">
      <a:srgbClr val="D67A40"/>
    </a:custClr>
    <a:custClr name="Bright Yellow 75%">
      <a:srgbClr val="F0C940"/>
    </a:custClr>
    <a:custClr name="Powder Blue 75%">
      <a:srgbClr val="B2D4EF"/>
    </a:custClr>
    <a:custClr name="Gray 75%">
      <a:srgbClr val="97989A"/>
    </a:custClr>
    <a:custClr name="Red 75%">
      <a:srgbClr val="B6646B"/>
    </a:custClr>
    <a:custClr name="Turquoise 50%">
      <a:srgbClr val="80BEC9"/>
    </a:custClr>
    <a:custClr name="Deep Purple 50%">
      <a:srgbClr val="C792C6"/>
    </a:custClr>
    <a:custClr name="Tan 50%">
      <a:srgbClr val="D3CFB8"/>
    </a:custClr>
    <a:custClr name="Bright Green 50%">
      <a:srgbClr val="BDDC80"/>
    </a:custClr>
    <a:custClr name="Deep Blue 50%">
      <a:srgbClr val="8099C6"/>
    </a:custClr>
    <a:custClr name="Orange 50%">
      <a:srgbClr val="E3A780"/>
    </a:custClr>
    <a:custClr name="Bright Yellow 50%">
      <a:srgbClr val="F5DB7E"/>
    </a:custClr>
    <a:custClr name="Powder Blue 50%">
      <a:srgbClr val="CCE3F4"/>
    </a:custClr>
    <a:custClr name="Gray 50%">
      <a:srgbClr val="BABBBC"/>
    </a:custClr>
    <a:custClr name="Red 50%">
      <a:srgbClr val="CF989C"/>
    </a:custClr>
    <a:custClr name="Turquoise 25%">
      <a:srgbClr val="BFDEE4"/>
    </a:custClr>
    <a:custClr name="Deep Purple 25%">
      <a:srgbClr val="E3C9E3"/>
    </a:custClr>
    <a:custClr name="Tan 25%">
      <a:srgbClr val="E9E7DB"/>
    </a:custClr>
    <a:custClr name="Bright Green 25%">
      <a:srgbClr val="DEEDBF"/>
    </a:custClr>
    <a:custClr name="Deep Blue 25%">
      <a:srgbClr val="BFCCE3"/>
    </a:custClr>
    <a:custClr name="Orange 25%">
      <a:srgbClr val="F1D3BF"/>
    </a:custClr>
    <a:custClr name="Bright Yellow 25%">
      <a:srgbClr val="FAEDBF"/>
    </a:custClr>
    <a:custClr name="Powder Blue 25%">
      <a:srgbClr val="E5F1FA"/>
    </a:custClr>
    <a:custClr name="Gray 25%">
      <a:srgbClr val="DCDDDD"/>
    </a:custClr>
    <a:custClr name="Red 25%">
      <a:srgbClr val="E7CBCE"/>
    </a:custClr>
    <a:custClr name="Turquoise 10%">
      <a:srgbClr val="E5F2F4"/>
    </a:custClr>
    <a:custClr name="Deep Purple 10%">
      <a:srgbClr val="F3E9F3"/>
    </a:custClr>
    <a:custClr name="Tan 10%">
      <a:srgbClr val="F6F5F0"/>
    </a:custClr>
    <a:custClr name="Bright Green 10%">
      <a:srgbClr val="F1F8E5"/>
    </a:custClr>
    <a:custClr name="Deep Blue 10%">
      <a:srgbClr val="E5EAF3"/>
    </a:custClr>
    <a:custClr name="Orange 10%">
      <a:srgbClr val="F9EDE5"/>
    </a:custClr>
    <a:custClr name="Bright Yellow 10%">
      <a:srgbClr val="FDF8E5"/>
    </a:custClr>
    <a:custClr name="Powder Blue 10%">
      <a:srgbClr val="F4F9FD"/>
    </a:custClr>
    <a:custClr name="Gray 10%">
      <a:srgbClr val="F1F1F1"/>
    </a:custClr>
    <a:custClr name="Red 10%">
      <a:srgbClr val="F5EAEB"/>
    </a:custClr>
  </a:custClr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
    <Type>3</Type>
    <SequenceNumber>10000</SequenceNumber>
    <Assembly>KPMGCore, Version=1.0.0.0, Culture=neutral, PublicKeyToken=c9e6068352095be5</Assembly>
    <Class>KPMG.Security.DeleteItemsER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D721D314C0BB7246A030D7203C0CC779" ma:contentTypeVersion="1" ma:contentTypeDescription="Create a new document." ma:contentTypeScope="" ma:versionID="ae0a9da43ef05ff3a635d913b9652afd">
  <xsd:schema xmlns:xsd="http://www.w3.org/2001/XMLSchema" xmlns:p="http://schemas.microsoft.com/office/2006/metadata/properties" xmlns:ns1="http://schemas.microsoft.com/sharepoint/v3" targetNamespace="http://schemas.microsoft.com/office/2006/metadata/properties" ma:root="true" ma:fieldsID="949202dcc3c1780e91e58fb2af340b1d"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dms="http://schemas.microsoft.com/office/2006/documentManagement/types" targetNamespace="http://schemas.microsoft.com/sharepoint/v3" elementFormDefault="qualified">
    <xsd:import namespace="http://schemas.microsoft.com/office/2006/documentManagement/types"/>
    <xsd:element name="PublishingStartDate" ma:index="8" nillable="true" ma:displayName="Scheduling Start Date" ma:internalName="PublishingStartDate">
      <xsd:simpleType>
        <xsd:restriction base="dms:Unknown"/>
      </xsd:simpleType>
    </xsd:element>
    <xsd:element name="PublishingExpirationDate" ma:index="9" nillable="true" ma:displayName="Scheduling End Dat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277C5BC6-0B14-4D8C-8E57-0695111D642C}">
  <ds:schemaRefs>
    <ds:schemaRef ds:uri="http://purl.org/dc/elements/1.1/"/>
    <ds:schemaRef ds:uri="http://schemas.microsoft.com/sharepoint/v3"/>
    <ds:schemaRef ds:uri="http://purl.org/dc/dcmitype/"/>
    <ds:schemaRef ds:uri="http://purl.org/dc/terms/"/>
    <ds:schemaRef ds:uri="http://www.w3.org/XML/1998/namespace"/>
    <ds:schemaRef ds:uri="http://schemas.openxmlformats.org/package/2006/metadata/core-properties"/>
    <ds:schemaRef ds:uri="http://schemas.microsoft.com/office/2006/documentManagement/types"/>
    <ds:schemaRef ds:uri="http://schemas.microsoft.com/office/2006/metadata/properties"/>
  </ds:schemaRefs>
</ds:datastoreItem>
</file>

<file path=customXml/itemProps2.xml><?xml version="1.0" encoding="utf-8"?>
<ds:datastoreItem xmlns:ds="http://schemas.openxmlformats.org/officeDocument/2006/customXml" ds:itemID="{1C8AA3B3-A257-40C7-BAF2-D86D47727F05}">
  <ds:schemaRefs>
    <ds:schemaRef ds:uri="http://schemas.microsoft.com/sharepoint/v3/contenttype/forms"/>
  </ds:schemaRefs>
</ds:datastoreItem>
</file>

<file path=customXml/itemProps3.xml><?xml version="1.0" encoding="utf-8"?>
<ds:datastoreItem xmlns:ds="http://schemas.openxmlformats.org/officeDocument/2006/customXml" ds:itemID="{D9CE06EF-8DB8-422E-8B77-6114FA84C274}">
  <ds:schemaRefs>
    <ds:schemaRef ds:uri="http://schemas.microsoft.com/sharepoint/events"/>
  </ds:schemaRefs>
</ds:datastoreItem>
</file>

<file path=customXml/itemProps4.xml><?xml version="1.0" encoding="utf-8"?>
<ds:datastoreItem xmlns:ds="http://schemas.openxmlformats.org/officeDocument/2006/customXml" ds:itemID="{DBB36C91-BF6D-4389-9A12-6DFE4B9671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1755</TotalTime>
  <Words>1511</Words>
  <Application>Microsoft Office PowerPoint</Application>
  <PresentationFormat>全屏显示(4:3)</PresentationFormat>
  <Paragraphs>226</Paragraphs>
  <Slides>16</Slides>
  <Notes>1</Notes>
  <HiddenSlides>0</HiddenSlides>
  <MMClips>0</MMClips>
  <ScaleCrop>false</ScaleCrop>
  <HeadingPairs>
    <vt:vector size="4" baseType="variant">
      <vt:variant>
        <vt:lpstr>主题</vt:lpstr>
      </vt:variant>
      <vt:variant>
        <vt:i4>2</vt:i4>
      </vt:variant>
      <vt:variant>
        <vt:lpstr>幻灯片标题</vt:lpstr>
      </vt:variant>
      <vt:variant>
        <vt:i4>16</vt:i4>
      </vt:variant>
    </vt:vector>
  </HeadingPairs>
  <TitlesOfParts>
    <vt:vector size="18" baseType="lpstr">
      <vt:lpstr>CREATE SCREEN</vt:lpstr>
      <vt:lpstr>Default Theme</vt:lpstr>
      <vt:lpstr>Changes to SAS 70 What it means for you?</vt:lpstr>
      <vt:lpstr>Agenda</vt:lpstr>
      <vt:lpstr>Background</vt:lpstr>
      <vt:lpstr>Options available</vt:lpstr>
      <vt:lpstr>How does a review work in practice?</vt:lpstr>
      <vt:lpstr>Management’s assertion</vt:lpstr>
      <vt:lpstr>Critical success factors for a quality review</vt:lpstr>
      <vt:lpstr>Common pitfalls</vt:lpstr>
      <vt:lpstr>Global trends</vt:lpstr>
      <vt:lpstr>How KPMG can assist</vt:lpstr>
      <vt:lpstr>Questions</vt:lpstr>
      <vt:lpstr>Conclusion</vt:lpstr>
      <vt:lpstr>KPMG Contacts</vt:lpstr>
      <vt:lpstr>Summary ISAE 3402 vs. SAS 70 vs. AAF 01/06</vt:lpstr>
      <vt:lpstr>PowerPoint 演示文稿</vt:lpstr>
      <vt:lpstr>声明：</vt:lpstr>
    </vt:vector>
  </TitlesOfParts>
  <Company>KPMG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Screen 3:4 (2007 v4.0)</dc:title>
  <dc:creator>Nick Nifadéll</dc:creator>
  <cp:lastModifiedBy>Microsoft</cp:lastModifiedBy>
  <cp:revision>204</cp:revision>
  <dcterms:created xsi:type="dcterms:W3CDTF">2010-10-27T15:39:50Z</dcterms:created>
  <dcterms:modified xsi:type="dcterms:W3CDTF">2018-01-05T05:28:01Z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0x010100D721D314C0BB7246A030D7203C0CC779</vt:lpwstr>
  </property>
</Properties>
</file>