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1" r:id="rId1"/>
    <p:sldMasterId id="2147484019" r:id="rId2"/>
    <p:sldMasterId id="2147484037" r:id="rId3"/>
  </p:sldMasterIdLst>
  <p:notesMasterIdLst>
    <p:notesMasterId r:id="rId16"/>
  </p:notesMasterIdLst>
  <p:handoutMasterIdLst>
    <p:handoutMasterId r:id="rId17"/>
  </p:handoutMasterIdLst>
  <p:sldIdLst>
    <p:sldId id="283" r:id="rId4"/>
    <p:sldId id="289" r:id="rId5"/>
    <p:sldId id="290" r:id="rId6"/>
    <p:sldId id="291" r:id="rId7"/>
    <p:sldId id="292" r:id="rId8"/>
    <p:sldId id="293" r:id="rId9"/>
    <p:sldId id="294" r:id="rId10"/>
    <p:sldId id="296" r:id="rId11"/>
    <p:sldId id="297" r:id="rId12"/>
    <p:sldId id="298" r:id="rId13"/>
    <p:sldId id="287" r:id="rId14"/>
    <p:sldId id="299" r:id="rId15"/>
  </p:sldIdLst>
  <p:sldSz cx="9144000" cy="6858000" type="screen4x3"/>
  <p:notesSz cx="6797675" cy="9928225"/>
  <p:defaultTextStyle>
    <a:defPPr>
      <a:defRPr lang="en-US"/>
    </a:defPPr>
    <a:lvl1pPr algn="l" rtl="0" fontAlgn="base">
      <a:spcBef>
        <a:spcPct val="0"/>
      </a:spcBef>
      <a:spcAft>
        <a:spcPct val="0"/>
      </a:spcAft>
      <a:defRPr sz="1600" kern="1200">
        <a:solidFill>
          <a:srgbClr val="BF80BF"/>
        </a:solidFill>
        <a:latin typeface="Arial" charset="0"/>
        <a:ea typeface="+mn-ea"/>
        <a:cs typeface="Arial" charset="0"/>
      </a:defRPr>
    </a:lvl1pPr>
    <a:lvl2pPr marL="457200" algn="l" rtl="0" fontAlgn="base">
      <a:spcBef>
        <a:spcPct val="0"/>
      </a:spcBef>
      <a:spcAft>
        <a:spcPct val="0"/>
      </a:spcAft>
      <a:defRPr sz="1600" kern="1200">
        <a:solidFill>
          <a:srgbClr val="BF80BF"/>
        </a:solidFill>
        <a:latin typeface="Arial" charset="0"/>
        <a:ea typeface="+mn-ea"/>
        <a:cs typeface="Arial" charset="0"/>
      </a:defRPr>
    </a:lvl2pPr>
    <a:lvl3pPr marL="914400" algn="l" rtl="0" fontAlgn="base">
      <a:spcBef>
        <a:spcPct val="0"/>
      </a:spcBef>
      <a:spcAft>
        <a:spcPct val="0"/>
      </a:spcAft>
      <a:defRPr sz="1600" kern="1200">
        <a:solidFill>
          <a:srgbClr val="BF80BF"/>
        </a:solidFill>
        <a:latin typeface="Arial" charset="0"/>
        <a:ea typeface="+mn-ea"/>
        <a:cs typeface="Arial" charset="0"/>
      </a:defRPr>
    </a:lvl3pPr>
    <a:lvl4pPr marL="1371600" algn="l" rtl="0" fontAlgn="base">
      <a:spcBef>
        <a:spcPct val="0"/>
      </a:spcBef>
      <a:spcAft>
        <a:spcPct val="0"/>
      </a:spcAft>
      <a:defRPr sz="1600" kern="1200">
        <a:solidFill>
          <a:srgbClr val="BF80BF"/>
        </a:solidFill>
        <a:latin typeface="Arial" charset="0"/>
        <a:ea typeface="+mn-ea"/>
        <a:cs typeface="Arial" charset="0"/>
      </a:defRPr>
    </a:lvl4pPr>
    <a:lvl5pPr marL="1828800" algn="l" rtl="0" fontAlgn="base">
      <a:spcBef>
        <a:spcPct val="0"/>
      </a:spcBef>
      <a:spcAft>
        <a:spcPct val="0"/>
      </a:spcAft>
      <a:defRPr sz="1600" kern="1200">
        <a:solidFill>
          <a:srgbClr val="BF80BF"/>
        </a:solidFill>
        <a:latin typeface="Arial" charset="0"/>
        <a:ea typeface="+mn-ea"/>
        <a:cs typeface="Arial" charset="0"/>
      </a:defRPr>
    </a:lvl5pPr>
    <a:lvl6pPr marL="2286000" algn="l" defTabSz="914400" rtl="0" eaLnBrk="1" latinLnBrk="0" hangingPunct="1">
      <a:defRPr sz="1600" kern="1200">
        <a:solidFill>
          <a:srgbClr val="BF80BF"/>
        </a:solidFill>
        <a:latin typeface="Arial" charset="0"/>
        <a:ea typeface="+mn-ea"/>
        <a:cs typeface="Arial" charset="0"/>
      </a:defRPr>
    </a:lvl6pPr>
    <a:lvl7pPr marL="2743200" algn="l" defTabSz="914400" rtl="0" eaLnBrk="1" latinLnBrk="0" hangingPunct="1">
      <a:defRPr sz="1600" kern="1200">
        <a:solidFill>
          <a:srgbClr val="BF80BF"/>
        </a:solidFill>
        <a:latin typeface="Arial" charset="0"/>
        <a:ea typeface="+mn-ea"/>
        <a:cs typeface="Arial" charset="0"/>
      </a:defRPr>
    </a:lvl7pPr>
    <a:lvl8pPr marL="3200400" algn="l" defTabSz="914400" rtl="0" eaLnBrk="1" latinLnBrk="0" hangingPunct="1">
      <a:defRPr sz="1600" kern="1200">
        <a:solidFill>
          <a:srgbClr val="BF80BF"/>
        </a:solidFill>
        <a:latin typeface="Arial" charset="0"/>
        <a:ea typeface="+mn-ea"/>
        <a:cs typeface="Arial" charset="0"/>
      </a:defRPr>
    </a:lvl8pPr>
    <a:lvl9pPr marL="3657600" algn="l" defTabSz="914400" rtl="0" eaLnBrk="1" latinLnBrk="0" hangingPunct="1">
      <a:defRPr sz="1600" kern="1200">
        <a:solidFill>
          <a:srgbClr val="BF80BF"/>
        </a:solidFill>
        <a:latin typeface="Arial" charset="0"/>
        <a:ea typeface="+mn-ea"/>
        <a:cs typeface="Arial" charset="0"/>
      </a:defRPr>
    </a:lvl9pPr>
  </p:defaultTextStyle>
  <p:extLst>
    <p:ext uri="{EFAFB233-063F-42B5-8137-9DF3F51BA10A}">
      <p15:sldGuideLst xmlns:p15="http://schemas.microsoft.com/office/powerpoint/2012/main" xmlns="">
        <p15:guide id="1" orient="horz" pos="4036">
          <p15:clr>
            <a:srgbClr val="A4A3A4"/>
          </p15:clr>
        </p15:guide>
        <p15:guide id="2" orient="horz" pos="1145">
          <p15:clr>
            <a:srgbClr val="A4A3A4"/>
          </p15:clr>
        </p15:guide>
        <p15:guide id="3" pos="5612">
          <p15:clr>
            <a:srgbClr val="A4A3A4"/>
          </p15:clr>
        </p15:guide>
        <p15:guide id="4" pos="2817">
          <p15:clr>
            <a:srgbClr val="A4A3A4"/>
          </p15:clr>
        </p15:guide>
        <p15:guide id="5" pos="5260">
          <p15:clr>
            <a:srgbClr val="A4A3A4"/>
          </p15:clr>
        </p15:guide>
        <p15:guide id="6" pos="230">
          <p15:clr>
            <a:srgbClr val="A4A3A4"/>
          </p15:clr>
        </p15:guide>
      </p15:sldGuideLst>
    </p:ext>
    <p:ext uri="{2D200454-40CA-4A62-9FC3-DE9A4176ACB9}">
      <p15:notesGuideLst xmlns:p15="http://schemas.microsoft.com/office/powerpoint/2012/main" xmlns="">
        <p15:guide id="1" orient="horz" pos="3127">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3131"/>
    <a:srgbClr val="C9DD03"/>
    <a:srgbClr val="81BC00"/>
    <a:srgbClr val="575757"/>
    <a:srgbClr val="8C8C8C"/>
    <a:srgbClr val="002776"/>
    <a:srgbClr val="92D400"/>
    <a:srgbClr val="FFFFFF"/>
    <a:srgbClr val="00A1DE"/>
    <a:srgbClr val="00A0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88" autoAdjust="0"/>
    <p:restoredTop sz="92934" autoAdjust="0"/>
  </p:normalViewPr>
  <p:slideViewPr>
    <p:cSldViewPr snapToGrid="0" showGuides="1">
      <p:cViewPr>
        <p:scale>
          <a:sx n="70" d="100"/>
          <a:sy n="70" d="100"/>
        </p:scale>
        <p:origin x="-1232" y="-48"/>
      </p:cViewPr>
      <p:guideLst>
        <p:guide orient="horz" pos="4036"/>
        <p:guide orient="horz" pos="1145"/>
        <p:guide pos="5612"/>
        <p:guide pos="2817"/>
        <p:guide pos="5260"/>
        <p:guide pos="230"/>
      </p:guideLst>
    </p:cSldViewPr>
  </p:slideViewPr>
  <p:notesTextViewPr>
    <p:cViewPr>
      <p:scale>
        <a:sx n="100" d="100"/>
        <a:sy n="100" d="100"/>
      </p:scale>
      <p:origin x="0" y="0"/>
    </p:cViewPr>
  </p:notesTextViewPr>
  <p:sorterViewPr>
    <p:cViewPr>
      <p:scale>
        <a:sx n="50" d="100"/>
        <a:sy n="50" d="100"/>
      </p:scale>
      <p:origin x="0" y="288"/>
    </p:cViewPr>
  </p:sorterViewPr>
  <p:notesViewPr>
    <p:cSldViewPr snapToGrid="0" showGuides="1">
      <p:cViewPr varScale="1">
        <p:scale>
          <a:sx n="92" d="100"/>
          <a:sy n="92" d="100"/>
        </p:scale>
        <p:origin x="-2790" y="-114"/>
      </p:cViewPr>
      <p:guideLst>
        <p:guide orient="horz" pos="3127"/>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4407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p:spPr>
      </p:sp>
      <p:sp>
        <p:nvSpPr>
          <p:cNvPr id="207877" name="Rectangle 5"/>
          <p:cNvSpPr>
            <a:spLocks noGrp="1" noChangeArrowheads="1"/>
          </p:cNvSpPr>
          <p:nvPr>
            <p:ph type="body" sz="quarter" idx="3"/>
          </p:nvPr>
        </p:nvSpPr>
        <p:spPr bwMode="auto">
          <a:xfrm>
            <a:off x="679450" y="4716463"/>
            <a:ext cx="5438775" cy="4467225"/>
          </a:xfrm>
          <a:prstGeom prst="rect">
            <a:avLst/>
          </a:prstGeom>
          <a:noFill/>
          <a:ln w="9525">
            <a:noFill/>
            <a:miter lim="800000"/>
            <a:headEnd/>
            <a:tailEnd/>
          </a:ln>
          <a:effectLst/>
        </p:spPr>
        <p:txBody>
          <a:bodyPr vert="horz" wrap="square" lIns="92994" tIns="46497" rIns="92994" bIns="4649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26617386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rgbClr val="000066"/>
        </a:solidFill>
        <a:latin typeface="Arial" charset="0"/>
        <a:ea typeface="+mn-ea"/>
        <a:cs typeface="+mn-cs"/>
      </a:defRPr>
    </a:lvl1pPr>
    <a:lvl2pPr marL="457200" algn="l" rtl="0" eaLnBrk="0" fontAlgn="base" hangingPunct="0">
      <a:spcBef>
        <a:spcPct val="30000"/>
      </a:spcBef>
      <a:spcAft>
        <a:spcPct val="0"/>
      </a:spcAft>
      <a:defRPr sz="1200" kern="1200">
        <a:solidFill>
          <a:srgbClr val="000066"/>
        </a:solidFill>
        <a:latin typeface="Arial" charset="0"/>
        <a:ea typeface="+mn-ea"/>
        <a:cs typeface="+mn-cs"/>
      </a:defRPr>
    </a:lvl2pPr>
    <a:lvl3pPr marL="914400" algn="l" rtl="0" eaLnBrk="0" fontAlgn="base" hangingPunct="0">
      <a:spcBef>
        <a:spcPct val="30000"/>
      </a:spcBef>
      <a:spcAft>
        <a:spcPct val="0"/>
      </a:spcAft>
      <a:defRPr sz="1200" kern="1200">
        <a:solidFill>
          <a:srgbClr val="000066"/>
        </a:solidFill>
        <a:latin typeface="Arial" charset="0"/>
        <a:ea typeface="+mn-ea"/>
        <a:cs typeface="+mn-cs"/>
      </a:defRPr>
    </a:lvl3pPr>
    <a:lvl4pPr marL="1371600" algn="l" rtl="0" eaLnBrk="0" fontAlgn="base" hangingPunct="0">
      <a:spcBef>
        <a:spcPct val="30000"/>
      </a:spcBef>
      <a:spcAft>
        <a:spcPct val="0"/>
      </a:spcAft>
      <a:defRPr sz="1200" kern="1200">
        <a:solidFill>
          <a:srgbClr val="000066"/>
        </a:solidFill>
        <a:latin typeface="Arial" charset="0"/>
        <a:ea typeface="+mn-ea"/>
        <a:cs typeface="+mn-cs"/>
      </a:defRPr>
    </a:lvl4pPr>
    <a:lvl5pPr marL="1828800" algn="l" rtl="0" eaLnBrk="0" fontAlgn="base" hangingPunct="0">
      <a:spcBef>
        <a:spcPct val="30000"/>
      </a:spcBef>
      <a:spcAft>
        <a:spcPct val="0"/>
      </a:spcAft>
      <a:defRPr sz="1200" kern="1200">
        <a:solidFill>
          <a:srgbClr val="000066"/>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9800" y="752475"/>
            <a:ext cx="5016500" cy="3762375"/>
          </a:xfrm>
        </p:spPr>
      </p:sp>
      <p:sp>
        <p:nvSpPr>
          <p:cNvPr id="3" name="Notes Placeholder 2"/>
          <p:cNvSpPr>
            <a:spLocks noGrp="1"/>
          </p:cNvSpPr>
          <p:nvPr>
            <p:ph type="body" idx="1"/>
          </p:nvPr>
        </p:nvSpPr>
        <p:spPr/>
        <p:txBody>
          <a:bodyPr>
            <a:normAutofit/>
          </a:bodyPr>
          <a:lstStyle/>
          <a:p>
            <a:r>
              <a:rPr lang="en-US" dirty="0" smtClean="0"/>
              <a:t>Amend this to add that experts are</a:t>
            </a:r>
            <a:r>
              <a:rPr lang="en-US" baseline="0" dirty="0" smtClean="0"/>
              <a:t> used to express an opinion on matters which are outside the scope of knowledge/expertise of counsel, and adds a layer of independence compared to the same evidence being provided by the client</a:t>
            </a:r>
            <a:endParaRPr lang="en-US" dirty="0"/>
          </a:p>
        </p:txBody>
      </p:sp>
      <p:sp>
        <p:nvSpPr>
          <p:cNvPr id="4" name="Slide Number Placeholder 3"/>
          <p:cNvSpPr>
            <a:spLocks noGrp="1"/>
          </p:cNvSpPr>
          <p:nvPr>
            <p:ph type="sldNum" sz="quarter" idx="10"/>
          </p:nvPr>
        </p:nvSpPr>
        <p:spPr>
          <a:xfrm>
            <a:off x="3906838" y="9529763"/>
            <a:ext cx="2987675" cy="501650"/>
          </a:xfrm>
          <a:prstGeom prst="rect">
            <a:avLst/>
          </a:prstGeom>
        </p:spPr>
        <p:txBody>
          <a:bodyPr/>
          <a:lstStyle/>
          <a:p>
            <a:fld id="{D5F8523C-8729-40F0-9536-D6C4CA3AD238}" type="slidenum">
              <a:rPr lang="en-US" smtClean="0"/>
              <a:pPr/>
              <a:t>2</a:t>
            </a:fld>
            <a:endParaRPr lang="en-US" dirty="0"/>
          </a:p>
        </p:txBody>
      </p:sp>
    </p:spTree>
    <p:extLst>
      <p:ext uri="{BB962C8B-B14F-4D97-AF65-F5344CB8AC3E}">
        <p14:creationId xmlns:p14="http://schemas.microsoft.com/office/powerpoint/2010/main" val="3105634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9800" y="752475"/>
            <a:ext cx="5016500" cy="3762375"/>
          </a:xfrm>
        </p:spPr>
      </p:sp>
      <p:sp>
        <p:nvSpPr>
          <p:cNvPr id="3" name="Notes Placeholder 2"/>
          <p:cNvSpPr>
            <a:spLocks noGrp="1"/>
          </p:cNvSpPr>
          <p:nvPr>
            <p:ph type="body" idx="1"/>
          </p:nvPr>
        </p:nvSpPr>
        <p:spPr/>
        <p:txBody>
          <a:bodyPr>
            <a:normAutofit/>
          </a:bodyPr>
          <a:lstStyle/>
          <a:p>
            <a:r>
              <a:rPr lang="en-US" dirty="0" smtClean="0"/>
              <a:t>Assume party appointed expert, not a tribunal appointed one</a:t>
            </a:r>
          </a:p>
          <a:p>
            <a:r>
              <a:rPr lang="en-US" dirty="0" smtClean="0"/>
              <a:t>Distinction is important especially</a:t>
            </a:r>
            <a:r>
              <a:rPr lang="en-US" baseline="0" dirty="0" smtClean="0"/>
              <a:t> in the US where litigation and discovery issues dictate the separation of roles</a:t>
            </a:r>
            <a:endParaRPr lang="en-US" dirty="0"/>
          </a:p>
        </p:txBody>
      </p:sp>
      <p:sp>
        <p:nvSpPr>
          <p:cNvPr id="4" name="Slide Number Placeholder 3"/>
          <p:cNvSpPr>
            <a:spLocks noGrp="1"/>
          </p:cNvSpPr>
          <p:nvPr>
            <p:ph type="sldNum" sz="quarter" idx="10"/>
          </p:nvPr>
        </p:nvSpPr>
        <p:spPr>
          <a:xfrm>
            <a:off x="3906838" y="9529763"/>
            <a:ext cx="2987675" cy="501650"/>
          </a:xfrm>
          <a:prstGeom prst="rect">
            <a:avLst/>
          </a:prstGeom>
        </p:spPr>
        <p:txBody>
          <a:bodyPr/>
          <a:lstStyle/>
          <a:p>
            <a:fld id="{D5F8523C-8729-40F0-9536-D6C4CA3AD238}" type="slidenum">
              <a:rPr lang="en-US" smtClean="0"/>
              <a:pPr/>
              <a:t>3</a:t>
            </a:fld>
            <a:endParaRPr lang="en-US" dirty="0"/>
          </a:p>
        </p:txBody>
      </p:sp>
    </p:spTree>
    <p:extLst>
      <p:ext uri="{BB962C8B-B14F-4D97-AF65-F5344CB8AC3E}">
        <p14:creationId xmlns:p14="http://schemas.microsoft.com/office/powerpoint/2010/main" val="3844020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9800" y="752475"/>
            <a:ext cx="5016500" cy="37623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3906838" y="9529763"/>
            <a:ext cx="2987675" cy="501650"/>
          </a:xfrm>
          <a:prstGeom prst="rect">
            <a:avLst/>
          </a:prstGeom>
        </p:spPr>
        <p:txBody>
          <a:bodyPr/>
          <a:lstStyle/>
          <a:p>
            <a:fld id="{D5F8523C-8729-40F0-9536-D6C4CA3AD238}" type="slidenum">
              <a:rPr lang="en-US" smtClean="0"/>
              <a:pPr/>
              <a:t>4</a:t>
            </a:fld>
            <a:endParaRPr lang="en-US" dirty="0"/>
          </a:p>
        </p:txBody>
      </p:sp>
    </p:spTree>
    <p:extLst>
      <p:ext uri="{BB962C8B-B14F-4D97-AF65-F5344CB8AC3E}">
        <p14:creationId xmlns:p14="http://schemas.microsoft.com/office/powerpoint/2010/main" val="1138922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9800" y="752475"/>
            <a:ext cx="5016500" cy="3762375"/>
          </a:xfrm>
        </p:spPr>
      </p:sp>
      <p:sp>
        <p:nvSpPr>
          <p:cNvPr id="3" name="Notes Placeholder 2"/>
          <p:cNvSpPr>
            <a:spLocks noGrp="1"/>
          </p:cNvSpPr>
          <p:nvPr>
            <p:ph type="body" idx="1"/>
          </p:nvPr>
        </p:nvSpPr>
        <p:spPr/>
        <p:txBody>
          <a:bodyPr>
            <a:normAutofit/>
          </a:bodyPr>
          <a:lstStyle/>
          <a:p>
            <a:r>
              <a:rPr lang="en-US" dirty="0" smtClean="0"/>
              <a:t>consider differences if own expert or other party's expert</a:t>
            </a:r>
            <a:endParaRPr lang="en-US" dirty="0"/>
          </a:p>
        </p:txBody>
      </p:sp>
      <p:sp>
        <p:nvSpPr>
          <p:cNvPr id="4" name="Slide Number Placeholder 3"/>
          <p:cNvSpPr>
            <a:spLocks noGrp="1"/>
          </p:cNvSpPr>
          <p:nvPr>
            <p:ph type="sldNum" sz="quarter" idx="10"/>
          </p:nvPr>
        </p:nvSpPr>
        <p:spPr>
          <a:xfrm>
            <a:off x="3906838" y="9529763"/>
            <a:ext cx="2987675" cy="501650"/>
          </a:xfrm>
          <a:prstGeom prst="rect">
            <a:avLst/>
          </a:prstGeom>
        </p:spPr>
        <p:txBody>
          <a:bodyPr/>
          <a:lstStyle/>
          <a:p>
            <a:fld id="{D5F8523C-8729-40F0-9536-D6C4CA3AD238}" type="slidenum">
              <a:rPr lang="en-US" smtClean="0"/>
              <a:pPr/>
              <a:t>6</a:t>
            </a:fld>
            <a:endParaRPr lang="en-US" dirty="0"/>
          </a:p>
        </p:txBody>
      </p:sp>
    </p:spTree>
    <p:extLst>
      <p:ext uri="{BB962C8B-B14F-4D97-AF65-F5344CB8AC3E}">
        <p14:creationId xmlns:p14="http://schemas.microsoft.com/office/powerpoint/2010/main" val="3099182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9800" y="752475"/>
            <a:ext cx="5016500" cy="376237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906838" y="9529763"/>
            <a:ext cx="2987675" cy="501650"/>
          </a:xfrm>
          <a:prstGeom prst="rect">
            <a:avLst/>
          </a:prstGeom>
        </p:spPr>
        <p:txBody>
          <a:bodyPr/>
          <a:lstStyle/>
          <a:p>
            <a:fld id="{D5F8523C-8729-40F0-9536-D6C4CA3AD238}" type="slidenum">
              <a:rPr lang="en-US" smtClean="0"/>
              <a:pPr/>
              <a:t>7</a:t>
            </a:fld>
            <a:endParaRPr lang="en-US" dirty="0"/>
          </a:p>
        </p:txBody>
      </p:sp>
    </p:spTree>
    <p:extLst>
      <p:ext uri="{BB962C8B-B14F-4D97-AF65-F5344CB8AC3E}">
        <p14:creationId xmlns:p14="http://schemas.microsoft.com/office/powerpoint/2010/main" val="3130237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9800" y="752475"/>
            <a:ext cx="5016500" cy="376237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906838" y="9529763"/>
            <a:ext cx="2987675" cy="501650"/>
          </a:xfrm>
          <a:prstGeom prst="rect">
            <a:avLst/>
          </a:prstGeom>
        </p:spPr>
        <p:txBody>
          <a:bodyPr/>
          <a:lstStyle/>
          <a:p>
            <a:fld id="{D5F8523C-8729-40F0-9536-D6C4CA3AD238}" type="slidenum">
              <a:rPr lang="en-US" smtClean="0"/>
              <a:pPr/>
              <a:t>9</a:t>
            </a:fld>
            <a:endParaRPr lang="en-US" dirty="0"/>
          </a:p>
        </p:txBody>
      </p:sp>
    </p:spTree>
    <p:extLst>
      <p:ext uri="{BB962C8B-B14F-4D97-AF65-F5344CB8AC3E}">
        <p14:creationId xmlns:p14="http://schemas.microsoft.com/office/powerpoint/2010/main" val="4118017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9800" y="752475"/>
            <a:ext cx="5016500" cy="376237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906838" y="9529763"/>
            <a:ext cx="2987675" cy="501650"/>
          </a:xfrm>
          <a:prstGeom prst="rect">
            <a:avLst/>
          </a:prstGeom>
        </p:spPr>
        <p:txBody>
          <a:bodyPr/>
          <a:lstStyle/>
          <a:p>
            <a:fld id="{D5F8523C-8729-40F0-9536-D6C4CA3AD238}" type="slidenum">
              <a:rPr lang="en-US" smtClean="0"/>
              <a:pPr/>
              <a:t>10</a:t>
            </a:fld>
            <a:endParaRPr lang="en-US" dirty="0"/>
          </a:p>
        </p:txBody>
      </p:sp>
    </p:spTree>
    <p:extLst>
      <p:ext uri="{BB962C8B-B14F-4D97-AF65-F5344CB8AC3E}">
        <p14:creationId xmlns:p14="http://schemas.microsoft.com/office/powerpoint/2010/main" val="3877316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a:xfrm>
            <a:off x="3850294" y="9430813"/>
            <a:ext cx="2945862" cy="495872"/>
          </a:xfrm>
          <a:prstGeom prst="rect">
            <a:avLst/>
          </a:prstGeom>
        </p:spPr>
        <p:txBody>
          <a:bodyPr lIns="88230" tIns="44115" rIns="88230" bIns="44115"/>
          <a:lstStyle/>
          <a:p>
            <a:fld id="{C0F4A2C8-6C88-4E71-83EE-698B9D4FE22F}" type="slidenum">
              <a:rPr lang="en-GB" smtClean="0"/>
              <a:pPr/>
              <a:t>11</a:t>
            </a:fld>
            <a:endParaRPr lang="en-GB"/>
          </a:p>
        </p:txBody>
      </p:sp>
    </p:spTree>
    <p:extLst>
      <p:ext uri="{BB962C8B-B14F-4D97-AF65-F5344CB8AC3E}">
        <p14:creationId xmlns:p14="http://schemas.microsoft.com/office/powerpoint/2010/main" val="1641512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11452" y="744279"/>
            <a:ext cx="4374772" cy="3723084"/>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49862" y="9429779"/>
            <a:ext cx="2946275" cy="496751"/>
          </a:xfrm>
          <a:prstGeom prst="rect">
            <a:avLst/>
          </a:prstGeom>
        </p:spPr>
        <p:txBody>
          <a:bodyPr/>
          <a:lstStyle/>
          <a:p>
            <a:pPr>
              <a:buClr>
                <a:srgbClr val="1F497D"/>
              </a:buClr>
            </a:pPr>
            <a:fld id="{35709A46-4ADB-4D2E-835C-D70DEB913FB9}" type="slidenum">
              <a:rPr lang="zh-CN" altLang="en-US" smtClean="0">
                <a:solidFill>
                  <a:prstClr val="black"/>
                </a:solidFill>
              </a:rPr>
              <a:pPr>
                <a:buClr>
                  <a:srgbClr val="1F497D"/>
                </a:buClr>
              </a:pPr>
              <a:t>12</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357378" name="Rectangle 2"/>
          <p:cNvSpPr>
            <a:spLocks noGrp="1" noChangeArrowheads="1"/>
          </p:cNvSpPr>
          <p:nvPr>
            <p:ph type="ctrTitle" sz="quarter"/>
          </p:nvPr>
        </p:nvSpPr>
        <p:spPr>
          <a:xfrm>
            <a:off x="373828" y="1830387"/>
            <a:ext cx="4649311" cy="815795"/>
          </a:xfrm>
        </p:spPr>
        <p:txBody>
          <a:bodyPr/>
          <a:lstStyle>
            <a:lvl1pPr>
              <a:lnSpc>
                <a:spcPct val="100000"/>
              </a:lnSpc>
              <a:defRPr lang="en-US" sz="2800" kern="1200" dirty="0">
                <a:solidFill>
                  <a:srgbClr val="002776"/>
                </a:solidFill>
                <a:latin typeface="+mj-lt"/>
                <a:ea typeface="+mj-ea"/>
                <a:cs typeface="+mj-cs"/>
              </a:defRPr>
            </a:lvl1pPr>
          </a:lstStyle>
          <a:p>
            <a:r>
              <a:rPr lang="en-US" smtClean="0"/>
              <a:t>Click to edit Master title style</a:t>
            </a:r>
            <a:endParaRPr lang="en-US" dirty="0"/>
          </a:p>
        </p:txBody>
      </p:sp>
      <p:sp>
        <p:nvSpPr>
          <p:cNvPr id="357379" name="Rectangle 3"/>
          <p:cNvSpPr>
            <a:spLocks noGrp="1" noChangeArrowheads="1"/>
          </p:cNvSpPr>
          <p:nvPr>
            <p:ph type="subTitle" sz="quarter" idx="1"/>
          </p:nvPr>
        </p:nvSpPr>
        <p:spPr>
          <a:xfrm>
            <a:off x="375199" y="4402327"/>
            <a:ext cx="4673452" cy="986825"/>
          </a:xfrm>
          <a:ln algn="ctr"/>
        </p:spPr>
        <p:txBody>
          <a:bodyPr/>
          <a:lstStyle>
            <a:lvl1pPr marL="0" indent="0" eaLnBrk="0" hangingPunct="0">
              <a:spcBef>
                <a:spcPts val="600"/>
              </a:spcBef>
              <a:buClr>
                <a:schemeClr val="bg1"/>
              </a:buClr>
              <a:buFontTx/>
              <a:buNone/>
              <a:defRPr sz="1400" baseline="0">
                <a:solidFill>
                  <a:srgbClr val="575757"/>
                </a:solidFill>
              </a:defRPr>
            </a:lvl1pPr>
          </a:lstStyle>
          <a:p>
            <a:r>
              <a:rPr lang="en-US" smtClean="0"/>
              <a:t>Click to edit Master subtitle style</a:t>
            </a:r>
            <a:endParaRPr lang="en-US" dirty="0"/>
          </a:p>
        </p:txBody>
      </p:sp>
      <p:sp>
        <p:nvSpPr>
          <p:cNvPr id="12" name="Text Placeholder 11"/>
          <p:cNvSpPr>
            <a:spLocks noGrp="1"/>
          </p:cNvSpPr>
          <p:nvPr>
            <p:ph type="body" sz="quarter" idx="10"/>
          </p:nvPr>
        </p:nvSpPr>
        <p:spPr>
          <a:xfrm>
            <a:off x="373829" y="2694300"/>
            <a:ext cx="4656448" cy="1687200"/>
          </a:xfrm>
        </p:spPr>
        <p:txBody>
          <a:bodyPr/>
          <a:lstStyle>
            <a:lvl1pPr marL="0" indent="0">
              <a:spcBef>
                <a:spcPts val="0"/>
              </a:spcBef>
              <a:buNone/>
              <a:defRPr sz="2800" b="0" i="0">
                <a:solidFill>
                  <a:srgbClr val="81BC00"/>
                </a:solidFill>
                <a:latin typeface="+mj-lt"/>
                <a:cs typeface="Times New Roman" pitchFamily="18" charset="0"/>
              </a:defRPr>
            </a:lvl1pPr>
          </a:lstStyle>
          <a:p>
            <a:pPr lvl="0"/>
            <a:r>
              <a:rPr lang="en-US" smtClean="0"/>
              <a:t>Click to edit Master text styles</a:t>
            </a:r>
          </a:p>
        </p:txBody>
      </p:sp>
      <p:pic>
        <p:nvPicPr>
          <p:cNvPr id="9" name="Picture 8" descr="DEL_PRI_RGB.gif"/>
          <p:cNvPicPr>
            <a:picLocks noChangeAspect="1"/>
          </p:cNvPicPr>
          <p:nvPr userDrawn="1"/>
        </p:nvPicPr>
        <p:blipFill>
          <a:blip r:embed="rId2" cstate="print"/>
          <a:stretch>
            <a:fillRect/>
          </a:stretch>
        </p:blipFill>
        <p:spPr>
          <a:xfrm>
            <a:off x="352879" y="399576"/>
            <a:ext cx="1720800" cy="32253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Divider Slide 1">
    <p:bg>
      <p:bgPr>
        <a:solidFill>
          <a:srgbClr val="81BC00"/>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357211" y="1812925"/>
            <a:ext cx="8415313" cy="973133"/>
          </a:xfrm>
        </p:spPr>
        <p:txBody>
          <a:bodyPr anchor="t">
            <a:noAutofit/>
          </a:bodyPr>
          <a:lstStyle>
            <a:lvl1pPr algn="l">
              <a:defRPr sz="6000" b="0" cap="none" baseline="0">
                <a:solidFill>
                  <a:schemeClr val="accent1"/>
                </a:solidFill>
              </a:defRPr>
            </a:lvl1pPr>
          </a:lstStyle>
          <a:p>
            <a:r>
              <a:rPr lang="en-US" smtClean="0"/>
              <a:t>Click to edit Master title style</a:t>
            </a:r>
            <a:endParaRPr lang="en-GB" dirty="0"/>
          </a:p>
        </p:txBody>
      </p:sp>
      <p:sp>
        <p:nvSpPr>
          <p:cNvPr id="8" name="Text Placeholder 5"/>
          <p:cNvSpPr>
            <a:spLocks noGrp="1"/>
          </p:cNvSpPr>
          <p:nvPr>
            <p:ph type="body" sz="quarter" idx="11"/>
          </p:nvPr>
        </p:nvSpPr>
        <p:spPr>
          <a:xfrm>
            <a:off x="357188" y="2787770"/>
            <a:ext cx="8429654" cy="3200080"/>
          </a:xfrm>
        </p:spPr>
        <p:txBody>
          <a:bodyPr>
            <a:noAutofit/>
          </a:bodyPr>
          <a:lstStyle>
            <a:lvl1pPr marL="0" indent="0">
              <a:buNone/>
              <a:defRPr sz="6000">
                <a:solidFill>
                  <a:schemeClr val="bg1"/>
                </a:solidFill>
              </a:defRPr>
            </a:lvl1pPr>
          </a:lstStyle>
          <a:p>
            <a:pPr lvl="0"/>
            <a:r>
              <a:rPr lang="en-US" smtClean="0"/>
              <a:t>Click to edit Master text styles</a:t>
            </a:r>
          </a:p>
        </p:txBody>
      </p:sp>
      <p:sp>
        <p:nvSpPr>
          <p:cNvPr id="7" name="Text Box 6"/>
          <p:cNvSpPr txBox="1">
            <a:spLocks noChangeArrowheads="1"/>
          </p:cNvSpPr>
          <p:nvPr userDrawn="1"/>
        </p:nvSpPr>
        <p:spPr bwMode="auto">
          <a:xfrm>
            <a:off x="358775" y="6445046"/>
            <a:ext cx="2460625" cy="15875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defPPr>
              <a:defRPr lang="en-US"/>
            </a:defPPr>
            <a:lvl1pPr>
              <a:defRPr sz="800">
                <a:solidFill>
                  <a:srgbClr val="8C8C8C"/>
                </a:solidFill>
                <a:cs typeface="+mn-cs"/>
              </a:defRPr>
            </a:lvl1pPr>
          </a:lstStyle>
          <a:p>
            <a:pPr lvl="0"/>
            <a:r>
              <a:rPr lang="en-US" dirty="0">
                <a:solidFill>
                  <a:schemeClr val="bg2"/>
                </a:solidFill>
              </a:rPr>
              <a:t>©</a:t>
            </a:r>
            <a:r>
              <a:rPr lang="cs-CZ" dirty="0">
                <a:solidFill>
                  <a:schemeClr val="bg2"/>
                </a:solidFill>
              </a:rPr>
              <a:t> </a:t>
            </a:r>
            <a:r>
              <a:rPr lang="cs-CZ" dirty="0" smtClean="0">
                <a:solidFill>
                  <a:schemeClr val="bg2"/>
                </a:solidFill>
              </a:rPr>
              <a:t>2014 </a:t>
            </a:r>
            <a:r>
              <a:rPr lang="en-US" dirty="0">
                <a:solidFill>
                  <a:schemeClr val="bg2"/>
                </a:solidFill>
              </a:rPr>
              <a:t>Deloitte </a:t>
            </a:r>
            <a:r>
              <a:rPr lang="cs-CZ" dirty="0">
                <a:solidFill>
                  <a:schemeClr val="bg2"/>
                </a:solidFill>
              </a:rPr>
              <a:t>Česká republika</a:t>
            </a:r>
            <a:r>
              <a:rPr lang="en-US" dirty="0">
                <a:solidFill>
                  <a:schemeClr val="bg2"/>
                </a:solidFill>
              </a:rPr>
              <a:t> </a:t>
            </a:r>
          </a:p>
        </p:txBody>
      </p:sp>
      <p:sp>
        <p:nvSpPr>
          <p:cNvPr id="9" name="Rectangle 4"/>
          <p:cNvSpPr>
            <a:spLocks noChangeArrowheads="1"/>
          </p:cNvSpPr>
          <p:nvPr userDrawn="1"/>
        </p:nvSpPr>
        <p:spPr bwMode="auto">
          <a:xfrm>
            <a:off x="7005638" y="6406946"/>
            <a:ext cx="1905000" cy="2520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lgn="r">
              <a:buClrTx/>
              <a:buFontTx/>
              <a:buNone/>
            </a:pPr>
            <a:fld id="{C05F13E1-2D2F-4C3C-A987-B135AF9A096C}" type="slidenum">
              <a:rPr lang="en-US" sz="800">
                <a:solidFill>
                  <a:schemeClr val="bg1"/>
                </a:solidFill>
                <a:cs typeface="+mn-cs"/>
              </a:rPr>
              <a:pPr lvl="0" algn="r">
                <a:buClrTx/>
                <a:buFontTx/>
                <a:buNone/>
              </a:pPr>
              <a:t>‹#›</a:t>
            </a:fld>
            <a:endParaRPr lang="en-US" sz="800" dirty="0">
              <a:solidFill>
                <a:schemeClr val="bg1"/>
              </a:solidFill>
              <a:cs typeface="+mn-cs"/>
            </a:endParaRPr>
          </a:p>
        </p:txBody>
      </p:sp>
    </p:spTree>
    <p:extLst>
      <p:ext uri="{BB962C8B-B14F-4D97-AF65-F5344CB8AC3E}">
        <p14:creationId xmlns:p14="http://schemas.microsoft.com/office/powerpoint/2010/main" val="2325902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Slide 3">
    <p:bg>
      <p:bgPr>
        <a:solidFill>
          <a:schemeClr val="accent1"/>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357211" y="1812925"/>
            <a:ext cx="8415313" cy="973133"/>
          </a:xfrm>
        </p:spPr>
        <p:txBody>
          <a:bodyPr anchor="t">
            <a:noAutofit/>
          </a:bodyPr>
          <a:lstStyle>
            <a:lvl1pPr algn="l">
              <a:defRPr sz="6000" b="0" cap="none" baseline="0">
                <a:solidFill>
                  <a:schemeClr val="accent3"/>
                </a:solidFill>
              </a:defRPr>
            </a:lvl1pPr>
          </a:lstStyle>
          <a:p>
            <a:r>
              <a:rPr lang="en-US" smtClean="0"/>
              <a:t>Click to edit Master title style</a:t>
            </a:r>
            <a:endParaRPr lang="en-GB" dirty="0"/>
          </a:p>
        </p:txBody>
      </p:sp>
      <p:sp>
        <p:nvSpPr>
          <p:cNvPr id="8" name="Text Placeholder 5"/>
          <p:cNvSpPr>
            <a:spLocks noGrp="1"/>
          </p:cNvSpPr>
          <p:nvPr>
            <p:ph type="body" sz="quarter" idx="11"/>
          </p:nvPr>
        </p:nvSpPr>
        <p:spPr>
          <a:xfrm>
            <a:off x="357188" y="2787770"/>
            <a:ext cx="8429654" cy="3200080"/>
          </a:xfrm>
        </p:spPr>
        <p:txBody>
          <a:bodyPr>
            <a:noAutofit/>
          </a:bodyPr>
          <a:lstStyle>
            <a:lvl1pPr marL="0" indent="0">
              <a:buNone/>
              <a:defRPr sz="6000">
                <a:solidFill>
                  <a:schemeClr val="bg1"/>
                </a:solidFill>
              </a:defRPr>
            </a:lvl1pPr>
          </a:lstStyle>
          <a:p>
            <a:pPr lvl="0"/>
            <a:r>
              <a:rPr lang="en-US" smtClean="0"/>
              <a:t>Click to edit Master text styles</a:t>
            </a:r>
          </a:p>
        </p:txBody>
      </p:sp>
      <p:sp>
        <p:nvSpPr>
          <p:cNvPr id="7" name="Text Box 6"/>
          <p:cNvSpPr txBox="1">
            <a:spLocks noChangeArrowheads="1"/>
          </p:cNvSpPr>
          <p:nvPr userDrawn="1"/>
        </p:nvSpPr>
        <p:spPr bwMode="auto">
          <a:xfrm>
            <a:off x="358775" y="6445046"/>
            <a:ext cx="2460625" cy="15875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defPPr>
              <a:defRPr lang="en-US"/>
            </a:defPPr>
            <a:lvl1pPr>
              <a:defRPr sz="800">
                <a:solidFill>
                  <a:srgbClr val="8C8C8C"/>
                </a:solidFill>
                <a:cs typeface="+mn-cs"/>
              </a:defRPr>
            </a:lvl1pPr>
          </a:lstStyle>
          <a:p>
            <a:pPr lvl="0"/>
            <a:r>
              <a:rPr lang="en-US" dirty="0">
                <a:solidFill>
                  <a:schemeClr val="bg2"/>
                </a:solidFill>
              </a:rPr>
              <a:t>©</a:t>
            </a:r>
            <a:r>
              <a:rPr lang="cs-CZ" dirty="0">
                <a:solidFill>
                  <a:schemeClr val="bg2"/>
                </a:solidFill>
              </a:rPr>
              <a:t> </a:t>
            </a:r>
            <a:r>
              <a:rPr lang="cs-CZ" dirty="0" smtClean="0">
                <a:solidFill>
                  <a:schemeClr val="bg2"/>
                </a:solidFill>
              </a:rPr>
              <a:t>2014 </a:t>
            </a:r>
            <a:r>
              <a:rPr lang="en-US" dirty="0">
                <a:solidFill>
                  <a:schemeClr val="bg2"/>
                </a:solidFill>
              </a:rPr>
              <a:t>Deloitte </a:t>
            </a:r>
            <a:r>
              <a:rPr lang="cs-CZ" dirty="0">
                <a:solidFill>
                  <a:schemeClr val="bg2"/>
                </a:solidFill>
              </a:rPr>
              <a:t>Česká republika</a:t>
            </a:r>
            <a:r>
              <a:rPr lang="en-US" dirty="0">
                <a:solidFill>
                  <a:schemeClr val="bg2"/>
                </a:solidFill>
              </a:rPr>
              <a:t> </a:t>
            </a:r>
          </a:p>
        </p:txBody>
      </p:sp>
      <p:sp>
        <p:nvSpPr>
          <p:cNvPr id="9" name="Rectangle 4"/>
          <p:cNvSpPr>
            <a:spLocks noChangeArrowheads="1"/>
          </p:cNvSpPr>
          <p:nvPr userDrawn="1"/>
        </p:nvSpPr>
        <p:spPr bwMode="auto">
          <a:xfrm>
            <a:off x="7005638" y="6406946"/>
            <a:ext cx="1905000" cy="2520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lgn="r">
              <a:buClrTx/>
              <a:buFontTx/>
              <a:buNone/>
            </a:pPr>
            <a:fld id="{C05F13E1-2D2F-4C3C-A987-B135AF9A096C}" type="slidenum">
              <a:rPr lang="en-US" sz="800">
                <a:solidFill>
                  <a:schemeClr val="bg1"/>
                </a:solidFill>
                <a:cs typeface="+mn-cs"/>
              </a:rPr>
              <a:pPr lvl="0" algn="r">
                <a:buClrTx/>
                <a:buFontTx/>
                <a:buNone/>
              </a:pPr>
              <a:t>‹#›</a:t>
            </a:fld>
            <a:endParaRPr lang="en-US" sz="800" dirty="0">
              <a:solidFill>
                <a:schemeClr val="bg1"/>
              </a:solidFill>
              <a:cs typeface="+mn-cs"/>
            </a:endParaRPr>
          </a:p>
        </p:txBody>
      </p:sp>
    </p:spTree>
    <p:extLst>
      <p:ext uri="{BB962C8B-B14F-4D97-AF65-F5344CB8AC3E}">
        <p14:creationId xmlns:p14="http://schemas.microsoft.com/office/powerpoint/2010/main" val="126544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Slide 2">
    <p:bg>
      <p:bgPr>
        <a:solidFill>
          <a:srgbClr val="C9DD03"/>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357211" y="1812925"/>
            <a:ext cx="8415313" cy="973133"/>
          </a:xfrm>
          <a:noFill/>
          <a:ln w="9525" algn="ctr">
            <a:noFill/>
            <a:miter lim="800000"/>
            <a:headEnd/>
            <a:tailEnd/>
          </a:ln>
        </p:spPr>
        <p:txBody>
          <a:bodyPr vert="horz" wrap="square" lIns="0" tIns="0" rIns="0" bIns="0" numCol="1" anchor="t" anchorCtr="0" compatLnSpc="1">
            <a:prstTxWarp prst="textNoShape">
              <a:avLst/>
            </a:prstTxWarp>
            <a:noAutofit/>
          </a:bodyPr>
          <a:lstStyle>
            <a:lvl1pPr>
              <a:defRPr lang="en-GB" sz="6000" cap="none" baseline="0" dirty="0">
                <a:solidFill>
                  <a:schemeClr val="accent1"/>
                </a:solidFill>
              </a:defRPr>
            </a:lvl1pPr>
          </a:lstStyle>
          <a:p>
            <a:pPr lvl="0"/>
            <a:r>
              <a:rPr lang="en-US" smtClean="0"/>
              <a:t>Click to edit Master title style</a:t>
            </a:r>
            <a:endParaRPr lang="en-GB" dirty="0"/>
          </a:p>
        </p:txBody>
      </p:sp>
      <p:sp>
        <p:nvSpPr>
          <p:cNvPr id="8" name="Text Placeholder 5"/>
          <p:cNvSpPr>
            <a:spLocks noGrp="1"/>
          </p:cNvSpPr>
          <p:nvPr>
            <p:ph type="body" sz="quarter" idx="11"/>
          </p:nvPr>
        </p:nvSpPr>
        <p:spPr>
          <a:xfrm>
            <a:off x="357188" y="2787770"/>
            <a:ext cx="8429654" cy="3200080"/>
          </a:xfrm>
        </p:spPr>
        <p:txBody>
          <a:bodyPr>
            <a:noAutofit/>
          </a:bodyPr>
          <a:lstStyle>
            <a:lvl1pPr marL="0" indent="0">
              <a:buNone/>
              <a:defRPr sz="6000">
                <a:solidFill>
                  <a:schemeClr val="bg1"/>
                </a:solidFill>
              </a:defRPr>
            </a:lvl1pPr>
          </a:lstStyle>
          <a:p>
            <a:pPr lvl="0"/>
            <a:r>
              <a:rPr lang="en-US" smtClean="0"/>
              <a:t>Click to edit Master text styles</a:t>
            </a:r>
          </a:p>
        </p:txBody>
      </p:sp>
      <p:sp>
        <p:nvSpPr>
          <p:cNvPr id="7" name="Text Box 6"/>
          <p:cNvSpPr txBox="1">
            <a:spLocks noChangeArrowheads="1"/>
          </p:cNvSpPr>
          <p:nvPr userDrawn="1"/>
        </p:nvSpPr>
        <p:spPr bwMode="auto">
          <a:xfrm>
            <a:off x="358775" y="6445046"/>
            <a:ext cx="2460625" cy="15875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defPPr>
              <a:defRPr lang="en-US"/>
            </a:defPPr>
            <a:lvl1pPr>
              <a:defRPr sz="800">
                <a:solidFill>
                  <a:srgbClr val="8C8C8C"/>
                </a:solidFill>
                <a:cs typeface="+mn-cs"/>
              </a:defRPr>
            </a:lvl1pPr>
          </a:lstStyle>
          <a:p>
            <a:pPr lvl="0"/>
            <a:r>
              <a:rPr lang="en-US" dirty="0">
                <a:solidFill>
                  <a:schemeClr val="bg2"/>
                </a:solidFill>
              </a:rPr>
              <a:t>©</a:t>
            </a:r>
            <a:r>
              <a:rPr lang="cs-CZ" dirty="0">
                <a:solidFill>
                  <a:schemeClr val="bg2"/>
                </a:solidFill>
              </a:rPr>
              <a:t> </a:t>
            </a:r>
            <a:r>
              <a:rPr lang="cs-CZ" dirty="0" smtClean="0">
                <a:solidFill>
                  <a:schemeClr val="bg2"/>
                </a:solidFill>
              </a:rPr>
              <a:t>2014 </a:t>
            </a:r>
            <a:r>
              <a:rPr lang="en-US" dirty="0">
                <a:solidFill>
                  <a:schemeClr val="bg2"/>
                </a:solidFill>
              </a:rPr>
              <a:t>Deloitte </a:t>
            </a:r>
            <a:r>
              <a:rPr lang="cs-CZ" dirty="0">
                <a:solidFill>
                  <a:schemeClr val="bg2"/>
                </a:solidFill>
              </a:rPr>
              <a:t>Česká republika</a:t>
            </a:r>
            <a:r>
              <a:rPr lang="en-US" dirty="0">
                <a:solidFill>
                  <a:schemeClr val="bg2"/>
                </a:solidFill>
              </a:rPr>
              <a:t> </a:t>
            </a:r>
          </a:p>
        </p:txBody>
      </p:sp>
      <p:sp>
        <p:nvSpPr>
          <p:cNvPr id="9" name="Rectangle 4"/>
          <p:cNvSpPr>
            <a:spLocks noChangeArrowheads="1"/>
          </p:cNvSpPr>
          <p:nvPr userDrawn="1"/>
        </p:nvSpPr>
        <p:spPr bwMode="auto">
          <a:xfrm>
            <a:off x="7005638" y="6406946"/>
            <a:ext cx="1905000" cy="2520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lgn="r">
              <a:buClrTx/>
              <a:buFontTx/>
              <a:buNone/>
            </a:pPr>
            <a:fld id="{C05F13E1-2D2F-4C3C-A987-B135AF9A096C}" type="slidenum">
              <a:rPr lang="en-US" sz="800">
                <a:solidFill>
                  <a:schemeClr val="bg1"/>
                </a:solidFill>
                <a:cs typeface="+mn-cs"/>
              </a:rPr>
              <a:pPr lvl="0" algn="r">
                <a:buClrTx/>
                <a:buFontTx/>
                <a:buNone/>
              </a:pPr>
              <a:t>‹#›</a:t>
            </a:fld>
            <a:endParaRPr lang="en-US" sz="800" dirty="0">
              <a:solidFill>
                <a:schemeClr val="bg1"/>
              </a:solidFill>
              <a:cs typeface="+mn-cs"/>
            </a:endParaRPr>
          </a:p>
        </p:txBody>
      </p:sp>
    </p:spTree>
    <p:extLst>
      <p:ext uri="{BB962C8B-B14F-4D97-AF65-F5344CB8AC3E}">
        <p14:creationId xmlns:p14="http://schemas.microsoft.com/office/powerpoint/2010/main" val="2468901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 with Image 1">
    <p:spTree>
      <p:nvGrpSpPr>
        <p:cNvPr id="1" name=""/>
        <p:cNvGrpSpPr/>
        <p:nvPr/>
      </p:nvGrpSpPr>
      <p:grpSpPr>
        <a:xfrm>
          <a:off x="0" y="0"/>
          <a:ext cx="0" cy="0"/>
          <a:chOff x="0" y="0"/>
          <a:chExt cx="0" cy="0"/>
        </a:xfrm>
      </p:grpSpPr>
      <p:sp>
        <p:nvSpPr>
          <p:cNvPr id="6" name="Title 1"/>
          <p:cNvSpPr>
            <a:spLocks noGrp="1"/>
          </p:cNvSpPr>
          <p:nvPr>
            <p:ph type="title"/>
          </p:nvPr>
        </p:nvSpPr>
        <p:spPr>
          <a:xfrm>
            <a:off x="357211" y="1812926"/>
            <a:ext cx="8415313" cy="690432"/>
          </a:xfrm>
        </p:spPr>
        <p:txBody>
          <a:bodyPr anchor="t">
            <a:noAutofit/>
          </a:bodyPr>
          <a:lstStyle>
            <a:lvl1pPr algn="l">
              <a:defRPr sz="4800" b="0" cap="none" baseline="0">
                <a:solidFill>
                  <a:srgbClr val="81BC00"/>
                </a:solidFill>
              </a:defRPr>
            </a:lvl1pPr>
          </a:lstStyle>
          <a:p>
            <a:r>
              <a:rPr lang="en-US" smtClean="0"/>
              <a:t>Click to edit Master title style</a:t>
            </a:r>
            <a:endParaRPr lang="en-GB" dirty="0"/>
          </a:p>
        </p:txBody>
      </p:sp>
      <p:sp>
        <p:nvSpPr>
          <p:cNvPr id="8" name="Text Placeholder 5"/>
          <p:cNvSpPr>
            <a:spLocks noGrp="1"/>
          </p:cNvSpPr>
          <p:nvPr>
            <p:ph type="body" sz="quarter" idx="11"/>
          </p:nvPr>
        </p:nvSpPr>
        <p:spPr>
          <a:xfrm>
            <a:off x="357188" y="2517950"/>
            <a:ext cx="8429654" cy="3200080"/>
          </a:xfrm>
        </p:spPr>
        <p:txBody>
          <a:bodyPr>
            <a:noAutofit/>
          </a:bodyPr>
          <a:lstStyle>
            <a:lvl1pPr marL="0" indent="0">
              <a:buNone/>
              <a:defRPr sz="4800">
                <a:solidFill>
                  <a:srgbClr val="575757"/>
                </a:solidFill>
              </a:defRPr>
            </a:lvl1pPr>
          </a:lstStyle>
          <a:p>
            <a:pPr lvl="0"/>
            <a:r>
              <a:rPr lang="en-US" smtClean="0"/>
              <a:t>Click to edit Master text styles</a:t>
            </a:r>
          </a:p>
        </p:txBody>
      </p:sp>
    </p:spTree>
    <p:extLst>
      <p:ext uri="{BB962C8B-B14F-4D97-AF65-F5344CB8AC3E}">
        <p14:creationId xmlns:p14="http://schemas.microsoft.com/office/powerpoint/2010/main" val="403489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Slide with Image 2">
    <p:spTree>
      <p:nvGrpSpPr>
        <p:cNvPr id="1" name=""/>
        <p:cNvGrpSpPr/>
        <p:nvPr/>
      </p:nvGrpSpPr>
      <p:grpSpPr>
        <a:xfrm>
          <a:off x="0" y="0"/>
          <a:ext cx="0" cy="0"/>
          <a:chOff x="0" y="0"/>
          <a:chExt cx="0" cy="0"/>
        </a:xfrm>
      </p:grpSpPr>
      <p:sp>
        <p:nvSpPr>
          <p:cNvPr id="6" name="Title 1"/>
          <p:cNvSpPr>
            <a:spLocks noGrp="1"/>
          </p:cNvSpPr>
          <p:nvPr>
            <p:ph type="title"/>
          </p:nvPr>
        </p:nvSpPr>
        <p:spPr>
          <a:xfrm>
            <a:off x="357211" y="1812926"/>
            <a:ext cx="2771034" cy="465579"/>
          </a:xfrm>
        </p:spPr>
        <p:txBody>
          <a:bodyPr anchor="t">
            <a:noAutofit/>
          </a:bodyPr>
          <a:lstStyle>
            <a:lvl1pPr algn="l">
              <a:defRPr sz="3600" b="0" cap="none" baseline="0">
                <a:solidFill>
                  <a:srgbClr val="81BC00"/>
                </a:solidFill>
              </a:defRPr>
            </a:lvl1pPr>
          </a:lstStyle>
          <a:p>
            <a:r>
              <a:rPr lang="en-US" smtClean="0"/>
              <a:t>Click to edit Master title style</a:t>
            </a:r>
            <a:endParaRPr lang="en-GB" dirty="0"/>
          </a:p>
        </p:txBody>
      </p:sp>
      <p:sp>
        <p:nvSpPr>
          <p:cNvPr id="8" name="Text Placeholder 5"/>
          <p:cNvSpPr>
            <a:spLocks noGrp="1"/>
          </p:cNvSpPr>
          <p:nvPr>
            <p:ph type="body" sz="quarter" idx="11"/>
          </p:nvPr>
        </p:nvSpPr>
        <p:spPr>
          <a:xfrm>
            <a:off x="357187" y="2278110"/>
            <a:ext cx="2775757" cy="3200080"/>
          </a:xfrm>
        </p:spPr>
        <p:txBody>
          <a:bodyPr>
            <a:noAutofit/>
          </a:bodyPr>
          <a:lstStyle>
            <a:lvl1pPr marL="0" indent="0">
              <a:buNone/>
              <a:defRPr sz="3600">
                <a:solidFill>
                  <a:srgbClr val="575757"/>
                </a:solidFill>
              </a:defRPr>
            </a:lvl1pPr>
          </a:lstStyle>
          <a:p>
            <a:pPr lvl="0"/>
            <a:r>
              <a:rPr lang="en-US" smtClean="0"/>
              <a:t>Click to edit Master text styles</a:t>
            </a:r>
          </a:p>
        </p:txBody>
      </p:sp>
    </p:spTree>
    <p:extLst>
      <p:ext uri="{BB962C8B-B14F-4D97-AF65-F5344CB8AC3E}">
        <p14:creationId xmlns:p14="http://schemas.microsoft.com/office/powerpoint/2010/main" val="1589276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x and Background Imag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47613" y="718983"/>
            <a:ext cx="4579023" cy="936000"/>
          </a:xfrm>
        </p:spPr>
        <p:txBody>
          <a:bodyPr/>
          <a:lstStyle>
            <a:lvl1pPr marL="0" indent="0">
              <a:buNone/>
              <a:defRPr sz="30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7613" y="1710944"/>
            <a:ext cx="4579023" cy="4555422"/>
          </a:xfrm>
        </p:spPr>
        <p:txBody>
          <a:bodyPr/>
          <a:lstStyle>
            <a:lvl1pPr>
              <a:buClr>
                <a:srgbClr val="313131"/>
              </a:buClr>
              <a:defRPr sz="1800">
                <a:solidFill>
                  <a:srgbClr val="313131"/>
                </a:solidFill>
              </a:defRPr>
            </a:lvl1pPr>
            <a:lvl2pPr>
              <a:buClr>
                <a:srgbClr val="313131"/>
              </a:buClr>
              <a:defRPr sz="1600">
                <a:solidFill>
                  <a:srgbClr val="313131"/>
                </a:solidFill>
              </a:defRPr>
            </a:lvl2pPr>
            <a:lvl3pPr>
              <a:buClr>
                <a:srgbClr val="313131"/>
              </a:buClr>
              <a:defRPr sz="1400">
                <a:solidFill>
                  <a:srgbClr val="313131"/>
                </a:solidFill>
              </a:defRPr>
            </a:lvl3pPr>
            <a:lvl4pPr>
              <a:buClr>
                <a:srgbClr val="313131"/>
              </a:buClr>
              <a:defRPr sz="1200">
                <a:solidFill>
                  <a:srgbClr val="313131"/>
                </a:solidFill>
              </a:defRPr>
            </a:lvl4pPr>
            <a:lvl5pPr>
              <a:buClr>
                <a:srgbClr val="313131"/>
              </a:buClr>
              <a:buFont typeface="Arial" pitchFamily="34" charset="0"/>
              <a:buChar char="•"/>
              <a:defRPr sz="1100">
                <a:solidFill>
                  <a:srgbClr val="31313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099201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5571" y="350113"/>
            <a:ext cx="8422670" cy="630202"/>
          </a:xfrm>
        </p:spPr>
        <p:txBody>
          <a:bodyPr/>
          <a:lstStyle/>
          <a:p>
            <a:r>
              <a:rPr lang="en-US" smtClean="0"/>
              <a:t>Click to edit Master title style</a:t>
            </a:r>
            <a:endParaRPr lang="fr-FR"/>
          </a:p>
        </p:txBody>
      </p:sp>
      <p:sp>
        <p:nvSpPr>
          <p:cNvPr id="3" name="Slide Number Placeholder 2"/>
          <p:cNvSpPr>
            <a:spLocks noGrp="1"/>
          </p:cNvSpPr>
          <p:nvPr>
            <p:ph type="sldNum" sz="quarter" idx="10"/>
          </p:nvPr>
        </p:nvSpPr>
        <p:spPr>
          <a:xfrm>
            <a:off x="415571" y="6554102"/>
            <a:ext cx="282819" cy="144247"/>
          </a:xfrm>
          <a:prstGeom prst="rect">
            <a:avLst/>
          </a:prstGeom>
        </p:spPr>
        <p:txBody>
          <a:bodyPr/>
          <a:lstStyle/>
          <a:p>
            <a:fld id="{ADBB5B7E-4A36-4DEA-8D3A-A9CBA73BAF4C}" type="slidenum">
              <a:rPr lang="fr-FR" noProof="0" smtClean="0"/>
              <a:pPr/>
              <a:t>‹#›</a:t>
            </a:fld>
            <a:endParaRPr lang="fr-FR" noProof="0" dirty="0"/>
          </a:p>
        </p:txBody>
      </p:sp>
      <p:sp>
        <p:nvSpPr>
          <p:cNvPr id="4" name="Footer Placeholder 3"/>
          <p:cNvSpPr>
            <a:spLocks noGrp="1"/>
          </p:cNvSpPr>
          <p:nvPr>
            <p:ph type="ftr" sz="quarter" idx="11"/>
          </p:nvPr>
        </p:nvSpPr>
        <p:spPr>
          <a:xfrm>
            <a:off x="771981" y="6554102"/>
            <a:ext cx="4317318" cy="144247"/>
          </a:xfrm>
          <a:prstGeom prst="rect">
            <a:avLst/>
          </a:prstGeom>
        </p:spPr>
        <p:txBody>
          <a:bodyPr/>
          <a:lstStyle/>
          <a:p>
            <a:endParaRPr lang="fr-FR" dirty="0" smtClean="0"/>
          </a:p>
        </p:txBody>
      </p:sp>
      <p:sp>
        <p:nvSpPr>
          <p:cNvPr id="9" name="Content Placeholder 8"/>
          <p:cNvSpPr>
            <a:spLocks noGrp="1"/>
          </p:cNvSpPr>
          <p:nvPr>
            <p:ph sz="quarter" idx="13"/>
          </p:nvPr>
        </p:nvSpPr>
        <p:spPr>
          <a:xfrm>
            <a:off x="415571" y="1285200"/>
            <a:ext cx="8424000" cy="514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dirty="0"/>
          </a:p>
        </p:txBody>
      </p:sp>
    </p:spTree>
    <p:extLst>
      <p:ext uri="{BB962C8B-B14F-4D97-AF65-F5344CB8AC3E}">
        <p14:creationId xmlns:p14="http://schemas.microsoft.com/office/powerpoint/2010/main" val="142177855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357378" name="Rectangle 2"/>
          <p:cNvSpPr>
            <a:spLocks noGrp="1" noChangeArrowheads="1"/>
          </p:cNvSpPr>
          <p:nvPr>
            <p:ph type="ctrTitle" sz="quarter"/>
          </p:nvPr>
        </p:nvSpPr>
        <p:spPr>
          <a:xfrm>
            <a:off x="373828" y="1830387"/>
            <a:ext cx="4649311" cy="815795"/>
          </a:xfrm>
        </p:spPr>
        <p:txBody>
          <a:bodyPr/>
          <a:lstStyle>
            <a:lvl1pPr>
              <a:lnSpc>
                <a:spcPct val="100000"/>
              </a:lnSpc>
              <a:defRPr lang="en-US" sz="2800" kern="1200" dirty="0">
                <a:solidFill>
                  <a:srgbClr val="002776"/>
                </a:solidFill>
                <a:latin typeface="+mj-lt"/>
                <a:ea typeface="+mj-ea"/>
                <a:cs typeface="+mj-cs"/>
              </a:defRPr>
            </a:lvl1pPr>
          </a:lstStyle>
          <a:p>
            <a:r>
              <a:rPr lang="en-US" smtClean="0"/>
              <a:t>Click to edit Master title style</a:t>
            </a:r>
            <a:endParaRPr lang="en-US" dirty="0"/>
          </a:p>
        </p:txBody>
      </p:sp>
      <p:sp>
        <p:nvSpPr>
          <p:cNvPr id="357379" name="Rectangle 3"/>
          <p:cNvSpPr>
            <a:spLocks noGrp="1" noChangeArrowheads="1"/>
          </p:cNvSpPr>
          <p:nvPr>
            <p:ph type="subTitle" sz="quarter" idx="1"/>
          </p:nvPr>
        </p:nvSpPr>
        <p:spPr>
          <a:xfrm>
            <a:off x="375199" y="4402327"/>
            <a:ext cx="4673452" cy="986825"/>
          </a:xfrm>
          <a:ln algn="ctr"/>
        </p:spPr>
        <p:txBody>
          <a:bodyPr/>
          <a:lstStyle>
            <a:lvl1pPr marL="0" indent="0" eaLnBrk="0" hangingPunct="0">
              <a:spcBef>
                <a:spcPts val="600"/>
              </a:spcBef>
              <a:buClr>
                <a:schemeClr val="bg1"/>
              </a:buClr>
              <a:buFontTx/>
              <a:buNone/>
              <a:defRPr sz="1400" baseline="0">
                <a:solidFill>
                  <a:srgbClr val="575757"/>
                </a:solidFill>
              </a:defRPr>
            </a:lvl1pPr>
          </a:lstStyle>
          <a:p>
            <a:r>
              <a:rPr lang="en-US" smtClean="0"/>
              <a:t>Click to edit Master subtitle style</a:t>
            </a:r>
            <a:endParaRPr lang="en-US" dirty="0"/>
          </a:p>
        </p:txBody>
      </p:sp>
      <p:sp>
        <p:nvSpPr>
          <p:cNvPr id="12" name="Text Placeholder 11"/>
          <p:cNvSpPr>
            <a:spLocks noGrp="1"/>
          </p:cNvSpPr>
          <p:nvPr>
            <p:ph type="body" sz="quarter" idx="10"/>
          </p:nvPr>
        </p:nvSpPr>
        <p:spPr>
          <a:xfrm>
            <a:off x="373829" y="2694300"/>
            <a:ext cx="4656448" cy="1687200"/>
          </a:xfrm>
        </p:spPr>
        <p:txBody>
          <a:bodyPr/>
          <a:lstStyle>
            <a:lvl1pPr marL="0" indent="0">
              <a:spcBef>
                <a:spcPts val="0"/>
              </a:spcBef>
              <a:buNone/>
              <a:defRPr sz="2800" b="0" i="0">
                <a:solidFill>
                  <a:srgbClr val="81BC00"/>
                </a:solidFill>
                <a:latin typeface="+mj-lt"/>
                <a:cs typeface="Times New Roman" pitchFamily="18" charset="0"/>
              </a:defRPr>
            </a:lvl1pPr>
          </a:lstStyle>
          <a:p>
            <a:pPr lvl="0"/>
            <a:r>
              <a:rPr lang="en-US" smtClean="0"/>
              <a:t>Click to edit Master text styles</a:t>
            </a:r>
          </a:p>
        </p:txBody>
      </p:sp>
      <p:pic>
        <p:nvPicPr>
          <p:cNvPr id="9" name="Picture 8" descr="DEL_PRI_RGB.gif"/>
          <p:cNvPicPr>
            <a:picLocks noChangeAspect="1"/>
          </p:cNvPicPr>
          <p:nvPr userDrawn="1"/>
        </p:nvPicPr>
        <p:blipFill>
          <a:blip r:embed="rId2" cstate="print"/>
          <a:stretch>
            <a:fillRect/>
          </a:stretch>
        </p:blipFill>
        <p:spPr>
          <a:xfrm>
            <a:off x="352879" y="399576"/>
            <a:ext cx="1720800" cy="322531"/>
          </a:xfrm>
          <a:prstGeom prst="rect">
            <a:avLst/>
          </a:prstGeom>
        </p:spPr>
      </p:pic>
    </p:spTree>
    <p:extLst>
      <p:ext uri="{BB962C8B-B14F-4D97-AF65-F5344CB8AC3E}">
        <p14:creationId xmlns:p14="http://schemas.microsoft.com/office/powerpoint/2010/main" val="3720160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1"/>
        </a:solidFill>
        <a:effectLst/>
      </p:bgPr>
    </p:bg>
    <p:spTree>
      <p:nvGrpSpPr>
        <p:cNvPr id="1" name=""/>
        <p:cNvGrpSpPr/>
        <p:nvPr/>
      </p:nvGrpSpPr>
      <p:grpSpPr>
        <a:xfrm>
          <a:off x="0" y="0"/>
          <a:ext cx="0" cy="0"/>
          <a:chOff x="0" y="0"/>
          <a:chExt cx="0" cy="0"/>
        </a:xfrm>
      </p:grpSpPr>
      <p:sp>
        <p:nvSpPr>
          <p:cNvPr id="357378" name="Rectangle 2"/>
          <p:cNvSpPr>
            <a:spLocks noGrp="1" noChangeArrowheads="1"/>
          </p:cNvSpPr>
          <p:nvPr>
            <p:ph type="ctrTitle" sz="quarter"/>
          </p:nvPr>
        </p:nvSpPr>
        <p:spPr>
          <a:xfrm>
            <a:off x="373827" y="1830387"/>
            <a:ext cx="2831149" cy="815795"/>
          </a:xfrm>
        </p:spPr>
        <p:txBody>
          <a:bodyPr/>
          <a:lstStyle>
            <a:lvl1pPr>
              <a:lnSpc>
                <a:spcPct val="100000"/>
              </a:lnSpc>
              <a:defRPr lang="en-US" sz="2800" kern="1200" dirty="0">
                <a:solidFill>
                  <a:srgbClr val="002776"/>
                </a:solidFill>
                <a:latin typeface="+mj-lt"/>
                <a:ea typeface="+mj-ea"/>
                <a:cs typeface="+mj-cs"/>
              </a:defRPr>
            </a:lvl1pPr>
          </a:lstStyle>
          <a:p>
            <a:r>
              <a:rPr lang="en-US" smtClean="0"/>
              <a:t>Click to edit Master title style</a:t>
            </a:r>
            <a:endParaRPr lang="en-US" dirty="0"/>
          </a:p>
        </p:txBody>
      </p:sp>
      <p:sp>
        <p:nvSpPr>
          <p:cNvPr id="357379" name="Rectangle 3"/>
          <p:cNvSpPr>
            <a:spLocks noGrp="1" noChangeArrowheads="1"/>
          </p:cNvSpPr>
          <p:nvPr>
            <p:ph type="subTitle" sz="quarter" idx="1"/>
          </p:nvPr>
        </p:nvSpPr>
        <p:spPr>
          <a:xfrm>
            <a:off x="375199" y="4419497"/>
            <a:ext cx="2845850" cy="1036915"/>
          </a:xfrm>
          <a:ln algn="ctr"/>
        </p:spPr>
        <p:txBody>
          <a:bodyPr/>
          <a:lstStyle>
            <a:lvl1pPr marL="0" indent="0" eaLnBrk="0" hangingPunct="0">
              <a:spcBef>
                <a:spcPts val="600"/>
              </a:spcBef>
              <a:buClr>
                <a:schemeClr val="bg1"/>
              </a:buClr>
              <a:buFontTx/>
              <a:buNone/>
              <a:defRPr sz="1400" baseline="0">
                <a:solidFill>
                  <a:srgbClr val="575757"/>
                </a:solidFill>
              </a:defRPr>
            </a:lvl1pPr>
          </a:lstStyle>
          <a:p>
            <a:r>
              <a:rPr lang="en-US" smtClean="0"/>
              <a:t>Click to edit Master subtitle style</a:t>
            </a:r>
            <a:endParaRPr lang="en-US" dirty="0"/>
          </a:p>
        </p:txBody>
      </p:sp>
      <p:sp>
        <p:nvSpPr>
          <p:cNvPr id="12" name="Text Placeholder 11"/>
          <p:cNvSpPr>
            <a:spLocks noGrp="1"/>
          </p:cNvSpPr>
          <p:nvPr>
            <p:ph type="body" sz="quarter" idx="10"/>
          </p:nvPr>
        </p:nvSpPr>
        <p:spPr>
          <a:xfrm>
            <a:off x="373829" y="2732401"/>
            <a:ext cx="2835496" cy="1674708"/>
          </a:xfrm>
        </p:spPr>
        <p:txBody>
          <a:bodyPr/>
          <a:lstStyle>
            <a:lvl1pPr marL="0" indent="0">
              <a:spcBef>
                <a:spcPts val="0"/>
              </a:spcBef>
              <a:buNone/>
              <a:defRPr sz="2800" b="0" i="0">
                <a:solidFill>
                  <a:srgbClr val="81BC00"/>
                </a:solidFill>
                <a:latin typeface="+mj-lt"/>
                <a:cs typeface="Times New Roman" pitchFamily="18" charset="0"/>
              </a:defRPr>
            </a:lvl1pPr>
          </a:lstStyle>
          <a:p>
            <a:pPr lvl="0"/>
            <a:r>
              <a:rPr lang="en-US" smtClean="0"/>
              <a:t>Click to edit Master text styles</a:t>
            </a:r>
          </a:p>
        </p:txBody>
      </p:sp>
      <p:pic>
        <p:nvPicPr>
          <p:cNvPr id="9" name="Picture 8" descr="DEL_PRI_RGB.gif"/>
          <p:cNvPicPr>
            <a:picLocks noChangeAspect="1"/>
          </p:cNvPicPr>
          <p:nvPr userDrawn="1"/>
        </p:nvPicPr>
        <p:blipFill>
          <a:blip r:embed="rId2" cstate="print"/>
          <a:stretch>
            <a:fillRect/>
          </a:stretch>
        </p:blipFill>
        <p:spPr>
          <a:xfrm>
            <a:off x="352879" y="399576"/>
            <a:ext cx="1720800" cy="322531"/>
          </a:xfrm>
          <a:prstGeom prst="rect">
            <a:avLst/>
          </a:prstGeom>
        </p:spPr>
      </p:pic>
    </p:spTree>
    <p:extLst>
      <p:ext uri="{BB962C8B-B14F-4D97-AF65-F5344CB8AC3E}">
        <p14:creationId xmlns:p14="http://schemas.microsoft.com/office/powerpoint/2010/main" val="344725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lide 3">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345621" y="0"/>
            <a:ext cx="5440825" cy="3143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7378" name="Rectangle 2"/>
          <p:cNvSpPr>
            <a:spLocks noGrp="1" noChangeArrowheads="1"/>
          </p:cNvSpPr>
          <p:nvPr>
            <p:ph type="ctrTitle" sz="quarter"/>
          </p:nvPr>
        </p:nvSpPr>
        <p:spPr>
          <a:xfrm>
            <a:off x="632908" y="1080887"/>
            <a:ext cx="4949109" cy="815795"/>
          </a:xfrm>
        </p:spPr>
        <p:txBody>
          <a:bodyPr/>
          <a:lstStyle>
            <a:lvl1pPr>
              <a:lnSpc>
                <a:spcPct val="100000"/>
              </a:lnSpc>
              <a:defRPr lang="en-US" sz="2800" kern="1200" dirty="0">
                <a:solidFill>
                  <a:srgbClr val="002776"/>
                </a:solidFill>
                <a:latin typeface="+mj-lt"/>
                <a:ea typeface="+mj-ea"/>
                <a:cs typeface="+mj-cs"/>
              </a:defRPr>
            </a:lvl1pPr>
          </a:lstStyle>
          <a:p>
            <a:r>
              <a:rPr lang="en-US" smtClean="0"/>
              <a:t>Click to edit Master title style</a:t>
            </a:r>
            <a:endParaRPr lang="en-US" dirty="0"/>
          </a:p>
        </p:txBody>
      </p:sp>
      <p:sp>
        <p:nvSpPr>
          <p:cNvPr id="357379" name="Rectangle 3"/>
          <p:cNvSpPr>
            <a:spLocks noGrp="1" noChangeArrowheads="1"/>
          </p:cNvSpPr>
          <p:nvPr>
            <p:ph type="subTitle" sz="quarter" idx="1"/>
          </p:nvPr>
        </p:nvSpPr>
        <p:spPr>
          <a:xfrm>
            <a:off x="634279" y="2680658"/>
            <a:ext cx="4953722" cy="362345"/>
          </a:xfrm>
          <a:ln algn="ctr"/>
        </p:spPr>
        <p:txBody>
          <a:bodyPr/>
          <a:lstStyle>
            <a:lvl1pPr marL="0" indent="0" eaLnBrk="0" hangingPunct="0">
              <a:spcBef>
                <a:spcPts val="600"/>
              </a:spcBef>
              <a:buClr>
                <a:schemeClr val="bg1"/>
              </a:buClr>
              <a:buFontTx/>
              <a:buNone/>
              <a:defRPr sz="1400" baseline="0">
                <a:solidFill>
                  <a:srgbClr val="575757"/>
                </a:solidFill>
              </a:defRPr>
            </a:lvl1pPr>
          </a:lstStyle>
          <a:p>
            <a:r>
              <a:rPr lang="en-US" smtClean="0"/>
              <a:t>Click to edit Master subtitle style</a:t>
            </a:r>
            <a:endParaRPr lang="en-US" dirty="0"/>
          </a:p>
        </p:txBody>
      </p:sp>
      <p:sp>
        <p:nvSpPr>
          <p:cNvPr id="12" name="Text Placeholder 11"/>
          <p:cNvSpPr>
            <a:spLocks noGrp="1"/>
          </p:cNvSpPr>
          <p:nvPr>
            <p:ph type="body" sz="quarter" idx="10"/>
          </p:nvPr>
        </p:nvSpPr>
        <p:spPr>
          <a:xfrm>
            <a:off x="632909" y="1982900"/>
            <a:ext cx="4956707" cy="685349"/>
          </a:xfrm>
        </p:spPr>
        <p:txBody>
          <a:bodyPr/>
          <a:lstStyle>
            <a:lvl1pPr marL="0" indent="0">
              <a:spcBef>
                <a:spcPts val="0"/>
              </a:spcBef>
              <a:buNone/>
              <a:defRPr sz="2800" b="0" i="0">
                <a:solidFill>
                  <a:srgbClr val="81BC00"/>
                </a:solidFill>
                <a:latin typeface="+mj-lt"/>
                <a:cs typeface="Times New Roman" pitchFamily="18" charset="0"/>
              </a:defRPr>
            </a:lvl1pPr>
          </a:lstStyle>
          <a:p>
            <a:pPr lvl="0"/>
            <a:r>
              <a:rPr lang="en-US" smtClean="0"/>
              <a:t>Click to edit Master text styles</a:t>
            </a:r>
          </a:p>
        </p:txBody>
      </p:sp>
      <p:pic>
        <p:nvPicPr>
          <p:cNvPr id="9" name="Picture 8" descr="DEL_PRI_RGB.gif"/>
          <p:cNvPicPr>
            <a:picLocks noChangeAspect="1"/>
          </p:cNvPicPr>
          <p:nvPr userDrawn="1"/>
        </p:nvPicPr>
        <p:blipFill>
          <a:blip r:embed="rId2" cstate="print"/>
          <a:stretch>
            <a:fillRect/>
          </a:stretch>
        </p:blipFill>
        <p:spPr>
          <a:xfrm>
            <a:off x="611959" y="399576"/>
            <a:ext cx="1720800" cy="322531"/>
          </a:xfrm>
          <a:prstGeom prst="rect">
            <a:avLst/>
          </a:prstGeom>
        </p:spPr>
      </p:pic>
    </p:spTree>
    <p:extLst>
      <p:ext uri="{BB962C8B-B14F-4D97-AF65-F5344CB8AC3E}">
        <p14:creationId xmlns:p14="http://schemas.microsoft.com/office/powerpoint/2010/main" val="2596731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1"/>
        </a:solidFill>
        <a:effectLst/>
      </p:bgPr>
    </p:bg>
    <p:spTree>
      <p:nvGrpSpPr>
        <p:cNvPr id="1" name=""/>
        <p:cNvGrpSpPr/>
        <p:nvPr/>
      </p:nvGrpSpPr>
      <p:grpSpPr>
        <a:xfrm>
          <a:off x="0" y="0"/>
          <a:ext cx="0" cy="0"/>
          <a:chOff x="0" y="0"/>
          <a:chExt cx="0" cy="0"/>
        </a:xfrm>
      </p:grpSpPr>
      <p:sp>
        <p:nvSpPr>
          <p:cNvPr id="357378" name="Rectangle 2"/>
          <p:cNvSpPr>
            <a:spLocks noGrp="1" noChangeArrowheads="1"/>
          </p:cNvSpPr>
          <p:nvPr>
            <p:ph type="ctrTitle" sz="quarter"/>
          </p:nvPr>
        </p:nvSpPr>
        <p:spPr>
          <a:xfrm>
            <a:off x="373827" y="1830387"/>
            <a:ext cx="2831149" cy="815795"/>
          </a:xfrm>
        </p:spPr>
        <p:txBody>
          <a:bodyPr/>
          <a:lstStyle>
            <a:lvl1pPr>
              <a:lnSpc>
                <a:spcPct val="100000"/>
              </a:lnSpc>
              <a:defRPr lang="en-US" sz="2800" kern="1200" dirty="0">
                <a:solidFill>
                  <a:srgbClr val="002776"/>
                </a:solidFill>
                <a:latin typeface="+mj-lt"/>
                <a:ea typeface="+mj-ea"/>
                <a:cs typeface="+mj-cs"/>
              </a:defRPr>
            </a:lvl1pPr>
          </a:lstStyle>
          <a:p>
            <a:r>
              <a:rPr lang="en-US" smtClean="0"/>
              <a:t>Click to edit Master title style</a:t>
            </a:r>
            <a:endParaRPr lang="en-US" dirty="0"/>
          </a:p>
        </p:txBody>
      </p:sp>
      <p:sp>
        <p:nvSpPr>
          <p:cNvPr id="357379" name="Rectangle 3"/>
          <p:cNvSpPr>
            <a:spLocks noGrp="1" noChangeArrowheads="1"/>
          </p:cNvSpPr>
          <p:nvPr>
            <p:ph type="subTitle" sz="quarter" idx="1"/>
          </p:nvPr>
        </p:nvSpPr>
        <p:spPr>
          <a:xfrm>
            <a:off x="375199" y="4419497"/>
            <a:ext cx="2845850" cy="1036915"/>
          </a:xfrm>
          <a:ln algn="ctr"/>
        </p:spPr>
        <p:txBody>
          <a:bodyPr/>
          <a:lstStyle>
            <a:lvl1pPr marL="0" indent="0" eaLnBrk="0" hangingPunct="0">
              <a:spcBef>
                <a:spcPts val="600"/>
              </a:spcBef>
              <a:buClr>
                <a:schemeClr val="bg1"/>
              </a:buClr>
              <a:buFontTx/>
              <a:buNone/>
              <a:defRPr sz="1400" baseline="0">
                <a:solidFill>
                  <a:srgbClr val="575757"/>
                </a:solidFill>
              </a:defRPr>
            </a:lvl1pPr>
          </a:lstStyle>
          <a:p>
            <a:r>
              <a:rPr lang="en-US" smtClean="0"/>
              <a:t>Click to edit Master subtitle style</a:t>
            </a:r>
            <a:endParaRPr lang="en-US" dirty="0"/>
          </a:p>
        </p:txBody>
      </p:sp>
      <p:sp>
        <p:nvSpPr>
          <p:cNvPr id="12" name="Text Placeholder 11"/>
          <p:cNvSpPr>
            <a:spLocks noGrp="1"/>
          </p:cNvSpPr>
          <p:nvPr>
            <p:ph type="body" sz="quarter" idx="10"/>
          </p:nvPr>
        </p:nvSpPr>
        <p:spPr>
          <a:xfrm>
            <a:off x="373829" y="2732401"/>
            <a:ext cx="2835496" cy="1674708"/>
          </a:xfrm>
        </p:spPr>
        <p:txBody>
          <a:bodyPr/>
          <a:lstStyle>
            <a:lvl1pPr marL="0" indent="0">
              <a:spcBef>
                <a:spcPts val="0"/>
              </a:spcBef>
              <a:buNone/>
              <a:defRPr sz="2800" b="0" i="0">
                <a:solidFill>
                  <a:srgbClr val="81BC00"/>
                </a:solidFill>
                <a:latin typeface="+mj-lt"/>
                <a:cs typeface="Times New Roman" pitchFamily="18" charset="0"/>
              </a:defRPr>
            </a:lvl1pPr>
          </a:lstStyle>
          <a:p>
            <a:pPr lvl="0"/>
            <a:r>
              <a:rPr lang="en-US" smtClean="0"/>
              <a:t>Click to edit Master text styles</a:t>
            </a:r>
          </a:p>
        </p:txBody>
      </p:sp>
      <p:pic>
        <p:nvPicPr>
          <p:cNvPr id="9" name="Picture 8" descr="DEL_PRI_RGB.gif"/>
          <p:cNvPicPr>
            <a:picLocks noChangeAspect="1"/>
          </p:cNvPicPr>
          <p:nvPr userDrawn="1"/>
        </p:nvPicPr>
        <p:blipFill>
          <a:blip r:embed="rId2" cstate="print"/>
          <a:stretch>
            <a:fillRect/>
          </a:stretch>
        </p:blipFill>
        <p:spPr>
          <a:xfrm>
            <a:off x="352879" y="399576"/>
            <a:ext cx="1720800" cy="322531"/>
          </a:xfrm>
          <a:prstGeom prst="rect">
            <a:avLst/>
          </a:prstGeom>
        </p:spPr>
      </p:pic>
    </p:spTree>
    <p:extLst>
      <p:ext uri="{BB962C8B-B14F-4D97-AF65-F5344CB8AC3E}">
        <p14:creationId xmlns:p14="http://schemas.microsoft.com/office/powerpoint/2010/main" val="481423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sp>
        <p:nvSpPr>
          <p:cNvPr id="2" name="Title 1"/>
          <p:cNvSpPr>
            <a:spLocks noGrp="1"/>
          </p:cNvSpPr>
          <p:nvPr>
            <p:ph type="title"/>
          </p:nvPr>
        </p:nvSpPr>
        <p:spPr>
          <a:xfrm>
            <a:off x="361474" y="359886"/>
            <a:ext cx="8528400" cy="445543"/>
          </a:xfrm>
          <a:noFill/>
          <a:ln w="9525" algn="ctr">
            <a:noFill/>
            <a:miter lim="800000"/>
            <a:headEnd/>
            <a:tailEnd/>
          </a:ln>
          <a:effectLst/>
        </p:spPr>
        <p:txBody>
          <a:bodyPr/>
          <a:lstStyle>
            <a:lvl1pPr algn="l" rtl="0" eaLnBrk="1" fontAlgn="base" hangingPunct="1">
              <a:lnSpc>
                <a:spcPct val="90000"/>
              </a:lnSpc>
              <a:spcBef>
                <a:spcPct val="0"/>
              </a:spcBef>
              <a:spcAft>
                <a:spcPct val="0"/>
              </a:spcAft>
              <a:defRPr lang="en-US" sz="3000" b="0" kern="1200" dirty="0">
                <a:solidFill>
                  <a:srgbClr val="81BC00"/>
                </a:solidFill>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354761" y="823913"/>
            <a:ext cx="8534763" cy="936000"/>
          </a:xfrm>
        </p:spPr>
        <p:txBody>
          <a:bodyPr/>
          <a:lstStyle>
            <a:lvl1pPr marL="0" indent="0">
              <a:buNone/>
              <a:defRPr sz="3000" b="0">
                <a:solidFill>
                  <a:srgbClr val="575757"/>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2"/>
          <p:cNvSpPr>
            <a:spLocks noGrp="1"/>
          </p:cNvSpPr>
          <p:nvPr>
            <p:ph idx="10"/>
          </p:nvPr>
        </p:nvSpPr>
        <p:spPr>
          <a:xfrm>
            <a:off x="361157" y="1814053"/>
            <a:ext cx="8529638" cy="4518168"/>
          </a:xfrm>
          <a:noFill/>
          <a:ln w="9525">
            <a:noFill/>
            <a:miter lim="800000"/>
            <a:headEnd/>
            <a:tailEnd/>
          </a:ln>
        </p:spPr>
        <p:txBody>
          <a:bodyPr vert="horz" wrap="square" lIns="0" tIns="0" rIns="0" bIns="0" numCol="1" anchor="t" anchorCtr="0" compatLnSpc="1">
            <a:prstTxWarp prst="textNoShape">
              <a:avLst/>
            </a:prstTxWarp>
          </a:bodyPr>
          <a:lstStyle>
            <a:lvl1pPr>
              <a:buClr>
                <a:srgbClr val="313131"/>
              </a:buClr>
              <a:defRPr lang="en-US" sz="1800" smtClean="0">
                <a:solidFill>
                  <a:srgbClr val="313131"/>
                </a:solidFill>
              </a:defRPr>
            </a:lvl1pPr>
            <a:lvl2pPr>
              <a:buClr>
                <a:srgbClr val="313131"/>
              </a:buClr>
              <a:defRPr lang="en-US" sz="1600" smtClean="0">
                <a:solidFill>
                  <a:srgbClr val="313131"/>
                </a:solidFill>
              </a:defRPr>
            </a:lvl2pPr>
            <a:lvl3pPr>
              <a:buClr>
                <a:srgbClr val="313131"/>
              </a:buClr>
              <a:defRPr lang="en-US" sz="1400" smtClean="0">
                <a:solidFill>
                  <a:srgbClr val="313131"/>
                </a:solidFill>
              </a:defRPr>
            </a:lvl3pPr>
            <a:lvl4pPr>
              <a:buClr>
                <a:srgbClr val="313131"/>
              </a:buClr>
              <a:defRPr lang="en-US" sz="1200" smtClean="0">
                <a:solidFill>
                  <a:srgbClr val="313131"/>
                </a:solidFill>
              </a:defRPr>
            </a:lvl4pPr>
            <a:lvl5pPr>
              <a:buClr>
                <a:srgbClr val="313131"/>
              </a:buClr>
              <a:defRPr lang="en-US" sz="1100" dirty="0" smtClean="0">
                <a:solidFill>
                  <a:srgbClr val="31313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645319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and Content 1">
    <p:spTree>
      <p:nvGrpSpPr>
        <p:cNvPr id="1" name=""/>
        <p:cNvGrpSpPr/>
        <p:nvPr/>
      </p:nvGrpSpPr>
      <p:grpSpPr>
        <a:xfrm>
          <a:off x="0" y="0"/>
          <a:ext cx="0" cy="0"/>
          <a:chOff x="0" y="0"/>
          <a:chExt cx="0" cy="0"/>
        </a:xfrm>
      </p:grpSpPr>
      <p:sp>
        <p:nvSpPr>
          <p:cNvPr id="2" name="Title 1"/>
          <p:cNvSpPr>
            <a:spLocks noGrp="1"/>
          </p:cNvSpPr>
          <p:nvPr>
            <p:ph type="title"/>
          </p:nvPr>
        </p:nvSpPr>
        <p:spPr>
          <a:xfrm>
            <a:off x="361474" y="359886"/>
            <a:ext cx="8528400" cy="445543"/>
          </a:xfrm>
          <a:noFill/>
          <a:ln w="9525" algn="ctr">
            <a:noFill/>
            <a:miter lim="800000"/>
            <a:headEnd/>
            <a:tailEnd/>
          </a:ln>
          <a:effectLst/>
        </p:spPr>
        <p:txBody>
          <a:bodyPr/>
          <a:lstStyle>
            <a:lvl1pPr algn="l" rtl="0" eaLnBrk="1" fontAlgn="base" hangingPunct="1">
              <a:lnSpc>
                <a:spcPct val="90000"/>
              </a:lnSpc>
              <a:spcBef>
                <a:spcPct val="0"/>
              </a:spcBef>
              <a:spcAft>
                <a:spcPct val="0"/>
              </a:spcAft>
              <a:defRPr lang="en-US" sz="3000" b="0" kern="1200" dirty="0">
                <a:solidFill>
                  <a:srgbClr val="81BC00"/>
                </a:solidFill>
                <a:latin typeface="+mj-lt"/>
                <a:ea typeface="+mj-ea"/>
                <a:cs typeface="+mj-cs"/>
              </a:defRPr>
            </a:lvl1pPr>
          </a:lstStyle>
          <a:p>
            <a:r>
              <a:rPr lang="en-US" smtClean="0"/>
              <a:t>Click to edit Master title style</a:t>
            </a:r>
            <a:endParaRPr lang="en-US" dirty="0"/>
          </a:p>
        </p:txBody>
      </p:sp>
      <p:sp>
        <p:nvSpPr>
          <p:cNvPr id="6" name="Content Placeholder 2"/>
          <p:cNvSpPr>
            <a:spLocks noGrp="1"/>
          </p:cNvSpPr>
          <p:nvPr>
            <p:ph idx="10"/>
          </p:nvPr>
        </p:nvSpPr>
        <p:spPr>
          <a:xfrm>
            <a:off x="361157" y="1814053"/>
            <a:ext cx="8529638" cy="4518168"/>
          </a:xfrm>
          <a:noFill/>
          <a:ln w="9525">
            <a:noFill/>
            <a:miter lim="800000"/>
            <a:headEnd/>
            <a:tailEnd/>
          </a:ln>
        </p:spPr>
        <p:txBody>
          <a:bodyPr vert="horz" wrap="square" lIns="0" tIns="0" rIns="0" bIns="0" numCol="1" anchor="t" anchorCtr="0" compatLnSpc="1">
            <a:prstTxWarp prst="textNoShape">
              <a:avLst/>
            </a:prstTxWarp>
          </a:bodyPr>
          <a:lstStyle>
            <a:lvl1pPr>
              <a:buClr>
                <a:srgbClr val="313131"/>
              </a:buClr>
              <a:defRPr lang="en-US" sz="1800" smtClean="0">
                <a:solidFill>
                  <a:srgbClr val="313131"/>
                </a:solidFill>
              </a:defRPr>
            </a:lvl1pPr>
            <a:lvl2pPr>
              <a:buClr>
                <a:srgbClr val="313131"/>
              </a:buClr>
              <a:defRPr lang="en-US" sz="1600" smtClean="0">
                <a:solidFill>
                  <a:srgbClr val="313131"/>
                </a:solidFill>
              </a:defRPr>
            </a:lvl2pPr>
            <a:lvl3pPr>
              <a:buClr>
                <a:srgbClr val="313131"/>
              </a:buClr>
              <a:defRPr lang="en-US" sz="1400" smtClean="0">
                <a:solidFill>
                  <a:srgbClr val="313131"/>
                </a:solidFill>
              </a:defRPr>
            </a:lvl3pPr>
            <a:lvl4pPr>
              <a:buClr>
                <a:srgbClr val="313131"/>
              </a:buClr>
              <a:defRPr lang="en-US" sz="1200" smtClean="0">
                <a:solidFill>
                  <a:srgbClr val="313131"/>
                </a:solidFill>
              </a:defRPr>
            </a:lvl4pPr>
            <a:lvl5pPr>
              <a:buClr>
                <a:srgbClr val="313131"/>
              </a:buClr>
              <a:defRPr lang="en-US" sz="1100" dirty="0" smtClean="0">
                <a:solidFill>
                  <a:srgbClr val="31313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13457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and Content 1">
    <p:spTree>
      <p:nvGrpSpPr>
        <p:cNvPr id="1" name=""/>
        <p:cNvGrpSpPr/>
        <p:nvPr/>
      </p:nvGrpSpPr>
      <p:grpSpPr>
        <a:xfrm>
          <a:off x="0" y="0"/>
          <a:ext cx="0" cy="0"/>
          <a:chOff x="0" y="0"/>
          <a:chExt cx="0" cy="0"/>
        </a:xfrm>
      </p:grpSpPr>
      <p:sp>
        <p:nvSpPr>
          <p:cNvPr id="2" name="Title 1"/>
          <p:cNvSpPr>
            <a:spLocks noGrp="1"/>
          </p:cNvSpPr>
          <p:nvPr>
            <p:ph type="title"/>
          </p:nvPr>
        </p:nvSpPr>
        <p:spPr>
          <a:xfrm>
            <a:off x="361474" y="359886"/>
            <a:ext cx="8528400" cy="445543"/>
          </a:xfrm>
          <a:noFill/>
          <a:ln w="9525" algn="ctr">
            <a:noFill/>
            <a:miter lim="800000"/>
            <a:headEnd/>
            <a:tailEnd/>
          </a:ln>
          <a:effectLst/>
        </p:spPr>
        <p:txBody>
          <a:bodyPr/>
          <a:lstStyle>
            <a:lvl1pPr algn="l" rtl="0" eaLnBrk="1" fontAlgn="base" hangingPunct="1">
              <a:lnSpc>
                <a:spcPct val="90000"/>
              </a:lnSpc>
              <a:spcBef>
                <a:spcPct val="0"/>
              </a:spcBef>
              <a:spcAft>
                <a:spcPct val="0"/>
              </a:spcAft>
              <a:defRPr lang="en-US" sz="3000" b="0" kern="1200" dirty="0">
                <a:solidFill>
                  <a:srgbClr val="81BC00"/>
                </a:solidFill>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354761" y="823913"/>
            <a:ext cx="8534763" cy="936000"/>
          </a:xfrm>
        </p:spPr>
        <p:txBody>
          <a:bodyPr/>
          <a:lstStyle>
            <a:lvl1pPr marL="0" indent="0">
              <a:buNone/>
              <a:defRPr sz="3000" b="0">
                <a:solidFill>
                  <a:srgbClr val="575757"/>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4215078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and Content 1">
    <p:spTree>
      <p:nvGrpSpPr>
        <p:cNvPr id="1" name=""/>
        <p:cNvGrpSpPr/>
        <p:nvPr/>
      </p:nvGrpSpPr>
      <p:grpSpPr>
        <a:xfrm>
          <a:off x="0" y="0"/>
          <a:ext cx="0" cy="0"/>
          <a:chOff x="0" y="0"/>
          <a:chExt cx="0" cy="0"/>
        </a:xfrm>
      </p:grpSpPr>
      <p:sp>
        <p:nvSpPr>
          <p:cNvPr id="2" name="Title 1"/>
          <p:cNvSpPr>
            <a:spLocks noGrp="1"/>
          </p:cNvSpPr>
          <p:nvPr>
            <p:ph type="title"/>
          </p:nvPr>
        </p:nvSpPr>
        <p:spPr>
          <a:xfrm>
            <a:off x="361474" y="359886"/>
            <a:ext cx="8528400" cy="445543"/>
          </a:xfrm>
          <a:noFill/>
          <a:ln w="9525" algn="ctr">
            <a:noFill/>
            <a:miter lim="800000"/>
            <a:headEnd/>
            <a:tailEnd/>
          </a:ln>
          <a:effectLst/>
        </p:spPr>
        <p:txBody>
          <a:bodyPr/>
          <a:lstStyle>
            <a:lvl1pPr algn="l" rtl="0" eaLnBrk="1" fontAlgn="base" hangingPunct="1">
              <a:lnSpc>
                <a:spcPct val="90000"/>
              </a:lnSpc>
              <a:spcBef>
                <a:spcPct val="0"/>
              </a:spcBef>
              <a:spcAft>
                <a:spcPct val="0"/>
              </a:spcAft>
              <a:defRPr lang="en-US" sz="3000" b="0" kern="1200" dirty="0">
                <a:solidFill>
                  <a:srgbClr val="81BC00"/>
                </a:solidFill>
                <a:latin typeface="+mj-lt"/>
                <a:ea typeface="+mj-ea"/>
                <a:cs typeface="+mj-cs"/>
              </a:defRPr>
            </a:lvl1pPr>
          </a:lstStyle>
          <a:p>
            <a:r>
              <a:rPr lang="en-US" smtClean="0"/>
              <a:t>Click to edit Master title style</a:t>
            </a:r>
            <a:endParaRPr lang="en-US" dirty="0"/>
          </a:p>
        </p:txBody>
      </p:sp>
      <p:sp>
        <p:nvSpPr>
          <p:cNvPr id="6" name="Content Placeholder 2"/>
          <p:cNvSpPr>
            <a:spLocks noGrp="1"/>
          </p:cNvSpPr>
          <p:nvPr>
            <p:ph idx="10"/>
          </p:nvPr>
        </p:nvSpPr>
        <p:spPr>
          <a:xfrm>
            <a:off x="361157" y="1814053"/>
            <a:ext cx="4110831" cy="4518168"/>
          </a:xfrm>
          <a:noFill/>
          <a:ln w="9525">
            <a:noFill/>
            <a:miter lim="800000"/>
            <a:headEnd/>
            <a:tailEnd/>
          </a:ln>
        </p:spPr>
        <p:txBody>
          <a:bodyPr vert="horz" wrap="square" lIns="0" tIns="0" rIns="0" bIns="0" numCol="1" anchor="t" anchorCtr="0" compatLnSpc="1">
            <a:prstTxWarp prst="textNoShape">
              <a:avLst/>
            </a:prstTxWarp>
          </a:bodyPr>
          <a:lstStyle>
            <a:lvl1pPr>
              <a:buClr>
                <a:srgbClr val="313131"/>
              </a:buClr>
              <a:defRPr lang="en-US" sz="1800" smtClean="0">
                <a:solidFill>
                  <a:srgbClr val="313131"/>
                </a:solidFill>
              </a:defRPr>
            </a:lvl1pPr>
            <a:lvl2pPr>
              <a:buClr>
                <a:srgbClr val="313131"/>
              </a:buClr>
              <a:defRPr lang="en-US" sz="1600" smtClean="0">
                <a:solidFill>
                  <a:srgbClr val="313131"/>
                </a:solidFill>
              </a:defRPr>
            </a:lvl2pPr>
            <a:lvl3pPr>
              <a:buClr>
                <a:srgbClr val="313131"/>
              </a:buClr>
              <a:defRPr lang="en-US" sz="1400" smtClean="0">
                <a:solidFill>
                  <a:srgbClr val="313131"/>
                </a:solidFill>
              </a:defRPr>
            </a:lvl3pPr>
            <a:lvl4pPr>
              <a:buClr>
                <a:srgbClr val="313131"/>
              </a:buClr>
              <a:defRPr lang="en-US" sz="1200" smtClean="0">
                <a:solidFill>
                  <a:srgbClr val="313131"/>
                </a:solidFill>
              </a:defRPr>
            </a:lvl4pPr>
            <a:lvl5pPr>
              <a:buClr>
                <a:srgbClr val="313131"/>
              </a:buClr>
              <a:defRPr lang="en-US" sz="1100" dirty="0" smtClean="0">
                <a:solidFill>
                  <a:srgbClr val="31313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4699000" y="1814053"/>
            <a:ext cx="4189413" cy="4587875"/>
          </a:xfrm>
        </p:spPr>
        <p:txBody>
          <a:bodyPr/>
          <a:lstStyle>
            <a:lvl1pPr>
              <a:buClr>
                <a:srgbClr val="313131"/>
              </a:buClr>
              <a:defRPr sz="1800"/>
            </a:lvl1pPr>
            <a:lvl2pPr>
              <a:buClr>
                <a:srgbClr val="313131"/>
              </a:buClr>
              <a:defRPr sz="1600"/>
            </a:lvl2pPr>
            <a:lvl3pPr>
              <a:buClr>
                <a:srgbClr val="313131"/>
              </a:buClr>
              <a:defRPr sz="1400"/>
            </a:lvl3pPr>
            <a:lvl4pPr>
              <a:buClr>
                <a:srgbClr val="313131"/>
              </a:buClr>
              <a:defRPr sz="1200"/>
            </a:lvl4pPr>
            <a:lvl5pPr>
              <a:buClr>
                <a:srgbClr val="313131"/>
              </a:buClr>
              <a:defRPr sz="11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078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Content 1">
    <p:spTree>
      <p:nvGrpSpPr>
        <p:cNvPr id="1" name=""/>
        <p:cNvGrpSpPr/>
        <p:nvPr/>
      </p:nvGrpSpPr>
      <p:grpSpPr>
        <a:xfrm>
          <a:off x="0" y="0"/>
          <a:ext cx="0" cy="0"/>
          <a:chOff x="0" y="0"/>
          <a:chExt cx="0" cy="0"/>
        </a:xfrm>
      </p:grpSpPr>
      <p:sp>
        <p:nvSpPr>
          <p:cNvPr id="2" name="Title 1"/>
          <p:cNvSpPr>
            <a:spLocks noGrp="1"/>
          </p:cNvSpPr>
          <p:nvPr>
            <p:ph type="title"/>
          </p:nvPr>
        </p:nvSpPr>
        <p:spPr>
          <a:xfrm>
            <a:off x="361474" y="359886"/>
            <a:ext cx="4110234" cy="445543"/>
          </a:xfrm>
          <a:noFill/>
          <a:ln w="9525" algn="ctr">
            <a:noFill/>
            <a:miter lim="800000"/>
            <a:headEnd/>
            <a:tailEnd/>
          </a:ln>
          <a:effectLst/>
        </p:spPr>
        <p:txBody>
          <a:bodyPr/>
          <a:lstStyle>
            <a:lvl1pPr algn="l" rtl="0" eaLnBrk="1" fontAlgn="base" hangingPunct="1">
              <a:lnSpc>
                <a:spcPct val="90000"/>
              </a:lnSpc>
              <a:spcBef>
                <a:spcPct val="0"/>
              </a:spcBef>
              <a:spcAft>
                <a:spcPct val="0"/>
              </a:spcAft>
              <a:defRPr lang="en-US" sz="3000" b="0" kern="1200" dirty="0">
                <a:solidFill>
                  <a:srgbClr val="81BC00"/>
                </a:solidFill>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354761" y="823913"/>
            <a:ext cx="4113301" cy="936000"/>
          </a:xfrm>
        </p:spPr>
        <p:txBody>
          <a:bodyPr/>
          <a:lstStyle>
            <a:lvl1pPr marL="0" indent="0">
              <a:buNone/>
              <a:defRPr sz="3000" b="0">
                <a:solidFill>
                  <a:srgbClr val="575757"/>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2"/>
          <p:cNvSpPr>
            <a:spLocks noGrp="1"/>
          </p:cNvSpPr>
          <p:nvPr>
            <p:ph idx="10"/>
          </p:nvPr>
        </p:nvSpPr>
        <p:spPr>
          <a:xfrm>
            <a:off x="361157" y="1814053"/>
            <a:ext cx="4110831" cy="4518168"/>
          </a:xfrm>
          <a:noFill/>
          <a:ln w="9525">
            <a:noFill/>
            <a:miter lim="800000"/>
            <a:headEnd/>
            <a:tailEnd/>
          </a:ln>
        </p:spPr>
        <p:txBody>
          <a:bodyPr vert="horz" wrap="square" lIns="0" tIns="0" rIns="0" bIns="0" numCol="1" anchor="t" anchorCtr="0" compatLnSpc="1">
            <a:prstTxWarp prst="textNoShape">
              <a:avLst/>
            </a:prstTxWarp>
          </a:bodyPr>
          <a:lstStyle>
            <a:lvl1pPr>
              <a:buClr>
                <a:srgbClr val="313131"/>
              </a:buClr>
              <a:defRPr lang="en-US" sz="1800" smtClean="0">
                <a:solidFill>
                  <a:srgbClr val="313131"/>
                </a:solidFill>
              </a:defRPr>
            </a:lvl1pPr>
            <a:lvl2pPr>
              <a:buClr>
                <a:srgbClr val="313131"/>
              </a:buClr>
              <a:defRPr lang="en-US" sz="1600" smtClean="0">
                <a:solidFill>
                  <a:srgbClr val="313131"/>
                </a:solidFill>
              </a:defRPr>
            </a:lvl2pPr>
            <a:lvl3pPr>
              <a:buClr>
                <a:srgbClr val="313131"/>
              </a:buClr>
              <a:defRPr lang="en-US" sz="1400" smtClean="0">
                <a:solidFill>
                  <a:srgbClr val="313131"/>
                </a:solidFill>
              </a:defRPr>
            </a:lvl3pPr>
            <a:lvl4pPr>
              <a:buClr>
                <a:srgbClr val="313131"/>
              </a:buClr>
              <a:defRPr lang="en-US" sz="1200" smtClean="0">
                <a:solidFill>
                  <a:srgbClr val="313131"/>
                </a:solidFill>
              </a:defRPr>
            </a:lvl4pPr>
            <a:lvl5pPr>
              <a:buClr>
                <a:srgbClr val="313131"/>
              </a:buClr>
              <a:defRPr lang="en-US" sz="1100" dirty="0" smtClean="0">
                <a:solidFill>
                  <a:srgbClr val="31313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989247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Divider Slide 1">
    <p:bg>
      <p:bgPr>
        <a:solidFill>
          <a:srgbClr val="00A1DE"/>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357211" y="1812925"/>
            <a:ext cx="8415313" cy="973133"/>
          </a:xfrm>
        </p:spPr>
        <p:txBody>
          <a:bodyPr anchor="t">
            <a:noAutofit/>
          </a:bodyPr>
          <a:lstStyle>
            <a:lvl1pPr algn="l">
              <a:defRPr sz="6000" b="0" cap="none" baseline="0">
                <a:solidFill>
                  <a:schemeClr val="accent1"/>
                </a:solidFill>
              </a:defRPr>
            </a:lvl1pPr>
          </a:lstStyle>
          <a:p>
            <a:r>
              <a:rPr lang="en-US" smtClean="0"/>
              <a:t>Click to edit Master title style</a:t>
            </a:r>
            <a:endParaRPr lang="en-GB" dirty="0"/>
          </a:p>
        </p:txBody>
      </p:sp>
      <p:sp>
        <p:nvSpPr>
          <p:cNvPr id="8" name="Text Placeholder 5"/>
          <p:cNvSpPr>
            <a:spLocks noGrp="1"/>
          </p:cNvSpPr>
          <p:nvPr>
            <p:ph type="body" sz="quarter" idx="11"/>
          </p:nvPr>
        </p:nvSpPr>
        <p:spPr>
          <a:xfrm>
            <a:off x="357188" y="2787770"/>
            <a:ext cx="8429654" cy="3200080"/>
          </a:xfrm>
        </p:spPr>
        <p:txBody>
          <a:bodyPr>
            <a:noAutofit/>
          </a:bodyPr>
          <a:lstStyle>
            <a:lvl1pPr marL="0" indent="0">
              <a:buNone/>
              <a:defRPr sz="6000">
                <a:solidFill>
                  <a:schemeClr val="bg1"/>
                </a:solidFill>
              </a:defRPr>
            </a:lvl1pPr>
          </a:lstStyle>
          <a:p>
            <a:pPr lvl="0"/>
            <a:r>
              <a:rPr lang="en-US" smtClean="0"/>
              <a:t>Click to edit Master text styles</a:t>
            </a:r>
          </a:p>
        </p:txBody>
      </p:sp>
      <p:sp>
        <p:nvSpPr>
          <p:cNvPr id="7" name="Text Box 6"/>
          <p:cNvSpPr txBox="1">
            <a:spLocks noChangeArrowheads="1"/>
          </p:cNvSpPr>
          <p:nvPr userDrawn="1"/>
        </p:nvSpPr>
        <p:spPr bwMode="auto">
          <a:xfrm>
            <a:off x="358775" y="6445046"/>
            <a:ext cx="2460625" cy="15875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defPPr>
              <a:defRPr lang="en-US"/>
            </a:defPPr>
            <a:lvl1pPr>
              <a:defRPr sz="800">
                <a:solidFill>
                  <a:srgbClr val="8C8C8C"/>
                </a:solidFill>
                <a:cs typeface="+mn-cs"/>
              </a:defRPr>
            </a:lvl1pPr>
          </a:lstStyle>
          <a:p>
            <a:pPr lvl="0"/>
            <a:r>
              <a:rPr lang="en-US" dirty="0" smtClean="0">
                <a:solidFill>
                  <a:schemeClr val="bg2"/>
                </a:solidFill>
              </a:rPr>
              <a:t>© 2014 Deloitte Czech Republic</a:t>
            </a:r>
          </a:p>
        </p:txBody>
      </p:sp>
      <p:sp>
        <p:nvSpPr>
          <p:cNvPr id="9" name="Rectangle 4"/>
          <p:cNvSpPr>
            <a:spLocks noChangeArrowheads="1"/>
          </p:cNvSpPr>
          <p:nvPr userDrawn="1"/>
        </p:nvSpPr>
        <p:spPr bwMode="auto">
          <a:xfrm>
            <a:off x="7005638" y="6406946"/>
            <a:ext cx="1905000" cy="2520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lgn="r">
              <a:buClrTx/>
              <a:buFontTx/>
              <a:buNone/>
            </a:pPr>
            <a:fld id="{C05F13E1-2D2F-4C3C-A987-B135AF9A096C}" type="slidenum">
              <a:rPr lang="en-US" sz="800">
                <a:solidFill>
                  <a:schemeClr val="bg1"/>
                </a:solidFill>
                <a:cs typeface="+mn-cs"/>
              </a:rPr>
              <a:pPr lvl="0" algn="r">
                <a:buClrTx/>
                <a:buFontTx/>
                <a:buNone/>
              </a:pPr>
              <a:t>‹#›</a:t>
            </a:fld>
            <a:endParaRPr lang="en-US" sz="800" dirty="0">
              <a:solidFill>
                <a:schemeClr val="bg1"/>
              </a:solidFill>
              <a:cs typeface="+mn-cs"/>
            </a:endParaRPr>
          </a:p>
        </p:txBody>
      </p:sp>
    </p:spTree>
    <p:extLst>
      <p:ext uri="{BB962C8B-B14F-4D97-AF65-F5344CB8AC3E}">
        <p14:creationId xmlns:p14="http://schemas.microsoft.com/office/powerpoint/2010/main" val="148630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Divider Slide 1">
    <p:bg>
      <p:bgPr>
        <a:solidFill>
          <a:srgbClr val="81BC00"/>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357211" y="1812925"/>
            <a:ext cx="8415313" cy="973133"/>
          </a:xfrm>
        </p:spPr>
        <p:txBody>
          <a:bodyPr anchor="t">
            <a:noAutofit/>
          </a:bodyPr>
          <a:lstStyle>
            <a:lvl1pPr algn="l">
              <a:defRPr sz="6000" b="0" cap="none" baseline="0">
                <a:solidFill>
                  <a:schemeClr val="accent1"/>
                </a:solidFill>
              </a:defRPr>
            </a:lvl1pPr>
          </a:lstStyle>
          <a:p>
            <a:r>
              <a:rPr lang="en-US" smtClean="0"/>
              <a:t>Click to edit Master title style</a:t>
            </a:r>
            <a:endParaRPr lang="en-GB" dirty="0"/>
          </a:p>
        </p:txBody>
      </p:sp>
      <p:sp>
        <p:nvSpPr>
          <p:cNvPr id="8" name="Text Placeholder 5"/>
          <p:cNvSpPr>
            <a:spLocks noGrp="1"/>
          </p:cNvSpPr>
          <p:nvPr>
            <p:ph type="body" sz="quarter" idx="11"/>
          </p:nvPr>
        </p:nvSpPr>
        <p:spPr>
          <a:xfrm>
            <a:off x="357188" y="2787770"/>
            <a:ext cx="8429654" cy="3200080"/>
          </a:xfrm>
        </p:spPr>
        <p:txBody>
          <a:bodyPr>
            <a:noAutofit/>
          </a:bodyPr>
          <a:lstStyle>
            <a:lvl1pPr marL="0" indent="0">
              <a:buNone/>
              <a:defRPr sz="6000">
                <a:solidFill>
                  <a:schemeClr val="bg1"/>
                </a:solidFill>
              </a:defRPr>
            </a:lvl1pPr>
          </a:lstStyle>
          <a:p>
            <a:pPr lvl="0"/>
            <a:r>
              <a:rPr lang="en-US" smtClean="0"/>
              <a:t>Click to edit Master text styles</a:t>
            </a:r>
          </a:p>
        </p:txBody>
      </p:sp>
      <p:sp>
        <p:nvSpPr>
          <p:cNvPr id="7" name="Text Box 6"/>
          <p:cNvSpPr txBox="1">
            <a:spLocks noChangeArrowheads="1"/>
          </p:cNvSpPr>
          <p:nvPr userDrawn="1"/>
        </p:nvSpPr>
        <p:spPr bwMode="auto">
          <a:xfrm>
            <a:off x="358775" y="6445046"/>
            <a:ext cx="2460625" cy="15875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defPPr>
              <a:defRPr lang="en-US"/>
            </a:defPPr>
            <a:lvl1pPr>
              <a:defRPr sz="800">
                <a:solidFill>
                  <a:srgbClr val="8C8C8C"/>
                </a:solidFill>
                <a:cs typeface="+mn-cs"/>
              </a:defRPr>
            </a:lvl1pPr>
          </a:lstStyle>
          <a:p>
            <a:pPr lvl="0"/>
            <a:r>
              <a:rPr lang="en-US" dirty="0" smtClean="0">
                <a:solidFill>
                  <a:schemeClr val="bg2"/>
                </a:solidFill>
              </a:rPr>
              <a:t>© 2014 Deloitte Czech Republic</a:t>
            </a:r>
          </a:p>
        </p:txBody>
      </p:sp>
      <p:sp>
        <p:nvSpPr>
          <p:cNvPr id="9" name="Rectangle 4"/>
          <p:cNvSpPr>
            <a:spLocks noChangeArrowheads="1"/>
          </p:cNvSpPr>
          <p:nvPr userDrawn="1"/>
        </p:nvSpPr>
        <p:spPr bwMode="auto">
          <a:xfrm>
            <a:off x="7005638" y="6406946"/>
            <a:ext cx="1905000" cy="2520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lgn="r">
              <a:buClrTx/>
              <a:buFontTx/>
              <a:buNone/>
            </a:pPr>
            <a:fld id="{C05F13E1-2D2F-4C3C-A987-B135AF9A096C}" type="slidenum">
              <a:rPr lang="en-US" sz="800">
                <a:solidFill>
                  <a:schemeClr val="bg1"/>
                </a:solidFill>
                <a:cs typeface="+mn-cs"/>
              </a:rPr>
              <a:pPr lvl="0" algn="r">
                <a:buClrTx/>
                <a:buFontTx/>
                <a:buNone/>
              </a:pPr>
              <a:t>‹#›</a:t>
            </a:fld>
            <a:endParaRPr lang="en-US" sz="800" dirty="0">
              <a:solidFill>
                <a:schemeClr val="bg1"/>
              </a:solidFill>
              <a:cs typeface="+mn-cs"/>
            </a:endParaRPr>
          </a:p>
        </p:txBody>
      </p:sp>
    </p:spTree>
    <p:extLst>
      <p:ext uri="{BB962C8B-B14F-4D97-AF65-F5344CB8AC3E}">
        <p14:creationId xmlns:p14="http://schemas.microsoft.com/office/powerpoint/2010/main" val="2854246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ivider Slide 3">
    <p:bg>
      <p:bgPr>
        <a:solidFill>
          <a:schemeClr val="accent1"/>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357211" y="1812925"/>
            <a:ext cx="8415313" cy="973133"/>
          </a:xfrm>
        </p:spPr>
        <p:txBody>
          <a:bodyPr anchor="t">
            <a:noAutofit/>
          </a:bodyPr>
          <a:lstStyle>
            <a:lvl1pPr algn="l">
              <a:defRPr sz="6000" b="0" cap="none" baseline="0">
                <a:solidFill>
                  <a:schemeClr val="accent3"/>
                </a:solidFill>
              </a:defRPr>
            </a:lvl1pPr>
          </a:lstStyle>
          <a:p>
            <a:r>
              <a:rPr lang="en-US" smtClean="0"/>
              <a:t>Click to edit Master title style</a:t>
            </a:r>
            <a:endParaRPr lang="en-GB" dirty="0"/>
          </a:p>
        </p:txBody>
      </p:sp>
      <p:sp>
        <p:nvSpPr>
          <p:cNvPr id="8" name="Text Placeholder 5"/>
          <p:cNvSpPr>
            <a:spLocks noGrp="1"/>
          </p:cNvSpPr>
          <p:nvPr>
            <p:ph type="body" sz="quarter" idx="11"/>
          </p:nvPr>
        </p:nvSpPr>
        <p:spPr>
          <a:xfrm>
            <a:off x="357188" y="2787770"/>
            <a:ext cx="8429654" cy="3200080"/>
          </a:xfrm>
        </p:spPr>
        <p:txBody>
          <a:bodyPr>
            <a:noAutofit/>
          </a:bodyPr>
          <a:lstStyle>
            <a:lvl1pPr marL="0" indent="0">
              <a:buNone/>
              <a:defRPr sz="6000">
                <a:solidFill>
                  <a:schemeClr val="bg1"/>
                </a:solidFill>
              </a:defRPr>
            </a:lvl1pPr>
          </a:lstStyle>
          <a:p>
            <a:pPr lvl="0"/>
            <a:r>
              <a:rPr lang="en-US" smtClean="0"/>
              <a:t>Click to edit Master text styles</a:t>
            </a:r>
          </a:p>
        </p:txBody>
      </p:sp>
      <p:sp>
        <p:nvSpPr>
          <p:cNvPr id="7" name="Text Box 6"/>
          <p:cNvSpPr txBox="1">
            <a:spLocks noChangeArrowheads="1"/>
          </p:cNvSpPr>
          <p:nvPr userDrawn="1"/>
        </p:nvSpPr>
        <p:spPr bwMode="auto">
          <a:xfrm>
            <a:off x="358775" y="6445046"/>
            <a:ext cx="2460625" cy="15875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defPPr>
              <a:defRPr lang="en-US"/>
            </a:defPPr>
            <a:lvl1pPr>
              <a:defRPr sz="800">
                <a:solidFill>
                  <a:srgbClr val="8C8C8C"/>
                </a:solidFill>
                <a:cs typeface="+mn-cs"/>
              </a:defRPr>
            </a:lvl1pPr>
          </a:lstStyle>
          <a:p>
            <a:pPr lvl="0"/>
            <a:r>
              <a:rPr lang="en-US" dirty="0" smtClean="0">
                <a:solidFill>
                  <a:schemeClr val="bg2"/>
                </a:solidFill>
              </a:rPr>
              <a:t>© 2014 Deloitte Czech Republic</a:t>
            </a:r>
          </a:p>
        </p:txBody>
      </p:sp>
      <p:sp>
        <p:nvSpPr>
          <p:cNvPr id="9" name="Rectangle 4"/>
          <p:cNvSpPr>
            <a:spLocks noChangeArrowheads="1"/>
          </p:cNvSpPr>
          <p:nvPr userDrawn="1"/>
        </p:nvSpPr>
        <p:spPr bwMode="auto">
          <a:xfrm>
            <a:off x="7005638" y="6406946"/>
            <a:ext cx="1905000" cy="2520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lgn="r">
              <a:buClrTx/>
              <a:buFontTx/>
              <a:buNone/>
            </a:pPr>
            <a:fld id="{C05F13E1-2D2F-4C3C-A987-B135AF9A096C}" type="slidenum">
              <a:rPr lang="en-US" sz="800">
                <a:solidFill>
                  <a:schemeClr val="bg1"/>
                </a:solidFill>
                <a:cs typeface="+mn-cs"/>
              </a:rPr>
              <a:pPr lvl="0" algn="r">
                <a:buClrTx/>
                <a:buFontTx/>
                <a:buNone/>
              </a:pPr>
              <a:t>‹#›</a:t>
            </a:fld>
            <a:endParaRPr lang="en-US" sz="800" dirty="0">
              <a:solidFill>
                <a:schemeClr val="bg1"/>
              </a:solidFill>
              <a:cs typeface="+mn-cs"/>
            </a:endParaRPr>
          </a:p>
        </p:txBody>
      </p:sp>
    </p:spTree>
    <p:extLst>
      <p:ext uri="{BB962C8B-B14F-4D97-AF65-F5344CB8AC3E}">
        <p14:creationId xmlns:p14="http://schemas.microsoft.com/office/powerpoint/2010/main" val="971964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ivider Slide 2">
    <p:bg>
      <p:bgPr>
        <a:solidFill>
          <a:srgbClr val="C9DD03"/>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357211" y="1812925"/>
            <a:ext cx="8415313" cy="973133"/>
          </a:xfrm>
          <a:noFill/>
          <a:ln w="9525" algn="ctr">
            <a:noFill/>
            <a:miter lim="800000"/>
            <a:headEnd/>
            <a:tailEnd/>
          </a:ln>
        </p:spPr>
        <p:txBody>
          <a:bodyPr vert="horz" wrap="square" lIns="0" tIns="0" rIns="0" bIns="0" numCol="1" anchor="t" anchorCtr="0" compatLnSpc="1">
            <a:prstTxWarp prst="textNoShape">
              <a:avLst/>
            </a:prstTxWarp>
            <a:noAutofit/>
          </a:bodyPr>
          <a:lstStyle>
            <a:lvl1pPr>
              <a:defRPr lang="en-GB" sz="6000" cap="none" baseline="0" dirty="0">
                <a:solidFill>
                  <a:schemeClr val="accent1"/>
                </a:solidFill>
              </a:defRPr>
            </a:lvl1pPr>
          </a:lstStyle>
          <a:p>
            <a:pPr lvl="0"/>
            <a:r>
              <a:rPr lang="en-US" smtClean="0"/>
              <a:t>Click to edit Master title style</a:t>
            </a:r>
            <a:endParaRPr lang="en-GB" dirty="0"/>
          </a:p>
        </p:txBody>
      </p:sp>
      <p:sp>
        <p:nvSpPr>
          <p:cNvPr id="8" name="Text Placeholder 5"/>
          <p:cNvSpPr>
            <a:spLocks noGrp="1"/>
          </p:cNvSpPr>
          <p:nvPr>
            <p:ph type="body" sz="quarter" idx="11"/>
          </p:nvPr>
        </p:nvSpPr>
        <p:spPr>
          <a:xfrm>
            <a:off x="357188" y="2787770"/>
            <a:ext cx="8429654" cy="3200080"/>
          </a:xfrm>
        </p:spPr>
        <p:txBody>
          <a:bodyPr>
            <a:noAutofit/>
          </a:bodyPr>
          <a:lstStyle>
            <a:lvl1pPr marL="0" indent="0">
              <a:buNone/>
              <a:defRPr sz="6000">
                <a:solidFill>
                  <a:schemeClr val="bg1"/>
                </a:solidFill>
              </a:defRPr>
            </a:lvl1pPr>
          </a:lstStyle>
          <a:p>
            <a:pPr lvl="0"/>
            <a:r>
              <a:rPr lang="en-US" smtClean="0"/>
              <a:t>Click to edit Master text styles</a:t>
            </a:r>
          </a:p>
        </p:txBody>
      </p:sp>
      <p:sp>
        <p:nvSpPr>
          <p:cNvPr id="7" name="Text Box 6"/>
          <p:cNvSpPr txBox="1">
            <a:spLocks noChangeArrowheads="1"/>
          </p:cNvSpPr>
          <p:nvPr userDrawn="1"/>
        </p:nvSpPr>
        <p:spPr bwMode="auto">
          <a:xfrm>
            <a:off x="358775" y="6445046"/>
            <a:ext cx="2460625" cy="15875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defPPr>
              <a:defRPr lang="en-US"/>
            </a:defPPr>
            <a:lvl1pPr>
              <a:defRPr sz="800">
                <a:solidFill>
                  <a:srgbClr val="8C8C8C"/>
                </a:solidFill>
                <a:cs typeface="+mn-cs"/>
              </a:defRPr>
            </a:lvl1pPr>
          </a:lstStyle>
          <a:p>
            <a:pPr lvl="0"/>
            <a:r>
              <a:rPr lang="en-US" dirty="0" smtClean="0">
                <a:solidFill>
                  <a:schemeClr val="bg2"/>
                </a:solidFill>
              </a:rPr>
              <a:t>© 2014 Deloitte Czech Republic</a:t>
            </a:r>
          </a:p>
        </p:txBody>
      </p:sp>
      <p:sp>
        <p:nvSpPr>
          <p:cNvPr id="9" name="Rectangle 4"/>
          <p:cNvSpPr>
            <a:spLocks noChangeArrowheads="1"/>
          </p:cNvSpPr>
          <p:nvPr userDrawn="1"/>
        </p:nvSpPr>
        <p:spPr bwMode="auto">
          <a:xfrm>
            <a:off x="7005638" y="6406946"/>
            <a:ext cx="1905000" cy="2520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lgn="r">
              <a:buClrTx/>
              <a:buFontTx/>
              <a:buNone/>
            </a:pPr>
            <a:fld id="{C05F13E1-2D2F-4C3C-A987-B135AF9A096C}" type="slidenum">
              <a:rPr lang="en-US" sz="800">
                <a:solidFill>
                  <a:schemeClr val="bg1"/>
                </a:solidFill>
                <a:cs typeface="+mn-cs"/>
              </a:rPr>
              <a:pPr lvl="0" algn="r">
                <a:buClrTx/>
                <a:buFontTx/>
                <a:buNone/>
              </a:pPr>
              <a:t>‹#›</a:t>
            </a:fld>
            <a:endParaRPr lang="en-US" sz="800" dirty="0">
              <a:solidFill>
                <a:schemeClr val="bg1"/>
              </a:solidFill>
              <a:cs typeface="+mn-cs"/>
            </a:endParaRPr>
          </a:p>
        </p:txBody>
      </p:sp>
    </p:spTree>
    <p:extLst>
      <p:ext uri="{BB962C8B-B14F-4D97-AF65-F5344CB8AC3E}">
        <p14:creationId xmlns:p14="http://schemas.microsoft.com/office/powerpoint/2010/main" val="3043873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with Image 1">
    <p:spTree>
      <p:nvGrpSpPr>
        <p:cNvPr id="1" name=""/>
        <p:cNvGrpSpPr/>
        <p:nvPr/>
      </p:nvGrpSpPr>
      <p:grpSpPr>
        <a:xfrm>
          <a:off x="0" y="0"/>
          <a:ext cx="0" cy="0"/>
          <a:chOff x="0" y="0"/>
          <a:chExt cx="0" cy="0"/>
        </a:xfrm>
      </p:grpSpPr>
      <p:sp>
        <p:nvSpPr>
          <p:cNvPr id="6" name="Title 1"/>
          <p:cNvSpPr>
            <a:spLocks noGrp="1"/>
          </p:cNvSpPr>
          <p:nvPr>
            <p:ph type="title"/>
          </p:nvPr>
        </p:nvSpPr>
        <p:spPr>
          <a:xfrm>
            <a:off x="357211" y="1812926"/>
            <a:ext cx="8415313" cy="690432"/>
          </a:xfrm>
        </p:spPr>
        <p:txBody>
          <a:bodyPr anchor="t">
            <a:noAutofit/>
          </a:bodyPr>
          <a:lstStyle>
            <a:lvl1pPr algn="l">
              <a:defRPr sz="4800" b="0" cap="none" baseline="0">
                <a:solidFill>
                  <a:srgbClr val="81BC00"/>
                </a:solidFill>
              </a:defRPr>
            </a:lvl1pPr>
          </a:lstStyle>
          <a:p>
            <a:r>
              <a:rPr lang="en-US" smtClean="0"/>
              <a:t>Click to edit Master title style</a:t>
            </a:r>
            <a:endParaRPr lang="en-GB" dirty="0"/>
          </a:p>
        </p:txBody>
      </p:sp>
      <p:sp>
        <p:nvSpPr>
          <p:cNvPr id="8" name="Text Placeholder 5"/>
          <p:cNvSpPr>
            <a:spLocks noGrp="1"/>
          </p:cNvSpPr>
          <p:nvPr>
            <p:ph type="body" sz="quarter" idx="11"/>
          </p:nvPr>
        </p:nvSpPr>
        <p:spPr>
          <a:xfrm>
            <a:off x="357188" y="2517950"/>
            <a:ext cx="8429654" cy="3200080"/>
          </a:xfrm>
        </p:spPr>
        <p:txBody>
          <a:bodyPr>
            <a:noAutofit/>
          </a:bodyPr>
          <a:lstStyle>
            <a:lvl1pPr marL="0" indent="0">
              <a:buNone/>
              <a:defRPr sz="4800">
                <a:solidFill>
                  <a:srgbClr val="575757"/>
                </a:solidFill>
              </a:defRPr>
            </a:lvl1pPr>
          </a:lstStyle>
          <a:p>
            <a:pPr lvl="0"/>
            <a:r>
              <a:rPr lang="en-US" smtClean="0"/>
              <a:t>Click to edit Master text styles</a:t>
            </a:r>
          </a:p>
        </p:txBody>
      </p:sp>
    </p:spTree>
    <p:extLst>
      <p:ext uri="{BB962C8B-B14F-4D97-AF65-F5344CB8AC3E}">
        <p14:creationId xmlns:p14="http://schemas.microsoft.com/office/powerpoint/2010/main" val="1233716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345621" y="0"/>
            <a:ext cx="5440825" cy="3143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7378" name="Rectangle 2"/>
          <p:cNvSpPr>
            <a:spLocks noGrp="1" noChangeArrowheads="1"/>
          </p:cNvSpPr>
          <p:nvPr>
            <p:ph type="ctrTitle" sz="quarter"/>
          </p:nvPr>
        </p:nvSpPr>
        <p:spPr>
          <a:xfrm>
            <a:off x="632908" y="1080887"/>
            <a:ext cx="4949109" cy="815795"/>
          </a:xfrm>
        </p:spPr>
        <p:txBody>
          <a:bodyPr/>
          <a:lstStyle>
            <a:lvl1pPr>
              <a:lnSpc>
                <a:spcPct val="100000"/>
              </a:lnSpc>
              <a:defRPr lang="en-US" sz="2800" kern="1200" dirty="0">
                <a:solidFill>
                  <a:srgbClr val="002776"/>
                </a:solidFill>
                <a:latin typeface="+mj-lt"/>
                <a:ea typeface="+mj-ea"/>
                <a:cs typeface="+mj-cs"/>
              </a:defRPr>
            </a:lvl1pPr>
          </a:lstStyle>
          <a:p>
            <a:r>
              <a:rPr lang="en-US" smtClean="0"/>
              <a:t>Click to edit Master title style</a:t>
            </a:r>
            <a:endParaRPr lang="en-US" dirty="0"/>
          </a:p>
        </p:txBody>
      </p:sp>
      <p:sp>
        <p:nvSpPr>
          <p:cNvPr id="357379" name="Rectangle 3"/>
          <p:cNvSpPr>
            <a:spLocks noGrp="1" noChangeArrowheads="1"/>
          </p:cNvSpPr>
          <p:nvPr>
            <p:ph type="subTitle" sz="quarter" idx="1"/>
          </p:nvPr>
        </p:nvSpPr>
        <p:spPr>
          <a:xfrm>
            <a:off x="634279" y="2680658"/>
            <a:ext cx="4953722" cy="362345"/>
          </a:xfrm>
          <a:ln algn="ctr"/>
        </p:spPr>
        <p:txBody>
          <a:bodyPr/>
          <a:lstStyle>
            <a:lvl1pPr marL="0" indent="0" eaLnBrk="0" hangingPunct="0">
              <a:spcBef>
                <a:spcPts val="600"/>
              </a:spcBef>
              <a:buClr>
                <a:schemeClr val="bg1"/>
              </a:buClr>
              <a:buFontTx/>
              <a:buNone/>
              <a:defRPr sz="1400" baseline="0">
                <a:solidFill>
                  <a:srgbClr val="575757"/>
                </a:solidFill>
              </a:defRPr>
            </a:lvl1pPr>
          </a:lstStyle>
          <a:p>
            <a:r>
              <a:rPr lang="en-US" smtClean="0"/>
              <a:t>Click to edit Master subtitle style</a:t>
            </a:r>
            <a:endParaRPr lang="en-US" dirty="0"/>
          </a:p>
        </p:txBody>
      </p:sp>
      <p:sp>
        <p:nvSpPr>
          <p:cNvPr id="12" name="Text Placeholder 11"/>
          <p:cNvSpPr>
            <a:spLocks noGrp="1"/>
          </p:cNvSpPr>
          <p:nvPr>
            <p:ph type="body" sz="quarter" idx="10"/>
          </p:nvPr>
        </p:nvSpPr>
        <p:spPr>
          <a:xfrm>
            <a:off x="632909" y="1982900"/>
            <a:ext cx="4956707" cy="685349"/>
          </a:xfrm>
        </p:spPr>
        <p:txBody>
          <a:bodyPr/>
          <a:lstStyle>
            <a:lvl1pPr marL="0" indent="0">
              <a:spcBef>
                <a:spcPts val="0"/>
              </a:spcBef>
              <a:buNone/>
              <a:defRPr sz="2800" b="0" i="0">
                <a:solidFill>
                  <a:srgbClr val="81BC00"/>
                </a:solidFill>
                <a:latin typeface="+mj-lt"/>
                <a:cs typeface="Times New Roman" pitchFamily="18" charset="0"/>
              </a:defRPr>
            </a:lvl1pPr>
          </a:lstStyle>
          <a:p>
            <a:pPr lvl="0"/>
            <a:r>
              <a:rPr lang="en-US" smtClean="0"/>
              <a:t>Click to edit Master text styles</a:t>
            </a:r>
          </a:p>
        </p:txBody>
      </p:sp>
      <p:pic>
        <p:nvPicPr>
          <p:cNvPr id="9" name="Picture 8" descr="DEL_PRI_RGB.gif"/>
          <p:cNvPicPr>
            <a:picLocks noChangeAspect="1"/>
          </p:cNvPicPr>
          <p:nvPr userDrawn="1"/>
        </p:nvPicPr>
        <p:blipFill>
          <a:blip r:embed="rId2" cstate="print"/>
          <a:stretch>
            <a:fillRect/>
          </a:stretch>
        </p:blipFill>
        <p:spPr>
          <a:xfrm>
            <a:off x="611959" y="399576"/>
            <a:ext cx="1720800" cy="322531"/>
          </a:xfrm>
          <a:prstGeom prst="rect">
            <a:avLst/>
          </a:prstGeom>
        </p:spPr>
      </p:pic>
    </p:spTree>
    <p:extLst>
      <p:ext uri="{BB962C8B-B14F-4D97-AF65-F5344CB8AC3E}">
        <p14:creationId xmlns:p14="http://schemas.microsoft.com/office/powerpoint/2010/main" val="1022829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with Image 2">
    <p:spTree>
      <p:nvGrpSpPr>
        <p:cNvPr id="1" name=""/>
        <p:cNvGrpSpPr/>
        <p:nvPr/>
      </p:nvGrpSpPr>
      <p:grpSpPr>
        <a:xfrm>
          <a:off x="0" y="0"/>
          <a:ext cx="0" cy="0"/>
          <a:chOff x="0" y="0"/>
          <a:chExt cx="0" cy="0"/>
        </a:xfrm>
      </p:grpSpPr>
      <p:sp>
        <p:nvSpPr>
          <p:cNvPr id="6" name="Title 1"/>
          <p:cNvSpPr>
            <a:spLocks noGrp="1"/>
          </p:cNvSpPr>
          <p:nvPr>
            <p:ph type="title"/>
          </p:nvPr>
        </p:nvSpPr>
        <p:spPr>
          <a:xfrm>
            <a:off x="357211" y="1812926"/>
            <a:ext cx="2771034" cy="465579"/>
          </a:xfrm>
        </p:spPr>
        <p:txBody>
          <a:bodyPr anchor="t">
            <a:noAutofit/>
          </a:bodyPr>
          <a:lstStyle>
            <a:lvl1pPr algn="l">
              <a:defRPr sz="3600" b="0" cap="none" baseline="0">
                <a:solidFill>
                  <a:srgbClr val="81BC00"/>
                </a:solidFill>
              </a:defRPr>
            </a:lvl1pPr>
          </a:lstStyle>
          <a:p>
            <a:r>
              <a:rPr lang="en-US" smtClean="0"/>
              <a:t>Click to edit Master title style</a:t>
            </a:r>
            <a:endParaRPr lang="en-GB" dirty="0"/>
          </a:p>
        </p:txBody>
      </p:sp>
      <p:sp>
        <p:nvSpPr>
          <p:cNvPr id="8" name="Text Placeholder 5"/>
          <p:cNvSpPr>
            <a:spLocks noGrp="1"/>
          </p:cNvSpPr>
          <p:nvPr>
            <p:ph type="body" sz="quarter" idx="11"/>
          </p:nvPr>
        </p:nvSpPr>
        <p:spPr>
          <a:xfrm>
            <a:off x="357187" y="2278110"/>
            <a:ext cx="2775757" cy="3200080"/>
          </a:xfrm>
        </p:spPr>
        <p:txBody>
          <a:bodyPr>
            <a:noAutofit/>
          </a:bodyPr>
          <a:lstStyle>
            <a:lvl1pPr marL="0" indent="0">
              <a:buNone/>
              <a:defRPr sz="3600">
                <a:solidFill>
                  <a:srgbClr val="575757"/>
                </a:solidFill>
              </a:defRPr>
            </a:lvl1pPr>
          </a:lstStyle>
          <a:p>
            <a:pPr lvl="0"/>
            <a:r>
              <a:rPr lang="en-US" smtClean="0"/>
              <a:t>Click to edit Master text styles</a:t>
            </a:r>
          </a:p>
        </p:txBody>
      </p:sp>
    </p:spTree>
    <p:extLst>
      <p:ext uri="{BB962C8B-B14F-4D97-AF65-F5344CB8AC3E}">
        <p14:creationId xmlns:p14="http://schemas.microsoft.com/office/powerpoint/2010/main" val="407369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ox and Background Imag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47613" y="718983"/>
            <a:ext cx="4579023" cy="936000"/>
          </a:xfrm>
        </p:spPr>
        <p:txBody>
          <a:bodyPr/>
          <a:lstStyle>
            <a:lvl1pPr marL="0" indent="0">
              <a:buNone/>
              <a:defRPr sz="30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7613" y="1710944"/>
            <a:ext cx="4579023" cy="4555422"/>
          </a:xfrm>
        </p:spPr>
        <p:txBody>
          <a:bodyPr/>
          <a:lstStyle>
            <a:lvl1pPr>
              <a:buClr>
                <a:srgbClr val="313131"/>
              </a:buClr>
              <a:defRPr sz="1800">
                <a:solidFill>
                  <a:srgbClr val="313131"/>
                </a:solidFill>
              </a:defRPr>
            </a:lvl1pPr>
            <a:lvl2pPr>
              <a:buClr>
                <a:srgbClr val="313131"/>
              </a:buClr>
              <a:defRPr sz="1600">
                <a:solidFill>
                  <a:srgbClr val="313131"/>
                </a:solidFill>
              </a:defRPr>
            </a:lvl2pPr>
            <a:lvl3pPr>
              <a:buClr>
                <a:srgbClr val="313131"/>
              </a:buClr>
              <a:defRPr sz="1400">
                <a:solidFill>
                  <a:srgbClr val="313131"/>
                </a:solidFill>
              </a:defRPr>
            </a:lvl3pPr>
            <a:lvl4pPr>
              <a:buClr>
                <a:srgbClr val="313131"/>
              </a:buClr>
              <a:defRPr sz="1200">
                <a:solidFill>
                  <a:srgbClr val="313131"/>
                </a:solidFill>
              </a:defRPr>
            </a:lvl4pPr>
            <a:lvl5pPr>
              <a:buClr>
                <a:srgbClr val="313131"/>
              </a:buClr>
              <a:buFont typeface="Arial" pitchFamily="34" charset="0"/>
              <a:buChar char="•"/>
              <a:defRPr sz="1100">
                <a:solidFill>
                  <a:srgbClr val="31313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12790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172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556795"/>
            <a:ext cx="7772400" cy="578494"/>
          </a:xfrm>
        </p:spPr>
        <p:txBody>
          <a:bodyPr>
            <a:noAutofit/>
          </a:bodyPr>
          <a:lstStyle>
            <a:lvl1pPr algn="l">
              <a:defRPr sz="36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47464" y="2204864"/>
            <a:ext cx="6400800" cy="1752600"/>
          </a:xfrm>
        </p:spPr>
        <p:txBody>
          <a:bodyPr/>
          <a:lstStyle>
            <a:lvl1pPr marL="0" indent="0" algn="l">
              <a:buNone/>
              <a:defRPr>
                <a:solidFill>
                  <a:schemeClr val="bg1">
                    <a:lumMod val="75000"/>
                  </a:schemeClr>
                </a:solidFill>
              </a:defRPr>
            </a:lvl1pPr>
            <a:lvl2pPr marL="512044" indent="0" algn="ctr">
              <a:buNone/>
              <a:defRPr>
                <a:solidFill>
                  <a:schemeClr val="tx1">
                    <a:tint val="75000"/>
                  </a:schemeClr>
                </a:solidFill>
              </a:defRPr>
            </a:lvl2pPr>
            <a:lvl3pPr marL="1024087" indent="0" algn="ctr">
              <a:buNone/>
              <a:defRPr>
                <a:solidFill>
                  <a:schemeClr val="tx1">
                    <a:tint val="75000"/>
                  </a:schemeClr>
                </a:solidFill>
              </a:defRPr>
            </a:lvl3pPr>
            <a:lvl4pPr marL="1536131" indent="0" algn="ctr">
              <a:buNone/>
              <a:defRPr>
                <a:solidFill>
                  <a:schemeClr val="tx1">
                    <a:tint val="75000"/>
                  </a:schemeClr>
                </a:solidFill>
              </a:defRPr>
            </a:lvl4pPr>
            <a:lvl5pPr marL="2048174" indent="0" algn="ctr">
              <a:buNone/>
              <a:defRPr>
                <a:solidFill>
                  <a:schemeClr val="tx1">
                    <a:tint val="75000"/>
                  </a:schemeClr>
                </a:solidFill>
              </a:defRPr>
            </a:lvl5pPr>
            <a:lvl6pPr marL="2560218" indent="0" algn="ctr">
              <a:buNone/>
              <a:defRPr>
                <a:solidFill>
                  <a:schemeClr val="tx1">
                    <a:tint val="75000"/>
                  </a:schemeClr>
                </a:solidFill>
              </a:defRPr>
            </a:lvl6pPr>
            <a:lvl7pPr marL="3072261" indent="0" algn="ctr">
              <a:buNone/>
              <a:defRPr>
                <a:solidFill>
                  <a:schemeClr val="tx1">
                    <a:tint val="75000"/>
                  </a:schemeClr>
                </a:solidFill>
              </a:defRPr>
            </a:lvl7pPr>
            <a:lvl8pPr marL="3584304" indent="0" algn="ctr">
              <a:buNone/>
              <a:defRPr>
                <a:solidFill>
                  <a:schemeClr val="tx1">
                    <a:tint val="75000"/>
                  </a:schemeClr>
                </a:solidFill>
              </a:defRPr>
            </a:lvl8pPr>
            <a:lvl9pPr marL="4096348"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10925" y="6463706"/>
            <a:ext cx="4067880" cy="288032"/>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1024087" fontAlgn="auto">
                <a:spcBef>
                  <a:spcPts val="0"/>
                </a:spcBef>
                <a:spcAft>
                  <a:spcPts val="0"/>
                </a:spcAft>
              </a:pPr>
              <a:r>
                <a:rPr lang="zh-CN" altLang="en-US" sz="1500" b="1" dirty="0" smtClean="0">
                  <a:solidFill>
                    <a:prstClr val="white"/>
                  </a:solidFill>
                  <a:latin typeface="微软雅黑" pitchFamily="34" charset="-122"/>
                </a:rPr>
                <a:t>世界</a:t>
              </a:r>
              <a:r>
                <a:rPr lang="en-US" altLang="zh-CN" sz="1500" b="1" dirty="0" smtClean="0">
                  <a:solidFill>
                    <a:prstClr val="white"/>
                  </a:solidFill>
                  <a:latin typeface="微软雅黑" pitchFamily="34" charset="-122"/>
                </a:rPr>
                <a:t>500</a:t>
              </a:r>
              <a:r>
                <a:rPr lang="zh-CN" altLang="en-US" sz="1500" b="1" dirty="0" smtClean="0">
                  <a:solidFill>
                    <a:prstClr val="white"/>
                  </a:solidFill>
                  <a:latin typeface="微软雅黑" pitchFamily="34" charset="-122"/>
                </a:rPr>
                <a:t>强研究中心</a:t>
              </a:r>
              <a:endParaRPr lang="zh-CN" altLang="en-US" sz="15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1024087" fontAlgn="auto">
                <a:spcBef>
                  <a:spcPts val="0"/>
                </a:spcBef>
                <a:spcAft>
                  <a:spcPts val="0"/>
                </a:spcAft>
              </a:pPr>
              <a:r>
                <a:rPr lang="en-US" altLang="zh-CN" sz="1300" b="1" dirty="0" smtClean="0">
                  <a:solidFill>
                    <a:prstClr val="white"/>
                  </a:solidFill>
                  <a:latin typeface="微软雅黑" pitchFamily="34" charset="-122"/>
                </a:rPr>
                <a:t>zhao-biao.com</a:t>
              </a:r>
              <a:endParaRPr lang="zh-CN" altLang="en-US" sz="1300" b="1" dirty="0">
                <a:solidFill>
                  <a:prstClr val="white"/>
                </a:solidFill>
                <a:latin typeface="微软雅黑" pitchFamily="34" charset="-122"/>
              </a:endParaRPr>
            </a:p>
          </p:txBody>
        </p:sp>
      </p:grpSp>
      <p:sp>
        <p:nvSpPr>
          <p:cNvPr id="11" name="矩形 10"/>
          <p:cNvSpPr/>
          <p:nvPr/>
        </p:nvSpPr>
        <p:spPr>
          <a:xfrm>
            <a:off x="4350878" y="6476846"/>
            <a:ext cx="4499928" cy="288032"/>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lIns="102409" tIns="102409" rIns="102409" bIns="102409" rtlCol="0" anchor="ctr"/>
          <a:lstStyle/>
          <a:p>
            <a:pPr algn="ctr" defTabSz="1024087" fontAlgn="auto">
              <a:spcBef>
                <a:spcPts val="0"/>
              </a:spcBef>
              <a:spcAft>
                <a:spcPts val="0"/>
              </a:spcAft>
            </a:pPr>
            <a:r>
              <a:rPr lang="zh-CN" altLang="en-US" sz="1500" b="1" dirty="0" smtClean="0">
                <a:solidFill>
                  <a:prstClr val="white"/>
                </a:solidFill>
                <a:latin typeface="微软雅黑" pitchFamily="34" charset="-122"/>
              </a:rPr>
              <a:t>找表网：专注于海外</a:t>
            </a:r>
            <a:r>
              <a:rPr lang="zh-CN" altLang="en-US" sz="1500" b="1" dirty="0">
                <a:solidFill>
                  <a:prstClr val="white"/>
                </a:solidFill>
                <a:latin typeface="微软雅黑" pitchFamily="34" charset="-122"/>
              </a:rPr>
              <a:t>知名</a:t>
            </a:r>
            <a:r>
              <a:rPr lang="zh-CN" altLang="en-US" sz="1500" b="1" dirty="0" smtClean="0">
                <a:solidFill>
                  <a:prstClr val="white"/>
                </a:solidFill>
                <a:latin typeface="微软雅黑" pitchFamily="34" charset="-122"/>
              </a:rPr>
              <a:t>上市公司公开资料研究</a:t>
            </a:r>
            <a:endParaRPr lang="zh-CN" altLang="en-US" sz="1500" b="1" dirty="0">
              <a:solidFill>
                <a:prstClr val="white"/>
              </a:solidFill>
              <a:latin typeface="微软雅黑" pitchFamily="34" charset="-122"/>
            </a:endParaRPr>
          </a:p>
        </p:txBody>
      </p:sp>
      <p:cxnSp>
        <p:nvCxnSpPr>
          <p:cNvPr id="14" name="直接连接符 13"/>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4771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7365248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5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200">
                <a:solidFill>
                  <a:schemeClr val="tx1">
                    <a:tint val="75000"/>
                  </a:schemeClr>
                </a:solidFill>
              </a:defRPr>
            </a:lvl1pPr>
            <a:lvl2pPr marL="512044" indent="0">
              <a:buNone/>
              <a:defRPr sz="2000">
                <a:solidFill>
                  <a:schemeClr val="tx1">
                    <a:tint val="75000"/>
                  </a:schemeClr>
                </a:solidFill>
              </a:defRPr>
            </a:lvl2pPr>
            <a:lvl3pPr marL="1024087" indent="0">
              <a:buNone/>
              <a:defRPr sz="1800">
                <a:solidFill>
                  <a:schemeClr val="tx1">
                    <a:tint val="75000"/>
                  </a:schemeClr>
                </a:solidFill>
              </a:defRPr>
            </a:lvl3pPr>
            <a:lvl4pPr marL="1536131" indent="0">
              <a:buNone/>
              <a:defRPr sz="1500">
                <a:solidFill>
                  <a:schemeClr val="tx1">
                    <a:tint val="75000"/>
                  </a:schemeClr>
                </a:solidFill>
              </a:defRPr>
            </a:lvl4pPr>
            <a:lvl5pPr marL="2048174" indent="0">
              <a:buNone/>
              <a:defRPr sz="1500">
                <a:solidFill>
                  <a:schemeClr val="tx1">
                    <a:tint val="75000"/>
                  </a:schemeClr>
                </a:solidFill>
              </a:defRPr>
            </a:lvl5pPr>
            <a:lvl6pPr marL="2560218" indent="0">
              <a:buNone/>
              <a:defRPr sz="1500">
                <a:solidFill>
                  <a:schemeClr val="tx1">
                    <a:tint val="75000"/>
                  </a:schemeClr>
                </a:solidFill>
              </a:defRPr>
            </a:lvl6pPr>
            <a:lvl7pPr marL="3072261" indent="0">
              <a:buNone/>
              <a:defRPr sz="1500">
                <a:solidFill>
                  <a:schemeClr val="tx1">
                    <a:tint val="75000"/>
                  </a:schemeClr>
                </a:solidFill>
              </a:defRPr>
            </a:lvl7pPr>
            <a:lvl8pPr marL="3584304" indent="0">
              <a:buNone/>
              <a:defRPr sz="1500">
                <a:solidFill>
                  <a:schemeClr val="tx1">
                    <a:tint val="75000"/>
                  </a:schemeClr>
                </a:solidFill>
              </a:defRPr>
            </a:lvl8pPr>
            <a:lvl9pPr marL="4096348" indent="0">
              <a:buNone/>
              <a:defRPr sz="15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7831134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1484784"/>
            <a:ext cx="7772400" cy="1362075"/>
          </a:xfrm>
        </p:spPr>
        <p:txBody>
          <a:bodyPr anchor="b"/>
          <a:lstStyle>
            <a:lvl1pPr algn="l">
              <a:defRPr sz="45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36925"/>
            <a:ext cx="7772400" cy="1500187"/>
          </a:xfrm>
        </p:spPr>
        <p:txBody>
          <a:bodyPr anchor="t"/>
          <a:lstStyle>
            <a:lvl1pPr marL="0" indent="0">
              <a:buNone/>
              <a:defRPr sz="2200">
                <a:solidFill>
                  <a:schemeClr val="bg1"/>
                </a:solidFill>
              </a:defRPr>
            </a:lvl1pPr>
            <a:lvl2pPr marL="512044" indent="0">
              <a:buNone/>
              <a:defRPr sz="2000">
                <a:solidFill>
                  <a:schemeClr val="tx1">
                    <a:tint val="75000"/>
                  </a:schemeClr>
                </a:solidFill>
              </a:defRPr>
            </a:lvl2pPr>
            <a:lvl3pPr marL="1024087" indent="0">
              <a:buNone/>
              <a:defRPr sz="1800">
                <a:solidFill>
                  <a:schemeClr val="tx1">
                    <a:tint val="75000"/>
                  </a:schemeClr>
                </a:solidFill>
              </a:defRPr>
            </a:lvl3pPr>
            <a:lvl4pPr marL="1536131" indent="0">
              <a:buNone/>
              <a:defRPr sz="1500">
                <a:solidFill>
                  <a:schemeClr val="tx1">
                    <a:tint val="75000"/>
                  </a:schemeClr>
                </a:solidFill>
              </a:defRPr>
            </a:lvl4pPr>
            <a:lvl5pPr marL="2048174" indent="0">
              <a:buNone/>
              <a:defRPr sz="1500">
                <a:solidFill>
                  <a:schemeClr val="tx1">
                    <a:tint val="75000"/>
                  </a:schemeClr>
                </a:solidFill>
              </a:defRPr>
            </a:lvl5pPr>
            <a:lvl6pPr marL="2560218" indent="0">
              <a:buNone/>
              <a:defRPr sz="1500">
                <a:solidFill>
                  <a:schemeClr val="tx1">
                    <a:tint val="75000"/>
                  </a:schemeClr>
                </a:solidFill>
              </a:defRPr>
            </a:lvl6pPr>
            <a:lvl7pPr marL="3072261" indent="0">
              <a:buNone/>
              <a:defRPr sz="1500">
                <a:solidFill>
                  <a:schemeClr val="tx1">
                    <a:tint val="75000"/>
                  </a:schemeClr>
                </a:solidFill>
              </a:defRPr>
            </a:lvl7pPr>
            <a:lvl8pPr marL="3584304" indent="0">
              <a:buNone/>
              <a:defRPr sz="1500">
                <a:solidFill>
                  <a:schemeClr val="tx1">
                    <a:tint val="75000"/>
                  </a:schemeClr>
                </a:solidFill>
              </a:defRPr>
            </a:lvl8pPr>
            <a:lvl9pPr marL="4096348" indent="0">
              <a:buNone/>
              <a:defRPr sz="15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9410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2596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0885854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535113"/>
            <a:ext cx="4040188" cy="639762"/>
          </a:xfrm>
        </p:spPr>
        <p:txBody>
          <a:bodyPr anchor="b"/>
          <a:lstStyle>
            <a:lvl1pPr marL="0" indent="0">
              <a:buNone/>
              <a:defRPr sz="2700" b="1"/>
            </a:lvl1pPr>
            <a:lvl2pPr marL="512044" indent="0">
              <a:buNone/>
              <a:defRPr sz="2200" b="1"/>
            </a:lvl2pPr>
            <a:lvl3pPr marL="1024087" indent="0">
              <a:buNone/>
              <a:defRPr sz="2000" b="1"/>
            </a:lvl3pPr>
            <a:lvl4pPr marL="1536131" indent="0">
              <a:buNone/>
              <a:defRPr sz="1800" b="1"/>
            </a:lvl4pPr>
            <a:lvl5pPr marL="2048174" indent="0">
              <a:buNone/>
              <a:defRPr sz="1800" b="1"/>
            </a:lvl5pPr>
            <a:lvl6pPr marL="2560218" indent="0">
              <a:buNone/>
              <a:defRPr sz="1800" b="1"/>
            </a:lvl6pPr>
            <a:lvl7pPr marL="3072261" indent="0">
              <a:buNone/>
              <a:defRPr sz="1800" b="1"/>
            </a:lvl7pPr>
            <a:lvl8pPr marL="3584304" indent="0">
              <a:buNone/>
              <a:defRPr sz="1800" b="1"/>
            </a:lvl8pPr>
            <a:lvl9pPr marL="4096348" indent="0">
              <a:buNone/>
              <a:defRPr sz="1800" b="1"/>
            </a:lvl9pPr>
          </a:lstStyle>
          <a:p>
            <a:pPr lvl="0"/>
            <a:r>
              <a:rPr lang="zh-CN" altLang="en-US" smtClean="0"/>
              <a:t>单击此处编辑母版文本样式</a:t>
            </a:r>
          </a:p>
        </p:txBody>
      </p:sp>
      <p:sp>
        <p:nvSpPr>
          <p:cNvPr id="4" name="内容占位符 3"/>
          <p:cNvSpPr>
            <a:spLocks noGrp="1"/>
          </p:cNvSpPr>
          <p:nvPr>
            <p:ph sz="half" idx="2"/>
          </p:nvPr>
        </p:nvSpPr>
        <p:spPr>
          <a:xfrm>
            <a:off x="457201" y="2174875"/>
            <a:ext cx="4040188" cy="395128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2700" b="1"/>
            </a:lvl1pPr>
            <a:lvl2pPr marL="512044" indent="0">
              <a:buNone/>
              <a:defRPr sz="2200" b="1"/>
            </a:lvl2pPr>
            <a:lvl3pPr marL="1024087" indent="0">
              <a:buNone/>
              <a:defRPr sz="2000" b="1"/>
            </a:lvl3pPr>
            <a:lvl4pPr marL="1536131" indent="0">
              <a:buNone/>
              <a:defRPr sz="1800" b="1"/>
            </a:lvl4pPr>
            <a:lvl5pPr marL="2048174" indent="0">
              <a:buNone/>
              <a:defRPr sz="1800" b="1"/>
            </a:lvl5pPr>
            <a:lvl6pPr marL="2560218" indent="0">
              <a:buNone/>
              <a:defRPr sz="1800" b="1"/>
            </a:lvl6pPr>
            <a:lvl7pPr marL="3072261" indent="0">
              <a:buNone/>
              <a:defRPr sz="1800" b="1"/>
            </a:lvl7pPr>
            <a:lvl8pPr marL="3584304" indent="0">
              <a:buNone/>
              <a:defRPr sz="1800" b="1"/>
            </a:lvl8pPr>
            <a:lvl9pPr marL="4096348" indent="0">
              <a:buNone/>
              <a:defRPr sz="18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02429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924681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sp>
        <p:nvSpPr>
          <p:cNvPr id="2" name="Title 1"/>
          <p:cNvSpPr>
            <a:spLocks noGrp="1"/>
          </p:cNvSpPr>
          <p:nvPr>
            <p:ph type="title"/>
          </p:nvPr>
        </p:nvSpPr>
        <p:spPr>
          <a:xfrm>
            <a:off x="361474" y="359886"/>
            <a:ext cx="8528400" cy="445543"/>
          </a:xfrm>
          <a:noFill/>
          <a:ln w="9525" algn="ctr">
            <a:noFill/>
            <a:miter lim="800000"/>
            <a:headEnd/>
            <a:tailEnd/>
          </a:ln>
          <a:effectLst/>
        </p:spPr>
        <p:txBody>
          <a:bodyPr/>
          <a:lstStyle>
            <a:lvl1pPr algn="l" rtl="0" eaLnBrk="1" fontAlgn="base" hangingPunct="1">
              <a:lnSpc>
                <a:spcPct val="90000"/>
              </a:lnSpc>
              <a:spcBef>
                <a:spcPct val="0"/>
              </a:spcBef>
              <a:spcAft>
                <a:spcPct val="0"/>
              </a:spcAft>
              <a:defRPr lang="en-US" sz="3000" b="0" kern="1200" dirty="0">
                <a:solidFill>
                  <a:srgbClr val="81BC00"/>
                </a:solidFill>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354761" y="823913"/>
            <a:ext cx="8534763" cy="936000"/>
          </a:xfrm>
        </p:spPr>
        <p:txBody>
          <a:bodyPr/>
          <a:lstStyle>
            <a:lvl1pPr marL="0" indent="0">
              <a:buNone/>
              <a:defRPr sz="3000" b="0">
                <a:solidFill>
                  <a:srgbClr val="575757"/>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2"/>
          <p:cNvSpPr>
            <a:spLocks noGrp="1"/>
          </p:cNvSpPr>
          <p:nvPr>
            <p:ph idx="10"/>
          </p:nvPr>
        </p:nvSpPr>
        <p:spPr>
          <a:xfrm>
            <a:off x="361157" y="1814053"/>
            <a:ext cx="8529638" cy="4518168"/>
          </a:xfrm>
          <a:noFill/>
          <a:ln w="9525">
            <a:noFill/>
            <a:miter lim="800000"/>
            <a:headEnd/>
            <a:tailEnd/>
          </a:ln>
        </p:spPr>
        <p:txBody>
          <a:bodyPr vert="horz" wrap="square" lIns="0" tIns="0" rIns="0" bIns="0" numCol="1" anchor="t" anchorCtr="0" compatLnSpc="1">
            <a:prstTxWarp prst="textNoShape">
              <a:avLst/>
            </a:prstTxWarp>
          </a:bodyPr>
          <a:lstStyle>
            <a:lvl1pPr>
              <a:buClr>
                <a:srgbClr val="313131"/>
              </a:buClr>
              <a:defRPr lang="en-US" sz="1800" smtClean="0">
                <a:solidFill>
                  <a:srgbClr val="313131"/>
                </a:solidFill>
              </a:defRPr>
            </a:lvl1pPr>
            <a:lvl2pPr>
              <a:buClr>
                <a:srgbClr val="313131"/>
              </a:buClr>
              <a:defRPr lang="en-US" sz="1600" smtClean="0">
                <a:solidFill>
                  <a:srgbClr val="313131"/>
                </a:solidFill>
              </a:defRPr>
            </a:lvl2pPr>
            <a:lvl3pPr>
              <a:buClr>
                <a:srgbClr val="313131"/>
              </a:buClr>
              <a:defRPr lang="en-US" sz="1400" smtClean="0">
                <a:solidFill>
                  <a:srgbClr val="313131"/>
                </a:solidFill>
              </a:defRPr>
            </a:lvl3pPr>
            <a:lvl4pPr>
              <a:buClr>
                <a:srgbClr val="313131"/>
              </a:buClr>
              <a:defRPr lang="en-US" sz="1200" smtClean="0">
                <a:solidFill>
                  <a:srgbClr val="313131"/>
                </a:solidFill>
              </a:defRPr>
            </a:lvl4pPr>
            <a:lvl5pPr>
              <a:buClr>
                <a:srgbClr val="313131"/>
              </a:buClr>
              <a:defRPr lang="en-US" sz="1100" dirty="0" smtClean="0">
                <a:solidFill>
                  <a:srgbClr val="31313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575332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799479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1"/>
          </a:xfrm>
        </p:spPr>
        <p:txBody>
          <a:bodyPr anchor="b"/>
          <a:lstStyle>
            <a:lvl1pPr algn="l">
              <a:defRPr sz="22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1"/>
            <a:ext cx="5111750" cy="5853113"/>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500"/>
            </a:lvl1pPr>
            <a:lvl2pPr marL="512044" indent="0">
              <a:buNone/>
              <a:defRPr sz="1300"/>
            </a:lvl2pPr>
            <a:lvl3pPr marL="1024087" indent="0">
              <a:buNone/>
              <a:defRPr sz="1100"/>
            </a:lvl3pPr>
            <a:lvl4pPr marL="1536131" indent="0">
              <a:buNone/>
              <a:defRPr sz="1000"/>
            </a:lvl4pPr>
            <a:lvl5pPr marL="2048174" indent="0">
              <a:buNone/>
              <a:defRPr sz="1000"/>
            </a:lvl5pPr>
            <a:lvl6pPr marL="2560218" indent="0">
              <a:buNone/>
              <a:defRPr sz="1000"/>
            </a:lvl6pPr>
            <a:lvl7pPr marL="3072261" indent="0">
              <a:buNone/>
              <a:defRPr sz="1000"/>
            </a:lvl7pPr>
            <a:lvl8pPr marL="3584304" indent="0">
              <a:buNone/>
              <a:defRPr sz="1000"/>
            </a:lvl8pPr>
            <a:lvl9pPr marL="4096348"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123716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2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600"/>
            </a:lvl1pPr>
            <a:lvl2pPr marL="512044" indent="0">
              <a:buNone/>
              <a:defRPr sz="3100"/>
            </a:lvl2pPr>
            <a:lvl3pPr marL="1024087" indent="0">
              <a:buNone/>
              <a:defRPr sz="2700"/>
            </a:lvl3pPr>
            <a:lvl4pPr marL="1536131" indent="0">
              <a:buNone/>
              <a:defRPr sz="2200"/>
            </a:lvl4pPr>
            <a:lvl5pPr marL="2048174" indent="0">
              <a:buNone/>
              <a:defRPr sz="2200"/>
            </a:lvl5pPr>
            <a:lvl6pPr marL="2560218" indent="0">
              <a:buNone/>
              <a:defRPr sz="2200"/>
            </a:lvl6pPr>
            <a:lvl7pPr marL="3072261" indent="0">
              <a:buNone/>
              <a:defRPr sz="2200"/>
            </a:lvl7pPr>
            <a:lvl8pPr marL="3584304" indent="0">
              <a:buNone/>
              <a:defRPr sz="2200"/>
            </a:lvl8pPr>
            <a:lvl9pPr marL="4096348" indent="0">
              <a:buNone/>
              <a:defRPr sz="22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3"/>
          </a:xfrm>
        </p:spPr>
        <p:txBody>
          <a:bodyPr/>
          <a:lstStyle>
            <a:lvl1pPr marL="0" indent="0">
              <a:buNone/>
              <a:defRPr sz="1500"/>
            </a:lvl1pPr>
            <a:lvl2pPr marL="512044" indent="0">
              <a:buNone/>
              <a:defRPr sz="1300"/>
            </a:lvl2pPr>
            <a:lvl3pPr marL="1024087" indent="0">
              <a:buNone/>
              <a:defRPr sz="1100"/>
            </a:lvl3pPr>
            <a:lvl4pPr marL="1536131" indent="0">
              <a:buNone/>
              <a:defRPr sz="1000"/>
            </a:lvl4pPr>
            <a:lvl5pPr marL="2048174" indent="0">
              <a:buNone/>
              <a:defRPr sz="1000"/>
            </a:lvl5pPr>
            <a:lvl6pPr marL="2560218" indent="0">
              <a:buNone/>
              <a:defRPr sz="1000"/>
            </a:lvl6pPr>
            <a:lvl7pPr marL="3072261" indent="0">
              <a:buNone/>
              <a:defRPr sz="1000"/>
            </a:lvl7pPr>
            <a:lvl8pPr marL="3584304" indent="0">
              <a:buNone/>
              <a:defRPr sz="1000"/>
            </a:lvl8pPr>
            <a:lvl9pPr marL="4096348"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428361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6369441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37442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1">
    <p:spTree>
      <p:nvGrpSpPr>
        <p:cNvPr id="1" name=""/>
        <p:cNvGrpSpPr/>
        <p:nvPr/>
      </p:nvGrpSpPr>
      <p:grpSpPr>
        <a:xfrm>
          <a:off x="0" y="0"/>
          <a:ext cx="0" cy="0"/>
          <a:chOff x="0" y="0"/>
          <a:chExt cx="0" cy="0"/>
        </a:xfrm>
      </p:grpSpPr>
      <p:sp>
        <p:nvSpPr>
          <p:cNvPr id="2" name="Title 1"/>
          <p:cNvSpPr>
            <a:spLocks noGrp="1"/>
          </p:cNvSpPr>
          <p:nvPr>
            <p:ph type="title"/>
          </p:nvPr>
        </p:nvSpPr>
        <p:spPr>
          <a:xfrm>
            <a:off x="361474" y="359886"/>
            <a:ext cx="8528400" cy="445543"/>
          </a:xfrm>
          <a:noFill/>
          <a:ln w="9525" algn="ctr">
            <a:noFill/>
            <a:miter lim="800000"/>
            <a:headEnd/>
            <a:tailEnd/>
          </a:ln>
          <a:effectLst/>
        </p:spPr>
        <p:txBody>
          <a:bodyPr/>
          <a:lstStyle>
            <a:lvl1pPr algn="l" rtl="0" eaLnBrk="1" fontAlgn="base" hangingPunct="1">
              <a:lnSpc>
                <a:spcPct val="90000"/>
              </a:lnSpc>
              <a:spcBef>
                <a:spcPct val="0"/>
              </a:spcBef>
              <a:spcAft>
                <a:spcPct val="0"/>
              </a:spcAft>
              <a:defRPr lang="en-US" sz="3000" b="0" kern="1200" dirty="0">
                <a:solidFill>
                  <a:srgbClr val="81BC00"/>
                </a:solidFill>
                <a:latin typeface="+mj-lt"/>
                <a:ea typeface="+mj-ea"/>
                <a:cs typeface="+mj-cs"/>
              </a:defRPr>
            </a:lvl1pPr>
          </a:lstStyle>
          <a:p>
            <a:r>
              <a:rPr lang="en-US" smtClean="0"/>
              <a:t>Click to edit Master title style</a:t>
            </a:r>
            <a:endParaRPr lang="en-US" dirty="0"/>
          </a:p>
        </p:txBody>
      </p:sp>
      <p:sp>
        <p:nvSpPr>
          <p:cNvPr id="6" name="Content Placeholder 2"/>
          <p:cNvSpPr>
            <a:spLocks noGrp="1"/>
          </p:cNvSpPr>
          <p:nvPr>
            <p:ph idx="10"/>
          </p:nvPr>
        </p:nvSpPr>
        <p:spPr>
          <a:xfrm>
            <a:off x="361157" y="1814053"/>
            <a:ext cx="8529638" cy="4518168"/>
          </a:xfrm>
          <a:noFill/>
          <a:ln w="9525">
            <a:noFill/>
            <a:miter lim="800000"/>
            <a:headEnd/>
            <a:tailEnd/>
          </a:ln>
        </p:spPr>
        <p:txBody>
          <a:bodyPr vert="horz" wrap="square" lIns="0" tIns="0" rIns="0" bIns="0" numCol="1" anchor="t" anchorCtr="0" compatLnSpc="1">
            <a:prstTxWarp prst="textNoShape">
              <a:avLst/>
            </a:prstTxWarp>
          </a:bodyPr>
          <a:lstStyle>
            <a:lvl1pPr>
              <a:buClr>
                <a:srgbClr val="313131"/>
              </a:buClr>
              <a:defRPr lang="en-US" sz="1800" smtClean="0">
                <a:solidFill>
                  <a:srgbClr val="313131"/>
                </a:solidFill>
              </a:defRPr>
            </a:lvl1pPr>
            <a:lvl2pPr>
              <a:buClr>
                <a:srgbClr val="313131"/>
              </a:buClr>
              <a:defRPr lang="en-US" sz="1600" smtClean="0">
                <a:solidFill>
                  <a:srgbClr val="313131"/>
                </a:solidFill>
              </a:defRPr>
            </a:lvl2pPr>
            <a:lvl3pPr>
              <a:buClr>
                <a:srgbClr val="313131"/>
              </a:buClr>
              <a:defRPr lang="en-US" sz="1400" smtClean="0">
                <a:solidFill>
                  <a:srgbClr val="313131"/>
                </a:solidFill>
              </a:defRPr>
            </a:lvl3pPr>
            <a:lvl4pPr>
              <a:buClr>
                <a:srgbClr val="313131"/>
              </a:buClr>
              <a:defRPr lang="en-US" sz="1200" smtClean="0">
                <a:solidFill>
                  <a:srgbClr val="313131"/>
                </a:solidFill>
              </a:defRPr>
            </a:lvl4pPr>
            <a:lvl5pPr>
              <a:buClr>
                <a:srgbClr val="313131"/>
              </a:buClr>
              <a:defRPr lang="en-US" sz="1100" dirty="0" smtClean="0">
                <a:solidFill>
                  <a:srgbClr val="31313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890585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1">
    <p:spTree>
      <p:nvGrpSpPr>
        <p:cNvPr id="1" name=""/>
        <p:cNvGrpSpPr/>
        <p:nvPr/>
      </p:nvGrpSpPr>
      <p:grpSpPr>
        <a:xfrm>
          <a:off x="0" y="0"/>
          <a:ext cx="0" cy="0"/>
          <a:chOff x="0" y="0"/>
          <a:chExt cx="0" cy="0"/>
        </a:xfrm>
      </p:grpSpPr>
      <p:sp>
        <p:nvSpPr>
          <p:cNvPr id="2" name="Title 1"/>
          <p:cNvSpPr>
            <a:spLocks noGrp="1"/>
          </p:cNvSpPr>
          <p:nvPr>
            <p:ph type="title"/>
          </p:nvPr>
        </p:nvSpPr>
        <p:spPr>
          <a:xfrm>
            <a:off x="361474" y="359886"/>
            <a:ext cx="8528400" cy="445543"/>
          </a:xfrm>
          <a:noFill/>
          <a:ln w="9525" algn="ctr">
            <a:noFill/>
            <a:miter lim="800000"/>
            <a:headEnd/>
            <a:tailEnd/>
          </a:ln>
          <a:effectLst/>
        </p:spPr>
        <p:txBody>
          <a:bodyPr/>
          <a:lstStyle>
            <a:lvl1pPr algn="l" rtl="0" eaLnBrk="1" fontAlgn="base" hangingPunct="1">
              <a:lnSpc>
                <a:spcPct val="90000"/>
              </a:lnSpc>
              <a:spcBef>
                <a:spcPct val="0"/>
              </a:spcBef>
              <a:spcAft>
                <a:spcPct val="0"/>
              </a:spcAft>
              <a:defRPr lang="en-US" sz="3000" b="0" kern="1200" dirty="0">
                <a:solidFill>
                  <a:srgbClr val="81BC00"/>
                </a:solidFill>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354761" y="823913"/>
            <a:ext cx="8534763" cy="936000"/>
          </a:xfrm>
        </p:spPr>
        <p:txBody>
          <a:bodyPr/>
          <a:lstStyle>
            <a:lvl1pPr marL="0" indent="0">
              <a:buNone/>
              <a:defRPr sz="3000" b="0">
                <a:solidFill>
                  <a:srgbClr val="575757"/>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2525139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and Content 1">
    <p:spTree>
      <p:nvGrpSpPr>
        <p:cNvPr id="1" name=""/>
        <p:cNvGrpSpPr/>
        <p:nvPr/>
      </p:nvGrpSpPr>
      <p:grpSpPr>
        <a:xfrm>
          <a:off x="0" y="0"/>
          <a:ext cx="0" cy="0"/>
          <a:chOff x="0" y="0"/>
          <a:chExt cx="0" cy="0"/>
        </a:xfrm>
      </p:grpSpPr>
      <p:sp>
        <p:nvSpPr>
          <p:cNvPr id="2" name="Title 1"/>
          <p:cNvSpPr>
            <a:spLocks noGrp="1"/>
          </p:cNvSpPr>
          <p:nvPr>
            <p:ph type="title"/>
          </p:nvPr>
        </p:nvSpPr>
        <p:spPr>
          <a:xfrm>
            <a:off x="361474" y="359886"/>
            <a:ext cx="8528400" cy="445543"/>
          </a:xfrm>
          <a:noFill/>
          <a:ln w="9525" algn="ctr">
            <a:noFill/>
            <a:miter lim="800000"/>
            <a:headEnd/>
            <a:tailEnd/>
          </a:ln>
          <a:effectLst/>
        </p:spPr>
        <p:txBody>
          <a:bodyPr/>
          <a:lstStyle>
            <a:lvl1pPr algn="l" rtl="0" eaLnBrk="1" fontAlgn="base" hangingPunct="1">
              <a:lnSpc>
                <a:spcPct val="90000"/>
              </a:lnSpc>
              <a:spcBef>
                <a:spcPct val="0"/>
              </a:spcBef>
              <a:spcAft>
                <a:spcPct val="0"/>
              </a:spcAft>
              <a:defRPr lang="en-US" sz="3000" b="0" kern="1200" dirty="0">
                <a:solidFill>
                  <a:srgbClr val="81BC00"/>
                </a:solidFill>
                <a:latin typeface="+mj-lt"/>
                <a:ea typeface="+mj-ea"/>
                <a:cs typeface="+mj-cs"/>
              </a:defRPr>
            </a:lvl1pPr>
          </a:lstStyle>
          <a:p>
            <a:r>
              <a:rPr lang="en-US" smtClean="0"/>
              <a:t>Click to edit Master title style</a:t>
            </a:r>
            <a:endParaRPr lang="en-US" dirty="0"/>
          </a:p>
        </p:txBody>
      </p:sp>
      <p:sp>
        <p:nvSpPr>
          <p:cNvPr id="6" name="Content Placeholder 2"/>
          <p:cNvSpPr>
            <a:spLocks noGrp="1"/>
          </p:cNvSpPr>
          <p:nvPr>
            <p:ph idx="10"/>
          </p:nvPr>
        </p:nvSpPr>
        <p:spPr>
          <a:xfrm>
            <a:off x="361157" y="1814053"/>
            <a:ext cx="4110831" cy="4518168"/>
          </a:xfrm>
          <a:noFill/>
          <a:ln w="9525">
            <a:noFill/>
            <a:miter lim="800000"/>
            <a:headEnd/>
            <a:tailEnd/>
          </a:ln>
        </p:spPr>
        <p:txBody>
          <a:bodyPr vert="horz" wrap="square" lIns="0" tIns="0" rIns="0" bIns="0" numCol="1" anchor="t" anchorCtr="0" compatLnSpc="1">
            <a:prstTxWarp prst="textNoShape">
              <a:avLst/>
            </a:prstTxWarp>
          </a:bodyPr>
          <a:lstStyle>
            <a:lvl1pPr>
              <a:buClr>
                <a:srgbClr val="313131"/>
              </a:buClr>
              <a:defRPr lang="en-US" sz="1800" smtClean="0">
                <a:solidFill>
                  <a:srgbClr val="313131"/>
                </a:solidFill>
              </a:defRPr>
            </a:lvl1pPr>
            <a:lvl2pPr>
              <a:buClr>
                <a:srgbClr val="313131"/>
              </a:buClr>
              <a:defRPr lang="en-US" sz="1600" smtClean="0">
                <a:solidFill>
                  <a:srgbClr val="313131"/>
                </a:solidFill>
              </a:defRPr>
            </a:lvl2pPr>
            <a:lvl3pPr>
              <a:buClr>
                <a:srgbClr val="313131"/>
              </a:buClr>
              <a:defRPr lang="en-US" sz="1400" smtClean="0">
                <a:solidFill>
                  <a:srgbClr val="313131"/>
                </a:solidFill>
              </a:defRPr>
            </a:lvl3pPr>
            <a:lvl4pPr>
              <a:buClr>
                <a:srgbClr val="313131"/>
              </a:buClr>
              <a:defRPr lang="en-US" sz="1200" smtClean="0">
                <a:solidFill>
                  <a:srgbClr val="313131"/>
                </a:solidFill>
              </a:defRPr>
            </a:lvl4pPr>
            <a:lvl5pPr>
              <a:buClr>
                <a:srgbClr val="313131"/>
              </a:buClr>
              <a:defRPr lang="en-US" sz="1100" dirty="0" smtClean="0">
                <a:solidFill>
                  <a:srgbClr val="31313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4699000" y="1814053"/>
            <a:ext cx="4189413" cy="4587875"/>
          </a:xfrm>
        </p:spPr>
        <p:txBody>
          <a:bodyPr/>
          <a:lstStyle>
            <a:lvl1pPr>
              <a:buClr>
                <a:srgbClr val="313131"/>
              </a:buClr>
              <a:defRPr sz="1800"/>
            </a:lvl1pPr>
            <a:lvl2pPr>
              <a:buClr>
                <a:srgbClr val="313131"/>
              </a:buClr>
              <a:defRPr sz="1600"/>
            </a:lvl2pPr>
            <a:lvl3pPr>
              <a:buClr>
                <a:srgbClr val="313131"/>
              </a:buClr>
              <a:defRPr sz="1400"/>
            </a:lvl3pPr>
            <a:lvl4pPr>
              <a:buClr>
                <a:srgbClr val="313131"/>
              </a:buClr>
              <a:defRPr sz="1200"/>
            </a:lvl4pPr>
            <a:lvl5pPr>
              <a:buClr>
                <a:srgbClr val="313131"/>
              </a:buClr>
              <a:defRPr sz="11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0336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1">
    <p:spTree>
      <p:nvGrpSpPr>
        <p:cNvPr id="1" name=""/>
        <p:cNvGrpSpPr/>
        <p:nvPr/>
      </p:nvGrpSpPr>
      <p:grpSpPr>
        <a:xfrm>
          <a:off x="0" y="0"/>
          <a:ext cx="0" cy="0"/>
          <a:chOff x="0" y="0"/>
          <a:chExt cx="0" cy="0"/>
        </a:xfrm>
      </p:grpSpPr>
      <p:sp>
        <p:nvSpPr>
          <p:cNvPr id="2" name="Title 1"/>
          <p:cNvSpPr>
            <a:spLocks noGrp="1"/>
          </p:cNvSpPr>
          <p:nvPr>
            <p:ph type="title"/>
          </p:nvPr>
        </p:nvSpPr>
        <p:spPr>
          <a:xfrm>
            <a:off x="361474" y="359886"/>
            <a:ext cx="4110234" cy="445543"/>
          </a:xfrm>
          <a:noFill/>
          <a:ln w="9525" algn="ctr">
            <a:noFill/>
            <a:miter lim="800000"/>
            <a:headEnd/>
            <a:tailEnd/>
          </a:ln>
          <a:effectLst/>
        </p:spPr>
        <p:txBody>
          <a:bodyPr/>
          <a:lstStyle>
            <a:lvl1pPr algn="l" rtl="0" eaLnBrk="1" fontAlgn="base" hangingPunct="1">
              <a:lnSpc>
                <a:spcPct val="90000"/>
              </a:lnSpc>
              <a:spcBef>
                <a:spcPct val="0"/>
              </a:spcBef>
              <a:spcAft>
                <a:spcPct val="0"/>
              </a:spcAft>
              <a:defRPr lang="en-US" sz="3000" b="0" kern="1200" dirty="0">
                <a:solidFill>
                  <a:srgbClr val="81BC00"/>
                </a:solidFill>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354761" y="823913"/>
            <a:ext cx="4113301" cy="936000"/>
          </a:xfrm>
        </p:spPr>
        <p:txBody>
          <a:bodyPr/>
          <a:lstStyle>
            <a:lvl1pPr marL="0" indent="0">
              <a:buNone/>
              <a:defRPr sz="3000" b="0">
                <a:solidFill>
                  <a:srgbClr val="575757"/>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2"/>
          <p:cNvSpPr>
            <a:spLocks noGrp="1"/>
          </p:cNvSpPr>
          <p:nvPr>
            <p:ph idx="10"/>
          </p:nvPr>
        </p:nvSpPr>
        <p:spPr>
          <a:xfrm>
            <a:off x="361157" y="1814053"/>
            <a:ext cx="4110831" cy="4518168"/>
          </a:xfrm>
          <a:noFill/>
          <a:ln w="9525">
            <a:noFill/>
            <a:miter lim="800000"/>
            <a:headEnd/>
            <a:tailEnd/>
          </a:ln>
        </p:spPr>
        <p:txBody>
          <a:bodyPr vert="horz" wrap="square" lIns="0" tIns="0" rIns="0" bIns="0" numCol="1" anchor="t" anchorCtr="0" compatLnSpc="1">
            <a:prstTxWarp prst="textNoShape">
              <a:avLst/>
            </a:prstTxWarp>
          </a:bodyPr>
          <a:lstStyle>
            <a:lvl1pPr>
              <a:buClr>
                <a:srgbClr val="313131"/>
              </a:buClr>
              <a:defRPr lang="en-US" sz="1800" smtClean="0">
                <a:solidFill>
                  <a:srgbClr val="313131"/>
                </a:solidFill>
              </a:defRPr>
            </a:lvl1pPr>
            <a:lvl2pPr>
              <a:buClr>
                <a:srgbClr val="313131"/>
              </a:buClr>
              <a:defRPr lang="en-US" sz="1600" smtClean="0">
                <a:solidFill>
                  <a:srgbClr val="313131"/>
                </a:solidFill>
              </a:defRPr>
            </a:lvl2pPr>
            <a:lvl3pPr>
              <a:buClr>
                <a:srgbClr val="313131"/>
              </a:buClr>
              <a:defRPr lang="en-US" sz="1400" smtClean="0">
                <a:solidFill>
                  <a:srgbClr val="313131"/>
                </a:solidFill>
              </a:defRPr>
            </a:lvl3pPr>
            <a:lvl4pPr>
              <a:buClr>
                <a:srgbClr val="313131"/>
              </a:buClr>
              <a:defRPr lang="en-US" sz="1200" smtClean="0">
                <a:solidFill>
                  <a:srgbClr val="313131"/>
                </a:solidFill>
              </a:defRPr>
            </a:lvl4pPr>
            <a:lvl5pPr>
              <a:buClr>
                <a:srgbClr val="313131"/>
              </a:buClr>
              <a:defRPr lang="en-US" sz="1100" dirty="0" smtClean="0">
                <a:solidFill>
                  <a:srgbClr val="31313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744007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Slide 1">
    <p:bg>
      <p:bgPr>
        <a:solidFill>
          <a:srgbClr val="00A1DE"/>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357211" y="1812925"/>
            <a:ext cx="8415313" cy="973133"/>
          </a:xfrm>
        </p:spPr>
        <p:txBody>
          <a:bodyPr anchor="t">
            <a:noAutofit/>
          </a:bodyPr>
          <a:lstStyle>
            <a:lvl1pPr algn="l">
              <a:defRPr sz="6000" b="0" cap="none" baseline="0">
                <a:solidFill>
                  <a:schemeClr val="accent1"/>
                </a:solidFill>
              </a:defRPr>
            </a:lvl1pPr>
          </a:lstStyle>
          <a:p>
            <a:r>
              <a:rPr lang="en-US" smtClean="0"/>
              <a:t>Click to edit Master title style</a:t>
            </a:r>
            <a:endParaRPr lang="en-GB" dirty="0"/>
          </a:p>
        </p:txBody>
      </p:sp>
      <p:sp>
        <p:nvSpPr>
          <p:cNvPr id="8" name="Text Placeholder 5"/>
          <p:cNvSpPr>
            <a:spLocks noGrp="1"/>
          </p:cNvSpPr>
          <p:nvPr>
            <p:ph type="body" sz="quarter" idx="11"/>
          </p:nvPr>
        </p:nvSpPr>
        <p:spPr>
          <a:xfrm>
            <a:off x="357188" y="2787770"/>
            <a:ext cx="8429654" cy="3200080"/>
          </a:xfrm>
        </p:spPr>
        <p:txBody>
          <a:bodyPr>
            <a:noAutofit/>
          </a:bodyPr>
          <a:lstStyle>
            <a:lvl1pPr marL="0" indent="0">
              <a:buNone/>
              <a:defRPr sz="6000">
                <a:solidFill>
                  <a:schemeClr val="bg1"/>
                </a:solidFill>
              </a:defRPr>
            </a:lvl1pPr>
          </a:lstStyle>
          <a:p>
            <a:pPr lvl="0"/>
            <a:r>
              <a:rPr lang="en-US" smtClean="0"/>
              <a:t>Click to edit Master text styles</a:t>
            </a:r>
          </a:p>
        </p:txBody>
      </p:sp>
      <p:sp>
        <p:nvSpPr>
          <p:cNvPr id="7" name="Text Box 6"/>
          <p:cNvSpPr txBox="1">
            <a:spLocks noChangeArrowheads="1"/>
          </p:cNvSpPr>
          <p:nvPr userDrawn="1"/>
        </p:nvSpPr>
        <p:spPr bwMode="auto">
          <a:xfrm>
            <a:off x="358775" y="6445046"/>
            <a:ext cx="2460625" cy="15875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defPPr>
              <a:defRPr lang="en-US"/>
            </a:defPPr>
            <a:lvl1pPr>
              <a:defRPr sz="800">
                <a:solidFill>
                  <a:srgbClr val="8C8C8C"/>
                </a:solidFill>
                <a:cs typeface="+mn-cs"/>
              </a:defRPr>
            </a:lvl1pPr>
          </a:lstStyle>
          <a:p>
            <a:pPr lvl="0"/>
            <a:r>
              <a:rPr lang="en-US" dirty="0">
                <a:solidFill>
                  <a:schemeClr val="bg2"/>
                </a:solidFill>
              </a:rPr>
              <a:t>©</a:t>
            </a:r>
            <a:r>
              <a:rPr lang="cs-CZ" dirty="0">
                <a:solidFill>
                  <a:schemeClr val="bg2"/>
                </a:solidFill>
              </a:rPr>
              <a:t> </a:t>
            </a:r>
            <a:r>
              <a:rPr lang="cs-CZ" dirty="0" smtClean="0">
                <a:solidFill>
                  <a:schemeClr val="bg2"/>
                </a:solidFill>
              </a:rPr>
              <a:t>2014 </a:t>
            </a:r>
            <a:r>
              <a:rPr lang="en-US" dirty="0">
                <a:solidFill>
                  <a:schemeClr val="bg2"/>
                </a:solidFill>
              </a:rPr>
              <a:t>Deloitte </a:t>
            </a:r>
            <a:r>
              <a:rPr lang="cs-CZ" dirty="0">
                <a:solidFill>
                  <a:schemeClr val="bg2"/>
                </a:solidFill>
              </a:rPr>
              <a:t>Česká republika</a:t>
            </a:r>
            <a:r>
              <a:rPr lang="en-US" dirty="0">
                <a:solidFill>
                  <a:schemeClr val="bg2"/>
                </a:solidFill>
              </a:rPr>
              <a:t> </a:t>
            </a:r>
          </a:p>
        </p:txBody>
      </p:sp>
      <p:sp>
        <p:nvSpPr>
          <p:cNvPr id="9" name="Rectangle 4"/>
          <p:cNvSpPr>
            <a:spLocks noChangeArrowheads="1"/>
          </p:cNvSpPr>
          <p:nvPr userDrawn="1"/>
        </p:nvSpPr>
        <p:spPr bwMode="auto">
          <a:xfrm>
            <a:off x="7005638" y="6406946"/>
            <a:ext cx="1905000" cy="2520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lgn="r">
              <a:buClrTx/>
              <a:buFontTx/>
              <a:buNone/>
            </a:pPr>
            <a:fld id="{C05F13E1-2D2F-4C3C-A987-B135AF9A096C}" type="slidenum">
              <a:rPr lang="en-US" sz="800">
                <a:solidFill>
                  <a:schemeClr val="bg1"/>
                </a:solidFill>
                <a:cs typeface="+mn-cs"/>
              </a:rPr>
              <a:pPr lvl="0" algn="r">
                <a:buClrTx/>
                <a:buFontTx/>
                <a:buNone/>
              </a:pPr>
              <a:t>‹#›</a:t>
            </a:fld>
            <a:endParaRPr lang="en-US" sz="800" dirty="0">
              <a:solidFill>
                <a:schemeClr val="bg1"/>
              </a:solidFill>
              <a:cs typeface="+mn-cs"/>
            </a:endParaRPr>
          </a:p>
        </p:txBody>
      </p:sp>
    </p:spTree>
    <p:extLst>
      <p:ext uri="{BB962C8B-B14F-4D97-AF65-F5344CB8AC3E}">
        <p14:creationId xmlns:p14="http://schemas.microsoft.com/office/powerpoint/2010/main" val="3228770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theme" Target="../theme/theme3.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1156" y="359568"/>
            <a:ext cx="8529638" cy="142578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cs-CZ" dirty="0" smtClean="0"/>
              <a:t>Nadpis – </a:t>
            </a:r>
            <a:r>
              <a:rPr lang="cs-CZ" dirty="0" err="1" smtClean="0"/>
              <a:t>Arial</a:t>
            </a:r>
            <a:r>
              <a:rPr lang="cs-CZ" dirty="0" smtClean="0"/>
              <a:t> </a:t>
            </a:r>
            <a:endParaRPr lang="en-US" dirty="0" smtClean="0"/>
          </a:p>
        </p:txBody>
      </p:sp>
      <p:sp>
        <p:nvSpPr>
          <p:cNvPr id="1027" name="Rectangle 3"/>
          <p:cNvSpPr>
            <a:spLocks noGrp="1" noChangeArrowheads="1"/>
          </p:cNvSpPr>
          <p:nvPr>
            <p:ph type="body" idx="1"/>
          </p:nvPr>
        </p:nvSpPr>
        <p:spPr bwMode="auto">
          <a:xfrm>
            <a:off x="361156" y="1814053"/>
            <a:ext cx="8529638" cy="451816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cs-CZ" dirty="0" smtClean="0"/>
              <a:t>Text – </a:t>
            </a:r>
            <a:r>
              <a:rPr lang="cs-CZ" dirty="0" err="1" smtClean="0"/>
              <a:t>Arial</a:t>
            </a:r>
            <a:endParaRPr lang="en-US" dirty="0" smtClean="0"/>
          </a:p>
          <a:p>
            <a:pPr lvl="1"/>
            <a:r>
              <a:rPr lang="cs-CZ" dirty="0" smtClean="0"/>
              <a:t>Text – </a:t>
            </a:r>
            <a:r>
              <a:rPr lang="cs-CZ" dirty="0" err="1" smtClean="0"/>
              <a:t>Arial</a:t>
            </a:r>
            <a:endParaRPr lang="en-US" dirty="0" smtClean="0"/>
          </a:p>
          <a:p>
            <a:pPr lvl="2"/>
            <a:r>
              <a:rPr lang="cs-CZ" dirty="0" smtClean="0"/>
              <a:t>Text – </a:t>
            </a:r>
            <a:r>
              <a:rPr lang="cs-CZ" dirty="0" err="1" smtClean="0"/>
              <a:t>Arial</a:t>
            </a:r>
            <a:endParaRPr lang="en-US" dirty="0" smtClean="0"/>
          </a:p>
          <a:p>
            <a:pPr lvl="3"/>
            <a:r>
              <a:rPr lang="cs-CZ" dirty="0" smtClean="0"/>
              <a:t>Text – </a:t>
            </a:r>
            <a:r>
              <a:rPr lang="cs-CZ" dirty="0" err="1" smtClean="0"/>
              <a:t>Arial</a:t>
            </a:r>
            <a:endParaRPr lang="en-US" dirty="0" smtClean="0"/>
          </a:p>
          <a:p>
            <a:pPr lvl="4"/>
            <a:r>
              <a:rPr lang="cs-CZ" dirty="0" smtClean="0"/>
              <a:t>Text – </a:t>
            </a:r>
            <a:r>
              <a:rPr lang="cs-CZ" dirty="0" err="1" smtClean="0"/>
              <a:t>Arial</a:t>
            </a:r>
            <a:endParaRPr lang="en-US" dirty="0" smtClean="0"/>
          </a:p>
        </p:txBody>
      </p:sp>
      <p:sp>
        <p:nvSpPr>
          <p:cNvPr id="356356" name="Rectangle 4"/>
          <p:cNvSpPr>
            <a:spLocks noChangeArrowheads="1"/>
          </p:cNvSpPr>
          <p:nvPr/>
        </p:nvSpPr>
        <p:spPr bwMode="auto">
          <a:xfrm>
            <a:off x="7005638" y="6406946"/>
            <a:ext cx="1905000" cy="2520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lgn="r">
              <a:buClrTx/>
              <a:buFontTx/>
              <a:buNone/>
            </a:pPr>
            <a:fld id="{C05F13E1-2D2F-4C3C-A987-B135AF9A096C}" type="slidenum">
              <a:rPr lang="en-US" sz="800">
                <a:solidFill>
                  <a:srgbClr val="8C8C8C"/>
                </a:solidFill>
                <a:cs typeface="+mn-cs"/>
              </a:rPr>
              <a:pPr lvl="0" algn="r">
                <a:buClrTx/>
                <a:buFontTx/>
                <a:buNone/>
              </a:pPr>
              <a:t>‹#›</a:t>
            </a:fld>
            <a:endParaRPr lang="en-US" sz="800" dirty="0">
              <a:solidFill>
                <a:srgbClr val="8C8C8C"/>
              </a:solidFill>
              <a:cs typeface="+mn-cs"/>
            </a:endParaRPr>
          </a:p>
        </p:txBody>
      </p:sp>
      <p:sp>
        <p:nvSpPr>
          <p:cNvPr id="8" name="Text Box 6"/>
          <p:cNvSpPr txBox="1">
            <a:spLocks noChangeArrowheads="1"/>
          </p:cNvSpPr>
          <p:nvPr/>
        </p:nvSpPr>
        <p:spPr bwMode="auto">
          <a:xfrm>
            <a:off x="358775" y="6445046"/>
            <a:ext cx="2460625" cy="15875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defPPr>
              <a:defRPr lang="en-US"/>
            </a:defPPr>
            <a:lvl1pPr>
              <a:defRPr sz="800">
                <a:solidFill>
                  <a:srgbClr val="8C8C8C"/>
                </a:solidFill>
                <a:cs typeface="+mn-cs"/>
              </a:defRPr>
            </a:lvl1pPr>
          </a:lstStyle>
          <a:p>
            <a:pPr lvl="0"/>
            <a:r>
              <a:rPr lang="en-US" dirty="0"/>
              <a:t>©</a:t>
            </a:r>
            <a:r>
              <a:rPr lang="cs-CZ" dirty="0"/>
              <a:t> </a:t>
            </a:r>
            <a:r>
              <a:rPr lang="cs-CZ" dirty="0" smtClean="0"/>
              <a:t>2014 </a:t>
            </a:r>
            <a:r>
              <a:rPr lang="en-US" dirty="0"/>
              <a:t>Deloitte </a:t>
            </a:r>
            <a:r>
              <a:rPr lang="cs-CZ" dirty="0"/>
              <a:t>Česká republika</a:t>
            </a:r>
            <a:r>
              <a:rPr lang="en-US" dirty="0"/>
              <a:t> </a:t>
            </a:r>
          </a:p>
        </p:txBody>
      </p:sp>
    </p:spTree>
  </p:cSld>
  <p:clrMap bg1="lt1" tx1="dk1" bg2="lt2" tx2="dk2" accent1="accent1" accent2="accent2" accent3="accent3" accent4="accent4" accent5="accent5" accent6="accent6" hlink="hlink" folHlink="folHlink"/>
  <p:sldLayoutIdLst>
    <p:sldLayoutId id="2147483954" r:id="rId1"/>
    <p:sldLayoutId id="2147483972" r:id="rId2"/>
    <p:sldLayoutId id="2147483974" r:id="rId3"/>
    <p:sldLayoutId id="2147483976" r:id="rId4"/>
    <p:sldLayoutId id="2147484011" r:id="rId5"/>
    <p:sldLayoutId id="2147484013" r:id="rId6"/>
    <p:sldLayoutId id="2147484014" r:id="rId7"/>
    <p:sldLayoutId id="2147484012" r:id="rId8"/>
    <p:sldLayoutId id="2147483981" r:id="rId9"/>
    <p:sldLayoutId id="2147484009" r:id="rId10"/>
    <p:sldLayoutId id="2147483983" r:id="rId11"/>
    <p:sldLayoutId id="2147483982" r:id="rId12"/>
    <p:sldLayoutId id="2147483985" r:id="rId13"/>
    <p:sldLayoutId id="2147483986" r:id="rId14"/>
    <p:sldLayoutId id="2147483978" r:id="rId15"/>
    <p:sldLayoutId id="2147484036"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txStyles>
    <p:titleStyle>
      <a:lvl1pPr algn="l" defTabSz="914400" rtl="0" eaLnBrk="1" fontAlgn="base" latinLnBrk="0" hangingPunct="1">
        <a:lnSpc>
          <a:spcPct val="90000"/>
        </a:lnSpc>
        <a:spcBef>
          <a:spcPct val="0"/>
        </a:spcBef>
        <a:spcAft>
          <a:spcPct val="0"/>
        </a:spcAft>
        <a:buNone/>
        <a:defRPr lang="en-US" sz="3000" b="0" kern="1200" dirty="0" smtClean="0">
          <a:solidFill>
            <a:srgbClr val="81BC00"/>
          </a:solidFill>
          <a:latin typeface="+mj-lt"/>
          <a:ea typeface="+mj-ea"/>
          <a:cs typeface="+mj-cs"/>
        </a:defRPr>
      </a:lvl1pPr>
      <a:lvl2pPr algn="l" rtl="0" eaLnBrk="1" fontAlgn="base" hangingPunct="1">
        <a:lnSpc>
          <a:spcPct val="90000"/>
        </a:lnSpc>
        <a:spcBef>
          <a:spcPct val="0"/>
        </a:spcBef>
        <a:spcAft>
          <a:spcPct val="0"/>
        </a:spcAft>
        <a:defRPr sz="2400" b="1">
          <a:solidFill>
            <a:srgbClr val="000066"/>
          </a:solidFill>
          <a:latin typeface="Arial" charset="0"/>
        </a:defRPr>
      </a:lvl2pPr>
      <a:lvl3pPr algn="l" rtl="0" eaLnBrk="1" fontAlgn="base" hangingPunct="1">
        <a:lnSpc>
          <a:spcPct val="90000"/>
        </a:lnSpc>
        <a:spcBef>
          <a:spcPct val="0"/>
        </a:spcBef>
        <a:spcAft>
          <a:spcPct val="0"/>
        </a:spcAft>
        <a:defRPr sz="2400" b="1">
          <a:solidFill>
            <a:srgbClr val="000066"/>
          </a:solidFill>
          <a:latin typeface="Arial" charset="0"/>
        </a:defRPr>
      </a:lvl3pPr>
      <a:lvl4pPr algn="l" rtl="0" eaLnBrk="1" fontAlgn="base" hangingPunct="1">
        <a:lnSpc>
          <a:spcPct val="90000"/>
        </a:lnSpc>
        <a:spcBef>
          <a:spcPct val="0"/>
        </a:spcBef>
        <a:spcAft>
          <a:spcPct val="0"/>
        </a:spcAft>
        <a:defRPr sz="2400" b="1">
          <a:solidFill>
            <a:srgbClr val="000066"/>
          </a:solidFill>
          <a:latin typeface="Arial" charset="0"/>
        </a:defRPr>
      </a:lvl4pPr>
      <a:lvl5pPr algn="l" rtl="0" eaLnBrk="1" fontAlgn="base" hangingPunct="1">
        <a:lnSpc>
          <a:spcPct val="90000"/>
        </a:lnSpc>
        <a:spcBef>
          <a:spcPct val="0"/>
        </a:spcBef>
        <a:spcAft>
          <a:spcPct val="0"/>
        </a:spcAft>
        <a:defRPr sz="2400" b="1">
          <a:solidFill>
            <a:srgbClr val="000066"/>
          </a:solidFill>
          <a:latin typeface="Arial" charset="0"/>
        </a:defRPr>
      </a:lvl5pPr>
      <a:lvl6pPr marL="457200" algn="l" rtl="0" eaLnBrk="1" fontAlgn="base" hangingPunct="1">
        <a:lnSpc>
          <a:spcPct val="90000"/>
        </a:lnSpc>
        <a:spcBef>
          <a:spcPct val="0"/>
        </a:spcBef>
        <a:spcAft>
          <a:spcPct val="0"/>
        </a:spcAft>
        <a:defRPr sz="2400">
          <a:solidFill>
            <a:srgbClr val="000066"/>
          </a:solidFill>
          <a:latin typeface="Arial" charset="0"/>
        </a:defRPr>
      </a:lvl6pPr>
      <a:lvl7pPr marL="914400" algn="l" rtl="0" eaLnBrk="1" fontAlgn="base" hangingPunct="1">
        <a:lnSpc>
          <a:spcPct val="90000"/>
        </a:lnSpc>
        <a:spcBef>
          <a:spcPct val="0"/>
        </a:spcBef>
        <a:spcAft>
          <a:spcPct val="0"/>
        </a:spcAft>
        <a:defRPr sz="2400">
          <a:solidFill>
            <a:srgbClr val="000066"/>
          </a:solidFill>
          <a:latin typeface="Arial" charset="0"/>
        </a:defRPr>
      </a:lvl7pPr>
      <a:lvl8pPr marL="1371600" algn="l" rtl="0" eaLnBrk="1" fontAlgn="base" hangingPunct="1">
        <a:lnSpc>
          <a:spcPct val="90000"/>
        </a:lnSpc>
        <a:spcBef>
          <a:spcPct val="0"/>
        </a:spcBef>
        <a:spcAft>
          <a:spcPct val="0"/>
        </a:spcAft>
        <a:defRPr sz="2400">
          <a:solidFill>
            <a:srgbClr val="000066"/>
          </a:solidFill>
          <a:latin typeface="Arial" charset="0"/>
        </a:defRPr>
      </a:lvl8pPr>
      <a:lvl9pPr marL="1828800" algn="l" rtl="0" eaLnBrk="1" fontAlgn="base" hangingPunct="1">
        <a:lnSpc>
          <a:spcPct val="90000"/>
        </a:lnSpc>
        <a:spcBef>
          <a:spcPct val="0"/>
        </a:spcBef>
        <a:spcAft>
          <a:spcPct val="0"/>
        </a:spcAft>
        <a:defRPr sz="2400">
          <a:solidFill>
            <a:srgbClr val="000066"/>
          </a:solidFill>
          <a:latin typeface="Arial" charset="0"/>
        </a:defRPr>
      </a:lvl9pPr>
    </p:titleStyle>
    <p:bodyStyle>
      <a:lvl1pPr marL="271463" indent="-271463" algn="l" rtl="0" eaLnBrk="1" fontAlgn="base" hangingPunct="1">
        <a:spcBef>
          <a:spcPts val="1200"/>
        </a:spcBef>
        <a:spcAft>
          <a:spcPct val="0"/>
        </a:spcAft>
        <a:buClr>
          <a:srgbClr val="313131"/>
        </a:buClr>
        <a:buChar char="•"/>
        <a:defRPr sz="1800">
          <a:solidFill>
            <a:srgbClr val="313131"/>
          </a:solidFill>
          <a:latin typeface="+mn-lt"/>
          <a:ea typeface="+mn-ea"/>
          <a:cs typeface="+mn-cs"/>
        </a:defRPr>
      </a:lvl1pPr>
      <a:lvl2pPr marL="742950" indent="-285750" algn="l" rtl="0" eaLnBrk="1" fontAlgn="base" hangingPunct="1">
        <a:spcBef>
          <a:spcPts val="1200"/>
        </a:spcBef>
        <a:spcAft>
          <a:spcPct val="0"/>
        </a:spcAft>
        <a:buClr>
          <a:srgbClr val="313131"/>
        </a:buClr>
        <a:buChar char="•"/>
        <a:defRPr sz="1600">
          <a:solidFill>
            <a:srgbClr val="313131"/>
          </a:solidFill>
          <a:latin typeface="+mn-lt"/>
        </a:defRPr>
      </a:lvl2pPr>
      <a:lvl3pPr marL="1144588" indent="-228600" algn="l" rtl="0" eaLnBrk="1" fontAlgn="base" hangingPunct="1">
        <a:spcBef>
          <a:spcPts val="1200"/>
        </a:spcBef>
        <a:spcAft>
          <a:spcPct val="0"/>
        </a:spcAft>
        <a:buClr>
          <a:srgbClr val="313131"/>
        </a:buClr>
        <a:buChar char="•"/>
        <a:defRPr sz="1400">
          <a:solidFill>
            <a:srgbClr val="313131"/>
          </a:solidFill>
          <a:latin typeface="+mn-lt"/>
        </a:defRPr>
      </a:lvl3pPr>
      <a:lvl4pPr marL="1600200" indent="-228600" algn="l" rtl="0" eaLnBrk="1" fontAlgn="base" hangingPunct="1">
        <a:spcBef>
          <a:spcPts val="1200"/>
        </a:spcBef>
        <a:spcAft>
          <a:spcPct val="0"/>
        </a:spcAft>
        <a:buClr>
          <a:srgbClr val="313131"/>
        </a:buClr>
        <a:buFont typeface="Arial" charset="0"/>
        <a:buChar char="•"/>
        <a:defRPr sz="1200">
          <a:solidFill>
            <a:srgbClr val="313131"/>
          </a:solidFill>
          <a:latin typeface="+mn-lt"/>
        </a:defRPr>
      </a:lvl4pPr>
      <a:lvl5pPr marL="2057400" indent="-228600" algn="l" rtl="0" eaLnBrk="1" fontAlgn="base" hangingPunct="1">
        <a:spcBef>
          <a:spcPts val="1200"/>
        </a:spcBef>
        <a:spcAft>
          <a:spcPct val="0"/>
        </a:spcAft>
        <a:buClr>
          <a:srgbClr val="313131"/>
        </a:buClr>
        <a:buFont typeface="Arial" charset="0"/>
        <a:buChar char="•"/>
        <a:defRPr sz="1100">
          <a:solidFill>
            <a:srgbClr val="313131"/>
          </a:solidFill>
          <a:latin typeface="+mn-lt"/>
        </a:defRPr>
      </a:lvl5pPr>
      <a:lvl6pPr marL="2514600" indent="-228600" algn="l" rtl="0" eaLnBrk="1" fontAlgn="base" hangingPunct="1">
        <a:spcBef>
          <a:spcPct val="50000"/>
        </a:spcBef>
        <a:spcAft>
          <a:spcPct val="0"/>
        </a:spcAft>
        <a:buClr>
          <a:srgbClr val="000066"/>
        </a:buClr>
        <a:buChar char="»"/>
        <a:defRPr sz="1200">
          <a:solidFill>
            <a:srgbClr val="000066"/>
          </a:solidFill>
          <a:latin typeface="+mn-lt"/>
        </a:defRPr>
      </a:lvl6pPr>
      <a:lvl7pPr marL="2971800" indent="-228600" algn="l" rtl="0" eaLnBrk="1" fontAlgn="base" hangingPunct="1">
        <a:spcBef>
          <a:spcPct val="50000"/>
        </a:spcBef>
        <a:spcAft>
          <a:spcPct val="0"/>
        </a:spcAft>
        <a:buClr>
          <a:srgbClr val="000066"/>
        </a:buClr>
        <a:buChar char="»"/>
        <a:defRPr sz="1200">
          <a:solidFill>
            <a:srgbClr val="000066"/>
          </a:solidFill>
          <a:latin typeface="+mn-lt"/>
        </a:defRPr>
      </a:lvl7pPr>
      <a:lvl8pPr marL="3429000" indent="-228600" algn="l" rtl="0" eaLnBrk="1" fontAlgn="base" hangingPunct="1">
        <a:spcBef>
          <a:spcPct val="50000"/>
        </a:spcBef>
        <a:spcAft>
          <a:spcPct val="0"/>
        </a:spcAft>
        <a:buClr>
          <a:srgbClr val="000066"/>
        </a:buClr>
        <a:buChar char="»"/>
        <a:defRPr sz="1200">
          <a:solidFill>
            <a:srgbClr val="000066"/>
          </a:solidFill>
          <a:latin typeface="+mn-lt"/>
        </a:defRPr>
      </a:lvl8pPr>
      <a:lvl9pPr marL="3886200" indent="-228600" algn="l" rtl="0" eaLnBrk="1" fontAlgn="base" hangingPunct="1">
        <a:spcBef>
          <a:spcPct val="50000"/>
        </a:spcBef>
        <a:spcAft>
          <a:spcPct val="0"/>
        </a:spcAft>
        <a:buClr>
          <a:srgbClr val="000066"/>
        </a:buClr>
        <a:buChar char="»"/>
        <a:defRPr sz="1200">
          <a:solidFill>
            <a:srgbClr val="0000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1156" y="359568"/>
            <a:ext cx="8529638" cy="142578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cs-CZ" dirty="0" smtClean="0"/>
              <a:t>Nadpis – </a:t>
            </a:r>
            <a:r>
              <a:rPr lang="cs-CZ" dirty="0" err="1" smtClean="0"/>
              <a:t>Arial</a:t>
            </a:r>
            <a:r>
              <a:rPr lang="cs-CZ" dirty="0" smtClean="0"/>
              <a:t> </a:t>
            </a:r>
            <a:endParaRPr lang="en-US" dirty="0" smtClean="0"/>
          </a:p>
        </p:txBody>
      </p:sp>
      <p:sp>
        <p:nvSpPr>
          <p:cNvPr id="1027" name="Rectangle 3"/>
          <p:cNvSpPr>
            <a:spLocks noGrp="1" noChangeArrowheads="1"/>
          </p:cNvSpPr>
          <p:nvPr>
            <p:ph type="body" idx="1"/>
          </p:nvPr>
        </p:nvSpPr>
        <p:spPr bwMode="auto">
          <a:xfrm>
            <a:off x="361156" y="1814053"/>
            <a:ext cx="8529638" cy="451816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cs-CZ" dirty="0" smtClean="0"/>
              <a:t>Text – </a:t>
            </a:r>
            <a:r>
              <a:rPr lang="cs-CZ" dirty="0" err="1" smtClean="0"/>
              <a:t>Arial</a:t>
            </a:r>
            <a:endParaRPr lang="en-US" dirty="0" smtClean="0"/>
          </a:p>
          <a:p>
            <a:pPr lvl="1"/>
            <a:r>
              <a:rPr lang="cs-CZ" dirty="0" smtClean="0"/>
              <a:t>Text – </a:t>
            </a:r>
            <a:r>
              <a:rPr lang="cs-CZ" dirty="0" err="1" smtClean="0"/>
              <a:t>Arial</a:t>
            </a:r>
            <a:endParaRPr lang="en-US" dirty="0" smtClean="0"/>
          </a:p>
          <a:p>
            <a:pPr lvl="2"/>
            <a:r>
              <a:rPr lang="cs-CZ" dirty="0" smtClean="0"/>
              <a:t>Text – </a:t>
            </a:r>
            <a:r>
              <a:rPr lang="cs-CZ" dirty="0" err="1" smtClean="0"/>
              <a:t>Arial</a:t>
            </a:r>
            <a:endParaRPr lang="en-US" dirty="0" smtClean="0"/>
          </a:p>
          <a:p>
            <a:pPr lvl="3"/>
            <a:r>
              <a:rPr lang="cs-CZ" dirty="0" smtClean="0"/>
              <a:t>Text – </a:t>
            </a:r>
            <a:r>
              <a:rPr lang="cs-CZ" dirty="0" err="1" smtClean="0"/>
              <a:t>Arial</a:t>
            </a:r>
            <a:endParaRPr lang="en-US" dirty="0" smtClean="0"/>
          </a:p>
          <a:p>
            <a:pPr lvl="4"/>
            <a:r>
              <a:rPr lang="cs-CZ" dirty="0" smtClean="0"/>
              <a:t>Text – </a:t>
            </a:r>
            <a:r>
              <a:rPr lang="cs-CZ" dirty="0" err="1" smtClean="0"/>
              <a:t>Arial</a:t>
            </a:r>
            <a:endParaRPr lang="en-US" dirty="0" smtClean="0"/>
          </a:p>
        </p:txBody>
      </p:sp>
      <p:sp>
        <p:nvSpPr>
          <p:cNvPr id="356356" name="Rectangle 4"/>
          <p:cNvSpPr>
            <a:spLocks noChangeArrowheads="1"/>
          </p:cNvSpPr>
          <p:nvPr/>
        </p:nvSpPr>
        <p:spPr bwMode="auto">
          <a:xfrm>
            <a:off x="7005638" y="6406946"/>
            <a:ext cx="1905000" cy="2520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lgn="r">
              <a:buClrTx/>
              <a:buFontTx/>
              <a:buNone/>
            </a:pPr>
            <a:fld id="{C05F13E1-2D2F-4C3C-A987-B135AF9A096C}" type="slidenum">
              <a:rPr lang="en-US" sz="800">
                <a:solidFill>
                  <a:srgbClr val="8C8C8C"/>
                </a:solidFill>
                <a:cs typeface="+mn-cs"/>
              </a:rPr>
              <a:pPr lvl="0" algn="r">
                <a:buClrTx/>
                <a:buFontTx/>
                <a:buNone/>
              </a:pPr>
              <a:t>‹#›</a:t>
            </a:fld>
            <a:endParaRPr lang="en-US" sz="800" dirty="0">
              <a:solidFill>
                <a:srgbClr val="8C8C8C"/>
              </a:solidFill>
              <a:cs typeface="+mn-cs"/>
            </a:endParaRPr>
          </a:p>
        </p:txBody>
      </p:sp>
      <p:sp>
        <p:nvSpPr>
          <p:cNvPr id="8" name="Text Box 6"/>
          <p:cNvSpPr txBox="1">
            <a:spLocks noChangeArrowheads="1"/>
          </p:cNvSpPr>
          <p:nvPr/>
        </p:nvSpPr>
        <p:spPr bwMode="auto">
          <a:xfrm>
            <a:off x="358775" y="6445046"/>
            <a:ext cx="2460625" cy="15875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defPPr>
              <a:defRPr lang="en-US"/>
            </a:defPPr>
            <a:lvl1pPr>
              <a:defRPr sz="800">
                <a:solidFill>
                  <a:srgbClr val="8C8C8C"/>
                </a:solidFill>
                <a:cs typeface="+mn-cs"/>
              </a:defRPr>
            </a:lvl1pPr>
          </a:lstStyle>
          <a:p>
            <a:pPr lvl="0"/>
            <a:r>
              <a:rPr lang="en-US" dirty="0" smtClean="0"/>
              <a:t>©</a:t>
            </a:r>
            <a:r>
              <a:rPr lang="cs-CZ" dirty="0" smtClean="0"/>
              <a:t> 2014 </a:t>
            </a:r>
            <a:r>
              <a:rPr lang="en-US" dirty="0" smtClean="0"/>
              <a:t>Deloitte</a:t>
            </a:r>
            <a:r>
              <a:rPr lang="cs-CZ" baseline="0" dirty="0" smtClean="0"/>
              <a:t> France</a:t>
            </a:r>
            <a:endParaRPr lang="en-US" dirty="0"/>
          </a:p>
        </p:txBody>
      </p:sp>
    </p:spTree>
    <p:extLst>
      <p:ext uri="{BB962C8B-B14F-4D97-AF65-F5344CB8AC3E}">
        <p14:creationId xmlns:p14="http://schemas.microsoft.com/office/powerpoint/2010/main" val="3784692125"/>
      </p:ext>
    </p:extLst>
  </p:cSld>
  <p:clrMap bg1="lt1" tx1="dk1" bg2="lt2" tx2="dk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 id="2147484031" r:id="rId12"/>
    <p:sldLayoutId id="2147484032" r:id="rId13"/>
    <p:sldLayoutId id="2147484033" r:id="rId14"/>
    <p:sldLayoutId id="2147484034" r:id="rId15"/>
    <p:sldLayoutId id="2147484035"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txStyles>
    <p:titleStyle>
      <a:lvl1pPr algn="l" defTabSz="914400" rtl="0" eaLnBrk="1" fontAlgn="base" latinLnBrk="0" hangingPunct="1">
        <a:lnSpc>
          <a:spcPct val="90000"/>
        </a:lnSpc>
        <a:spcBef>
          <a:spcPct val="0"/>
        </a:spcBef>
        <a:spcAft>
          <a:spcPct val="0"/>
        </a:spcAft>
        <a:buNone/>
        <a:defRPr lang="en-US" sz="3000" b="0" kern="1200" dirty="0" smtClean="0">
          <a:solidFill>
            <a:srgbClr val="81BC00"/>
          </a:solidFill>
          <a:latin typeface="+mj-lt"/>
          <a:ea typeface="+mj-ea"/>
          <a:cs typeface="+mj-cs"/>
        </a:defRPr>
      </a:lvl1pPr>
      <a:lvl2pPr algn="l" rtl="0" eaLnBrk="1" fontAlgn="base" hangingPunct="1">
        <a:lnSpc>
          <a:spcPct val="90000"/>
        </a:lnSpc>
        <a:spcBef>
          <a:spcPct val="0"/>
        </a:spcBef>
        <a:spcAft>
          <a:spcPct val="0"/>
        </a:spcAft>
        <a:defRPr sz="2400" b="1">
          <a:solidFill>
            <a:srgbClr val="000066"/>
          </a:solidFill>
          <a:latin typeface="Arial" charset="0"/>
        </a:defRPr>
      </a:lvl2pPr>
      <a:lvl3pPr algn="l" rtl="0" eaLnBrk="1" fontAlgn="base" hangingPunct="1">
        <a:lnSpc>
          <a:spcPct val="90000"/>
        </a:lnSpc>
        <a:spcBef>
          <a:spcPct val="0"/>
        </a:spcBef>
        <a:spcAft>
          <a:spcPct val="0"/>
        </a:spcAft>
        <a:defRPr sz="2400" b="1">
          <a:solidFill>
            <a:srgbClr val="000066"/>
          </a:solidFill>
          <a:latin typeface="Arial" charset="0"/>
        </a:defRPr>
      </a:lvl3pPr>
      <a:lvl4pPr algn="l" rtl="0" eaLnBrk="1" fontAlgn="base" hangingPunct="1">
        <a:lnSpc>
          <a:spcPct val="90000"/>
        </a:lnSpc>
        <a:spcBef>
          <a:spcPct val="0"/>
        </a:spcBef>
        <a:spcAft>
          <a:spcPct val="0"/>
        </a:spcAft>
        <a:defRPr sz="2400" b="1">
          <a:solidFill>
            <a:srgbClr val="000066"/>
          </a:solidFill>
          <a:latin typeface="Arial" charset="0"/>
        </a:defRPr>
      </a:lvl4pPr>
      <a:lvl5pPr algn="l" rtl="0" eaLnBrk="1" fontAlgn="base" hangingPunct="1">
        <a:lnSpc>
          <a:spcPct val="90000"/>
        </a:lnSpc>
        <a:spcBef>
          <a:spcPct val="0"/>
        </a:spcBef>
        <a:spcAft>
          <a:spcPct val="0"/>
        </a:spcAft>
        <a:defRPr sz="2400" b="1">
          <a:solidFill>
            <a:srgbClr val="000066"/>
          </a:solidFill>
          <a:latin typeface="Arial" charset="0"/>
        </a:defRPr>
      </a:lvl5pPr>
      <a:lvl6pPr marL="457200" algn="l" rtl="0" eaLnBrk="1" fontAlgn="base" hangingPunct="1">
        <a:lnSpc>
          <a:spcPct val="90000"/>
        </a:lnSpc>
        <a:spcBef>
          <a:spcPct val="0"/>
        </a:spcBef>
        <a:spcAft>
          <a:spcPct val="0"/>
        </a:spcAft>
        <a:defRPr sz="2400">
          <a:solidFill>
            <a:srgbClr val="000066"/>
          </a:solidFill>
          <a:latin typeface="Arial" charset="0"/>
        </a:defRPr>
      </a:lvl6pPr>
      <a:lvl7pPr marL="914400" algn="l" rtl="0" eaLnBrk="1" fontAlgn="base" hangingPunct="1">
        <a:lnSpc>
          <a:spcPct val="90000"/>
        </a:lnSpc>
        <a:spcBef>
          <a:spcPct val="0"/>
        </a:spcBef>
        <a:spcAft>
          <a:spcPct val="0"/>
        </a:spcAft>
        <a:defRPr sz="2400">
          <a:solidFill>
            <a:srgbClr val="000066"/>
          </a:solidFill>
          <a:latin typeface="Arial" charset="0"/>
        </a:defRPr>
      </a:lvl7pPr>
      <a:lvl8pPr marL="1371600" algn="l" rtl="0" eaLnBrk="1" fontAlgn="base" hangingPunct="1">
        <a:lnSpc>
          <a:spcPct val="90000"/>
        </a:lnSpc>
        <a:spcBef>
          <a:spcPct val="0"/>
        </a:spcBef>
        <a:spcAft>
          <a:spcPct val="0"/>
        </a:spcAft>
        <a:defRPr sz="2400">
          <a:solidFill>
            <a:srgbClr val="000066"/>
          </a:solidFill>
          <a:latin typeface="Arial" charset="0"/>
        </a:defRPr>
      </a:lvl8pPr>
      <a:lvl9pPr marL="1828800" algn="l" rtl="0" eaLnBrk="1" fontAlgn="base" hangingPunct="1">
        <a:lnSpc>
          <a:spcPct val="90000"/>
        </a:lnSpc>
        <a:spcBef>
          <a:spcPct val="0"/>
        </a:spcBef>
        <a:spcAft>
          <a:spcPct val="0"/>
        </a:spcAft>
        <a:defRPr sz="2400">
          <a:solidFill>
            <a:srgbClr val="000066"/>
          </a:solidFill>
          <a:latin typeface="Arial" charset="0"/>
        </a:defRPr>
      </a:lvl9pPr>
    </p:titleStyle>
    <p:bodyStyle>
      <a:lvl1pPr marL="271463" indent="-271463" algn="l" rtl="0" eaLnBrk="1" fontAlgn="base" hangingPunct="1">
        <a:spcBef>
          <a:spcPts val="1200"/>
        </a:spcBef>
        <a:spcAft>
          <a:spcPct val="0"/>
        </a:spcAft>
        <a:buClr>
          <a:srgbClr val="313131"/>
        </a:buClr>
        <a:buChar char="•"/>
        <a:defRPr sz="1800">
          <a:solidFill>
            <a:srgbClr val="313131"/>
          </a:solidFill>
          <a:latin typeface="+mn-lt"/>
          <a:ea typeface="+mn-ea"/>
          <a:cs typeface="+mn-cs"/>
        </a:defRPr>
      </a:lvl1pPr>
      <a:lvl2pPr marL="742950" indent="-285750" algn="l" rtl="0" eaLnBrk="1" fontAlgn="base" hangingPunct="1">
        <a:spcBef>
          <a:spcPts val="1200"/>
        </a:spcBef>
        <a:spcAft>
          <a:spcPct val="0"/>
        </a:spcAft>
        <a:buClr>
          <a:srgbClr val="313131"/>
        </a:buClr>
        <a:buChar char="•"/>
        <a:defRPr sz="1600">
          <a:solidFill>
            <a:srgbClr val="313131"/>
          </a:solidFill>
          <a:latin typeface="+mn-lt"/>
        </a:defRPr>
      </a:lvl2pPr>
      <a:lvl3pPr marL="1144588" indent="-228600" algn="l" rtl="0" eaLnBrk="1" fontAlgn="base" hangingPunct="1">
        <a:spcBef>
          <a:spcPts val="1200"/>
        </a:spcBef>
        <a:spcAft>
          <a:spcPct val="0"/>
        </a:spcAft>
        <a:buClr>
          <a:srgbClr val="313131"/>
        </a:buClr>
        <a:buChar char="•"/>
        <a:defRPr sz="1400">
          <a:solidFill>
            <a:srgbClr val="313131"/>
          </a:solidFill>
          <a:latin typeface="+mn-lt"/>
        </a:defRPr>
      </a:lvl3pPr>
      <a:lvl4pPr marL="1600200" indent="-228600" algn="l" rtl="0" eaLnBrk="1" fontAlgn="base" hangingPunct="1">
        <a:spcBef>
          <a:spcPts val="1200"/>
        </a:spcBef>
        <a:spcAft>
          <a:spcPct val="0"/>
        </a:spcAft>
        <a:buClr>
          <a:srgbClr val="313131"/>
        </a:buClr>
        <a:buFont typeface="Arial" charset="0"/>
        <a:buChar char="•"/>
        <a:defRPr sz="1200">
          <a:solidFill>
            <a:srgbClr val="313131"/>
          </a:solidFill>
          <a:latin typeface="+mn-lt"/>
        </a:defRPr>
      </a:lvl4pPr>
      <a:lvl5pPr marL="2057400" indent="-228600" algn="l" rtl="0" eaLnBrk="1" fontAlgn="base" hangingPunct="1">
        <a:spcBef>
          <a:spcPts val="1200"/>
        </a:spcBef>
        <a:spcAft>
          <a:spcPct val="0"/>
        </a:spcAft>
        <a:buClr>
          <a:srgbClr val="313131"/>
        </a:buClr>
        <a:buFont typeface="Arial" charset="0"/>
        <a:buChar char="•"/>
        <a:defRPr sz="1100">
          <a:solidFill>
            <a:srgbClr val="313131"/>
          </a:solidFill>
          <a:latin typeface="+mn-lt"/>
        </a:defRPr>
      </a:lvl5pPr>
      <a:lvl6pPr marL="2514600" indent="-228600" algn="l" rtl="0" eaLnBrk="1" fontAlgn="base" hangingPunct="1">
        <a:spcBef>
          <a:spcPct val="50000"/>
        </a:spcBef>
        <a:spcAft>
          <a:spcPct val="0"/>
        </a:spcAft>
        <a:buClr>
          <a:srgbClr val="000066"/>
        </a:buClr>
        <a:buChar char="»"/>
        <a:defRPr sz="1200">
          <a:solidFill>
            <a:srgbClr val="000066"/>
          </a:solidFill>
          <a:latin typeface="+mn-lt"/>
        </a:defRPr>
      </a:lvl6pPr>
      <a:lvl7pPr marL="2971800" indent="-228600" algn="l" rtl="0" eaLnBrk="1" fontAlgn="base" hangingPunct="1">
        <a:spcBef>
          <a:spcPct val="50000"/>
        </a:spcBef>
        <a:spcAft>
          <a:spcPct val="0"/>
        </a:spcAft>
        <a:buClr>
          <a:srgbClr val="000066"/>
        </a:buClr>
        <a:buChar char="»"/>
        <a:defRPr sz="1200">
          <a:solidFill>
            <a:srgbClr val="000066"/>
          </a:solidFill>
          <a:latin typeface="+mn-lt"/>
        </a:defRPr>
      </a:lvl7pPr>
      <a:lvl8pPr marL="3429000" indent="-228600" algn="l" rtl="0" eaLnBrk="1" fontAlgn="base" hangingPunct="1">
        <a:spcBef>
          <a:spcPct val="50000"/>
        </a:spcBef>
        <a:spcAft>
          <a:spcPct val="0"/>
        </a:spcAft>
        <a:buClr>
          <a:srgbClr val="000066"/>
        </a:buClr>
        <a:buChar char="»"/>
        <a:defRPr sz="1200">
          <a:solidFill>
            <a:srgbClr val="000066"/>
          </a:solidFill>
          <a:latin typeface="+mn-lt"/>
        </a:defRPr>
      </a:lvl8pPr>
      <a:lvl9pPr marL="3886200" indent="-228600" algn="l" rtl="0" eaLnBrk="1" fontAlgn="base" hangingPunct="1">
        <a:spcBef>
          <a:spcPct val="50000"/>
        </a:spcBef>
        <a:spcAft>
          <a:spcPct val="0"/>
        </a:spcAft>
        <a:buClr>
          <a:srgbClr val="000066"/>
        </a:buClr>
        <a:buChar char="»"/>
        <a:defRPr sz="1200">
          <a:solidFill>
            <a:srgbClr val="0000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562075"/>
          </a:xfrm>
          <a:prstGeom prst="rect">
            <a:avLst/>
          </a:prstGeom>
        </p:spPr>
        <p:txBody>
          <a:bodyPr vert="horz" lIns="102409" tIns="51205" rIns="102409" bIns="51205"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980728"/>
            <a:ext cx="8229600" cy="5400600"/>
          </a:xfrm>
          <a:prstGeom prst="rect">
            <a:avLst/>
          </a:prstGeom>
        </p:spPr>
        <p:txBody>
          <a:bodyPr vert="horz" lIns="102409" tIns="51205" rIns="102409" bIns="51205"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487986"/>
            <a:ext cx="2133600" cy="365126"/>
          </a:xfrm>
          <a:prstGeom prst="rect">
            <a:avLst/>
          </a:prstGeom>
        </p:spPr>
        <p:txBody>
          <a:bodyPr vert="horz" lIns="102409" tIns="51205" rIns="102409" bIns="51205" rtlCol="0" anchor="ctr"/>
          <a:lstStyle>
            <a:lvl1pPr algn="l">
              <a:defRPr sz="1300">
                <a:solidFill>
                  <a:schemeClr val="tx1">
                    <a:tint val="75000"/>
                  </a:schemeClr>
                </a:solidFill>
              </a:defRPr>
            </a:lvl1pPr>
          </a:lstStyle>
          <a:p>
            <a:pPr defTabSz="1024087" fontAlgn="auto">
              <a:spcBef>
                <a:spcPts val="0"/>
              </a:spcBef>
              <a:spcAft>
                <a:spcPts val="0"/>
              </a:spcAft>
            </a:pPr>
            <a:fld id="{532A548F-CF34-4B50-B370-B3732F5B80E4}" type="datetimeFigureOut">
              <a:rPr lang="zh-CN" altLang="en-US" smtClean="0">
                <a:solidFill>
                  <a:prstClr val="black">
                    <a:tint val="75000"/>
                  </a:prstClr>
                </a:solidFill>
                <a:latin typeface="Verdana"/>
              </a:rPr>
              <a:pPr defTabSz="1024087" fontAlgn="auto">
                <a:spcBef>
                  <a:spcPts val="0"/>
                </a:spcBef>
                <a:spcAft>
                  <a:spcPts val="0"/>
                </a:spcAft>
              </a:pPr>
              <a:t>2018/1/5</a:t>
            </a:fld>
            <a:endParaRPr lang="zh-CN" altLang="en-US">
              <a:solidFill>
                <a:prstClr val="black">
                  <a:tint val="75000"/>
                </a:prstClr>
              </a:solidFill>
              <a:latin typeface="Verdana"/>
            </a:endParaRPr>
          </a:p>
        </p:txBody>
      </p:sp>
      <p:sp>
        <p:nvSpPr>
          <p:cNvPr id="5" name="页脚占位符 4"/>
          <p:cNvSpPr>
            <a:spLocks noGrp="1"/>
          </p:cNvSpPr>
          <p:nvPr>
            <p:ph type="ftr" sz="quarter" idx="3"/>
          </p:nvPr>
        </p:nvSpPr>
        <p:spPr>
          <a:xfrm>
            <a:off x="3124200" y="6487986"/>
            <a:ext cx="2895600" cy="365126"/>
          </a:xfrm>
          <a:prstGeom prst="rect">
            <a:avLst/>
          </a:prstGeom>
        </p:spPr>
        <p:txBody>
          <a:bodyPr vert="horz" lIns="102409" tIns="51205" rIns="102409" bIns="51205" rtlCol="0" anchor="ctr"/>
          <a:lstStyle>
            <a:lvl1pPr algn="ctr">
              <a:defRPr sz="1300">
                <a:solidFill>
                  <a:schemeClr val="tx1">
                    <a:tint val="75000"/>
                  </a:schemeClr>
                </a:solidFill>
              </a:defRPr>
            </a:lvl1pPr>
          </a:lstStyle>
          <a:p>
            <a:pPr defTabSz="1024087" fontAlgn="auto">
              <a:spcBef>
                <a:spcPts val="0"/>
              </a:spcBef>
              <a:spcAft>
                <a:spcPts val="0"/>
              </a:spcAft>
            </a:pPr>
            <a:endParaRPr lang="zh-CN" altLang="en-US">
              <a:solidFill>
                <a:prstClr val="black">
                  <a:tint val="75000"/>
                </a:prstClr>
              </a:solidFill>
              <a:latin typeface="Verdana"/>
            </a:endParaRPr>
          </a:p>
        </p:txBody>
      </p:sp>
      <p:sp>
        <p:nvSpPr>
          <p:cNvPr id="6" name="灯片编号占位符 5"/>
          <p:cNvSpPr>
            <a:spLocks noGrp="1"/>
          </p:cNvSpPr>
          <p:nvPr>
            <p:ph type="sldNum" sz="quarter" idx="4"/>
          </p:nvPr>
        </p:nvSpPr>
        <p:spPr>
          <a:xfrm>
            <a:off x="6553200" y="6487986"/>
            <a:ext cx="2133600" cy="365126"/>
          </a:xfrm>
          <a:prstGeom prst="rect">
            <a:avLst/>
          </a:prstGeom>
        </p:spPr>
        <p:txBody>
          <a:bodyPr vert="horz" lIns="102409" tIns="51205" rIns="102409" bIns="51205" rtlCol="0" anchor="ctr"/>
          <a:lstStyle>
            <a:lvl1pPr algn="r">
              <a:defRPr sz="1300">
                <a:solidFill>
                  <a:schemeClr val="tx1">
                    <a:tint val="75000"/>
                  </a:schemeClr>
                </a:solidFill>
              </a:defRPr>
            </a:lvl1pPr>
          </a:lstStyle>
          <a:p>
            <a:pPr defTabSz="1024087" fontAlgn="auto">
              <a:spcBef>
                <a:spcPts val="0"/>
              </a:spcBef>
              <a:spcAft>
                <a:spcPts val="0"/>
              </a:spcAft>
            </a:pPr>
            <a:fld id="{E6F7F160-E61C-4897-94C3-BDF1D09C6643}" type="slidenum">
              <a:rPr lang="zh-CN" altLang="en-US" smtClean="0">
                <a:solidFill>
                  <a:prstClr val="black">
                    <a:tint val="75000"/>
                  </a:prstClr>
                </a:solidFill>
                <a:latin typeface="Verdana"/>
              </a:rPr>
              <a:pPr defTabSz="1024087" fontAlgn="auto">
                <a:spcBef>
                  <a:spcPts val="0"/>
                </a:spcBef>
                <a:spcAft>
                  <a:spcPts val="0"/>
                </a:spcAft>
              </a:pPr>
              <a:t>‹#›</a:t>
            </a:fld>
            <a:endParaRPr lang="zh-CN" altLang="en-US">
              <a:solidFill>
                <a:prstClr val="black">
                  <a:tint val="75000"/>
                </a:prstClr>
              </a:solidFill>
              <a:latin typeface="Verdana"/>
            </a:endParaRPr>
          </a:p>
        </p:txBody>
      </p:sp>
      <p:cxnSp>
        <p:nvCxnSpPr>
          <p:cNvPr id="7" name="直接连接符 6"/>
          <p:cNvCxnSpPr/>
          <p:nvPr userDrawn="1"/>
        </p:nvCxnSpPr>
        <p:spPr>
          <a:xfrm>
            <a:off x="431632" y="908720"/>
            <a:ext cx="83168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534544"/>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Lst>
  <p:txStyles>
    <p:titleStyle>
      <a:lvl1pPr algn="l" defTabSz="1024087" rtl="0" eaLnBrk="1" latinLnBrk="0" hangingPunct="1">
        <a:spcBef>
          <a:spcPct val="0"/>
        </a:spcBef>
        <a:buNone/>
        <a:defRPr sz="2700" b="1" kern="1200">
          <a:solidFill>
            <a:schemeClr val="tx1">
              <a:lumMod val="65000"/>
              <a:lumOff val="35000"/>
            </a:schemeClr>
          </a:solidFill>
          <a:latin typeface="+mj-lt"/>
          <a:ea typeface="+mj-ea"/>
          <a:cs typeface="+mj-cs"/>
        </a:defRPr>
      </a:lvl1pPr>
    </p:titleStyle>
    <p:bodyStyle>
      <a:lvl1pPr marL="0" indent="0" algn="l" defTabSz="1024087" rtl="0" eaLnBrk="1" latinLnBrk="0" hangingPunct="1">
        <a:spcBef>
          <a:spcPct val="20000"/>
        </a:spcBef>
        <a:buFont typeface="Arial" pitchFamily="34" charset="0"/>
        <a:buNone/>
        <a:defRPr sz="2000" kern="1200">
          <a:solidFill>
            <a:schemeClr val="tx1"/>
          </a:solidFill>
          <a:latin typeface="+mn-lt"/>
          <a:ea typeface="+mn-ea"/>
          <a:cs typeface="+mn-cs"/>
        </a:defRPr>
      </a:lvl1pPr>
      <a:lvl2pPr marL="512044" indent="0" algn="l" defTabSz="1024087" rtl="0" eaLnBrk="1" latinLnBrk="0" hangingPunct="1">
        <a:spcBef>
          <a:spcPct val="20000"/>
        </a:spcBef>
        <a:buFont typeface="Arial" pitchFamily="34" charset="0"/>
        <a:buNone/>
        <a:defRPr sz="1800" kern="1200">
          <a:solidFill>
            <a:schemeClr val="tx1"/>
          </a:solidFill>
          <a:latin typeface="+mn-lt"/>
          <a:ea typeface="+mn-ea"/>
          <a:cs typeface="+mn-cs"/>
        </a:defRPr>
      </a:lvl2pPr>
      <a:lvl3pPr marL="1024087" indent="0" algn="l" defTabSz="1024087" rtl="0" eaLnBrk="1" latinLnBrk="0" hangingPunct="1">
        <a:spcBef>
          <a:spcPct val="20000"/>
        </a:spcBef>
        <a:buFont typeface="Arial" pitchFamily="34" charset="0"/>
        <a:buNone/>
        <a:defRPr sz="1500" kern="1200">
          <a:solidFill>
            <a:schemeClr val="tx1"/>
          </a:solidFill>
          <a:latin typeface="+mn-lt"/>
          <a:ea typeface="+mn-ea"/>
          <a:cs typeface="+mn-cs"/>
        </a:defRPr>
      </a:lvl3pPr>
      <a:lvl4pPr marL="1536131" indent="0" algn="l" defTabSz="1024087" rtl="0" eaLnBrk="1" latinLnBrk="0" hangingPunct="1">
        <a:spcBef>
          <a:spcPct val="20000"/>
        </a:spcBef>
        <a:buFont typeface="Arial" pitchFamily="34" charset="0"/>
        <a:buNone/>
        <a:defRPr sz="1300" kern="1200">
          <a:solidFill>
            <a:schemeClr val="tx1"/>
          </a:solidFill>
          <a:latin typeface="+mn-lt"/>
          <a:ea typeface="+mn-ea"/>
          <a:cs typeface="+mn-cs"/>
        </a:defRPr>
      </a:lvl4pPr>
      <a:lvl5pPr marL="2048174" indent="0" algn="l" defTabSz="1024087" rtl="0" eaLnBrk="1" latinLnBrk="0" hangingPunct="1">
        <a:spcBef>
          <a:spcPct val="20000"/>
        </a:spcBef>
        <a:buFont typeface="Arial" pitchFamily="34" charset="0"/>
        <a:buNone/>
        <a:defRPr sz="1300" kern="1200">
          <a:solidFill>
            <a:schemeClr val="tx1"/>
          </a:solidFill>
          <a:latin typeface="+mn-lt"/>
          <a:ea typeface="+mn-ea"/>
          <a:cs typeface="+mn-cs"/>
        </a:defRPr>
      </a:lvl5pPr>
      <a:lvl6pPr marL="2816240"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28283"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40326"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52370"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zh-CN"/>
      </a:defPPr>
      <a:lvl1pPr marL="0" algn="l" defTabSz="1024087" rtl="0" eaLnBrk="1" latinLnBrk="0" hangingPunct="1">
        <a:defRPr sz="2000" kern="1200">
          <a:solidFill>
            <a:schemeClr val="tx1"/>
          </a:solidFill>
          <a:latin typeface="+mn-lt"/>
          <a:ea typeface="+mn-ea"/>
          <a:cs typeface="+mn-cs"/>
        </a:defRPr>
      </a:lvl1pPr>
      <a:lvl2pPr marL="512044" algn="l" defTabSz="1024087" rtl="0" eaLnBrk="1" latinLnBrk="0" hangingPunct="1">
        <a:defRPr sz="2000" kern="1200">
          <a:solidFill>
            <a:schemeClr val="tx1"/>
          </a:solidFill>
          <a:latin typeface="+mn-lt"/>
          <a:ea typeface="+mn-ea"/>
          <a:cs typeface="+mn-cs"/>
        </a:defRPr>
      </a:lvl2pPr>
      <a:lvl3pPr marL="1024087" algn="l" defTabSz="1024087" rtl="0" eaLnBrk="1" latinLnBrk="0" hangingPunct="1">
        <a:defRPr sz="2000" kern="1200">
          <a:solidFill>
            <a:schemeClr val="tx1"/>
          </a:solidFill>
          <a:latin typeface="+mn-lt"/>
          <a:ea typeface="+mn-ea"/>
          <a:cs typeface="+mn-cs"/>
        </a:defRPr>
      </a:lvl3pPr>
      <a:lvl4pPr marL="1536131" algn="l" defTabSz="1024087" rtl="0" eaLnBrk="1" latinLnBrk="0" hangingPunct="1">
        <a:defRPr sz="2000" kern="1200">
          <a:solidFill>
            <a:schemeClr val="tx1"/>
          </a:solidFill>
          <a:latin typeface="+mn-lt"/>
          <a:ea typeface="+mn-ea"/>
          <a:cs typeface="+mn-cs"/>
        </a:defRPr>
      </a:lvl4pPr>
      <a:lvl5pPr marL="2048174" algn="l" defTabSz="1024087" rtl="0" eaLnBrk="1" latinLnBrk="0" hangingPunct="1">
        <a:defRPr sz="2000" kern="1200">
          <a:solidFill>
            <a:schemeClr val="tx1"/>
          </a:solidFill>
          <a:latin typeface="+mn-lt"/>
          <a:ea typeface="+mn-ea"/>
          <a:cs typeface="+mn-cs"/>
        </a:defRPr>
      </a:lvl5pPr>
      <a:lvl6pPr marL="2560218" algn="l" defTabSz="1024087" rtl="0" eaLnBrk="1" latinLnBrk="0" hangingPunct="1">
        <a:defRPr sz="2000" kern="1200">
          <a:solidFill>
            <a:schemeClr val="tx1"/>
          </a:solidFill>
          <a:latin typeface="+mn-lt"/>
          <a:ea typeface="+mn-ea"/>
          <a:cs typeface="+mn-cs"/>
        </a:defRPr>
      </a:lvl6pPr>
      <a:lvl7pPr marL="3072261" algn="l" defTabSz="1024087" rtl="0" eaLnBrk="1" latinLnBrk="0" hangingPunct="1">
        <a:defRPr sz="2000" kern="1200">
          <a:solidFill>
            <a:schemeClr val="tx1"/>
          </a:solidFill>
          <a:latin typeface="+mn-lt"/>
          <a:ea typeface="+mn-ea"/>
          <a:cs typeface="+mn-cs"/>
        </a:defRPr>
      </a:lvl7pPr>
      <a:lvl8pPr marL="3584304" algn="l" defTabSz="1024087" rtl="0" eaLnBrk="1" latinLnBrk="0" hangingPunct="1">
        <a:defRPr sz="2000" kern="1200">
          <a:solidFill>
            <a:schemeClr val="tx1"/>
          </a:solidFill>
          <a:latin typeface="+mn-lt"/>
          <a:ea typeface="+mn-ea"/>
          <a:cs typeface="+mn-cs"/>
        </a:defRPr>
      </a:lvl8pPr>
      <a:lvl9pPr marL="4096348" algn="l" defTabSz="1024087"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r="28040"/>
          <a:stretch/>
        </p:blipFill>
        <p:spPr>
          <a:xfrm>
            <a:off x="4841856" y="2287900"/>
            <a:ext cx="4302144" cy="3986408"/>
          </a:xfrm>
          <a:prstGeom prst="rect">
            <a:avLst/>
          </a:prstGeom>
        </p:spPr>
      </p:pic>
      <p:sp>
        <p:nvSpPr>
          <p:cNvPr id="12" name="Subtitle 11"/>
          <p:cNvSpPr>
            <a:spLocks noGrp="1"/>
          </p:cNvSpPr>
          <p:nvPr>
            <p:ph type="subTitle" sz="quarter" idx="1"/>
          </p:nvPr>
        </p:nvSpPr>
        <p:spPr/>
        <p:txBody>
          <a:bodyPr/>
          <a:lstStyle/>
          <a:p>
            <a:r>
              <a:rPr lang="en-US" dirty="0" smtClean="0"/>
              <a:t>Josef Kotrba (on behalf of Andrew Flower)</a:t>
            </a:r>
            <a:endParaRPr lang="en-US" dirty="0"/>
          </a:p>
          <a:p>
            <a:endParaRPr lang="pl-PL" dirty="0" smtClean="0"/>
          </a:p>
          <a:p>
            <a:r>
              <a:rPr lang="en-US" dirty="0" smtClean="0"/>
              <a:t>Prague, September </a:t>
            </a:r>
            <a:r>
              <a:rPr lang="en-US" dirty="0"/>
              <a:t>2014</a:t>
            </a:r>
          </a:p>
          <a:p>
            <a:endParaRPr lang="cs-CZ" dirty="0"/>
          </a:p>
        </p:txBody>
      </p:sp>
      <p:sp>
        <p:nvSpPr>
          <p:cNvPr id="6" name="Text Placeholder 5"/>
          <p:cNvSpPr>
            <a:spLocks noGrp="1"/>
          </p:cNvSpPr>
          <p:nvPr>
            <p:ph type="body" sz="quarter" idx="10"/>
          </p:nvPr>
        </p:nvSpPr>
        <p:spPr/>
        <p:txBody>
          <a:bodyPr/>
          <a:lstStyle/>
          <a:p>
            <a:r>
              <a:rPr lang="en-US" dirty="0" smtClean="0"/>
              <a:t>Role of expert in international arbitration</a:t>
            </a:r>
            <a:endParaRPr lang="cs-CZ"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smtClean="0"/>
              <a:t>Strategies and Practical Tips for Working With Experts</a:t>
            </a:r>
            <a:r>
              <a:rPr lang="cs-CZ" dirty="0" smtClean="0"/>
              <a:t> </a:t>
            </a:r>
            <a:r>
              <a:rPr lang="en-US" dirty="0" smtClean="0"/>
              <a:t>(II)</a:t>
            </a:r>
          </a:p>
        </p:txBody>
      </p:sp>
      <p:sp>
        <p:nvSpPr>
          <p:cNvPr id="28676" name="Rectangle 3"/>
          <p:cNvSpPr>
            <a:spLocks noGrp="1" noChangeArrowheads="1"/>
          </p:cNvSpPr>
          <p:nvPr>
            <p:ph idx="10"/>
          </p:nvPr>
        </p:nvSpPr>
        <p:spPr>
          <a:prstGeom prst="rect">
            <a:avLst/>
          </a:prstGeom>
        </p:spPr>
        <p:txBody>
          <a:bodyPr/>
          <a:lstStyle/>
          <a:p>
            <a:r>
              <a:rPr lang="en-GB" b="1" dirty="0" smtClean="0"/>
              <a:t>Preserving the expert’s independence</a:t>
            </a:r>
          </a:p>
          <a:p>
            <a:pPr lvl="1"/>
            <a:r>
              <a:rPr lang="en-GB" dirty="0" smtClean="0"/>
              <a:t>The expert ‘s opinions are their own</a:t>
            </a:r>
          </a:p>
          <a:p>
            <a:pPr lvl="1"/>
            <a:r>
              <a:rPr lang="en-GB" dirty="0" smtClean="0"/>
              <a:t>The expert ‘s opinions need to be built on a firm factual and legal foundation</a:t>
            </a:r>
          </a:p>
          <a:p>
            <a:r>
              <a:rPr lang="en-GB" b="1" dirty="0" smtClean="0"/>
              <a:t>Communication is key</a:t>
            </a:r>
          </a:p>
          <a:p>
            <a:pPr lvl="1"/>
            <a:r>
              <a:rPr lang="en-GB" dirty="0" smtClean="0"/>
              <a:t>Throughout the process</a:t>
            </a:r>
          </a:p>
          <a:p>
            <a:pPr lvl="1"/>
            <a:r>
              <a:rPr lang="en-GB" dirty="0" smtClean="0"/>
              <a:t>Interaction with other experts</a:t>
            </a:r>
          </a:p>
          <a:p>
            <a:r>
              <a:rPr lang="en-GB" b="1" dirty="0" smtClean="0"/>
              <a:t>Cost management</a:t>
            </a:r>
          </a:p>
          <a:p>
            <a:pPr lvl="1"/>
            <a:r>
              <a:rPr lang="en-GB" dirty="0" smtClean="0"/>
              <a:t>Limit the number of ‘alternative scenarios’</a:t>
            </a:r>
          </a:p>
          <a:p>
            <a:pPr lvl="1"/>
            <a:r>
              <a:rPr lang="en-US" dirty="0" smtClean="0"/>
              <a:t>Plan adequate time</a:t>
            </a:r>
          </a:p>
          <a:p>
            <a:pPr lvl="1"/>
            <a:r>
              <a:rPr lang="en-US" dirty="0" smtClean="0"/>
              <a:t>Accessibility of the client</a:t>
            </a:r>
          </a:p>
          <a:p>
            <a:pPr lvl="1"/>
            <a:r>
              <a:rPr lang="en-US" dirty="0" smtClean="0"/>
              <a:t>Access to client data</a:t>
            </a:r>
          </a:p>
          <a:p>
            <a:pPr lvl="1"/>
            <a:endParaRPr lang="en-GB" dirty="0" smtClean="0"/>
          </a:p>
          <a:p>
            <a:pPr lvl="1"/>
            <a:endParaRPr lang="en-US" dirty="0" smtClean="0"/>
          </a:p>
          <a:p>
            <a:pPr lvl="1"/>
            <a:endParaRPr lang="en-US" dirty="0" smtClean="0"/>
          </a:p>
        </p:txBody>
      </p:sp>
    </p:spTree>
    <p:extLst>
      <p:ext uri="{BB962C8B-B14F-4D97-AF65-F5344CB8AC3E}">
        <p14:creationId xmlns:p14="http://schemas.microsoft.com/office/powerpoint/2010/main" val="269199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376237" y="4362450"/>
            <a:ext cx="8012113" cy="2157413"/>
          </a:xfrm>
        </p:spPr>
        <p:txBody>
          <a:bodyPr anchor="b" anchorCtr="0">
            <a:noAutofit/>
          </a:bodyPr>
          <a:lstStyle/>
          <a:p>
            <a:pPr marL="0" indent="0">
              <a:spcBef>
                <a:spcPts val="0"/>
              </a:spcBef>
              <a:buNone/>
            </a:pPr>
            <a:r>
              <a:rPr lang="en-US" sz="900" dirty="0"/>
              <a:t>Deloitte refers to one or more of Deloitte </a:t>
            </a:r>
            <a:r>
              <a:rPr lang="en-US" sz="900" dirty="0" err="1"/>
              <a:t>Touche</a:t>
            </a:r>
            <a:r>
              <a:rPr lang="en-US" sz="900" dirty="0"/>
              <a:t> Tohmatsu Limited, a UK private company limited by guarantee (“DTTL”), its network of member firms, </a:t>
            </a:r>
            <a:r>
              <a:rPr lang="en-US" sz="900" dirty="0" smtClean="0"/>
              <a:t>and</a:t>
            </a:r>
            <a:r>
              <a:rPr lang="cs-CZ" sz="900" dirty="0" smtClean="0"/>
              <a:t> </a:t>
            </a:r>
            <a:r>
              <a:rPr lang="en-US" sz="900" dirty="0" smtClean="0"/>
              <a:t>their </a:t>
            </a:r>
            <a:r>
              <a:rPr lang="en-US" sz="900" dirty="0"/>
              <a:t>related entities. DTTL and each of its member firms are legally separate and independent entities. DTTL (also referred to as “Deloitte Global”) does not provide services to clients. Please see </a:t>
            </a:r>
            <a:r>
              <a:rPr lang="en-US" sz="900" dirty="0" smtClean="0"/>
              <a:t>www.deloitte.</a:t>
            </a:r>
            <a:r>
              <a:rPr lang="cs-CZ" sz="900" dirty="0" smtClean="0"/>
              <a:t>fr</a:t>
            </a:r>
            <a:r>
              <a:rPr lang="en-US" sz="900" dirty="0" smtClean="0"/>
              <a:t>/about </a:t>
            </a:r>
            <a:r>
              <a:rPr lang="en-US" sz="900" dirty="0"/>
              <a:t>for a more detailed description of DTTL and its member firms.</a:t>
            </a:r>
          </a:p>
          <a:p>
            <a:pPr marL="0" indent="0">
              <a:spcBef>
                <a:spcPts val="0"/>
              </a:spcBef>
              <a:buNone/>
            </a:pPr>
            <a:endParaRPr lang="en-US" sz="900" dirty="0"/>
          </a:p>
          <a:p>
            <a:pPr marL="0" indent="0">
              <a:spcBef>
                <a:spcPts val="0"/>
              </a:spcBef>
              <a:buNone/>
            </a:pPr>
            <a:r>
              <a:rPr lang="en-US" sz="900" dirty="0"/>
              <a:t>Deloitte provides audit, tax, consulting, financial advisory and legal services to public and private clients spanning multiple industries. With a globally connected network of member firms in more than 150 countries and territories, Deloitte brings world-class capabilities and high-quality service to clients, delivering the insights they need to address their most complex business challenges. Deloitte's more than 200,000 professionals are committed to becoming the standard of excellence.</a:t>
            </a:r>
          </a:p>
          <a:p>
            <a:pPr marL="0" indent="0">
              <a:spcBef>
                <a:spcPts val="0"/>
              </a:spcBef>
              <a:buNone/>
            </a:pPr>
            <a:endParaRPr lang="en-US" sz="900" dirty="0"/>
          </a:p>
          <a:p>
            <a:pPr marL="0" indent="0">
              <a:spcBef>
                <a:spcPts val="0"/>
              </a:spcBef>
              <a:buNone/>
            </a:pPr>
            <a:r>
              <a:rPr lang="en-US" sz="900" dirty="0" smtClean="0"/>
              <a:t>© </a:t>
            </a:r>
            <a:r>
              <a:rPr lang="en-US" sz="900" dirty="0"/>
              <a:t>2014 Deloitte </a:t>
            </a:r>
            <a:r>
              <a:rPr lang="cs-CZ" sz="900" dirty="0" smtClean="0"/>
              <a:t>France</a:t>
            </a:r>
            <a:endParaRPr lang="en-US" sz="900" dirty="0"/>
          </a:p>
        </p:txBody>
      </p:sp>
      <p:pic>
        <p:nvPicPr>
          <p:cNvPr id="6" name="Picture 5" descr="DEL_PRI_RGB.gif"/>
          <p:cNvPicPr>
            <a:picLocks noChangeAspect="1"/>
          </p:cNvPicPr>
          <p:nvPr/>
        </p:nvPicPr>
        <p:blipFill>
          <a:blip r:embed="rId3" cstate="print"/>
          <a:stretch>
            <a:fillRect/>
          </a:stretch>
        </p:blipFill>
        <p:spPr>
          <a:xfrm>
            <a:off x="329632" y="3844096"/>
            <a:ext cx="1720800" cy="322531"/>
          </a:xfrm>
          <a:prstGeom prst="rect">
            <a:avLst/>
          </a:prstGeom>
        </p:spPr>
      </p:pic>
    </p:spTree>
    <p:extLst>
      <p:ext uri="{BB962C8B-B14F-4D97-AF65-F5344CB8AC3E}">
        <p14:creationId xmlns:p14="http://schemas.microsoft.com/office/powerpoint/2010/main" val="3902577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57200" y="980728"/>
            <a:ext cx="8229600" cy="3744416"/>
          </a:xfrm>
        </p:spPr>
        <p:txBody>
          <a:bodyPr/>
          <a:lstStyle/>
          <a:p>
            <a:pPr marL="383949" indent="-383949">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83949" indent="-383949">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83949" indent="-383949">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16" name="圆角矩形 15">
            <a:hlinkClick r:id="rId3"/>
          </p:cNvPr>
          <p:cNvSpPr/>
          <p:nvPr/>
        </p:nvSpPr>
        <p:spPr>
          <a:xfrm>
            <a:off x="5148067" y="3776208"/>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en-US" altLang="zh-CN" sz="1800" b="1" dirty="0">
                <a:solidFill>
                  <a:prstClr val="white"/>
                </a:solidFill>
                <a:latin typeface="微软雅黑"/>
                <a:cs typeface="Segoe UI" pitchFamily="34" charset="0"/>
              </a:rPr>
              <a:t>https://www.chuanke.com</a:t>
            </a:r>
            <a:endParaRPr lang="zh-CN" altLang="en-US" sz="1800" b="1" dirty="0">
              <a:solidFill>
                <a:prstClr val="white"/>
              </a:solidFill>
              <a:latin typeface="微软雅黑"/>
              <a:cs typeface="Segoe UI" pitchFamily="34" charset="0"/>
            </a:endParaRPr>
          </a:p>
        </p:txBody>
      </p:sp>
      <p:sp>
        <p:nvSpPr>
          <p:cNvPr id="17" name="圆角矩形 16">
            <a:hlinkClick r:id="rId3"/>
          </p:cNvPr>
          <p:cNvSpPr/>
          <p:nvPr/>
        </p:nvSpPr>
        <p:spPr>
          <a:xfrm>
            <a:off x="5148067" y="4214090"/>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en-US" altLang="zh-CN" sz="1800" b="1" dirty="0">
                <a:solidFill>
                  <a:prstClr val="white"/>
                </a:solidFill>
                <a:latin typeface="微软雅黑"/>
                <a:cs typeface="Segoe UI" pitchFamily="34" charset="0"/>
              </a:rPr>
              <a:t>https://study.163.com</a:t>
            </a:r>
            <a:endParaRPr lang="zh-CN" altLang="en-US" sz="1800" b="1" dirty="0">
              <a:solidFill>
                <a:prstClr val="white"/>
              </a:solidFill>
              <a:latin typeface="微软雅黑"/>
              <a:cs typeface="Segoe UI" pitchFamily="34" charset="0"/>
            </a:endParaRPr>
          </a:p>
        </p:txBody>
      </p:sp>
      <p:sp>
        <p:nvSpPr>
          <p:cNvPr id="2" name="矩形 1"/>
          <p:cNvSpPr/>
          <p:nvPr/>
        </p:nvSpPr>
        <p:spPr>
          <a:xfrm>
            <a:off x="871354" y="2921170"/>
            <a:ext cx="8106396" cy="565065"/>
          </a:xfrm>
          <a:prstGeom prst="rect">
            <a:avLst/>
          </a:prstGeom>
        </p:spPr>
        <p:txBody>
          <a:bodyPr wrap="none" lIns="102387" tIns="51194" rIns="102387" bIns="51194">
            <a:spAutoFit/>
          </a:bodyPr>
          <a:lstStyle/>
          <a:p>
            <a:pPr defTabSz="1023863">
              <a:lnSpc>
                <a:spcPct val="150000"/>
              </a:lnSpc>
            </a:pPr>
            <a:r>
              <a:rPr lang="zh-CN" altLang="en-US" sz="2000" dirty="0">
                <a:solidFill>
                  <a:srgbClr val="4F81BD">
                    <a:lumMod val="75000"/>
                  </a:srgbClr>
                </a:solidFill>
                <a:latin typeface="微软雅黑"/>
                <a:cs typeface="Segoe UI" pitchFamily="34" charset="0"/>
              </a:rPr>
              <a:t>学习世界五百强和咨询公司</a:t>
            </a:r>
            <a:r>
              <a:rPr lang="en-US" altLang="zh-CN" sz="2000" dirty="0">
                <a:solidFill>
                  <a:srgbClr val="4F81BD">
                    <a:lumMod val="75000"/>
                  </a:srgbClr>
                </a:solidFill>
                <a:latin typeface="微软雅黑"/>
                <a:cs typeface="Segoe UI" pitchFamily="34" charset="0"/>
              </a:rPr>
              <a:t>PPT</a:t>
            </a:r>
            <a:r>
              <a:rPr lang="zh-CN" altLang="en-US" sz="2000" dirty="0">
                <a:solidFill>
                  <a:srgbClr val="4F81BD">
                    <a:lumMod val="75000"/>
                  </a:srgbClr>
                </a:solidFill>
                <a:latin typeface="微软雅黑"/>
                <a:cs typeface="Segoe UI" pitchFamily="34" charset="0"/>
              </a:rPr>
              <a:t>课程请访问如下网站搜索：“司马懿”</a:t>
            </a:r>
          </a:p>
        </p:txBody>
      </p:sp>
      <p:sp>
        <p:nvSpPr>
          <p:cNvPr id="19" name="圆角矩形 18">
            <a:hlinkClick r:id="rId3"/>
          </p:cNvPr>
          <p:cNvSpPr/>
          <p:nvPr/>
        </p:nvSpPr>
        <p:spPr>
          <a:xfrm>
            <a:off x="5148067" y="4653136"/>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en-US" altLang="zh-CN" sz="1800" b="1" dirty="0">
                <a:solidFill>
                  <a:prstClr val="white"/>
                </a:solidFill>
                <a:latin typeface="微软雅黑"/>
                <a:cs typeface="Segoe UI" pitchFamily="34" charset="0"/>
              </a:rPr>
              <a:t>https://www.zhiu.com</a:t>
            </a:r>
            <a:endParaRPr lang="zh-CN" altLang="en-US" sz="1800" b="1" dirty="0">
              <a:solidFill>
                <a:prstClr val="white"/>
              </a:solidFill>
              <a:latin typeface="微软雅黑"/>
              <a:cs typeface="Segoe UI" pitchFamily="34" charset="0"/>
            </a:endParaRPr>
          </a:p>
        </p:txBody>
      </p:sp>
      <p:sp>
        <p:nvSpPr>
          <p:cNvPr id="12" name="圆角矩形 11">
            <a:hlinkClick r:id="rId3"/>
          </p:cNvPr>
          <p:cNvSpPr/>
          <p:nvPr/>
        </p:nvSpPr>
        <p:spPr>
          <a:xfrm>
            <a:off x="537104" y="3776208"/>
            <a:ext cx="45251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zh-CN" altLang="en-US" sz="1800" b="1" dirty="0">
                <a:solidFill>
                  <a:prstClr val="white"/>
                </a:solidFill>
                <a:latin typeface="微软雅黑"/>
                <a:cs typeface="Segoe UI" pitchFamily="34" charset="0"/>
              </a:rPr>
              <a:t>百度传课：司马懿</a:t>
            </a:r>
            <a:r>
              <a:rPr lang="en-US" altLang="zh-CN" sz="1800" b="1" dirty="0">
                <a:solidFill>
                  <a:prstClr val="white"/>
                </a:solidFill>
                <a:latin typeface="微软雅黑"/>
                <a:cs typeface="Segoe UI" pitchFamily="34" charset="0"/>
              </a:rPr>
              <a:t>PPT</a:t>
            </a:r>
            <a:r>
              <a:rPr lang="zh-CN" altLang="en-US" sz="1800" b="1" dirty="0">
                <a:solidFill>
                  <a:prstClr val="white"/>
                </a:solidFill>
                <a:latin typeface="微软雅黑"/>
                <a:cs typeface="Segoe UI" pitchFamily="34" charset="0"/>
              </a:rPr>
              <a:t>学校</a:t>
            </a:r>
          </a:p>
        </p:txBody>
      </p:sp>
      <p:sp>
        <p:nvSpPr>
          <p:cNvPr id="13" name="圆角矩形 12">
            <a:hlinkClick r:id="rId3"/>
          </p:cNvPr>
          <p:cNvSpPr/>
          <p:nvPr/>
        </p:nvSpPr>
        <p:spPr>
          <a:xfrm>
            <a:off x="537104" y="4214090"/>
            <a:ext cx="45251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zh-CN" altLang="en-US" sz="1800" b="1" dirty="0">
                <a:solidFill>
                  <a:prstClr val="white"/>
                </a:solidFill>
                <a:latin typeface="微软雅黑"/>
                <a:cs typeface="Segoe UI" pitchFamily="34" charset="0"/>
              </a:rPr>
              <a:t>网易学堂：司马懿</a:t>
            </a:r>
            <a:r>
              <a:rPr lang="en-US" altLang="zh-CN" sz="1800" b="1" dirty="0">
                <a:solidFill>
                  <a:prstClr val="white"/>
                </a:solidFill>
                <a:latin typeface="微软雅黑"/>
                <a:cs typeface="Segoe UI" pitchFamily="34" charset="0"/>
              </a:rPr>
              <a:t>PPT</a:t>
            </a:r>
            <a:r>
              <a:rPr lang="zh-CN" altLang="en-US" sz="1800" b="1" dirty="0">
                <a:solidFill>
                  <a:prstClr val="white"/>
                </a:solidFill>
                <a:latin typeface="微软雅黑"/>
                <a:cs typeface="Segoe UI" pitchFamily="34" charset="0"/>
              </a:rPr>
              <a:t>学校</a:t>
            </a:r>
          </a:p>
        </p:txBody>
      </p:sp>
      <p:sp>
        <p:nvSpPr>
          <p:cNvPr id="14" name="圆角矩形 13">
            <a:hlinkClick r:id="rId3"/>
          </p:cNvPr>
          <p:cNvSpPr/>
          <p:nvPr/>
        </p:nvSpPr>
        <p:spPr>
          <a:xfrm>
            <a:off x="537104" y="4653136"/>
            <a:ext cx="45251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zh-CN" altLang="en-US" sz="1800" b="1" dirty="0">
                <a:solidFill>
                  <a:prstClr val="white"/>
                </a:solidFill>
                <a:latin typeface="微软雅黑"/>
                <a:cs typeface="Segoe UI" pitchFamily="34" charset="0"/>
              </a:rPr>
              <a:t>知乎：       司马懿</a:t>
            </a:r>
            <a:r>
              <a:rPr lang="en-US" altLang="zh-CN" sz="1800" b="1" dirty="0">
                <a:solidFill>
                  <a:prstClr val="white"/>
                </a:solidFill>
                <a:latin typeface="微软雅黑"/>
                <a:cs typeface="Segoe UI" pitchFamily="34" charset="0"/>
              </a:rPr>
              <a:t>PPT</a:t>
            </a:r>
            <a:r>
              <a:rPr lang="zh-CN" altLang="en-US" sz="1800" b="1" dirty="0">
                <a:solidFill>
                  <a:prstClr val="white"/>
                </a:solidFill>
                <a:latin typeface="微软雅黑"/>
                <a:cs typeface="Segoe UI" pitchFamily="34" charset="0"/>
              </a:rPr>
              <a:t>学校</a:t>
            </a:r>
          </a:p>
        </p:txBody>
      </p:sp>
    </p:spTree>
    <p:extLst>
      <p:ext uri="{BB962C8B-B14F-4D97-AF65-F5344CB8AC3E}">
        <p14:creationId xmlns:p14="http://schemas.microsoft.com/office/powerpoint/2010/main" val="6216963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is the expert witness</a:t>
            </a:r>
            <a:endParaRPr lang="en-US" dirty="0"/>
          </a:p>
        </p:txBody>
      </p:sp>
      <p:sp>
        <p:nvSpPr>
          <p:cNvPr id="5" name="Content Placeholder 4"/>
          <p:cNvSpPr>
            <a:spLocks noGrp="1"/>
          </p:cNvSpPr>
          <p:nvPr>
            <p:ph idx="10"/>
          </p:nvPr>
        </p:nvSpPr>
        <p:spPr/>
        <p:txBody>
          <a:bodyPr/>
          <a:lstStyle/>
          <a:p>
            <a:pPr marL="0" lvl="1" indent="0" defTabSz="914400" eaLnBrk="0" hangingPunct="0">
              <a:spcBef>
                <a:spcPts val="600"/>
              </a:spcBef>
              <a:spcAft>
                <a:spcPts val="600"/>
              </a:spcAft>
              <a:buClr>
                <a:schemeClr val="tx2"/>
              </a:buClr>
              <a:buNone/>
              <a:defRPr/>
            </a:pPr>
            <a:r>
              <a:rPr lang="en-US" sz="1800" i="1" dirty="0" smtClean="0">
                <a:ea typeface="ＭＳ Ｐゴシック" charset="0"/>
              </a:rPr>
              <a:t>“</a:t>
            </a:r>
            <a:r>
              <a:rPr lang="en-US" sz="1800" i="1" dirty="0">
                <a:ea typeface="ＭＳ Ｐゴシック" charset="0"/>
              </a:rPr>
              <a:t>Persons who are professionally acquainted with some science or are skilled in some art or trade, or who have experience or knowledge in relation to matters which are not generally known </a:t>
            </a:r>
            <a:r>
              <a:rPr lang="en-US" sz="1800" i="1" dirty="0" smtClean="0">
                <a:ea typeface="ＭＳ Ｐゴシック" charset="0"/>
              </a:rPr>
              <a:t>to</a:t>
            </a:r>
            <a:r>
              <a:rPr lang="cs-CZ" sz="1800" i="1" dirty="0" smtClean="0">
                <a:ea typeface="ＭＳ Ｐゴシック" charset="0"/>
              </a:rPr>
              <a:t> </a:t>
            </a:r>
            <a:r>
              <a:rPr lang="en-US" sz="1800" i="1" dirty="0" smtClean="0">
                <a:ea typeface="ＭＳ Ｐゴシック" charset="0"/>
              </a:rPr>
              <a:t>the </a:t>
            </a:r>
            <a:r>
              <a:rPr lang="en-US" sz="1800" i="1" dirty="0">
                <a:ea typeface="ＭＳ Ｐゴシック" charset="0"/>
              </a:rPr>
              <a:t>people.”</a:t>
            </a:r>
          </a:p>
          <a:p>
            <a:pPr marL="91440" lvl="0" indent="-91440" defTabSz="914400" eaLnBrk="0" hangingPunct="0">
              <a:spcBef>
                <a:spcPts val="528"/>
              </a:spcBef>
              <a:spcAft>
                <a:spcPts val="0"/>
              </a:spcAft>
              <a:buNone/>
              <a:defRPr/>
            </a:pPr>
            <a:endParaRPr lang="en-US" dirty="0">
              <a:ea typeface="ＭＳ Ｐゴシック" charset="0"/>
            </a:endParaRPr>
          </a:p>
          <a:p>
            <a:pPr marL="91440" lvl="0" indent="-91440" defTabSz="914400" eaLnBrk="0" hangingPunct="0">
              <a:spcBef>
                <a:spcPts val="528"/>
              </a:spcBef>
              <a:spcAft>
                <a:spcPts val="0"/>
              </a:spcAft>
              <a:buNone/>
              <a:defRPr/>
            </a:pPr>
            <a:r>
              <a:rPr lang="en-US" dirty="0">
                <a:ea typeface="ＭＳ Ｐゴシック" charset="0"/>
              </a:rPr>
              <a:t>	Quoted from Miller v. Slate, 9 </a:t>
            </a:r>
            <a:r>
              <a:rPr lang="en-US" dirty="0" err="1">
                <a:ea typeface="ＭＳ Ｐゴシック" charset="0"/>
              </a:rPr>
              <a:t>Okl</a:t>
            </a:r>
            <a:r>
              <a:rPr lang="en-US" dirty="0">
                <a:ea typeface="ＭＳ Ｐゴシック" charset="0"/>
              </a:rPr>
              <a:t>. Cr. 255, 131, p. 717, 718, L.R.A. 1915A, 1088, cited in Black’s Law Dictionary, at n. 40.</a:t>
            </a:r>
          </a:p>
          <a:p>
            <a:endParaRPr lang="fr-FR" sz="1400" dirty="0"/>
          </a:p>
        </p:txBody>
      </p:sp>
      <p:sp>
        <p:nvSpPr>
          <p:cNvPr id="4" name="Content Placeholder 2"/>
          <p:cNvSpPr txBox="1">
            <a:spLocks/>
          </p:cNvSpPr>
          <p:nvPr/>
        </p:nvSpPr>
        <p:spPr>
          <a:xfrm>
            <a:off x="466344" y="1517907"/>
            <a:ext cx="8357616" cy="4525963"/>
          </a:xfrm>
          <a:prstGeom prst="rect">
            <a:avLst/>
          </a:prstGeom>
        </p:spPr>
        <p:txBody>
          <a:bodyPr/>
          <a:lstStyle/>
          <a:p>
            <a:pPr marL="374904" marR="0" lvl="1" indent="-374904" algn="l" defTabSz="914400" rtl="0" eaLnBrk="0" fontAlgn="base" latinLnBrk="0" hangingPunct="0">
              <a:lnSpc>
                <a:spcPct val="100000"/>
              </a:lnSpc>
              <a:spcBef>
                <a:spcPts val="600"/>
              </a:spcBef>
              <a:spcAft>
                <a:spcPts val="600"/>
              </a:spcAft>
              <a:buClr>
                <a:schemeClr val="tx2"/>
              </a:buClr>
              <a:buSzTx/>
              <a:buFont typeface="Arial" pitchFamily="34" charset="0"/>
              <a:buNone/>
              <a:tabLst/>
              <a:defRPr/>
            </a:pPr>
            <a:endParaRPr kumimoji="0" lang="en-US" sz="2200" b="0" i="0" u="none" strike="noStrike" kern="0" cap="none" spc="0" normalizeH="0" baseline="0" noProof="0" dirty="0" smtClean="0">
              <a:ln>
                <a:noFill/>
              </a:ln>
              <a:solidFill>
                <a:schemeClr val="tx2"/>
              </a:solidFill>
              <a:effectLst/>
              <a:uLnTx/>
              <a:uFillTx/>
              <a:latin typeface="+mj-lt"/>
              <a:ea typeface="ＭＳ Ｐゴシック" charset="0"/>
            </a:endParaRPr>
          </a:p>
        </p:txBody>
      </p:sp>
    </p:spTree>
    <p:extLst>
      <p:ext uri="{BB962C8B-B14F-4D97-AF65-F5344CB8AC3E}">
        <p14:creationId xmlns:p14="http://schemas.microsoft.com/office/powerpoint/2010/main" val="65849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smtClean="0"/>
              <a:t>The role of an expert witness</a:t>
            </a:r>
            <a:endParaRPr lang="en-US" dirty="0" smtClean="0"/>
          </a:p>
        </p:txBody>
      </p:sp>
      <p:sp>
        <p:nvSpPr>
          <p:cNvPr id="21508" name="Rectangle 3"/>
          <p:cNvSpPr>
            <a:spLocks noGrp="1" noChangeArrowheads="1"/>
          </p:cNvSpPr>
          <p:nvPr>
            <p:ph idx="10"/>
          </p:nvPr>
        </p:nvSpPr>
        <p:spPr/>
        <p:txBody>
          <a:bodyPr/>
          <a:lstStyle/>
          <a:p>
            <a:r>
              <a:rPr lang="en-US" b="1" dirty="0" smtClean="0"/>
              <a:t>Primary role:</a:t>
            </a:r>
          </a:p>
          <a:p>
            <a:pPr lvl="1"/>
            <a:r>
              <a:rPr lang="en-US" dirty="0" smtClean="0"/>
              <a:t>Provide tribunal with independent and objective expertise with neutral view of case</a:t>
            </a:r>
          </a:p>
          <a:p>
            <a:pPr lvl="1"/>
            <a:r>
              <a:rPr lang="en-US" dirty="0" smtClean="0"/>
              <a:t>Establish and measure economic losses (if any), value of a business</a:t>
            </a:r>
          </a:p>
          <a:p>
            <a:pPr lvl="1"/>
            <a:r>
              <a:rPr lang="en-US" dirty="0" smtClean="0"/>
              <a:t>Present expert opinion with conclusions</a:t>
            </a:r>
          </a:p>
          <a:p>
            <a:pPr lvl="1"/>
            <a:endParaRPr lang="en-US" dirty="0" smtClean="0"/>
          </a:p>
          <a:p>
            <a:r>
              <a:rPr lang="en-US" b="1" dirty="0" smtClean="0"/>
              <a:t>Advisory/consultant role:</a:t>
            </a:r>
          </a:p>
          <a:p>
            <a:pPr lvl="1"/>
            <a:r>
              <a:rPr lang="en-US" dirty="0" smtClean="0"/>
              <a:t>Role of case strategy consultant</a:t>
            </a:r>
          </a:p>
          <a:p>
            <a:pPr lvl="1"/>
            <a:r>
              <a:rPr lang="en-US" dirty="0" smtClean="0"/>
              <a:t>Objective to maximize client’s interests; perform reasonable, defensible analysis</a:t>
            </a:r>
          </a:p>
          <a:p>
            <a:pPr lvl="1"/>
            <a:r>
              <a:rPr lang="en-US" dirty="0" smtClean="0"/>
              <a:t>No requirement to be independent</a:t>
            </a:r>
          </a:p>
          <a:p>
            <a:pPr lvl="1"/>
            <a:r>
              <a:rPr lang="en-US" dirty="0" smtClean="0"/>
              <a:t>Distinct from testifying expert witness</a:t>
            </a:r>
          </a:p>
          <a:p>
            <a:endParaRPr lang="en-US" dirty="0" smtClean="0"/>
          </a:p>
        </p:txBody>
      </p:sp>
    </p:spTree>
    <p:extLst>
      <p:ext uri="{BB962C8B-B14F-4D97-AF65-F5344CB8AC3E}">
        <p14:creationId xmlns:p14="http://schemas.microsoft.com/office/powerpoint/2010/main" val="1947419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dirty="0" smtClean="0"/>
              <a:t>The services provided by an expert witness</a:t>
            </a:r>
          </a:p>
        </p:txBody>
      </p:sp>
      <p:sp>
        <p:nvSpPr>
          <p:cNvPr id="22532" name="Rectangle 3"/>
          <p:cNvSpPr>
            <a:spLocks noGrp="1" noChangeArrowheads="1"/>
          </p:cNvSpPr>
          <p:nvPr>
            <p:ph idx="10"/>
          </p:nvPr>
        </p:nvSpPr>
        <p:spPr>
          <a:prstGeom prst="rect">
            <a:avLst/>
          </a:prstGeom>
        </p:spPr>
        <p:txBody>
          <a:bodyPr/>
          <a:lstStyle/>
          <a:p>
            <a:r>
              <a:rPr lang="en-US" b="1" dirty="0" smtClean="0"/>
              <a:t>Primary services:</a:t>
            </a:r>
          </a:p>
          <a:p>
            <a:pPr lvl="1"/>
            <a:r>
              <a:rPr lang="en-US" dirty="0" smtClean="0"/>
              <a:t>Identify and explain technical issues relating to valuation, accounting, finance and economics</a:t>
            </a:r>
          </a:p>
          <a:p>
            <a:pPr lvl="1"/>
            <a:r>
              <a:rPr lang="en-US" dirty="0" smtClean="0"/>
              <a:t>Prepare expert report(s) – expert’s opinion on damages</a:t>
            </a:r>
          </a:p>
          <a:p>
            <a:pPr lvl="1"/>
            <a:r>
              <a:rPr lang="en-US" dirty="0" smtClean="0"/>
              <a:t>Review other expert reports - provide commentary or critique</a:t>
            </a:r>
          </a:p>
          <a:p>
            <a:pPr lvl="1"/>
            <a:r>
              <a:rPr lang="en-US" dirty="0" smtClean="0"/>
              <a:t>Attendance at hearing – oral testimony, cross-examination, witness conferencing, assistance during questioning of opposing expert</a:t>
            </a:r>
          </a:p>
          <a:p>
            <a:pPr marL="269875" lvl="1" indent="0">
              <a:buNone/>
            </a:pPr>
            <a:endParaRPr lang="en-US" dirty="0" smtClean="0"/>
          </a:p>
          <a:p>
            <a:r>
              <a:rPr lang="en-US" b="1" dirty="0" smtClean="0"/>
              <a:t>Other services:</a:t>
            </a:r>
          </a:p>
          <a:p>
            <a:pPr lvl="1"/>
            <a:r>
              <a:rPr lang="en-US" dirty="0" smtClean="0"/>
              <a:t>Identify financial and accounting information needed to assess damages</a:t>
            </a:r>
          </a:p>
          <a:p>
            <a:pPr lvl="1"/>
            <a:r>
              <a:rPr lang="en-US" dirty="0" smtClean="0"/>
              <a:t>Review documents, for relevance to financial matters</a:t>
            </a:r>
          </a:p>
          <a:p>
            <a:pPr lvl="1"/>
            <a:r>
              <a:rPr lang="en-US" dirty="0" smtClean="0"/>
              <a:t>Obtain external information and conduct research (e.g. industry data)</a:t>
            </a:r>
          </a:p>
        </p:txBody>
      </p:sp>
    </p:spTree>
    <p:extLst>
      <p:ext uri="{BB962C8B-B14F-4D97-AF65-F5344CB8AC3E}">
        <p14:creationId xmlns:p14="http://schemas.microsoft.com/office/powerpoint/2010/main" val="228776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16162" r="16359"/>
          <a:stretch/>
        </p:blipFill>
        <p:spPr>
          <a:xfrm>
            <a:off x="5768496" y="3181350"/>
            <a:ext cx="3375504" cy="3322376"/>
          </a:xfrm>
          <a:prstGeom prst="rect">
            <a:avLst/>
          </a:prstGeom>
        </p:spPr>
      </p:pic>
      <p:sp>
        <p:nvSpPr>
          <p:cNvPr id="2" name="Title 1"/>
          <p:cNvSpPr>
            <a:spLocks noGrp="1"/>
          </p:cNvSpPr>
          <p:nvPr>
            <p:ph type="title"/>
          </p:nvPr>
        </p:nvSpPr>
        <p:spPr/>
        <p:txBody>
          <a:bodyPr/>
          <a:lstStyle/>
          <a:p>
            <a:r>
              <a:rPr lang="en-US" dirty="0" smtClean="0"/>
              <a:t>To enable effective outcome</a:t>
            </a:r>
            <a:endParaRPr lang="en-US" dirty="0"/>
          </a:p>
        </p:txBody>
      </p:sp>
      <p:sp>
        <p:nvSpPr>
          <p:cNvPr id="3" name="Content Placeholder 2"/>
          <p:cNvSpPr>
            <a:spLocks noGrp="1"/>
          </p:cNvSpPr>
          <p:nvPr>
            <p:ph idx="10"/>
          </p:nvPr>
        </p:nvSpPr>
        <p:spPr>
          <a:prstGeom prst="rect">
            <a:avLst/>
          </a:prstGeom>
        </p:spPr>
        <p:txBody>
          <a:bodyPr/>
          <a:lstStyle/>
          <a:p>
            <a:r>
              <a:rPr lang="en-US" dirty="0" smtClean="0"/>
              <a:t>Define the scope (recognizing this can shift)</a:t>
            </a:r>
          </a:p>
          <a:p>
            <a:r>
              <a:rPr lang="en-US" dirty="0" smtClean="0"/>
              <a:t>Plan adequate time</a:t>
            </a:r>
          </a:p>
          <a:p>
            <a:r>
              <a:rPr lang="en-US" dirty="0" smtClean="0"/>
              <a:t>Enquire as to availability re. key dates</a:t>
            </a:r>
          </a:p>
          <a:p>
            <a:r>
              <a:rPr lang="en-US" dirty="0" smtClean="0"/>
              <a:t>Consider teaming with other experts e.g. industry</a:t>
            </a:r>
          </a:p>
        </p:txBody>
      </p:sp>
    </p:spTree>
    <p:extLst>
      <p:ext uri="{BB962C8B-B14F-4D97-AF65-F5344CB8AC3E}">
        <p14:creationId xmlns:p14="http://schemas.microsoft.com/office/powerpoint/2010/main" val="2684100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smtClean="0"/>
              <a:t>Things to watch out for (I)</a:t>
            </a:r>
            <a:endParaRPr lang="en-US" dirty="0" smtClean="0"/>
          </a:p>
        </p:txBody>
      </p:sp>
      <p:sp>
        <p:nvSpPr>
          <p:cNvPr id="28676" name="Rectangle 3"/>
          <p:cNvSpPr>
            <a:spLocks noGrp="1" noChangeArrowheads="1"/>
          </p:cNvSpPr>
          <p:nvPr>
            <p:ph idx="10"/>
          </p:nvPr>
        </p:nvSpPr>
        <p:spPr/>
        <p:txBody>
          <a:bodyPr/>
          <a:lstStyle/>
          <a:p>
            <a:r>
              <a:rPr lang="en-US" smtClean="0"/>
              <a:t>Mechanical/calculation/arithmetic errors</a:t>
            </a:r>
          </a:p>
          <a:p>
            <a:r>
              <a:rPr lang="en-US" smtClean="0"/>
              <a:t>Use of unsupported or different assumptions</a:t>
            </a:r>
          </a:p>
          <a:p>
            <a:r>
              <a:rPr lang="en-GB" smtClean="0"/>
              <a:t>Double-counting</a:t>
            </a:r>
            <a:endParaRPr lang="en-US" smtClean="0"/>
          </a:p>
          <a:p>
            <a:r>
              <a:rPr lang="en-US" smtClean="0"/>
              <a:t>Reliance on management forecast without adequate due diligence</a:t>
            </a:r>
          </a:p>
          <a:p>
            <a:r>
              <a:rPr lang="en-US" smtClean="0"/>
              <a:t>Unsupported or different facts relied upon</a:t>
            </a:r>
          </a:p>
          <a:p>
            <a:r>
              <a:rPr lang="en-US" smtClean="0"/>
              <a:t>Interpretation of facts/information, different experience of experts</a:t>
            </a:r>
          </a:p>
          <a:p>
            <a:r>
              <a:rPr lang="en-US" smtClean="0"/>
              <a:t>Provide opinion on matters outside of expertise (e.g. legal opinion)</a:t>
            </a:r>
            <a:endParaRPr lang="en-US" dirty="0" smtClean="0"/>
          </a:p>
        </p:txBody>
      </p:sp>
    </p:spTree>
    <p:extLst>
      <p:ext uri="{BB962C8B-B14F-4D97-AF65-F5344CB8AC3E}">
        <p14:creationId xmlns:p14="http://schemas.microsoft.com/office/powerpoint/2010/main" val="3521095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b="22304"/>
          <a:stretch/>
        </p:blipFill>
        <p:spPr>
          <a:xfrm>
            <a:off x="4933950" y="4142236"/>
            <a:ext cx="4210050" cy="2189985"/>
          </a:xfrm>
          <a:prstGeom prst="rect">
            <a:avLst/>
          </a:prstGeom>
        </p:spPr>
      </p:pic>
      <p:sp>
        <p:nvSpPr>
          <p:cNvPr id="28675" name="Rectangle 2"/>
          <p:cNvSpPr>
            <a:spLocks noGrp="1" noChangeArrowheads="1"/>
          </p:cNvSpPr>
          <p:nvPr>
            <p:ph type="title"/>
          </p:nvPr>
        </p:nvSpPr>
        <p:spPr/>
        <p:txBody>
          <a:bodyPr/>
          <a:lstStyle/>
          <a:p>
            <a:r>
              <a:rPr lang="en-US" dirty="0" smtClean="0"/>
              <a:t>Things to watch out for (II)</a:t>
            </a:r>
          </a:p>
        </p:txBody>
      </p:sp>
      <p:sp>
        <p:nvSpPr>
          <p:cNvPr id="28676" name="Rectangle 3"/>
          <p:cNvSpPr>
            <a:spLocks noGrp="1" noChangeArrowheads="1"/>
          </p:cNvSpPr>
          <p:nvPr>
            <p:ph idx="10"/>
          </p:nvPr>
        </p:nvSpPr>
        <p:spPr>
          <a:prstGeom prst="rect">
            <a:avLst/>
          </a:prstGeom>
        </p:spPr>
        <p:txBody>
          <a:bodyPr/>
          <a:lstStyle/>
          <a:p>
            <a:r>
              <a:rPr lang="en-US" dirty="0" smtClean="0"/>
              <a:t>Acting </a:t>
            </a:r>
            <a:r>
              <a:rPr lang="en-US" dirty="0"/>
              <a:t>as an advocate rather than assisting the court/tribunal</a:t>
            </a:r>
          </a:p>
          <a:p>
            <a:r>
              <a:rPr lang="en-US" dirty="0"/>
              <a:t>Overly technical, not understandable by non-expert</a:t>
            </a:r>
          </a:p>
          <a:p>
            <a:r>
              <a:rPr lang="en-US" dirty="0" smtClean="0"/>
              <a:t>“Reality” test – does not assess the overall reasonableness of conclusions, evaluate quantum of loss as a whole</a:t>
            </a:r>
          </a:p>
          <a:p>
            <a:r>
              <a:rPr lang="en-GB" dirty="0" smtClean="0"/>
              <a:t>Does not consider other methods of quantifying loss as a ‘cross check’</a:t>
            </a:r>
            <a:endParaRPr lang="en-US" dirty="0" smtClean="0"/>
          </a:p>
          <a:p>
            <a:r>
              <a:rPr lang="en-GB" dirty="0" smtClean="0"/>
              <a:t>Inflexibility / unwillingness to acknowledge errors, weaknesses</a:t>
            </a:r>
          </a:p>
          <a:p>
            <a:r>
              <a:rPr lang="en-GB" dirty="0" smtClean="0"/>
              <a:t>Invention of new valuation methodologies!</a:t>
            </a:r>
            <a:endParaRPr lang="en-US" dirty="0" smtClean="0"/>
          </a:p>
          <a:p>
            <a:pPr lvl="1"/>
            <a:endParaRPr lang="en-US" dirty="0" smtClean="0"/>
          </a:p>
        </p:txBody>
      </p:sp>
    </p:spTree>
    <p:extLst>
      <p:ext uri="{BB962C8B-B14F-4D97-AF65-F5344CB8AC3E}">
        <p14:creationId xmlns:p14="http://schemas.microsoft.com/office/powerpoint/2010/main" val="202923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Testimony (II)</a:t>
            </a:r>
            <a:endParaRPr lang="en-US" dirty="0"/>
          </a:p>
        </p:txBody>
      </p:sp>
      <p:sp>
        <p:nvSpPr>
          <p:cNvPr id="3" name="Content Placeholder 2"/>
          <p:cNvSpPr>
            <a:spLocks noGrp="1"/>
          </p:cNvSpPr>
          <p:nvPr>
            <p:ph idx="10"/>
          </p:nvPr>
        </p:nvSpPr>
        <p:spPr>
          <a:prstGeom prst="rect">
            <a:avLst/>
          </a:prstGeom>
        </p:spPr>
        <p:txBody>
          <a:bodyPr/>
          <a:lstStyle/>
          <a:p>
            <a:r>
              <a:rPr lang="en-US" dirty="0" smtClean="0"/>
              <a:t>Preparation</a:t>
            </a:r>
          </a:p>
          <a:p>
            <a:r>
              <a:rPr lang="en-US" dirty="0" smtClean="0"/>
              <a:t>Brief direct examination</a:t>
            </a:r>
          </a:p>
          <a:p>
            <a:r>
              <a:rPr lang="en-US" dirty="0" smtClean="0"/>
              <a:t>Anticipate cross-examination questions</a:t>
            </a:r>
          </a:p>
          <a:p>
            <a:r>
              <a:rPr lang="en-US" dirty="0" smtClean="0"/>
              <a:t>Draft cross-examination questions for opposing expert</a:t>
            </a:r>
          </a:p>
          <a:p>
            <a:r>
              <a:rPr lang="en-US" dirty="0" smtClean="0"/>
              <a:t>Signal for issues on re-direct</a:t>
            </a:r>
          </a:p>
          <a:p>
            <a:r>
              <a:rPr lang="en-US" dirty="0" smtClean="0"/>
              <a:t>Use of expert’s senior team</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3971" t="13608" r="24153"/>
          <a:stretch/>
        </p:blipFill>
        <p:spPr>
          <a:xfrm>
            <a:off x="5410200" y="3561440"/>
            <a:ext cx="3733800" cy="2998932"/>
          </a:xfrm>
          <a:prstGeom prst="rect">
            <a:avLst/>
          </a:prstGeom>
        </p:spPr>
      </p:pic>
    </p:spTree>
    <p:extLst>
      <p:ext uri="{BB962C8B-B14F-4D97-AF65-F5344CB8AC3E}">
        <p14:creationId xmlns:p14="http://schemas.microsoft.com/office/powerpoint/2010/main" val="254251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smtClean="0"/>
              <a:t>Strategies and Practical Tips for Working With Experts (I)</a:t>
            </a:r>
          </a:p>
        </p:txBody>
      </p:sp>
      <p:sp>
        <p:nvSpPr>
          <p:cNvPr id="28676" name="Rectangle 3"/>
          <p:cNvSpPr>
            <a:spLocks noGrp="1" noChangeArrowheads="1"/>
          </p:cNvSpPr>
          <p:nvPr>
            <p:ph idx="10"/>
          </p:nvPr>
        </p:nvSpPr>
        <p:spPr>
          <a:prstGeom prst="rect">
            <a:avLst/>
          </a:prstGeom>
        </p:spPr>
        <p:txBody>
          <a:bodyPr/>
          <a:lstStyle/>
          <a:p>
            <a:r>
              <a:rPr lang="en-US" b="1" dirty="0" smtClean="0"/>
              <a:t>Often useful to appoint the expert from the outset</a:t>
            </a:r>
          </a:p>
          <a:p>
            <a:pPr lvl="1"/>
            <a:r>
              <a:rPr lang="en-US" dirty="0" smtClean="0"/>
              <a:t>Expert can identify key weaknesses in assumptions over damages/ valuation</a:t>
            </a:r>
          </a:p>
          <a:p>
            <a:pPr lvl="1"/>
            <a:r>
              <a:rPr lang="en-GB" dirty="0" smtClean="0"/>
              <a:t>Can give initial estimate as to likely loss/ valuation</a:t>
            </a:r>
          </a:p>
          <a:p>
            <a:pPr lvl="1"/>
            <a:r>
              <a:rPr lang="en-GB" dirty="0" smtClean="0"/>
              <a:t>Assistance with production of documents</a:t>
            </a:r>
            <a:endParaRPr lang="en-US" dirty="0" smtClean="0"/>
          </a:p>
          <a:p>
            <a:pPr lvl="1"/>
            <a:r>
              <a:rPr lang="en-US" dirty="0" smtClean="0"/>
              <a:t>Avoid false economies</a:t>
            </a:r>
          </a:p>
          <a:p>
            <a:r>
              <a:rPr lang="en-US" b="1" dirty="0" smtClean="0"/>
              <a:t>Selecting the right expert</a:t>
            </a:r>
          </a:p>
          <a:p>
            <a:pPr lvl="1"/>
            <a:r>
              <a:rPr lang="en-GB" dirty="0" smtClean="0"/>
              <a:t>Substantive expertise and the wherewithal to deliver within the process</a:t>
            </a:r>
          </a:p>
          <a:p>
            <a:pPr lvl="1"/>
            <a:r>
              <a:rPr lang="en-GB" dirty="0" smtClean="0"/>
              <a:t>Set realistic deadlines / timetables</a:t>
            </a:r>
          </a:p>
          <a:p>
            <a:pPr lvl="1"/>
            <a:r>
              <a:rPr lang="en-GB" dirty="0" smtClean="0"/>
              <a:t>Unrealistic deadlines have cost/ efficiency implications</a:t>
            </a:r>
          </a:p>
          <a:p>
            <a:pPr lvl="1"/>
            <a:r>
              <a:rPr lang="en-GB" dirty="0" smtClean="0"/>
              <a:t>Scope for errors increase</a:t>
            </a:r>
            <a:endParaRPr lang="en-US" dirty="0" smtClean="0"/>
          </a:p>
        </p:txBody>
      </p:sp>
    </p:spTree>
    <p:extLst>
      <p:ext uri="{BB962C8B-B14F-4D97-AF65-F5344CB8AC3E}">
        <p14:creationId xmlns:p14="http://schemas.microsoft.com/office/powerpoint/2010/main" val="2055344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R_Template_CZE_ENG_2014_refresh">
  <a:themeElements>
    <a:clrScheme name="Refresh">
      <a:dk1>
        <a:sysClr val="windowText" lastClr="000000"/>
      </a:dk1>
      <a:lt1>
        <a:sysClr val="window" lastClr="FFFFFF"/>
      </a:lt1>
      <a:dk2>
        <a:srgbClr val="313131"/>
      </a:dk2>
      <a:lt2>
        <a:srgbClr val="FFFFFF"/>
      </a:lt2>
      <a:accent1>
        <a:srgbClr val="002776"/>
      </a:accent1>
      <a:accent2>
        <a:srgbClr val="81BC00"/>
      </a:accent2>
      <a:accent3>
        <a:srgbClr val="00A1DE"/>
      </a:accent3>
      <a:accent4>
        <a:srgbClr val="3C8A2E"/>
      </a:accent4>
      <a:accent5>
        <a:srgbClr val="575757"/>
      </a:accent5>
      <a:accent6>
        <a:srgbClr val="72C7E7"/>
      </a:accent6>
      <a:hlink>
        <a:srgbClr val="00A1DE"/>
      </a:hlink>
      <a:folHlink>
        <a:srgbClr val="72C7E7"/>
      </a:folHlink>
    </a:clrScheme>
    <a:fontScheme name="template_white_cz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w="9525" cap="flat" cmpd="sng" algn="ctr">
          <a:noFill/>
          <a:prstDash val="solid"/>
          <a:round/>
          <a:headEnd type="none" w="med" len="med"/>
          <a:tailEnd type="none" w="med" len="med"/>
        </a:ln>
        <a:effectLst/>
      </a:spPr>
      <a:bodyPr vert="horz" wrap="square" lIns="36000" tIns="36000" rIns="36000" bIns="36000" numCol="1" rtlCol="0" anchor="t" anchorCtr="0" compatLnSpc="1">
        <a:prstTxWarp prst="textNoShape">
          <a:avLst/>
        </a:prstTxWarp>
        <a:noAutofit/>
      </a:bodyPr>
      <a:lstStyle>
        <a:defPPr marL="177800" marR="0" indent="-177800" algn="l" defTabSz="914400" rtl="0" eaLnBrk="1" fontAlgn="base" latinLnBrk="0" hangingPunct="1">
          <a:lnSpc>
            <a:spcPct val="100000"/>
          </a:lnSpc>
          <a:spcBef>
            <a:spcPct val="50000"/>
          </a:spcBef>
          <a:spcAft>
            <a:spcPct val="25000"/>
          </a:spcAft>
          <a:buClr>
            <a:srgbClr val="000066"/>
          </a:buClr>
          <a:buSzTx/>
          <a:tabLst/>
          <a:defRPr kumimoji="0" sz="1400" b="0" i="0" u="none" strike="noStrike" cap="none" normalizeH="0" baseline="0" dirty="0" err="1" smtClean="0">
            <a:ln>
              <a:noFill/>
            </a:ln>
            <a:solidFill>
              <a:schemeClr val="tx1"/>
            </a:solidFill>
            <a:effectLst/>
            <a:latin typeface="Arial" charset="0"/>
          </a:defRPr>
        </a:defPPr>
      </a:lstStyle>
    </a:spDef>
    <a:lnDef>
      <a:spPr bwMode="auto">
        <a:noFill/>
        <a:ln w="9525" cap="flat" cmpd="sng" algn="ctr">
          <a:solidFill>
            <a:srgbClr val="000066"/>
          </a:solidFill>
          <a:prstDash val="solid"/>
          <a:round/>
          <a:headEnd type="none" w="med" len="med"/>
          <a:tailEnd type="none" w="med" len="med"/>
        </a:ln>
        <a:effectLst/>
      </a:spPr>
      <a:bodyPr/>
      <a:lstStyle/>
    </a:lnDef>
    <a:txDef>
      <a:spPr>
        <a:noFill/>
      </a:spPr>
      <a:bodyPr wrap="square" lIns="36000" tIns="36000" rIns="36000" bIns="36000" rtlCol="0">
        <a:noAutofit/>
      </a:bodyPr>
      <a:lstStyle>
        <a:defPPr marL="177800" indent="-177800">
          <a:defRPr sz="1400" dirty="0" err="1" smtClean="0">
            <a:solidFill>
              <a:schemeClr val="tx1"/>
            </a:solidFill>
          </a:defRPr>
        </a:defPPr>
      </a:lstStyle>
    </a:txDef>
  </a:objectDefaults>
  <a:extraClrSchemeLst>
    <a:extraClrScheme>
      <a:clrScheme name="template_white_cze 1">
        <a:dk1>
          <a:srgbClr val="000066"/>
        </a:dk1>
        <a:lt1>
          <a:srgbClr val="FFFFFF"/>
        </a:lt1>
        <a:dk2>
          <a:srgbClr val="000066"/>
        </a:dk2>
        <a:lt2>
          <a:srgbClr val="E5E5CC"/>
        </a:lt2>
        <a:accent1>
          <a:srgbClr val="800080"/>
        </a:accent1>
        <a:accent2>
          <a:srgbClr val="996633"/>
        </a:accent2>
        <a:accent3>
          <a:srgbClr val="FFFFFF"/>
        </a:accent3>
        <a:accent4>
          <a:srgbClr val="000056"/>
        </a:accent4>
        <a:accent5>
          <a:srgbClr val="C0AAC0"/>
        </a:accent5>
        <a:accent6>
          <a:srgbClr val="8A5C2D"/>
        </a:accent6>
        <a:hlink>
          <a:srgbClr val="336600"/>
        </a:hlink>
        <a:folHlink>
          <a:srgbClr val="6666FF"/>
        </a:folHlink>
      </a:clrScheme>
      <a:clrMap bg1="lt1" tx1="dk1" bg2="lt2" tx2="dk2" accent1="accent1" accent2="accent2" accent3="accent3" accent4="accent4" accent5="accent5" accent6="accent6" hlink="hlink" folHlink="folHlink"/>
    </a:extraClrScheme>
    <a:extraClrScheme>
      <a:clrScheme name="template_white_cze 2">
        <a:dk1>
          <a:srgbClr val="000066"/>
        </a:dk1>
        <a:lt1>
          <a:srgbClr val="FFFFFF"/>
        </a:lt1>
        <a:dk2>
          <a:srgbClr val="000066"/>
        </a:dk2>
        <a:lt2>
          <a:srgbClr val="E5E5CC"/>
        </a:lt2>
        <a:accent1>
          <a:srgbClr val="000066"/>
        </a:accent1>
        <a:accent2>
          <a:srgbClr val="996633"/>
        </a:accent2>
        <a:accent3>
          <a:srgbClr val="FFFFFF"/>
        </a:accent3>
        <a:accent4>
          <a:srgbClr val="000056"/>
        </a:accent4>
        <a:accent5>
          <a:srgbClr val="AAAAB8"/>
        </a:accent5>
        <a:accent6>
          <a:srgbClr val="8A5C2D"/>
        </a:accent6>
        <a:hlink>
          <a:srgbClr val="336600"/>
        </a:hlink>
        <a:folHlink>
          <a:srgbClr val="6666FF"/>
        </a:folHlink>
      </a:clrScheme>
      <a:clrMap bg1="lt1" tx1="dk1" bg2="lt2" tx2="dk2" accent1="accent1" accent2="accent2" accent3="accent3" accent4="accent4" accent5="accent5" accent6="accent6" hlink="hlink" folHlink="folHlink"/>
    </a:extraClrScheme>
    <a:extraClrScheme>
      <a:clrScheme name="template_white_cze 3">
        <a:dk1>
          <a:srgbClr val="000066"/>
        </a:dk1>
        <a:lt1>
          <a:srgbClr val="FFFFFF"/>
        </a:lt1>
        <a:dk2>
          <a:srgbClr val="000066"/>
        </a:dk2>
        <a:lt2>
          <a:srgbClr val="E5E5CC"/>
        </a:lt2>
        <a:accent1>
          <a:srgbClr val="6666FF"/>
        </a:accent1>
        <a:accent2>
          <a:srgbClr val="996633"/>
        </a:accent2>
        <a:accent3>
          <a:srgbClr val="FFFFFF"/>
        </a:accent3>
        <a:accent4>
          <a:srgbClr val="000056"/>
        </a:accent4>
        <a:accent5>
          <a:srgbClr val="B8B8FF"/>
        </a:accent5>
        <a:accent6>
          <a:srgbClr val="8A5C2D"/>
        </a:accent6>
        <a:hlink>
          <a:srgbClr val="336600"/>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R_Template_CZE_ENG_2014_refresh">
  <a:themeElements>
    <a:clrScheme name="Refresh">
      <a:dk1>
        <a:sysClr val="windowText" lastClr="000000"/>
      </a:dk1>
      <a:lt1>
        <a:sysClr val="window" lastClr="FFFFFF"/>
      </a:lt1>
      <a:dk2>
        <a:srgbClr val="313131"/>
      </a:dk2>
      <a:lt2>
        <a:srgbClr val="FFFFFF"/>
      </a:lt2>
      <a:accent1>
        <a:srgbClr val="002776"/>
      </a:accent1>
      <a:accent2>
        <a:srgbClr val="81BC00"/>
      </a:accent2>
      <a:accent3>
        <a:srgbClr val="00A1DE"/>
      </a:accent3>
      <a:accent4>
        <a:srgbClr val="3C8A2E"/>
      </a:accent4>
      <a:accent5>
        <a:srgbClr val="575757"/>
      </a:accent5>
      <a:accent6>
        <a:srgbClr val="72C7E7"/>
      </a:accent6>
      <a:hlink>
        <a:srgbClr val="00A1DE"/>
      </a:hlink>
      <a:folHlink>
        <a:srgbClr val="72C7E7"/>
      </a:folHlink>
    </a:clrScheme>
    <a:fontScheme name="template_white_cz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w="9525" cap="flat" cmpd="sng" algn="ctr">
          <a:noFill/>
          <a:prstDash val="solid"/>
          <a:round/>
          <a:headEnd type="none" w="med" len="med"/>
          <a:tailEnd type="none" w="med" len="med"/>
        </a:ln>
        <a:effectLst/>
      </a:spPr>
      <a:bodyPr vert="horz" wrap="square" lIns="36000" tIns="36000" rIns="36000" bIns="36000" numCol="1" rtlCol="0" anchor="t" anchorCtr="0" compatLnSpc="1">
        <a:prstTxWarp prst="textNoShape">
          <a:avLst/>
        </a:prstTxWarp>
        <a:noAutofit/>
      </a:bodyPr>
      <a:lstStyle>
        <a:defPPr marL="177800" marR="0" indent="-177800" algn="l" defTabSz="914400" rtl="0" eaLnBrk="1" fontAlgn="base" latinLnBrk="0" hangingPunct="1">
          <a:lnSpc>
            <a:spcPct val="100000"/>
          </a:lnSpc>
          <a:spcBef>
            <a:spcPct val="50000"/>
          </a:spcBef>
          <a:spcAft>
            <a:spcPct val="25000"/>
          </a:spcAft>
          <a:buClr>
            <a:srgbClr val="000066"/>
          </a:buClr>
          <a:buSzTx/>
          <a:tabLst/>
          <a:defRPr kumimoji="0" sz="1400" b="0" i="0" u="none" strike="noStrike" cap="none" normalizeH="0" baseline="0" dirty="0" err="1" smtClean="0">
            <a:ln>
              <a:noFill/>
            </a:ln>
            <a:solidFill>
              <a:schemeClr val="tx1"/>
            </a:solidFill>
            <a:effectLst/>
            <a:latin typeface="Arial" charset="0"/>
          </a:defRPr>
        </a:defPPr>
      </a:lstStyle>
    </a:spDef>
    <a:lnDef>
      <a:spPr bwMode="auto">
        <a:noFill/>
        <a:ln w="9525" cap="flat" cmpd="sng" algn="ctr">
          <a:solidFill>
            <a:srgbClr val="000066"/>
          </a:solidFill>
          <a:prstDash val="solid"/>
          <a:round/>
          <a:headEnd type="none" w="med" len="med"/>
          <a:tailEnd type="none" w="med" len="med"/>
        </a:ln>
        <a:effectLst/>
      </a:spPr>
      <a:bodyPr/>
      <a:lstStyle/>
    </a:lnDef>
    <a:txDef>
      <a:spPr>
        <a:noFill/>
      </a:spPr>
      <a:bodyPr wrap="square" lIns="36000" tIns="36000" rIns="36000" bIns="36000" rtlCol="0">
        <a:noAutofit/>
      </a:bodyPr>
      <a:lstStyle>
        <a:defPPr marL="177800" indent="-177800">
          <a:defRPr sz="1400" dirty="0" err="1" smtClean="0">
            <a:solidFill>
              <a:schemeClr val="tx1"/>
            </a:solidFill>
          </a:defRPr>
        </a:defPPr>
      </a:lstStyle>
    </a:txDef>
  </a:objectDefaults>
  <a:extraClrSchemeLst>
    <a:extraClrScheme>
      <a:clrScheme name="template_white_cze 1">
        <a:dk1>
          <a:srgbClr val="000066"/>
        </a:dk1>
        <a:lt1>
          <a:srgbClr val="FFFFFF"/>
        </a:lt1>
        <a:dk2>
          <a:srgbClr val="000066"/>
        </a:dk2>
        <a:lt2>
          <a:srgbClr val="E5E5CC"/>
        </a:lt2>
        <a:accent1>
          <a:srgbClr val="800080"/>
        </a:accent1>
        <a:accent2>
          <a:srgbClr val="996633"/>
        </a:accent2>
        <a:accent3>
          <a:srgbClr val="FFFFFF"/>
        </a:accent3>
        <a:accent4>
          <a:srgbClr val="000056"/>
        </a:accent4>
        <a:accent5>
          <a:srgbClr val="C0AAC0"/>
        </a:accent5>
        <a:accent6>
          <a:srgbClr val="8A5C2D"/>
        </a:accent6>
        <a:hlink>
          <a:srgbClr val="336600"/>
        </a:hlink>
        <a:folHlink>
          <a:srgbClr val="6666FF"/>
        </a:folHlink>
      </a:clrScheme>
      <a:clrMap bg1="lt1" tx1="dk1" bg2="lt2" tx2="dk2" accent1="accent1" accent2="accent2" accent3="accent3" accent4="accent4" accent5="accent5" accent6="accent6" hlink="hlink" folHlink="folHlink"/>
    </a:extraClrScheme>
    <a:extraClrScheme>
      <a:clrScheme name="template_white_cze 2">
        <a:dk1>
          <a:srgbClr val="000066"/>
        </a:dk1>
        <a:lt1>
          <a:srgbClr val="FFFFFF"/>
        </a:lt1>
        <a:dk2>
          <a:srgbClr val="000066"/>
        </a:dk2>
        <a:lt2>
          <a:srgbClr val="E5E5CC"/>
        </a:lt2>
        <a:accent1>
          <a:srgbClr val="000066"/>
        </a:accent1>
        <a:accent2>
          <a:srgbClr val="996633"/>
        </a:accent2>
        <a:accent3>
          <a:srgbClr val="FFFFFF"/>
        </a:accent3>
        <a:accent4>
          <a:srgbClr val="000056"/>
        </a:accent4>
        <a:accent5>
          <a:srgbClr val="AAAAB8"/>
        </a:accent5>
        <a:accent6>
          <a:srgbClr val="8A5C2D"/>
        </a:accent6>
        <a:hlink>
          <a:srgbClr val="336600"/>
        </a:hlink>
        <a:folHlink>
          <a:srgbClr val="6666FF"/>
        </a:folHlink>
      </a:clrScheme>
      <a:clrMap bg1="lt1" tx1="dk1" bg2="lt2" tx2="dk2" accent1="accent1" accent2="accent2" accent3="accent3" accent4="accent4" accent5="accent5" accent6="accent6" hlink="hlink" folHlink="folHlink"/>
    </a:extraClrScheme>
    <a:extraClrScheme>
      <a:clrScheme name="template_white_cze 3">
        <a:dk1>
          <a:srgbClr val="000066"/>
        </a:dk1>
        <a:lt1>
          <a:srgbClr val="FFFFFF"/>
        </a:lt1>
        <a:dk2>
          <a:srgbClr val="000066"/>
        </a:dk2>
        <a:lt2>
          <a:srgbClr val="E5E5CC"/>
        </a:lt2>
        <a:accent1>
          <a:srgbClr val="6666FF"/>
        </a:accent1>
        <a:accent2>
          <a:srgbClr val="996633"/>
        </a:accent2>
        <a:accent3>
          <a:srgbClr val="FFFFFF"/>
        </a:accent3>
        <a:accent4>
          <a:srgbClr val="000056"/>
        </a:accent4>
        <a:accent5>
          <a:srgbClr val="B8B8FF"/>
        </a:accent5>
        <a:accent6>
          <a:srgbClr val="8A5C2D"/>
        </a:accent6>
        <a:hlink>
          <a:srgbClr val="336600"/>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95</TotalTime>
  <Words>749</Words>
  <Application>Microsoft Office PowerPoint</Application>
  <PresentationFormat>全屏显示(4:3)</PresentationFormat>
  <Paragraphs>110</Paragraphs>
  <Slides>12</Slides>
  <Notes>9</Notes>
  <HiddenSlides>0</HiddenSlides>
  <MMClips>0</MMClips>
  <ScaleCrop>false</ScaleCrop>
  <HeadingPairs>
    <vt:vector size="4" baseType="variant">
      <vt:variant>
        <vt:lpstr>主题</vt:lpstr>
      </vt:variant>
      <vt:variant>
        <vt:i4>3</vt:i4>
      </vt:variant>
      <vt:variant>
        <vt:lpstr>幻灯片标题</vt:lpstr>
      </vt:variant>
      <vt:variant>
        <vt:i4>12</vt:i4>
      </vt:variant>
    </vt:vector>
  </HeadingPairs>
  <TitlesOfParts>
    <vt:vector size="15" baseType="lpstr">
      <vt:lpstr>CR_Template_CZE_ENG_2014_refresh</vt:lpstr>
      <vt:lpstr>1_CR_Template_CZE_ENG_2014_refresh</vt:lpstr>
      <vt:lpstr>Default Theme</vt:lpstr>
      <vt:lpstr>PowerPoint 演示文稿</vt:lpstr>
      <vt:lpstr>Who is the expert witness</vt:lpstr>
      <vt:lpstr>The role of an expert witness</vt:lpstr>
      <vt:lpstr>The services provided by an expert witness</vt:lpstr>
      <vt:lpstr>To enable effective outcome</vt:lpstr>
      <vt:lpstr>Things to watch out for (I)</vt:lpstr>
      <vt:lpstr>Things to watch out for (II)</vt:lpstr>
      <vt:lpstr>Testimony (II)</vt:lpstr>
      <vt:lpstr>Strategies and Practical Tips for Working With Experts (I)</vt:lpstr>
      <vt:lpstr>Strategies and Practical Tips for Working With Experts (II)</vt:lpstr>
      <vt:lpstr>PowerPoint 演示文稿</vt:lpstr>
      <vt:lpstr>声明：</vt:lpstr>
    </vt:vector>
  </TitlesOfParts>
  <Company>Deloitte Touche Tohmatsu Services,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Damages:</dc:title>
  <dc:creator>Brtkova, Tereza (CZ - Prague)</dc:creator>
  <cp:lastModifiedBy>Microsoft</cp:lastModifiedBy>
  <cp:revision>18</cp:revision>
  <cp:lastPrinted>2008-12-02T08:53:41Z</cp:lastPrinted>
  <dcterms:created xsi:type="dcterms:W3CDTF">2014-09-17T13:38:03Z</dcterms:created>
  <dcterms:modified xsi:type="dcterms:W3CDTF">2018-01-05T05:30:06Z</dcterms:modified>
</cp:coreProperties>
</file>