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6" r:id="rId1"/>
    <p:sldMasterId id="2147483928" r:id="rId2"/>
    <p:sldMasterId id="2147483958" r:id="rId3"/>
  </p:sldMasterIdLst>
  <p:notesMasterIdLst>
    <p:notesMasterId r:id="rId34"/>
  </p:notesMasterIdLst>
  <p:handoutMasterIdLst>
    <p:handoutMasterId r:id="rId35"/>
  </p:handoutMasterIdLst>
  <p:sldIdLst>
    <p:sldId id="366" r:id="rId4"/>
    <p:sldId id="306" r:id="rId5"/>
    <p:sldId id="358" r:id="rId6"/>
    <p:sldId id="318" r:id="rId7"/>
    <p:sldId id="322" r:id="rId8"/>
    <p:sldId id="323" r:id="rId9"/>
    <p:sldId id="324" r:id="rId10"/>
    <p:sldId id="325" r:id="rId11"/>
    <p:sldId id="359" r:id="rId12"/>
    <p:sldId id="343" r:id="rId13"/>
    <p:sldId id="345" r:id="rId14"/>
    <p:sldId id="346" r:id="rId15"/>
    <p:sldId id="347" r:id="rId16"/>
    <p:sldId id="348" r:id="rId17"/>
    <p:sldId id="349" r:id="rId18"/>
    <p:sldId id="350" r:id="rId19"/>
    <p:sldId id="352" r:id="rId20"/>
    <p:sldId id="353" r:id="rId21"/>
    <p:sldId id="354" r:id="rId22"/>
    <p:sldId id="355" r:id="rId23"/>
    <p:sldId id="356" r:id="rId24"/>
    <p:sldId id="364" r:id="rId25"/>
    <p:sldId id="361" r:id="rId26"/>
    <p:sldId id="362" r:id="rId27"/>
    <p:sldId id="363" r:id="rId28"/>
    <p:sldId id="365" r:id="rId29"/>
    <p:sldId id="360" r:id="rId30"/>
    <p:sldId id="341" r:id="rId31"/>
    <p:sldId id="367" r:id="rId32"/>
    <p:sldId id="368" r:id="rId33"/>
  </p:sldIdLst>
  <p:sldSz cx="10059988" cy="7773988"/>
  <p:notesSz cx="6896100" cy="10033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CE6C"/>
    <a:srgbClr val="00A1DE"/>
    <a:srgbClr val="002776"/>
    <a:srgbClr val="A4D400"/>
    <a:srgbClr val="72C7E7"/>
    <a:srgbClr val="C9DD03"/>
    <a:srgbClr val="3C8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57" d="100"/>
          <a:sy n="57" d="100"/>
        </p:scale>
        <p:origin x="-1304" y="-80"/>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684631143" y="10256602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9263" cy="501650"/>
          </a:xfrm>
          <a:prstGeom prst="rect">
            <a:avLst/>
          </a:prstGeom>
          <a:noFill/>
          <a:ln w="9525">
            <a:noFill/>
            <a:miter lim="800000"/>
            <a:headEnd/>
            <a:tailEnd/>
          </a:ln>
        </p:spPr>
        <p:txBody>
          <a:bodyPr vert="horz" wrap="square" lIns="63442" tIns="31721" rIns="63442" bIns="31721" numCol="1" anchor="t" anchorCtr="0" compatLnSpc="1">
            <a:prstTxWarp prst="textNoShape">
              <a:avLst/>
            </a:prstTxWarp>
          </a:bodyPr>
          <a:lstStyle>
            <a:lvl1pPr defTabSz="635000">
              <a:defRPr sz="800"/>
            </a:lvl1pPr>
          </a:lstStyle>
          <a:p>
            <a:endParaRPr lang="en-GB" altLang="zh-CN"/>
          </a:p>
        </p:txBody>
      </p:sp>
      <p:sp>
        <p:nvSpPr>
          <p:cNvPr id="3" name="Date Placeholder 2"/>
          <p:cNvSpPr>
            <a:spLocks noGrp="1"/>
          </p:cNvSpPr>
          <p:nvPr>
            <p:ph type="dt" sz="quarter" idx="1"/>
          </p:nvPr>
        </p:nvSpPr>
        <p:spPr bwMode="auto">
          <a:xfrm>
            <a:off x="3906838" y="0"/>
            <a:ext cx="2987675" cy="501650"/>
          </a:xfrm>
          <a:prstGeom prst="rect">
            <a:avLst/>
          </a:prstGeom>
          <a:noFill/>
          <a:ln w="9525">
            <a:noFill/>
            <a:miter lim="800000"/>
            <a:headEnd/>
            <a:tailEnd/>
          </a:ln>
        </p:spPr>
        <p:txBody>
          <a:bodyPr vert="horz" wrap="square" lIns="63442" tIns="31721" rIns="63442" bIns="31721" numCol="1" anchor="t" anchorCtr="0" compatLnSpc="1">
            <a:prstTxWarp prst="textNoShape">
              <a:avLst/>
            </a:prstTxWarp>
          </a:bodyPr>
          <a:lstStyle>
            <a:lvl1pPr algn="r" defTabSz="635000">
              <a:defRPr sz="800"/>
            </a:lvl1pPr>
          </a:lstStyle>
          <a:p>
            <a:fld id="{CC9D9310-0E1C-4F38-912C-658A09FF7EEE}" type="datetimeFigureOut">
              <a:rPr lang="en-US" altLang="zh-CN"/>
              <a:pPr/>
              <a:t>1/5/2018</a:t>
            </a:fld>
            <a:endParaRPr lang="en-GB" altLang="zh-CN"/>
          </a:p>
        </p:txBody>
      </p:sp>
      <p:sp>
        <p:nvSpPr>
          <p:cNvPr id="4" name="Footer Placeholder 3"/>
          <p:cNvSpPr>
            <a:spLocks noGrp="1"/>
          </p:cNvSpPr>
          <p:nvPr>
            <p:ph type="ftr" sz="quarter" idx="2"/>
          </p:nvPr>
        </p:nvSpPr>
        <p:spPr bwMode="auto">
          <a:xfrm>
            <a:off x="0" y="9529763"/>
            <a:ext cx="2989263" cy="501650"/>
          </a:xfrm>
          <a:prstGeom prst="rect">
            <a:avLst/>
          </a:prstGeom>
          <a:noFill/>
          <a:ln w="9525">
            <a:noFill/>
            <a:miter lim="800000"/>
            <a:headEnd/>
            <a:tailEnd/>
          </a:ln>
        </p:spPr>
        <p:txBody>
          <a:bodyPr vert="horz" wrap="square" lIns="63442" tIns="31721" rIns="63442" bIns="31721" numCol="1" anchor="b" anchorCtr="0" compatLnSpc="1">
            <a:prstTxWarp prst="textNoShape">
              <a:avLst/>
            </a:prstTxWarp>
          </a:bodyPr>
          <a:lstStyle>
            <a:lvl1pPr defTabSz="635000">
              <a:defRPr sz="800"/>
            </a:lvl1pPr>
          </a:lstStyle>
          <a:p>
            <a:endParaRPr lang="en-GB" altLang="zh-CN"/>
          </a:p>
        </p:txBody>
      </p:sp>
      <p:sp>
        <p:nvSpPr>
          <p:cNvPr id="5" name="Slide Number Placeholder 4"/>
          <p:cNvSpPr>
            <a:spLocks noGrp="1"/>
          </p:cNvSpPr>
          <p:nvPr>
            <p:ph type="sldNum" sz="quarter" idx="3"/>
          </p:nvPr>
        </p:nvSpPr>
        <p:spPr bwMode="auto">
          <a:xfrm>
            <a:off x="3906838" y="9529763"/>
            <a:ext cx="2987675" cy="501650"/>
          </a:xfrm>
          <a:prstGeom prst="rect">
            <a:avLst/>
          </a:prstGeom>
          <a:noFill/>
          <a:ln w="9525">
            <a:noFill/>
            <a:miter lim="800000"/>
            <a:headEnd/>
            <a:tailEnd/>
          </a:ln>
        </p:spPr>
        <p:txBody>
          <a:bodyPr vert="horz" wrap="square" lIns="63442" tIns="31721" rIns="63442" bIns="31721" numCol="1" anchor="b" anchorCtr="0" compatLnSpc="1">
            <a:prstTxWarp prst="textNoShape">
              <a:avLst/>
            </a:prstTxWarp>
          </a:bodyPr>
          <a:lstStyle>
            <a:lvl1pPr algn="r" defTabSz="635000">
              <a:defRPr sz="800"/>
            </a:lvl1pPr>
          </a:lstStyle>
          <a:p>
            <a:fld id="{3007227B-6400-48FA-AAE8-5DD594361E34}" type="slidenum">
              <a:rPr lang="en-GB" altLang="zh-CN"/>
              <a:pPr/>
              <a:t>‹#›</a:t>
            </a:fld>
            <a:endParaRPr lang="en-GB" altLang="zh-CN"/>
          </a:p>
        </p:txBody>
      </p:sp>
    </p:spTree>
    <p:extLst>
      <p:ext uri="{BB962C8B-B14F-4D97-AF65-F5344CB8AC3E}">
        <p14:creationId xmlns:p14="http://schemas.microsoft.com/office/powerpoint/2010/main" val="1601372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9263" cy="501650"/>
          </a:xfrm>
          <a:prstGeom prst="rect">
            <a:avLst/>
          </a:prstGeom>
          <a:noFill/>
          <a:ln w="9525">
            <a:noFill/>
            <a:miter lim="800000"/>
            <a:headEnd/>
            <a:tailEnd/>
          </a:ln>
        </p:spPr>
        <p:txBody>
          <a:bodyPr vert="horz" wrap="square" lIns="96723" tIns="48362" rIns="96723" bIns="48362" numCol="1" anchor="t" anchorCtr="0" compatLnSpc="1">
            <a:prstTxWarp prst="textNoShape">
              <a:avLst/>
            </a:prstTxWarp>
          </a:bodyPr>
          <a:lstStyle>
            <a:lvl1pPr defTabSz="635000">
              <a:defRPr sz="1200">
                <a:latin typeface="Calibri" pitchFamily="34" charset="0"/>
              </a:defRPr>
            </a:lvl1pPr>
          </a:lstStyle>
          <a:p>
            <a:endParaRPr lang="en-GB" altLang="zh-CN"/>
          </a:p>
        </p:txBody>
      </p:sp>
      <p:sp>
        <p:nvSpPr>
          <p:cNvPr id="3" name="Date Placeholder 2"/>
          <p:cNvSpPr>
            <a:spLocks noGrp="1"/>
          </p:cNvSpPr>
          <p:nvPr>
            <p:ph type="dt" idx="1"/>
          </p:nvPr>
        </p:nvSpPr>
        <p:spPr bwMode="auto">
          <a:xfrm>
            <a:off x="3906838" y="0"/>
            <a:ext cx="2987675" cy="501650"/>
          </a:xfrm>
          <a:prstGeom prst="rect">
            <a:avLst/>
          </a:prstGeom>
          <a:noFill/>
          <a:ln w="9525">
            <a:noFill/>
            <a:miter lim="800000"/>
            <a:headEnd/>
            <a:tailEnd/>
          </a:ln>
        </p:spPr>
        <p:txBody>
          <a:bodyPr vert="horz" wrap="square" lIns="96723" tIns="48362" rIns="96723" bIns="48362" numCol="1" anchor="t" anchorCtr="0" compatLnSpc="1">
            <a:prstTxWarp prst="textNoShape">
              <a:avLst/>
            </a:prstTxWarp>
          </a:bodyPr>
          <a:lstStyle>
            <a:lvl1pPr algn="r" defTabSz="635000">
              <a:defRPr sz="1200">
                <a:latin typeface="Calibri" pitchFamily="34" charset="0"/>
              </a:defRPr>
            </a:lvl1pPr>
          </a:lstStyle>
          <a:p>
            <a:fld id="{92F5BD65-7092-46C3-A366-EACE8EEBE4EE}" type="datetimeFigureOut">
              <a:rPr lang="en-US" altLang="zh-CN"/>
              <a:pPr/>
              <a:t>1/5/2018</a:t>
            </a:fld>
            <a:endParaRPr lang="en-GB" altLang="zh-CN"/>
          </a:p>
        </p:txBody>
      </p:sp>
      <p:sp>
        <p:nvSpPr>
          <p:cNvPr id="4" name="Slide Image Placeholder 3"/>
          <p:cNvSpPr>
            <a:spLocks noGrp="1" noRot="1" noChangeAspect="1"/>
          </p:cNvSpPr>
          <p:nvPr>
            <p:ph type="sldImg" idx="2"/>
          </p:nvPr>
        </p:nvSpPr>
        <p:spPr>
          <a:xfrm>
            <a:off x="1014413" y="752475"/>
            <a:ext cx="4868862" cy="3762375"/>
          </a:xfrm>
          <a:prstGeom prst="rect">
            <a:avLst/>
          </a:prstGeom>
          <a:noFill/>
          <a:ln w="12700">
            <a:solidFill>
              <a:prstClr val="black"/>
            </a:solidFill>
          </a:ln>
        </p:spPr>
        <p:txBody>
          <a:bodyPr vert="horz" lIns="139391" tIns="69696" rIns="139391" bIns="69696" rtlCol="0" anchor="ctr"/>
          <a:lstStyle/>
          <a:p>
            <a:pPr lvl="0"/>
            <a:endParaRPr lang="en-GB" noProof="0"/>
          </a:p>
        </p:txBody>
      </p:sp>
      <p:sp>
        <p:nvSpPr>
          <p:cNvPr id="5" name="Notes Placeholder 4"/>
          <p:cNvSpPr>
            <a:spLocks noGrp="1"/>
          </p:cNvSpPr>
          <p:nvPr>
            <p:ph type="body" sz="quarter" idx="3"/>
          </p:nvPr>
        </p:nvSpPr>
        <p:spPr bwMode="auto">
          <a:xfrm>
            <a:off x="688975" y="4765675"/>
            <a:ext cx="5518150" cy="4514850"/>
          </a:xfrm>
          <a:prstGeom prst="rect">
            <a:avLst/>
          </a:prstGeom>
          <a:noFill/>
          <a:ln w="9525">
            <a:noFill/>
            <a:miter lim="800000"/>
            <a:headEnd/>
            <a:tailEnd/>
          </a:ln>
        </p:spPr>
        <p:txBody>
          <a:bodyPr vert="horz" wrap="square" lIns="96723" tIns="48362" rIns="96723" bIns="48362" numCol="1" anchor="t" anchorCtr="0" compatLnSpc="1">
            <a:prstTxWarp prst="textNoShape">
              <a:avLst/>
            </a:prstTxWarp>
          </a:bodyPr>
          <a:lstStyle/>
          <a:p>
            <a:pPr lvl="0"/>
            <a:r>
              <a:rPr lang="en-US" altLang="zh-CN" smtClean="0"/>
              <a:t>Click to edit Master text styles</a:t>
            </a:r>
          </a:p>
          <a:p>
            <a:pPr lvl="0"/>
            <a:r>
              <a:rPr lang="en-US" altLang="zh-CN" smtClean="0"/>
              <a:t>Second level</a:t>
            </a:r>
          </a:p>
          <a:p>
            <a:pPr lvl="0"/>
            <a:r>
              <a:rPr lang="en-US" altLang="zh-CN" smtClean="0"/>
              <a:t>Third level</a:t>
            </a:r>
          </a:p>
          <a:p>
            <a:pPr lvl="0"/>
            <a:r>
              <a:rPr lang="en-US" altLang="zh-CN" smtClean="0"/>
              <a:t>Fourth level</a:t>
            </a:r>
          </a:p>
          <a:p>
            <a:pPr lvl="0"/>
            <a:r>
              <a:rPr lang="en-US" altLang="zh-CN" smtClean="0"/>
              <a:t>Fifth level</a:t>
            </a:r>
            <a:endParaRPr lang="en-GB" altLang="zh-CN" smtClean="0"/>
          </a:p>
        </p:txBody>
      </p:sp>
      <p:sp>
        <p:nvSpPr>
          <p:cNvPr id="6" name="Footer Placeholder 5"/>
          <p:cNvSpPr>
            <a:spLocks noGrp="1"/>
          </p:cNvSpPr>
          <p:nvPr>
            <p:ph type="ftr" sz="quarter" idx="4"/>
          </p:nvPr>
        </p:nvSpPr>
        <p:spPr bwMode="auto">
          <a:xfrm>
            <a:off x="0" y="9529763"/>
            <a:ext cx="2989263" cy="501650"/>
          </a:xfrm>
          <a:prstGeom prst="rect">
            <a:avLst/>
          </a:prstGeom>
          <a:noFill/>
          <a:ln w="9525">
            <a:noFill/>
            <a:miter lim="800000"/>
            <a:headEnd/>
            <a:tailEnd/>
          </a:ln>
        </p:spPr>
        <p:txBody>
          <a:bodyPr vert="horz" wrap="square" lIns="96723" tIns="48362" rIns="96723" bIns="48362" numCol="1" anchor="b" anchorCtr="0" compatLnSpc="1">
            <a:prstTxWarp prst="textNoShape">
              <a:avLst/>
            </a:prstTxWarp>
          </a:bodyPr>
          <a:lstStyle>
            <a:lvl1pPr defTabSz="635000">
              <a:defRPr sz="1200">
                <a:latin typeface="Calibri" pitchFamily="34" charset="0"/>
              </a:defRPr>
            </a:lvl1pPr>
          </a:lstStyle>
          <a:p>
            <a:endParaRPr lang="en-GB" altLang="zh-CN"/>
          </a:p>
        </p:txBody>
      </p:sp>
      <p:sp>
        <p:nvSpPr>
          <p:cNvPr id="7" name="Slide Number Placeholder 6"/>
          <p:cNvSpPr>
            <a:spLocks noGrp="1"/>
          </p:cNvSpPr>
          <p:nvPr>
            <p:ph type="sldNum" sz="quarter" idx="5"/>
          </p:nvPr>
        </p:nvSpPr>
        <p:spPr bwMode="auto">
          <a:xfrm>
            <a:off x="3906838" y="9529763"/>
            <a:ext cx="2987675" cy="501650"/>
          </a:xfrm>
          <a:prstGeom prst="rect">
            <a:avLst/>
          </a:prstGeom>
          <a:noFill/>
          <a:ln w="9525">
            <a:noFill/>
            <a:miter lim="800000"/>
            <a:headEnd/>
            <a:tailEnd/>
          </a:ln>
        </p:spPr>
        <p:txBody>
          <a:bodyPr vert="horz" wrap="square" lIns="96723" tIns="48362" rIns="96723" bIns="48362" numCol="1" anchor="b" anchorCtr="0" compatLnSpc="1">
            <a:prstTxWarp prst="textNoShape">
              <a:avLst/>
            </a:prstTxWarp>
          </a:bodyPr>
          <a:lstStyle>
            <a:lvl1pPr algn="r" defTabSz="635000">
              <a:defRPr sz="1200">
                <a:latin typeface="Calibri" pitchFamily="34" charset="0"/>
              </a:defRPr>
            </a:lvl1pPr>
          </a:lstStyle>
          <a:p>
            <a:fld id="{E8BBD41B-4307-461F-A141-408E9FAB2D2E}" type="slidenum">
              <a:rPr lang="en-GB" altLang="zh-CN"/>
              <a:pPr/>
              <a:t>‹#›</a:t>
            </a:fld>
            <a:endParaRPr lang="en-GB" altLang="zh-CN"/>
          </a:p>
        </p:txBody>
      </p:sp>
    </p:spTree>
    <p:extLst>
      <p:ext uri="{BB962C8B-B14F-4D97-AF65-F5344CB8AC3E}">
        <p14:creationId xmlns:p14="http://schemas.microsoft.com/office/powerpoint/2010/main" val="1183155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903663" y="9544050"/>
            <a:ext cx="29924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02" tIns="46902" rIns="93802" bIns="46902" anchor="b"/>
          <a:lstStyle>
            <a:lvl1pPr defTabSz="920750" eaLnBrk="0" hangingPunct="0">
              <a:defRPr sz="2000">
                <a:solidFill>
                  <a:schemeClr val="tx1"/>
                </a:solidFill>
                <a:latin typeface="Arial" charset="0"/>
                <a:cs typeface="Arial" charset="0"/>
              </a:defRPr>
            </a:lvl1pPr>
            <a:lvl2pPr marL="742950" indent="-285750" defTabSz="920750" eaLnBrk="0" hangingPunct="0">
              <a:defRPr sz="2000">
                <a:solidFill>
                  <a:schemeClr val="tx1"/>
                </a:solidFill>
                <a:latin typeface="Arial" charset="0"/>
                <a:cs typeface="Arial" charset="0"/>
              </a:defRPr>
            </a:lvl2pPr>
            <a:lvl3pPr marL="1143000" indent="-228600" defTabSz="920750" eaLnBrk="0" hangingPunct="0">
              <a:defRPr sz="2000">
                <a:solidFill>
                  <a:schemeClr val="tx1"/>
                </a:solidFill>
                <a:latin typeface="Arial" charset="0"/>
                <a:cs typeface="Arial" charset="0"/>
              </a:defRPr>
            </a:lvl3pPr>
            <a:lvl4pPr marL="1600200" indent="-228600" defTabSz="920750" eaLnBrk="0" hangingPunct="0">
              <a:defRPr sz="2000">
                <a:solidFill>
                  <a:schemeClr val="tx1"/>
                </a:solidFill>
                <a:latin typeface="Arial" charset="0"/>
                <a:cs typeface="Arial" charset="0"/>
              </a:defRPr>
            </a:lvl4pPr>
            <a:lvl5pPr marL="2057400" indent="-228600" defTabSz="920750" eaLnBrk="0" hangingPunct="0">
              <a:defRPr sz="2000">
                <a:solidFill>
                  <a:schemeClr val="tx1"/>
                </a:solidFill>
                <a:latin typeface="Arial" charset="0"/>
                <a:cs typeface="Arial" charset="0"/>
              </a:defRPr>
            </a:lvl5pPr>
            <a:lvl6pPr marL="2514600" indent="-228600" defTabSz="920750" eaLnBrk="0" fontAlgn="base" hangingPunct="0">
              <a:spcBef>
                <a:spcPct val="0"/>
              </a:spcBef>
              <a:spcAft>
                <a:spcPct val="0"/>
              </a:spcAft>
              <a:defRPr sz="2000">
                <a:solidFill>
                  <a:schemeClr val="tx1"/>
                </a:solidFill>
                <a:latin typeface="Arial" charset="0"/>
                <a:cs typeface="Arial" charset="0"/>
              </a:defRPr>
            </a:lvl6pPr>
            <a:lvl7pPr marL="2971800" indent="-228600" defTabSz="920750" eaLnBrk="0" fontAlgn="base" hangingPunct="0">
              <a:spcBef>
                <a:spcPct val="0"/>
              </a:spcBef>
              <a:spcAft>
                <a:spcPct val="0"/>
              </a:spcAft>
              <a:defRPr sz="2000">
                <a:solidFill>
                  <a:schemeClr val="tx1"/>
                </a:solidFill>
                <a:latin typeface="Arial" charset="0"/>
                <a:cs typeface="Arial" charset="0"/>
              </a:defRPr>
            </a:lvl7pPr>
            <a:lvl8pPr marL="3429000" indent="-228600" defTabSz="920750" eaLnBrk="0" fontAlgn="base" hangingPunct="0">
              <a:spcBef>
                <a:spcPct val="0"/>
              </a:spcBef>
              <a:spcAft>
                <a:spcPct val="0"/>
              </a:spcAft>
              <a:defRPr sz="2000">
                <a:solidFill>
                  <a:schemeClr val="tx1"/>
                </a:solidFill>
                <a:latin typeface="Arial" charset="0"/>
                <a:cs typeface="Arial" charset="0"/>
              </a:defRPr>
            </a:lvl8pPr>
            <a:lvl9pPr marL="3886200" indent="-228600" defTabSz="920750" eaLnBrk="0" fontAlgn="base" hangingPunct="0">
              <a:spcBef>
                <a:spcPct val="0"/>
              </a:spcBef>
              <a:spcAft>
                <a:spcPct val="0"/>
              </a:spcAft>
              <a:defRPr sz="2000">
                <a:solidFill>
                  <a:schemeClr val="tx1"/>
                </a:solidFill>
                <a:latin typeface="Arial" charset="0"/>
                <a:cs typeface="Arial" charset="0"/>
              </a:defRPr>
            </a:lvl9pPr>
          </a:lstStyle>
          <a:p>
            <a:pPr algn="r"/>
            <a:fld id="{25C3B0B7-35FF-4F03-A01A-A44B6BD802E8}" type="slidenum">
              <a:rPr lang="en-US" altLang="zh-CN" sz="1800"/>
              <a:pPr algn="r"/>
              <a:t>3</a:t>
            </a:fld>
            <a:endParaRPr lang="en-US" altLang="zh-CN" sz="1800"/>
          </a:p>
        </p:txBody>
      </p:sp>
      <p:sp>
        <p:nvSpPr>
          <p:cNvPr id="36867" name="Rectangle 7"/>
          <p:cNvSpPr txBox="1">
            <a:spLocks noGrp="1" noChangeArrowheads="1"/>
          </p:cNvSpPr>
          <p:nvPr/>
        </p:nvSpPr>
        <p:spPr bwMode="auto">
          <a:xfrm>
            <a:off x="3902075" y="9540875"/>
            <a:ext cx="2994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nchor="b"/>
          <a:lstStyle>
            <a:lvl1pPr defTabSz="912813" eaLnBrk="0" hangingPunct="0">
              <a:defRPr sz="2000">
                <a:solidFill>
                  <a:schemeClr val="tx1"/>
                </a:solidFill>
                <a:latin typeface="Arial" charset="0"/>
                <a:cs typeface="Arial" charset="0"/>
              </a:defRPr>
            </a:lvl1pPr>
            <a:lvl2pPr marL="742950" indent="-285750" defTabSz="912813" eaLnBrk="0" hangingPunct="0">
              <a:defRPr sz="2000">
                <a:solidFill>
                  <a:schemeClr val="tx1"/>
                </a:solidFill>
                <a:latin typeface="Arial" charset="0"/>
                <a:cs typeface="Arial" charset="0"/>
              </a:defRPr>
            </a:lvl2pPr>
            <a:lvl3pPr marL="1143000" indent="-228600" defTabSz="912813" eaLnBrk="0" hangingPunct="0">
              <a:defRPr sz="2000">
                <a:solidFill>
                  <a:schemeClr val="tx1"/>
                </a:solidFill>
                <a:latin typeface="Arial" charset="0"/>
                <a:cs typeface="Arial" charset="0"/>
              </a:defRPr>
            </a:lvl3pPr>
            <a:lvl4pPr marL="1600200" indent="-228600" defTabSz="912813" eaLnBrk="0" hangingPunct="0">
              <a:defRPr sz="2000">
                <a:solidFill>
                  <a:schemeClr val="tx1"/>
                </a:solidFill>
                <a:latin typeface="Arial" charset="0"/>
                <a:cs typeface="Arial" charset="0"/>
              </a:defRPr>
            </a:lvl4pPr>
            <a:lvl5pPr marL="2057400" indent="-228600" defTabSz="912813" eaLnBrk="0" hangingPunct="0">
              <a:defRPr sz="2000">
                <a:solidFill>
                  <a:schemeClr val="tx1"/>
                </a:solidFill>
                <a:latin typeface="Arial" charset="0"/>
                <a:cs typeface="Arial" charset="0"/>
              </a:defRPr>
            </a:lvl5pPr>
            <a:lvl6pPr marL="2514600" indent="-228600" defTabSz="912813" eaLnBrk="0" fontAlgn="base" hangingPunct="0">
              <a:spcBef>
                <a:spcPct val="0"/>
              </a:spcBef>
              <a:spcAft>
                <a:spcPct val="0"/>
              </a:spcAft>
              <a:defRPr sz="2000">
                <a:solidFill>
                  <a:schemeClr val="tx1"/>
                </a:solidFill>
                <a:latin typeface="Arial" charset="0"/>
                <a:cs typeface="Arial" charset="0"/>
              </a:defRPr>
            </a:lvl6pPr>
            <a:lvl7pPr marL="2971800" indent="-228600" defTabSz="912813" eaLnBrk="0" fontAlgn="base" hangingPunct="0">
              <a:spcBef>
                <a:spcPct val="0"/>
              </a:spcBef>
              <a:spcAft>
                <a:spcPct val="0"/>
              </a:spcAft>
              <a:defRPr sz="2000">
                <a:solidFill>
                  <a:schemeClr val="tx1"/>
                </a:solidFill>
                <a:latin typeface="Arial" charset="0"/>
                <a:cs typeface="Arial" charset="0"/>
              </a:defRPr>
            </a:lvl7pPr>
            <a:lvl8pPr marL="3429000" indent="-228600" defTabSz="912813" eaLnBrk="0" fontAlgn="base" hangingPunct="0">
              <a:spcBef>
                <a:spcPct val="0"/>
              </a:spcBef>
              <a:spcAft>
                <a:spcPct val="0"/>
              </a:spcAft>
              <a:defRPr sz="2000">
                <a:solidFill>
                  <a:schemeClr val="tx1"/>
                </a:solidFill>
                <a:latin typeface="Arial" charset="0"/>
                <a:cs typeface="Arial" charset="0"/>
              </a:defRPr>
            </a:lvl8pPr>
            <a:lvl9pPr marL="3886200" indent="-228600" defTabSz="912813" eaLnBrk="0" fontAlgn="base" hangingPunct="0">
              <a:spcBef>
                <a:spcPct val="0"/>
              </a:spcBef>
              <a:spcAft>
                <a:spcPct val="0"/>
              </a:spcAft>
              <a:defRPr sz="2000">
                <a:solidFill>
                  <a:schemeClr val="tx1"/>
                </a:solidFill>
                <a:latin typeface="Arial" charset="0"/>
                <a:cs typeface="Arial" charset="0"/>
              </a:defRPr>
            </a:lvl9pPr>
          </a:lstStyle>
          <a:p>
            <a:pPr algn="r"/>
            <a:fld id="{385F4E43-1697-42B7-BA4A-2CBDB054D3F0}" type="slidenum">
              <a:rPr lang="en-US" altLang="zh-CN" sz="1800"/>
              <a:pPr algn="r"/>
              <a:t>3</a:t>
            </a:fld>
            <a:endParaRPr lang="en-US" altLang="zh-CN" sz="1800"/>
          </a:p>
        </p:txBody>
      </p:sp>
      <p:sp>
        <p:nvSpPr>
          <p:cNvPr id="36868" name="Rectangle 2"/>
          <p:cNvSpPr>
            <a:spLocks noGrp="1" noRot="1" noChangeAspect="1" noChangeArrowheads="1" noTextEdit="1"/>
          </p:cNvSpPr>
          <p:nvPr>
            <p:ph type="sldImg"/>
          </p:nvPr>
        </p:nvSpPr>
        <p:spPr bwMode="auto">
          <a:xfrm>
            <a:off x="1023938" y="749300"/>
            <a:ext cx="4873625" cy="3765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3"/>
          <p:cNvSpPr>
            <a:spLocks noGrp="1" noChangeArrowheads="1"/>
          </p:cNvSpPr>
          <p:nvPr>
            <p:ph type="body" idx="1"/>
          </p:nvPr>
        </p:nvSpPr>
        <p:spPr>
          <a:xfrm>
            <a:off x="922338" y="4765675"/>
            <a:ext cx="5051425" cy="4518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lstStyle/>
          <a:p>
            <a:pPr eaLnBrk="1" hangingPunct="1"/>
            <a:endParaRPr lang="en-GB"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03663" y="9544050"/>
            <a:ext cx="29924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02" tIns="46902" rIns="93802" bIns="46902" anchor="b"/>
          <a:lstStyle>
            <a:lvl1pPr defTabSz="920750" eaLnBrk="0" hangingPunct="0">
              <a:defRPr sz="2000">
                <a:solidFill>
                  <a:schemeClr val="tx1"/>
                </a:solidFill>
                <a:latin typeface="Arial" charset="0"/>
                <a:cs typeface="Arial" charset="0"/>
              </a:defRPr>
            </a:lvl1pPr>
            <a:lvl2pPr marL="742950" indent="-285750" defTabSz="920750" eaLnBrk="0" hangingPunct="0">
              <a:defRPr sz="2000">
                <a:solidFill>
                  <a:schemeClr val="tx1"/>
                </a:solidFill>
                <a:latin typeface="Arial" charset="0"/>
                <a:cs typeface="Arial" charset="0"/>
              </a:defRPr>
            </a:lvl2pPr>
            <a:lvl3pPr marL="1143000" indent="-228600" defTabSz="920750" eaLnBrk="0" hangingPunct="0">
              <a:defRPr sz="2000">
                <a:solidFill>
                  <a:schemeClr val="tx1"/>
                </a:solidFill>
                <a:latin typeface="Arial" charset="0"/>
                <a:cs typeface="Arial" charset="0"/>
              </a:defRPr>
            </a:lvl3pPr>
            <a:lvl4pPr marL="1600200" indent="-228600" defTabSz="920750" eaLnBrk="0" hangingPunct="0">
              <a:defRPr sz="2000">
                <a:solidFill>
                  <a:schemeClr val="tx1"/>
                </a:solidFill>
                <a:latin typeface="Arial" charset="0"/>
                <a:cs typeface="Arial" charset="0"/>
              </a:defRPr>
            </a:lvl4pPr>
            <a:lvl5pPr marL="2057400" indent="-228600" defTabSz="920750" eaLnBrk="0" hangingPunct="0">
              <a:defRPr sz="2000">
                <a:solidFill>
                  <a:schemeClr val="tx1"/>
                </a:solidFill>
                <a:latin typeface="Arial" charset="0"/>
                <a:cs typeface="Arial" charset="0"/>
              </a:defRPr>
            </a:lvl5pPr>
            <a:lvl6pPr marL="2514600" indent="-228600" defTabSz="920750" eaLnBrk="0" fontAlgn="base" hangingPunct="0">
              <a:spcBef>
                <a:spcPct val="0"/>
              </a:spcBef>
              <a:spcAft>
                <a:spcPct val="0"/>
              </a:spcAft>
              <a:defRPr sz="2000">
                <a:solidFill>
                  <a:schemeClr val="tx1"/>
                </a:solidFill>
                <a:latin typeface="Arial" charset="0"/>
                <a:cs typeface="Arial" charset="0"/>
              </a:defRPr>
            </a:lvl6pPr>
            <a:lvl7pPr marL="2971800" indent="-228600" defTabSz="920750" eaLnBrk="0" fontAlgn="base" hangingPunct="0">
              <a:spcBef>
                <a:spcPct val="0"/>
              </a:spcBef>
              <a:spcAft>
                <a:spcPct val="0"/>
              </a:spcAft>
              <a:defRPr sz="2000">
                <a:solidFill>
                  <a:schemeClr val="tx1"/>
                </a:solidFill>
                <a:latin typeface="Arial" charset="0"/>
                <a:cs typeface="Arial" charset="0"/>
              </a:defRPr>
            </a:lvl7pPr>
            <a:lvl8pPr marL="3429000" indent="-228600" defTabSz="920750" eaLnBrk="0" fontAlgn="base" hangingPunct="0">
              <a:spcBef>
                <a:spcPct val="0"/>
              </a:spcBef>
              <a:spcAft>
                <a:spcPct val="0"/>
              </a:spcAft>
              <a:defRPr sz="2000">
                <a:solidFill>
                  <a:schemeClr val="tx1"/>
                </a:solidFill>
                <a:latin typeface="Arial" charset="0"/>
                <a:cs typeface="Arial" charset="0"/>
              </a:defRPr>
            </a:lvl8pPr>
            <a:lvl9pPr marL="3886200" indent="-228600" defTabSz="920750" eaLnBrk="0" fontAlgn="base" hangingPunct="0">
              <a:spcBef>
                <a:spcPct val="0"/>
              </a:spcBef>
              <a:spcAft>
                <a:spcPct val="0"/>
              </a:spcAft>
              <a:defRPr sz="2000">
                <a:solidFill>
                  <a:schemeClr val="tx1"/>
                </a:solidFill>
                <a:latin typeface="Arial" charset="0"/>
                <a:cs typeface="Arial" charset="0"/>
              </a:defRPr>
            </a:lvl9pPr>
          </a:lstStyle>
          <a:p>
            <a:pPr algn="r"/>
            <a:fld id="{E28E99B1-B28B-47C3-BD05-F743DB338E16}" type="slidenum">
              <a:rPr lang="en-US" altLang="zh-CN" sz="1800"/>
              <a:pPr algn="r"/>
              <a:t>9</a:t>
            </a:fld>
            <a:endParaRPr lang="en-US" altLang="zh-CN" sz="1800"/>
          </a:p>
        </p:txBody>
      </p:sp>
      <p:sp>
        <p:nvSpPr>
          <p:cNvPr id="37891" name="Rectangle 7"/>
          <p:cNvSpPr txBox="1">
            <a:spLocks noGrp="1" noChangeArrowheads="1"/>
          </p:cNvSpPr>
          <p:nvPr/>
        </p:nvSpPr>
        <p:spPr bwMode="auto">
          <a:xfrm>
            <a:off x="3902075" y="9540875"/>
            <a:ext cx="2994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nchor="b"/>
          <a:lstStyle>
            <a:lvl1pPr defTabSz="912813" eaLnBrk="0" hangingPunct="0">
              <a:defRPr sz="2000">
                <a:solidFill>
                  <a:schemeClr val="tx1"/>
                </a:solidFill>
                <a:latin typeface="Arial" charset="0"/>
                <a:cs typeface="Arial" charset="0"/>
              </a:defRPr>
            </a:lvl1pPr>
            <a:lvl2pPr marL="742950" indent="-285750" defTabSz="912813" eaLnBrk="0" hangingPunct="0">
              <a:defRPr sz="2000">
                <a:solidFill>
                  <a:schemeClr val="tx1"/>
                </a:solidFill>
                <a:latin typeface="Arial" charset="0"/>
                <a:cs typeface="Arial" charset="0"/>
              </a:defRPr>
            </a:lvl2pPr>
            <a:lvl3pPr marL="1143000" indent="-228600" defTabSz="912813" eaLnBrk="0" hangingPunct="0">
              <a:defRPr sz="2000">
                <a:solidFill>
                  <a:schemeClr val="tx1"/>
                </a:solidFill>
                <a:latin typeface="Arial" charset="0"/>
                <a:cs typeface="Arial" charset="0"/>
              </a:defRPr>
            </a:lvl3pPr>
            <a:lvl4pPr marL="1600200" indent="-228600" defTabSz="912813" eaLnBrk="0" hangingPunct="0">
              <a:defRPr sz="2000">
                <a:solidFill>
                  <a:schemeClr val="tx1"/>
                </a:solidFill>
                <a:latin typeface="Arial" charset="0"/>
                <a:cs typeface="Arial" charset="0"/>
              </a:defRPr>
            </a:lvl4pPr>
            <a:lvl5pPr marL="2057400" indent="-228600" defTabSz="912813" eaLnBrk="0" hangingPunct="0">
              <a:defRPr sz="2000">
                <a:solidFill>
                  <a:schemeClr val="tx1"/>
                </a:solidFill>
                <a:latin typeface="Arial" charset="0"/>
                <a:cs typeface="Arial" charset="0"/>
              </a:defRPr>
            </a:lvl5pPr>
            <a:lvl6pPr marL="2514600" indent="-228600" defTabSz="912813" eaLnBrk="0" fontAlgn="base" hangingPunct="0">
              <a:spcBef>
                <a:spcPct val="0"/>
              </a:spcBef>
              <a:spcAft>
                <a:spcPct val="0"/>
              </a:spcAft>
              <a:defRPr sz="2000">
                <a:solidFill>
                  <a:schemeClr val="tx1"/>
                </a:solidFill>
                <a:latin typeface="Arial" charset="0"/>
                <a:cs typeface="Arial" charset="0"/>
              </a:defRPr>
            </a:lvl6pPr>
            <a:lvl7pPr marL="2971800" indent="-228600" defTabSz="912813" eaLnBrk="0" fontAlgn="base" hangingPunct="0">
              <a:spcBef>
                <a:spcPct val="0"/>
              </a:spcBef>
              <a:spcAft>
                <a:spcPct val="0"/>
              </a:spcAft>
              <a:defRPr sz="2000">
                <a:solidFill>
                  <a:schemeClr val="tx1"/>
                </a:solidFill>
                <a:latin typeface="Arial" charset="0"/>
                <a:cs typeface="Arial" charset="0"/>
              </a:defRPr>
            </a:lvl7pPr>
            <a:lvl8pPr marL="3429000" indent="-228600" defTabSz="912813" eaLnBrk="0" fontAlgn="base" hangingPunct="0">
              <a:spcBef>
                <a:spcPct val="0"/>
              </a:spcBef>
              <a:spcAft>
                <a:spcPct val="0"/>
              </a:spcAft>
              <a:defRPr sz="2000">
                <a:solidFill>
                  <a:schemeClr val="tx1"/>
                </a:solidFill>
                <a:latin typeface="Arial" charset="0"/>
                <a:cs typeface="Arial" charset="0"/>
              </a:defRPr>
            </a:lvl8pPr>
            <a:lvl9pPr marL="3886200" indent="-228600" defTabSz="912813" eaLnBrk="0" fontAlgn="base" hangingPunct="0">
              <a:spcBef>
                <a:spcPct val="0"/>
              </a:spcBef>
              <a:spcAft>
                <a:spcPct val="0"/>
              </a:spcAft>
              <a:defRPr sz="2000">
                <a:solidFill>
                  <a:schemeClr val="tx1"/>
                </a:solidFill>
                <a:latin typeface="Arial" charset="0"/>
                <a:cs typeface="Arial" charset="0"/>
              </a:defRPr>
            </a:lvl9pPr>
          </a:lstStyle>
          <a:p>
            <a:pPr algn="r"/>
            <a:fld id="{E3969F2C-02D3-4211-B0CE-6F25C2E46FF2}" type="slidenum">
              <a:rPr lang="en-US" altLang="zh-CN" sz="1800"/>
              <a:pPr algn="r"/>
              <a:t>9</a:t>
            </a:fld>
            <a:endParaRPr lang="en-US" altLang="zh-CN" sz="1800"/>
          </a:p>
        </p:txBody>
      </p:sp>
      <p:sp>
        <p:nvSpPr>
          <p:cNvPr id="37892" name="Rectangle 2"/>
          <p:cNvSpPr>
            <a:spLocks noGrp="1" noRot="1" noChangeAspect="1" noChangeArrowheads="1" noTextEdit="1"/>
          </p:cNvSpPr>
          <p:nvPr>
            <p:ph type="sldImg"/>
          </p:nvPr>
        </p:nvSpPr>
        <p:spPr bwMode="auto">
          <a:xfrm>
            <a:off x="1023938" y="749300"/>
            <a:ext cx="4873625" cy="3765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3"/>
          <p:cNvSpPr>
            <a:spLocks noGrp="1" noChangeArrowheads="1"/>
          </p:cNvSpPr>
          <p:nvPr>
            <p:ph type="body" idx="1"/>
          </p:nvPr>
        </p:nvSpPr>
        <p:spPr>
          <a:xfrm>
            <a:off x="922338" y="4765675"/>
            <a:ext cx="5051425" cy="4518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lstStyle/>
          <a:p>
            <a:pPr eaLnBrk="1" hangingPunct="1"/>
            <a:endParaRPr lang="en-GB"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903663" y="9544050"/>
            <a:ext cx="29924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02" tIns="46902" rIns="93802" bIns="46902" anchor="b"/>
          <a:lstStyle>
            <a:lvl1pPr defTabSz="920750" eaLnBrk="0" hangingPunct="0">
              <a:defRPr sz="2000">
                <a:solidFill>
                  <a:schemeClr val="tx1"/>
                </a:solidFill>
                <a:latin typeface="Arial" charset="0"/>
                <a:cs typeface="Arial" charset="0"/>
              </a:defRPr>
            </a:lvl1pPr>
            <a:lvl2pPr marL="742950" indent="-285750" defTabSz="920750" eaLnBrk="0" hangingPunct="0">
              <a:defRPr sz="2000">
                <a:solidFill>
                  <a:schemeClr val="tx1"/>
                </a:solidFill>
                <a:latin typeface="Arial" charset="0"/>
                <a:cs typeface="Arial" charset="0"/>
              </a:defRPr>
            </a:lvl2pPr>
            <a:lvl3pPr marL="1143000" indent="-228600" defTabSz="920750" eaLnBrk="0" hangingPunct="0">
              <a:defRPr sz="2000">
                <a:solidFill>
                  <a:schemeClr val="tx1"/>
                </a:solidFill>
                <a:latin typeface="Arial" charset="0"/>
                <a:cs typeface="Arial" charset="0"/>
              </a:defRPr>
            </a:lvl3pPr>
            <a:lvl4pPr marL="1600200" indent="-228600" defTabSz="920750" eaLnBrk="0" hangingPunct="0">
              <a:defRPr sz="2000">
                <a:solidFill>
                  <a:schemeClr val="tx1"/>
                </a:solidFill>
                <a:latin typeface="Arial" charset="0"/>
                <a:cs typeface="Arial" charset="0"/>
              </a:defRPr>
            </a:lvl4pPr>
            <a:lvl5pPr marL="2057400" indent="-228600" defTabSz="920750" eaLnBrk="0" hangingPunct="0">
              <a:defRPr sz="2000">
                <a:solidFill>
                  <a:schemeClr val="tx1"/>
                </a:solidFill>
                <a:latin typeface="Arial" charset="0"/>
                <a:cs typeface="Arial" charset="0"/>
              </a:defRPr>
            </a:lvl5pPr>
            <a:lvl6pPr marL="2514600" indent="-228600" defTabSz="920750" eaLnBrk="0" fontAlgn="base" hangingPunct="0">
              <a:spcBef>
                <a:spcPct val="0"/>
              </a:spcBef>
              <a:spcAft>
                <a:spcPct val="0"/>
              </a:spcAft>
              <a:defRPr sz="2000">
                <a:solidFill>
                  <a:schemeClr val="tx1"/>
                </a:solidFill>
                <a:latin typeface="Arial" charset="0"/>
                <a:cs typeface="Arial" charset="0"/>
              </a:defRPr>
            </a:lvl6pPr>
            <a:lvl7pPr marL="2971800" indent="-228600" defTabSz="920750" eaLnBrk="0" fontAlgn="base" hangingPunct="0">
              <a:spcBef>
                <a:spcPct val="0"/>
              </a:spcBef>
              <a:spcAft>
                <a:spcPct val="0"/>
              </a:spcAft>
              <a:defRPr sz="2000">
                <a:solidFill>
                  <a:schemeClr val="tx1"/>
                </a:solidFill>
                <a:latin typeface="Arial" charset="0"/>
                <a:cs typeface="Arial" charset="0"/>
              </a:defRPr>
            </a:lvl7pPr>
            <a:lvl8pPr marL="3429000" indent="-228600" defTabSz="920750" eaLnBrk="0" fontAlgn="base" hangingPunct="0">
              <a:spcBef>
                <a:spcPct val="0"/>
              </a:spcBef>
              <a:spcAft>
                <a:spcPct val="0"/>
              </a:spcAft>
              <a:defRPr sz="2000">
                <a:solidFill>
                  <a:schemeClr val="tx1"/>
                </a:solidFill>
                <a:latin typeface="Arial" charset="0"/>
                <a:cs typeface="Arial" charset="0"/>
              </a:defRPr>
            </a:lvl8pPr>
            <a:lvl9pPr marL="3886200" indent="-228600" defTabSz="920750" eaLnBrk="0" fontAlgn="base" hangingPunct="0">
              <a:spcBef>
                <a:spcPct val="0"/>
              </a:spcBef>
              <a:spcAft>
                <a:spcPct val="0"/>
              </a:spcAft>
              <a:defRPr sz="2000">
                <a:solidFill>
                  <a:schemeClr val="tx1"/>
                </a:solidFill>
                <a:latin typeface="Arial" charset="0"/>
                <a:cs typeface="Arial" charset="0"/>
              </a:defRPr>
            </a:lvl9pPr>
          </a:lstStyle>
          <a:p>
            <a:pPr algn="r"/>
            <a:fld id="{2770404F-8A0A-4522-B5E0-DBE91483A9DA}" type="slidenum">
              <a:rPr lang="en-US" altLang="zh-CN" sz="1800"/>
              <a:pPr algn="r"/>
              <a:t>22</a:t>
            </a:fld>
            <a:endParaRPr lang="en-US" altLang="zh-CN" sz="1800"/>
          </a:p>
        </p:txBody>
      </p:sp>
      <p:sp>
        <p:nvSpPr>
          <p:cNvPr id="38915" name="Rectangle 7"/>
          <p:cNvSpPr txBox="1">
            <a:spLocks noGrp="1" noChangeArrowheads="1"/>
          </p:cNvSpPr>
          <p:nvPr/>
        </p:nvSpPr>
        <p:spPr bwMode="auto">
          <a:xfrm>
            <a:off x="3902075" y="9540875"/>
            <a:ext cx="2994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nchor="b"/>
          <a:lstStyle>
            <a:lvl1pPr defTabSz="912813" eaLnBrk="0" hangingPunct="0">
              <a:defRPr sz="2000">
                <a:solidFill>
                  <a:schemeClr val="tx1"/>
                </a:solidFill>
                <a:latin typeface="Arial" charset="0"/>
                <a:cs typeface="Arial" charset="0"/>
              </a:defRPr>
            </a:lvl1pPr>
            <a:lvl2pPr marL="742950" indent="-285750" defTabSz="912813" eaLnBrk="0" hangingPunct="0">
              <a:defRPr sz="2000">
                <a:solidFill>
                  <a:schemeClr val="tx1"/>
                </a:solidFill>
                <a:latin typeface="Arial" charset="0"/>
                <a:cs typeface="Arial" charset="0"/>
              </a:defRPr>
            </a:lvl2pPr>
            <a:lvl3pPr marL="1143000" indent="-228600" defTabSz="912813" eaLnBrk="0" hangingPunct="0">
              <a:defRPr sz="2000">
                <a:solidFill>
                  <a:schemeClr val="tx1"/>
                </a:solidFill>
                <a:latin typeface="Arial" charset="0"/>
                <a:cs typeface="Arial" charset="0"/>
              </a:defRPr>
            </a:lvl3pPr>
            <a:lvl4pPr marL="1600200" indent="-228600" defTabSz="912813" eaLnBrk="0" hangingPunct="0">
              <a:defRPr sz="2000">
                <a:solidFill>
                  <a:schemeClr val="tx1"/>
                </a:solidFill>
                <a:latin typeface="Arial" charset="0"/>
                <a:cs typeface="Arial" charset="0"/>
              </a:defRPr>
            </a:lvl4pPr>
            <a:lvl5pPr marL="2057400" indent="-228600" defTabSz="912813" eaLnBrk="0" hangingPunct="0">
              <a:defRPr sz="2000">
                <a:solidFill>
                  <a:schemeClr val="tx1"/>
                </a:solidFill>
                <a:latin typeface="Arial" charset="0"/>
                <a:cs typeface="Arial" charset="0"/>
              </a:defRPr>
            </a:lvl5pPr>
            <a:lvl6pPr marL="2514600" indent="-228600" defTabSz="912813" eaLnBrk="0" fontAlgn="base" hangingPunct="0">
              <a:spcBef>
                <a:spcPct val="0"/>
              </a:spcBef>
              <a:spcAft>
                <a:spcPct val="0"/>
              </a:spcAft>
              <a:defRPr sz="2000">
                <a:solidFill>
                  <a:schemeClr val="tx1"/>
                </a:solidFill>
                <a:latin typeface="Arial" charset="0"/>
                <a:cs typeface="Arial" charset="0"/>
              </a:defRPr>
            </a:lvl6pPr>
            <a:lvl7pPr marL="2971800" indent="-228600" defTabSz="912813" eaLnBrk="0" fontAlgn="base" hangingPunct="0">
              <a:spcBef>
                <a:spcPct val="0"/>
              </a:spcBef>
              <a:spcAft>
                <a:spcPct val="0"/>
              </a:spcAft>
              <a:defRPr sz="2000">
                <a:solidFill>
                  <a:schemeClr val="tx1"/>
                </a:solidFill>
                <a:latin typeface="Arial" charset="0"/>
                <a:cs typeface="Arial" charset="0"/>
              </a:defRPr>
            </a:lvl7pPr>
            <a:lvl8pPr marL="3429000" indent="-228600" defTabSz="912813" eaLnBrk="0" fontAlgn="base" hangingPunct="0">
              <a:spcBef>
                <a:spcPct val="0"/>
              </a:spcBef>
              <a:spcAft>
                <a:spcPct val="0"/>
              </a:spcAft>
              <a:defRPr sz="2000">
                <a:solidFill>
                  <a:schemeClr val="tx1"/>
                </a:solidFill>
                <a:latin typeface="Arial" charset="0"/>
                <a:cs typeface="Arial" charset="0"/>
              </a:defRPr>
            </a:lvl8pPr>
            <a:lvl9pPr marL="3886200" indent="-228600" defTabSz="912813" eaLnBrk="0" fontAlgn="base" hangingPunct="0">
              <a:spcBef>
                <a:spcPct val="0"/>
              </a:spcBef>
              <a:spcAft>
                <a:spcPct val="0"/>
              </a:spcAft>
              <a:defRPr sz="2000">
                <a:solidFill>
                  <a:schemeClr val="tx1"/>
                </a:solidFill>
                <a:latin typeface="Arial" charset="0"/>
                <a:cs typeface="Arial" charset="0"/>
              </a:defRPr>
            </a:lvl9pPr>
          </a:lstStyle>
          <a:p>
            <a:pPr algn="r"/>
            <a:fld id="{0A427D66-EEA3-4FFD-BA7F-B3633087E338}" type="slidenum">
              <a:rPr lang="en-US" altLang="zh-CN" sz="1800"/>
              <a:pPr algn="r"/>
              <a:t>22</a:t>
            </a:fld>
            <a:endParaRPr lang="en-US" altLang="zh-CN" sz="1800"/>
          </a:p>
        </p:txBody>
      </p:sp>
      <p:sp>
        <p:nvSpPr>
          <p:cNvPr id="38916" name="Rectangle 2"/>
          <p:cNvSpPr>
            <a:spLocks noGrp="1" noRot="1" noChangeAspect="1" noChangeArrowheads="1" noTextEdit="1"/>
          </p:cNvSpPr>
          <p:nvPr>
            <p:ph type="sldImg"/>
          </p:nvPr>
        </p:nvSpPr>
        <p:spPr bwMode="auto">
          <a:xfrm>
            <a:off x="1023938" y="749300"/>
            <a:ext cx="4873625" cy="3765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p:cNvSpPr>
            <a:spLocks noGrp="1" noChangeArrowheads="1"/>
          </p:cNvSpPr>
          <p:nvPr>
            <p:ph type="body" idx="1"/>
          </p:nvPr>
        </p:nvSpPr>
        <p:spPr>
          <a:xfrm>
            <a:off x="922338" y="4765675"/>
            <a:ext cx="5051425" cy="4518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95" tIns="46499" rIns="92995" bIns="46499"/>
          <a:lstStyle/>
          <a:p>
            <a:pPr eaLnBrk="1" hangingPunct="1"/>
            <a:endParaRPr lang="en-GB"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61950" y="9578975"/>
            <a:ext cx="11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635000" eaLnBrk="0" hangingPunct="0">
              <a:defRPr sz="2000">
                <a:solidFill>
                  <a:schemeClr val="tx1"/>
                </a:solidFill>
                <a:latin typeface="Arial" charset="0"/>
                <a:cs typeface="Arial" charset="0"/>
              </a:defRPr>
            </a:lvl1pPr>
            <a:lvl2pPr marL="742950" indent="-285750" defTabSz="635000" eaLnBrk="0" hangingPunct="0">
              <a:defRPr sz="2000">
                <a:solidFill>
                  <a:schemeClr val="tx1"/>
                </a:solidFill>
                <a:latin typeface="Arial" charset="0"/>
                <a:cs typeface="Arial" charset="0"/>
              </a:defRPr>
            </a:lvl2pPr>
            <a:lvl3pPr marL="1143000" indent="-228600" defTabSz="635000" eaLnBrk="0" hangingPunct="0">
              <a:defRPr sz="2000">
                <a:solidFill>
                  <a:schemeClr val="tx1"/>
                </a:solidFill>
                <a:latin typeface="Arial" charset="0"/>
                <a:cs typeface="Arial" charset="0"/>
              </a:defRPr>
            </a:lvl3pPr>
            <a:lvl4pPr marL="1600200" indent="-228600" defTabSz="635000" eaLnBrk="0" hangingPunct="0">
              <a:defRPr sz="2000">
                <a:solidFill>
                  <a:schemeClr val="tx1"/>
                </a:solidFill>
                <a:latin typeface="Arial" charset="0"/>
                <a:cs typeface="Arial" charset="0"/>
              </a:defRPr>
            </a:lvl4pPr>
            <a:lvl5pPr marL="2057400" indent="-228600" defTabSz="635000" eaLnBrk="0" hangingPunct="0">
              <a:defRPr sz="2000">
                <a:solidFill>
                  <a:schemeClr val="tx1"/>
                </a:solidFill>
                <a:latin typeface="Arial" charset="0"/>
                <a:cs typeface="Arial" charset="0"/>
              </a:defRPr>
            </a:lvl5pPr>
            <a:lvl6pPr marL="2514600" indent="-228600" defTabSz="635000" eaLnBrk="0" fontAlgn="base" hangingPunct="0">
              <a:spcBef>
                <a:spcPct val="0"/>
              </a:spcBef>
              <a:spcAft>
                <a:spcPct val="0"/>
              </a:spcAft>
              <a:defRPr sz="2000">
                <a:solidFill>
                  <a:schemeClr val="tx1"/>
                </a:solidFill>
                <a:latin typeface="Arial" charset="0"/>
                <a:cs typeface="Arial" charset="0"/>
              </a:defRPr>
            </a:lvl6pPr>
            <a:lvl7pPr marL="2971800" indent="-228600" defTabSz="635000" eaLnBrk="0" fontAlgn="base" hangingPunct="0">
              <a:spcBef>
                <a:spcPct val="0"/>
              </a:spcBef>
              <a:spcAft>
                <a:spcPct val="0"/>
              </a:spcAft>
              <a:defRPr sz="2000">
                <a:solidFill>
                  <a:schemeClr val="tx1"/>
                </a:solidFill>
                <a:latin typeface="Arial" charset="0"/>
                <a:cs typeface="Arial" charset="0"/>
              </a:defRPr>
            </a:lvl7pPr>
            <a:lvl8pPr marL="3429000" indent="-228600" defTabSz="635000" eaLnBrk="0" fontAlgn="base" hangingPunct="0">
              <a:spcBef>
                <a:spcPct val="0"/>
              </a:spcBef>
              <a:spcAft>
                <a:spcPct val="0"/>
              </a:spcAft>
              <a:defRPr sz="2000">
                <a:solidFill>
                  <a:schemeClr val="tx1"/>
                </a:solidFill>
                <a:latin typeface="Arial" charset="0"/>
                <a:cs typeface="Arial" charset="0"/>
              </a:defRPr>
            </a:lvl8pPr>
            <a:lvl9pPr marL="3886200" indent="-228600" defTabSz="635000" eaLnBrk="0" fontAlgn="base" hangingPunct="0">
              <a:spcBef>
                <a:spcPct val="0"/>
              </a:spcBef>
              <a:spcAft>
                <a:spcPct val="0"/>
              </a:spcAft>
              <a:defRPr sz="2000">
                <a:solidFill>
                  <a:schemeClr val="tx1"/>
                </a:solidFill>
                <a:latin typeface="Arial" charset="0"/>
                <a:cs typeface="Arial" charset="0"/>
              </a:defRPr>
            </a:lvl9pPr>
          </a:lstStyle>
          <a:p>
            <a:pPr eaLnBrk="1" hangingPunct="1"/>
            <a:fld id="{DF2EFDB2-0A67-4285-AD8A-4EDCDF009193}" type="slidenum">
              <a:rPr lang="en-GB" altLang="zh-CN" sz="1200">
                <a:latin typeface="Calibri" pitchFamily="34" charset="0"/>
              </a:rPr>
              <a:pPr eaLnBrk="1" hangingPunct="1"/>
              <a:t>28</a:t>
            </a:fld>
            <a:endParaRPr lang="en-GB" altLang="zh-CN" sz="1200">
              <a:latin typeface="Calibri" pitchFamily="34" charset="0"/>
            </a:endParaRPr>
          </a:p>
        </p:txBody>
      </p:sp>
      <p:sp>
        <p:nvSpPr>
          <p:cNvPr id="39939" name="Rectangle 2"/>
          <p:cNvSpPr>
            <a:spLocks noGrp="1" noRot="1" noChangeAspect="1" noChangeArrowheads="1" noTextEdit="1"/>
          </p:cNvSpPr>
          <p:nvPr>
            <p:ph type="sldImg"/>
          </p:nvPr>
        </p:nvSpPr>
        <p:spPr bwMode="auto">
          <a:xfrm>
            <a:off x="566738" y="396875"/>
            <a:ext cx="5746750" cy="4441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a:xfrm>
            <a:off x="361950" y="4938713"/>
            <a:ext cx="6154738" cy="4541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sz="280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8993" y="752133"/>
            <a:ext cx="4438115" cy="37623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30</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DEL_PRI_RGB"/>
          <p:cNvPicPr>
            <a:picLocks noChangeArrowheads="1"/>
          </p:cNvPicPr>
          <p:nvPr/>
        </p:nvPicPr>
        <p:blipFill>
          <a:blip r:embed="rId2">
            <a:extLst>
              <a:ext uri="{28A0092B-C50C-407E-A947-70E740481C1C}">
                <a14:useLocalDpi xmlns:a14="http://schemas.microsoft.com/office/drawing/2010/main" val="0"/>
              </a:ext>
            </a:extLst>
          </a:blip>
          <a:srcRect l="7785" t="27351" r="9871" b="25598"/>
          <a:stretch>
            <a:fillRect/>
          </a:stretch>
        </p:blipFill>
        <p:spPr bwMode="auto">
          <a:xfrm>
            <a:off x="315913" y="287338"/>
            <a:ext cx="2346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Title Placeholder 1"/>
          <p:cNvSpPr>
            <a:spLocks noGrp="1"/>
          </p:cNvSpPr>
          <p:nvPr>
            <p:ph type="ctrTitle"/>
          </p:nvPr>
        </p:nvSpPr>
        <p:spPr>
          <a:xfrm>
            <a:off x="1257300" y="3271838"/>
            <a:ext cx="4397375" cy="1335087"/>
          </a:xfrm>
        </p:spPr>
        <p:txBody>
          <a:bodyPr/>
          <a:lstStyle>
            <a:lvl1pPr>
              <a:lnSpc>
                <a:spcPts val="3600"/>
              </a:lnSpc>
              <a:defRPr sz="3900" b="0" smtClean="0">
                <a:latin typeface="Times New Roman" pitchFamily="84" charset="0"/>
              </a:defRPr>
            </a:lvl1pPr>
          </a:lstStyle>
          <a:p>
            <a:r>
              <a:rPr lang="en-US" smtClean="0"/>
              <a:t>Click to edit Master title style</a:t>
            </a:r>
          </a:p>
        </p:txBody>
      </p:sp>
      <p:sp>
        <p:nvSpPr>
          <p:cNvPr id="120836" name="Text Placeholder 2"/>
          <p:cNvSpPr>
            <a:spLocks noGrp="1"/>
          </p:cNvSpPr>
          <p:nvPr>
            <p:ph type="subTitle" idx="1"/>
          </p:nvPr>
        </p:nvSpPr>
        <p:spPr>
          <a:xfrm>
            <a:off x="447675" y="6834188"/>
            <a:ext cx="5214938" cy="344487"/>
          </a:xfrm>
        </p:spPr>
        <p:txBody>
          <a:bodyPr/>
          <a:lstStyle>
            <a:lvl1pPr marL="0" indent="0">
              <a:lnSpc>
                <a:spcPts val="2225"/>
              </a:lnSpc>
              <a:defRPr sz="1800" b="1" smtClean="0"/>
            </a:lvl1pPr>
          </a:lstStyle>
          <a:p>
            <a:r>
              <a:rPr smtClean="0"/>
              <a:t>Click to edit Master subtitle style</a:t>
            </a:r>
          </a:p>
        </p:txBody>
      </p:sp>
      <p:sp>
        <p:nvSpPr>
          <p:cNvPr id="5" name="Slide Number Placeholder 9"/>
          <p:cNvSpPr>
            <a:spLocks noGrp="1"/>
          </p:cNvSpPr>
          <p:nvPr>
            <p:ph type="sldNum" sz="quarter" idx="10"/>
          </p:nvPr>
        </p:nvSpPr>
        <p:spPr>
          <a:xfrm>
            <a:off x="457200" y="7427913"/>
            <a:ext cx="311150" cy="163512"/>
          </a:xfrm>
        </p:spPr>
        <p:txBody>
          <a:bodyPr/>
          <a:lstStyle>
            <a:lvl1pPr>
              <a:lnSpc>
                <a:spcPts val="1338"/>
              </a:lnSpc>
              <a:defRPr/>
            </a:lvl1pPr>
          </a:lstStyle>
          <a:p>
            <a:fld id="{A753C957-F651-4E06-AACB-3CBFF98B1636}" type="slidenum">
              <a:rPr lang="en-US" altLang="zh-CN"/>
              <a:pPr/>
              <a:t>‹#›</a:t>
            </a:fld>
            <a:endParaRPr lang="en-US" altLang="zh-CN"/>
          </a:p>
        </p:txBody>
      </p:sp>
      <p:sp>
        <p:nvSpPr>
          <p:cNvPr id="6" name="Footer Placeholder 10"/>
          <p:cNvSpPr>
            <a:spLocks noGrp="1"/>
          </p:cNvSpPr>
          <p:nvPr>
            <p:ph type="ftr" sz="quarter" idx="11"/>
          </p:nvPr>
        </p:nvSpPr>
        <p:spPr>
          <a:xfrm>
            <a:off x="847725" y="7427913"/>
            <a:ext cx="4749800" cy="139700"/>
          </a:xfrm>
        </p:spPr>
        <p:txBody>
          <a:bodyPr/>
          <a:lstStyle>
            <a:lvl1pPr>
              <a:lnSpc>
                <a:spcPts val="1338"/>
              </a:lnSpc>
              <a:defRPr/>
            </a:lvl1pPr>
          </a:lstStyle>
          <a:p>
            <a:r>
              <a:rPr lang="en-IE" altLang="zh-CN"/>
              <a:t>Hot Topics for Audit Committees</a:t>
            </a:r>
            <a:endParaRPr lang="en-US" altLang="zh-CN">
              <a:ea typeface="宋体" charset="-122"/>
            </a:endParaRPr>
          </a:p>
        </p:txBody>
      </p:sp>
    </p:spTree>
    <p:extLst>
      <p:ext uri="{BB962C8B-B14F-4D97-AF65-F5344CB8AC3E}">
        <p14:creationId xmlns:p14="http://schemas.microsoft.com/office/powerpoint/2010/main" val="21850904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9937"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3825"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9937"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zh-CN" altLang="zh-CN"/>
          </a:p>
        </p:txBody>
      </p:sp>
      <p:sp>
        <p:nvSpPr>
          <p:cNvPr id="6" name="Rectangle 5"/>
          <p:cNvSpPr>
            <a:spLocks noGrp="1" noChangeArrowheads="1"/>
          </p:cNvSpPr>
          <p:nvPr>
            <p:ph type="sldNum" sz="quarter" idx="11"/>
          </p:nvPr>
        </p:nvSpPr>
        <p:spPr>
          <a:ln/>
        </p:spPr>
        <p:txBody>
          <a:bodyPr/>
          <a:lstStyle>
            <a:lvl1pPr>
              <a:defRPr/>
            </a:lvl1pPr>
          </a:lstStyle>
          <a:p>
            <a:fld id="{7C2FBE55-1DEE-458C-958D-65CC29D8DB07}" type="slidenum">
              <a:rPr lang="en-US" altLang="zh-CN"/>
              <a:pPr/>
              <a:t>‹#›</a:t>
            </a:fld>
            <a:endParaRPr lang="en-US" altLang="zh-CN"/>
          </a:p>
        </p:txBody>
      </p:sp>
    </p:spTree>
    <p:extLst>
      <p:ext uri="{BB962C8B-B14F-4D97-AF65-F5344CB8AC3E}">
        <p14:creationId xmlns:p14="http://schemas.microsoft.com/office/powerpoint/2010/main" val="406296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1950"/>
            <a:ext cx="6035675" cy="6429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5325"/>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4888"/>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endParaRPr lang="zh-CN" altLang="zh-CN"/>
          </a:p>
        </p:txBody>
      </p:sp>
      <p:sp>
        <p:nvSpPr>
          <p:cNvPr id="6" name="Rectangle 5"/>
          <p:cNvSpPr>
            <a:spLocks noGrp="1" noChangeArrowheads="1"/>
          </p:cNvSpPr>
          <p:nvPr>
            <p:ph type="sldNum" sz="quarter" idx="11"/>
          </p:nvPr>
        </p:nvSpPr>
        <p:spPr>
          <a:ln/>
        </p:spPr>
        <p:txBody>
          <a:bodyPr/>
          <a:lstStyle>
            <a:lvl1pPr>
              <a:defRPr/>
            </a:lvl1pPr>
          </a:lstStyle>
          <a:p>
            <a:fld id="{8FDA8F72-71EB-4670-BF52-7EB31DF42D93}" type="slidenum">
              <a:rPr lang="en-US" altLang="zh-CN"/>
              <a:pPr/>
              <a:t>‹#›</a:t>
            </a:fld>
            <a:endParaRPr lang="en-US" altLang="zh-CN"/>
          </a:p>
        </p:txBody>
      </p:sp>
    </p:spTree>
    <p:extLst>
      <p:ext uri="{BB962C8B-B14F-4D97-AF65-F5344CB8AC3E}">
        <p14:creationId xmlns:p14="http://schemas.microsoft.com/office/powerpoint/2010/main" val="92127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zh-CN" altLang="zh-CN"/>
          </a:p>
        </p:txBody>
      </p:sp>
      <p:sp>
        <p:nvSpPr>
          <p:cNvPr id="5" name="Rectangle 5"/>
          <p:cNvSpPr>
            <a:spLocks noGrp="1" noChangeArrowheads="1"/>
          </p:cNvSpPr>
          <p:nvPr>
            <p:ph type="sldNum" sz="quarter" idx="11"/>
          </p:nvPr>
        </p:nvSpPr>
        <p:spPr>
          <a:ln/>
        </p:spPr>
        <p:txBody>
          <a:bodyPr/>
          <a:lstStyle>
            <a:lvl1pPr>
              <a:defRPr/>
            </a:lvl1pPr>
          </a:lstStyle>
          <a:p>
            <a:fld id="{7248DFBC-160D-44CC-A82B-7E06B8F00449}" type="slidenum">
              <a:rPr lang="en-US" altLang="zh-CN"/>
              <a:pPr/>
              <a:t>‹#›</a:t>
            </a:fld>
            <a:endParaRPr lang="en-US" altLang="zh-CN"/>
          </a:p>
        </p:txBody>
      </p:sp>
    </p:spTree>
    <p:extLst>
      <p:ext uri="{BB962C8B-B14F-4D97-AF65-F5344CB8AC3E}">
        <p14:creationId xmlns:p14="http://schemas.microsoft.com/office/powerpoint/2010/main" val="19733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32663" y="406400"/>
            <a:ext cx="2308225" cy="675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4813" y="406400"/>
            <a:ext cx="6775450" cy="675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zh-CN" altLang="zh-CN"/>
          </a:p>
        </p:txBody>
      </p:sp>
      <p:sp>
        <p:nvSpPr>
          <p:cNvPr id="5" name="Rectangle 5"/>
          <p:cNvSpPr>
            <a:spLocks noGrp="1" noChangeArrowheads="1"/>
          </p:cNvSpPr>
          <p:nvPr>
            <p:ph type="sldNum" sz="quarter" idx="11"/>
          </p:nvPr>
        </p:nvSpPr>
        <p:spPr>
          <a:ln/>
        </p:spPr>
        <p:txBody>
          <a:bodyPr/>
          <a:lstStyle>
            <a:lvl1pPr>
              <a:defRPr/>
            </a:lvl1pPr>
          </a:lstStyle>
          <a:p>
            <a:fld id="{8BF428A2-0CF6-453A-A132-88CE906830B7}" type="slidenum">
              <a:rPr lang="en-US" altLang="zh-CN"/>
              <a:pPr/>
              <a:t>‹#›</a:t>
            </a:fld>
            <a:endParaRPr lang="en-US" altLang="zh-CN"/>
          </a:p>
        </p:txBody>
      </p:sp>
    </p:spTree>
    <p:extLst>
      <p:ext uri="{BB962C8B-B14F-4D97-AF65-F5344CB8AC3E}">
        <p14:creationId xmlns:p14="http://schemas.microsoft.com/office/powerpoint/2010/main" val="319306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601" y="1764728"/>
            <a:ext cx="8550990" cy="655761"/>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305" y="2499356"/>
            <a:ext cx="7041992" cy="1986686"/>
          </a:xfrm>
        </p:spPr>
        <p:txBody>
          <a:bodyPr/>
          <a:lstStyle>
            <a:lvl1pPr marL="0" indent="0" algn="l">
              <a:buNone/>
              <a:defRPr>
                <a:solidFill>
                  <a:schemeClr val="bg1">
                    <a:lumMod val="75000"/>
                  </a:schemeClr>
                </a:solidFill>
              </a:defRPr>
            </a:lvl1pPr>
            <a:lvl2pPr marL="570643" indent="0" algn="ctr">
              <a:buNone/>
              <a:defRPr>
                <a:solidFill>
                  <a:schemeClr val="tx1">
                    <a:tint val="75000"/>
                  </a:schemeClr>
                </a:solidFill>
              </a:defRPr>
            </a:lvl2pPr>
            <a:lvl3pPr marL="1141285" indent="0" algn="ctr">
              <a:buNone/>
              <a:defRPr>
                <a:solidFill>
                  <a:schemeClr val="tx1">
                    <a:tint val="75000"/>
                  </a:schemeClr>
                </a:solidFill>
              </a:defRPr>
            </a:lvl3pPr>
            <a:lvl4pPr marL="1711928" indent="0" algn="ctr">
              <a:buNone/>
              <a:defRPr>
                <a:solidFill>
                  <a:schemeClr val="tx1">
                    <a:tint val="75000"/>
                  </a:schemeClr>
                </a:solidFill>
              </a:defRPr>
            </a:lvl4pPr>
            <a:lvl5pPr marL="2282570" indent="0" algn="ctr">
              <a:buNone/>
              <a:defRPr>
                <a:solidFill>
                  <a:schemeClr val="tx1">
                    <a:tint val="75000"/>
                  </a:schemeClr>
                </a:solidFill>
              </a:defRPr>
            </a:lvl5pPr>
            <a:lvl6pPr marL="2853213" indent="0" algn="ctr">
              <a:buNone/>
              <a:defRPr>
                <a:solidFill>
                  <a:schemeClr val="tx1">
                    <a:tint val="75000"/>
                  </a:schemeClr>
                </a:solidFill>
              </a:defRPr>
            </a:lvl6pPr>
            <a:lvl7pPr marL="3423856" indent="0" algn="ctr">
              <a:buNone/>
              <a:defRPr>
                <a:solidFill>
                  <a:schemeClr val="tx1">
                    <a:tint val="75000"/>
                  </a:schemeClr>
                </a:solidFill>
              </a:defRPr>
            </a:lvl7pPr>
            <a:lvl8pPr marL="3994498" indent="0" algn="ctr">
              <a:buNone/>
              <a:defRPr>
                <a:solidFill>
                  <a:schemeClr val="tx1">
                    <a:tint val="75000"/>
                  </a:schemeClr>
                </a:solidFill>
              </a:defRPr>
            </a:lvl8pPr>
            <a:lvl9pPr marL="4565141"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55" y="7327031"/>
            <a:ext cx="4475374" cy="326503"/>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285" fontAlgn="auto">
                <a:spcBef>
                  <a:spcPts val="0"/>
                </a:spcBef>
                <a:spcAft>
                  <a:spcPts val="0"/>
                </a:spcAft>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4786721" y="7341926"/>
            <a:ext cx="4950702" cy="326503"/>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28" tIns="114128" rIns="114128" bIns="114128" rtlCol="0" anchor="ctr"/>
          <a:lstStyle/>
          <a:p>
            <a:pPr algn="ctr" defTabSz="1141285" fontAlgn="auto">
              <a:spcBef>
                <a:spcPts val="0"/>
              </a:spcBef>
              <a:spcAft>
                <a:spcPts val="0"/>
              </a:spcAft>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669" y="4995509"/>
            <a:ext cx="8550990" cy="1544000"/>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669" y="3294948"/>
            <a:ext cx="8550990" cy="1700559"/>
          </a:xfrm>
        </p:spPr>
        <p:txBody>
          <a:bodyPr anchor="b"/>
          <a:lstStyle>
            <a:lvl1pPr marL="0" indent="0">
              <a:buNone/>
              <a:defRPr sz="2500">
                <a:solidFill>
                  <a:schemeClr val="tx1">
                    <a:tint val="75000"/>
                  </a:schemeClr>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669" y="1683100"/>
            <a:ext cx="8550990" cy="1544000"/>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669" y="3329195"/>
            <a:ext cx="8550990" cy="1700559"/>
          </a:xfrm>
        </p:spPr>
        <p:txBody>
          <a:bodyPr anchor="t"/>
          <a:lstStyle>
            <a:lvl1pPr marL="0" indent="0">
              <a:buNone/>
              <a:defRPr sz="2500">
                <a:solidFill>
                  <a:schemeClr val="bg1"/>
                </a:solidFill>
              </a:defRPr>
            </a:lvl1pPr>
            <a:lvl2pPr marL="570643" indent="0">
              <a:buNone/>
              <a:defRPr sz="2200">
                <a:solidFill>
                  <a:schemeClr val="tx1">
                    <a:tint val="75000"/>
                  </a:schemeClr>
                </a:solidFill>
              </a:defRPr>
            </a:lvl2pPr>
            <a:lvl3pPr marL="1141285" indent="0">
              <a:buNone/>
              <a:defRPr sz="2000">
                <a:solidFill>
                  <a:schemeClr val="tx1">
                    <a:tint val="75000"/>
                  </a:schemeClr>
                </a:solidFill>
              </a:defRPr>
            </a:lvl3pPr>
            <a:lvl4pPr marL="1711928" indent="0">
              <a:buNone/>
              <a:defRPr sz="1700">
                <a:solidFill>
                  <a:schemeClr val="tx1">
                    <a:tint val="75000"/>
                  </a:schemeClr>
                </a:solidFill>
              </a:defRPr>
            </a:lvl4pPr>
            <a:lvl5pPr marL="2282570" indent="0">
              <a:buNone/>
              <a:defRPr sz="1700">
                <a:solidFill>
                  <a:schemeClr val="tx1">
                    <a:tint val="75000"/>
                  </a:schemeClr>
                </a:solidFill>
              </a:defRPr>
            </a:lvl5pPr>
            <a:lvl6pPr marL="2853213" indent="0">
              <a:buNone/>
              <a:defRPr sz="1700">
                <a:solidFill>
                  <a:schemeClr val="tx1">
                    <a:tint val="75000"/>
                  </a:schemeClr>
                </a:solidFill>
              </a:defRPr>
            </a:lvl6pPr>
            <a:lvl7pPr marL="3423856" indent="0">
              <a:buNone/>
              <a:defRPr sz="1700">
                <a:solidFill>
                  <a:schemeClr val="tx1">
                    <a:tint val="75000"/>
                  </a:schemeClr>
                </a:solidFill>
              </a:defRPr>
            </a:lvl7pPr>
            <a:lvl8pPr marL="3994498" indent="0">
              <a:buNone/>
              <a:defRPr sz="1700">
                <a:solidFill>
                  <a:schemeClr val="tx1">
                    <a:tint val="75000"/>
                  </a:schemeClr>
                </a:solidFill>
              </a:defRPr>
            </a:lvl8pPr>
            <a:lvl9pPr marL="4565141"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871" y="1030093"/>
            <a:ext cx="9149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000"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827" y="1813933"/>
            <a:ext cx="4443161" cy="513047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740151"/>
            <a:ext cx="4444909"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3000" y="2465362"/>
            <a:ext cx="4444909"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10336" y="1740151"/>
            <a:ext cx="4446655" cy="725212"/>
          </a:xfrm>
        </p:spPr>
        <p:txBody>
          <a:bodyPr anchor="b"/>
          <a:lstStyle>
            <a:lvl1pPr marL="0" indent="0">
              <a:buNone/>
              <a:defRPr sz="3000" b="1"/>
            </a:lvl1pPr>
            <a:lvl2pPr marL="570643" indent="0">
              <a:buNone/>
              <a:defRPr sz="2500" b="1"/>
            </a:lvl2pPr>
            <a:lvl3pPr marL="1141285" indent="0">
              <a:buNone/>
              <a:defRPr sz="2200" b="1"/>
            </a:lvl3pPr>
            <a:lvl4pPr marL="1711928" indent="0">
              <a:buNone/>
              <a:defRPr sz="2000" b="1"/>
            </a:lvl4pPr>
            <a:lvl5pPr marL="2282570" indent="0">
              <a:buNone/>
              <a:defRPr sz="2000" b="1"/>
            </a:lvl5pPr>
            <a:lvl6pPr marL="2853213" indent="0">
              <a:buNone/>
              <a:defRPr sz="2000" b="1"/>
            </a:lvl6pPr>
            <a:lvl7pPr marL="3423856" indent="0">
              <a:buNone/>
              <a:defRPr sz="2000" b="1"/>
            </a:lvl7pPr>
            <a:lvl8pPr marL="3994498" indent="0">
              <a:buNone/>
              <a:defRPr sz="2000" b="1"/>
            </a:lvl8pPr>
            <a:lvl9pPr marL="4565141"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10336" y="2465362"/>
            <a:ext cx="4446655" cy="4479041"/>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7038975" y="7429500"/>
            <a:ext cx="2544763" cy="163513"/>
          </a:xfrm>
          <a:prstGeom prst="rect">
            <a:avLst/>
          </a:prstGeom>
          <a:noFill/>
          <a:ln w="25400" algn="ctr">
            <a:noFill/>
            <a:miter lim="800000"/>
            <a:headEnd/>
            <a:tailEnd/>
          </a:ln>
        </p:spPr>
        <p:txBody>
          <a:bodyPr lIns="0" tIns="0" rIns="0" bIns="0"/>
          <a:lstStyle/>
          <a:p>
            <a:pPr algn="r" defTabSz="1019175">
              <a:lnSpc>
                <a:spcPts val="1200"/>
              </a:lnSpc>
              <a:defRPr/>
            </a:pPr>
            <a:r>
              <a:rPr lang="en-US" sz="800">
                <a:solidFill>
                  <a:schemeClr val="tx2"/>
                </a:solidFill>
              </a:rPr>
              <a:t>© 2009 Deloitte &amp; Touche </a:t>
            </a:r>
          </a:p>
        </p:txBody>
      </p:sp>
      <p:sp>
        <p:nvSpPr>
          <p:cNvPr id="2" name="Title 1"/>
          <p:cNvSpPr>
            <a:spLocks noGrp="1"/>
          </p:cNvSpPr>
          <p:nvPr>
            <p:ph type="title"/>
          </p:nvPr>
        </p:nvSpPr>
        <p:spPr>
          <a:xfrm>
            <a:off x="390000" y="360000"/>
            <a:ext cx="9126000" cy="630000"/>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90000" y="1170000"/>
            <a:ext cx="4485000" cy="5220000"/>
          </a:xfrm>
        </p:spPr>
        <p:txBody>
          <a:bodyPr rtlCol="0">
            <a:noAutofit/>
          </a:bodyPr>
          <a:lstStyle>
            <a:lvl1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1pPr>
            <a:lvl2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2pPr>
            <a:lvl3pPr algn="l" defTabSz="914400" rtl="0" eaLnBrk="1" latinLnBrk="0" hangingPunct="1">
              <a:spcBef>
                <a:spcPts val="0"/>
              </a:spcBef>
              <a:spcAft>
                <a:spcPts val="300"/>
              </a:spcAft>
              <a:buFont typeface="Arial" pitchFamily="34" charset="0"/>
              <a:defRPr lang="en-US" sz="1100" kern="1200" dirty="0" smtClean="0">
                <a:solidFill>
                  <a:schemeClr val="tx1"/>
                </a:solidFill>
                <a:latin typeface="+mn-lt"/>
                <a:ea typeface="+mj-ea"/>
                <a:cs typeface="+mj-cs"/>
              </a:defRPr>
            </a:lvl3pPr>
            <a:lvl4pPr algn="l" defTabSz="914400" rtl="0" eaLnBrk="1" latinLnBrk="0" hangingPunct="1">
              <a:spcBef>
                <a:spcPts val="0"/>
              </a:spcBef>
              <a:spcAft>
                <a:spcPts val="300"/>
              </a:spcAft>
              <a:buFont typeface="Arial" pitchFamily="34" charset="0"/>
              <a:defRPr lang="en-US" sz="1000" kern="1200" dirty="0" smtClean="0">
                <a:solidFill>
                  <a:schemeClr val="tx1"/>
                </a:solidFill>
                <a:latin typeface="+mn-lt"/>
                <a:ea typeface="+mj-ea"/>
                <a:cs typeface="+mj-cs"/>
              </a:defRPr>
            </a:lvl4pPr>
            <a:lvl5pPr algn="l" defTabSz="914400"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5031000" y="1170000"/>
            <a:ext cx="4485000" cy="5220000"/>
          </a:xfrm>
        </p:spPr>
        <p:txBody>
          <a:bodyPr rtlCol="0">
            <a:noAutofit/>
          </a:bodyPr>
          <a:lstStyle>
            <a:lvl1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1pPr>
            <a:lvl2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2pPr>
            <a:lvl3pPr algn="l" defTabSz="914400" rtl="0" eaLnBrk="1" latinLnBrk="0" hangingPunct="1">
              <a:spcBef>
                <a:spcPts val="0"/>
              </a:spcBef>
              <a:spcAft>
                <a:spcPts val="300"/>
              </a:spcAft>
              <a:buFont typeface="Arial" pitchFamily="34" charset="0"/>
              <a:defRPr lang="en-US" sz="1100" kern="1200" smtClean="0">
                <a:solidFill>
                  <a:schemeClr val="tx1"/>
                </a:solidFill>
                <a:latin typeface="+mn-lt"/>
                <a:ea typeface="+mj-ea"/>
                <a:cs typeface="+mj-cs"/>
              </a:defRPr>
            </a:lvl3pPr>
            <a:lvl4pPr algn="l" defTabSz="914400" rtl="0" eaLnBrk="1" latinLnBrk="0" hangingPunct="1">
              <a:spcBef>
                <a:spcPts val="0"/>
              </a:spcBef>
              <a:spcAft>
                <a:spcPts val="300"/>
              </a:spcAft>
              <a:buFont typeface="Arial" pitchFamily="34" charset="0"/>
              <a:defRPr lang="en-US" sz="1000" kern="1200" smtClean="0">
                <a:solidFill>
                  <a:schemeClr val="tx1"/>
                </a:solidFill>
                <a:latin typeface="+mn-lt"/>
                <a:ea typeface="+mj-ea"/>
                <a:cs typeface="+mj-cs"/>
              </a:defRPr>
            </a:lvl4pPr>
            <a:lvl5pPr algn="l" defTabSz="914400" rtl="0" eaLnBrk="1" latinLnBrk="0" hangingPunct="1">
              <a:spcBef>
                <a:spcPts val="0"/>
              </a:spcBef>
              <a:spcAft>
                <a:spcPts val="300"/>
              </a:spcAft>
              <a:buFont typeface="Arial" pitchFamily="34" charset="0"/>
              <a:defRPr lang="en-GB" sz="1000" kern="1200" dirty="0" smtClean="0">
                <a:solidFill>
                  <a:schemeClr val="tx1"/>
                </a:solidFill>
                <a:latin typeface="+mn-lt"/>
                <a:ea typeface="+mj-ea"/>
                <a:cs typeface="+mj-cs"/>
              </a:defRPr>
            </a:lvl5pPr>
            <a:lvl6pPr>
              <a:defRPr sz="16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9"/>
          <p:cNvSpPr>
            <a:spLocks noGrp="1"/>
          </p:cNvSpPr>
          <p:nvPr>
            <p:ph type="sldNum" sz="quarter" idx="10"/>
          </p:nvPr>
        </p:nvSpPr>
        <p:spPr/>
        <p:txBody>
          <a:bodyPr/>
          <a:lstStyle>
            <a:lvl1pPr>
              <a:defRPr/>
            </a:lvl1pPr>
          </a:lstStyle>
          <a:p>
            <a:fld id="{35EC5B6E-A67C-4172-8A53-29F58DC461BB}" type="slidenum">
              <a:rPr lang="en-US" altLang="zh-CN"/>
              <a:pPr/>
              <a:t>‹#›</a:t>
            </a:fld>
            <a:endParaRPr lang="en-US" altLang="zh-CN"/>
          </a:p>
        </p:txBody>
      </p:sp>
      <p:sp>
        <p:nvSpPr>
          <p:cNvPr id="7" name="Footer Placeholder 10"/>
          <p:cNvSpPr>
            <a:spLocks noGrp="1"/>
          </p:cNvSpPr>
          <p:nvPr>
            <p:ph type="ftr" sz="quarter" idx="11"/>
          </p:nvPr>
        </p:nvSpPr>
        <p:spPr/>
        <p:txBody>
          <a:bodyPr/>
          <a:lstStyle>
            <a:lvl1pPr>
              <a:defRPr/>
            </a:lvl1pPr>
          </a:lstStyle>
          <a:p>
            <a:r>
              <a:rPr lang="en-IE" altLang="zh-CN"/>
              <a:t>Hot Topics for Audit Committees</a:t>
            </a:r>
            <a:endParaRPr lang="en-US" altLang="zh-CN">
              <a:ea typeface="宋体" charset="-122"/>
            </a:endParaRPr>
          </a:p>
        </p:txBody>
      </p:sp>
    </p:spTree>
    <p:extLst>
      <p:ext uri="{BB962C8B-B14F-4D97-AF65-F5344CB8AC3E}">
        <p14:creationId xmlns:p14="http://schemas.microsoft.com/office/powerpoint/2010/main" val="1471869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002" y="309520"/>
            <a:ext cx="3309666" cy="1317260"/>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3176" y="309521"/>
            <a:ext cx="5623813" cy="663488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3002" y="1626781"/>
            <a:ext cx="3309666" cy="531762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828" y="5441792"/>
            <a:ext cx="6035993" cy="642435"/>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828" y="694620"/>
            <a:ext cx="6035993" cy="4664393"/>
          </a:xfrm>
        </p:spPr>
        <p:txBody>
          <a:bodyPr/>
          <a:lstStyle>
            <a:lvl1pPr marL="0" indent="0">
              <a:buNone/>
              <a:defRPr sz="4000"/>
            </a:lvl1pPr>
            <a:lvl2pPr marL="570643" indent="0">
              <a:buNone/>
              <a:defRPr sz="3500"/>
            </a:lvl2pPr>
            <a:lvl3pPr marL="1141285" indent="0">
              <a:buNone/>
              <a:defRPr sz="3000"/>
            </a:lvl3pPr>
            <a:lvl4pPr marL="1711928" indent="0">
              <a:buNone/>
              <a:defRPr sz="2500"/>
            </a:lvl4pPr>
            <a:lvl5pPr marL="2282570" indent="0">
              <a:buNone/>
              <a:defRPr sz="2500"/>
            </a:lvl5pPr>
            <a:lvl6pPr marL="2853213" indent="0">
              <a:buNone/>
              <a:defRPr sz="2500"/>
            </a:lvl6pPr>
            <a:lvl7pPr marL="3423856" indent="0">
              <a:buNone/>
              <a:defRPr sz="2500"/>
            </a:lvl7pPr>
            <a:lvl8pPr marL="3994498" indent="0">
              <a:buNone/>
              <a:defRPr sz="2500"/>
            </a:lvl8pPr>
            <a:lvl9pPr marL="4565141"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828" y="6084226"/>
            <a:ext cx="6035993" cy="912364"/>
          </a:xfrm>
        </p:spPr>
        <p:txBody>
          <a:bodyPr/>
          <a:lstStyle>
            <a:lvl1pPr marL="0" indent="0">
              <a:buNone/>
              <a:defRPr sz="1700"/>
            </a:lvl1pPr>
            <a:lvl2pPr marL="570643" indent="0">
              <a:buNone/>
              <a:defRPr sz="1500"/>
            </a:lvl2pPr>
            <a:lvl3pPr marL="1141285" indent="0">
              <a:buNone/>
              <a:defRPr sz="1200"/>
            </a:lvl3pPr>
            <a:lvl4pPr marL="1711928" indent="0">
              <a:buNone/>
              <a:defRPr sz="1100"/>
            </a:lvl4pPr>
            <a:lvl5pPr marL="2282570" indent="0">
              <a:buNone/>
              <a:defRPr sz="1100"/>
            </a:lvl5pPr>
            <a:lvl6pPr marL="2853213" indent="0">
              <a:buNone/>
              <a:defRPr sz="1100"/>
            </a:lvl6pPr>
            <a:lvl7pPr marL="3423856" indent="0">
              <a:buNone/>
              <a:defRPr sz="1100"/>
            </a:lvl7pPr>
            <a:lvl8pPr marL="3994498" indent="0">
              <a:buNone/>
              <a:defRPr sz="1100"/>
            </a:lvl8pPr>
            <a:lvl9pPr marL="456514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3491" y="311321"/>
            <a:ext cx="2263497" cy="66330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000" y="311321"/>
            <a:ext cx="6622825" cy="66330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63C0135LR"/>
          <p:cNvPicPr>
            <a:picLocks noChangeAspect="1" noChangeArrowheads="1"/>
          </p:cNvPicPr>
          <p:nvPr/>
        </p:nvPicPr>
        <p:blipFill>
          <a:blip r:embed="rId2">
            <a:extLst>
              <a:ext uri="{28A0092B-C50C-407E-A947-70E740481C1C}">
                <a14:useLocalDpi xmlns:a14="http://schemas.microsoft.com/office/drawing/2010/main" val="0"/>
              </a:ext>
            </a:extLst>
          </a:blip>
          <a:srcRect r="22461" b="8357"/>
          <a:stretch>
            <a:fillRect/>
          </a:stretch>
        </p:blipFill>
        <p:spPr bwMode="auto">
          <a:xfrm>
            <a:off x="3060700" y="2090738"/>
            <a:ext cx="6999288" cy="56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EL_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425450"/>
            <a:ext cx="19796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DEL_Strapline_UK_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988" y="7367588"/>
            <a:ext cx="355123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Grp="1" noChangeArrowheads="1"/>
          </p:cNvSpPr>
          <p:nvPr>
            <p:ph type="ctrTitle"/>
          </p:nvPr>
        </p:nvSpPr>
        <p:spPr>
          <a:xfrm>
            <a:off x="393700" y="2236788"/>
            <a:ext cx="9223375" cy="1525587"/>
          </a:xfrm>
        </p:spPr>
        <p:txBody>
          <a:bodyPr/>
          <a:lstStyle>
            <a:lvl1pPr>
              <a:lnSpc>
                <a:spcPts val="5913"/>
              </a:lnSpc>
              <a:defRPr sz="6700">
                <a:latin typeface="Times New Roman" pitchFamily="84" charset="0"/>
              </a:defRPr>
            </a:lvl1pPr>
          </a:lstStyle>
          <a:p>
            <a:r>
              <a:rPr lang="en-US"/>
              <a:t>Click to edit Master title style</a:t>
            </a:r>
          </a:p>
        </p:txBody>
      </p:sp>
      <p:sp>
        <p:nvSpPr>
          <p:cNvPr id="43013" name="Rectangle 5"/>
          <p:cNvSpPr>
            <a:spLocks noGrp="1" noChangeArrowheads="1"/>
          </p:cNvSpPr>
          <p:nvPr>
            <p:ph type="subTitle" idx="1"/>
          </p:nvPr>
        </p:nvSpPr>
        <p:spPr>
          <a:xfrm>
            <a:off x="419100" y="4073525"/>
            <a:ext cx="5940425" cy="612775"/>
          </a:xfrm>
        </p:spPr>
        <p:txBody>
          <a:bodyPr/>
          <a:lstStyle>
            <a:lvl1pPr marL="0" indent="0">
              <a:lnSpc>
                <a:spcPct val="107000"/>
              </a:lnSpc>
              <a:buFontTx/>
              <a:buNone/>
              <a:defRPr sz="1600"/>
            </a:lvl1pPr>
          </a:lstStyle>
          <a:p>
            <a:r>
              <a:rPr lang="en-US"/>
              <a:t>Click to edit Master subtitle style</a:t>
            </a:r>
          </a:p>
        </p:txBody>
      </p:sp>
      <p:sp>
        <p:nvSpPr>
          <p:cNvPr id="7" name="Rectangle 6"/>
          <p:cNvSpPr>
            <a:spLocks noGrp="1" noChangeArrowheads="1"/>
          </p:cNvSpPr>
          <p:nvPr>
            <p:ph type="ftr" sz="quarter" idx="10"/>
          </p:nvPr>
        </p:nvSpPr>
        <p:spPr>
          <a:xfrm>
            <a:off x="796925" y="7394575"/>
            <a:ext cx="5768975" cy="138113"/>
          </a:xfrm>
        </p:spPr>
        <p:txBody>
          <a:bodyPr/>
          <a:lstStyle>
            <a:lvl1pPr>
              <a:defRPr/>
            </a:lvl1pPr>
          </a:lstStyle>
          <a:p>
            <a:endParaRPr lang="zh-CN" altLang="zh-CN"/>
          </a:p>
        </p:txBody>
      </p:sp>
      <p:sp>
        <p:nvSpPr>
          <p:cNvPr id="8" name="Rectangle 7"/>
          <p:cNvSpPr>
            <a:spLocks noGrp="1" noChangeArrowheads="1"/>
          </p:cNvSpPr>
          <p:nvPr>
            <p:ph type="sldNum" sz="quarter" idx="11"/>
          </p:nvPr>
        </p:nvSpPr>
        <p:spPr>
          <a:xfrm>
            <a:off x="411163" y="7397750"/>
            <a:ext cx="2095500" cy="138113"/>
          </a:xfrm>
        </p:spPr>
        <p:txBody>
          <a:bodyPr/>
          <a:lstStyle>
            <a:lvl1pPr>
              <a:defRPr/>
            </a:lvl1pPr>
          </a:lstStyle>
          <a:p>
            <a:fld id="{A15AF173-18EC-4BBE-961A-7EB7FACF688D}" type="slidenum">
              <a:rPr lang="en-US" altLang="zh-CN"/>
              <a:pPr/>
              <a:t>‹#›</a:t>
            </a:fld>
            <a:endParaRPr lang="en-US" altLang="zh-CN"/>
          </a:p>
        </p:txBody>
      </p:sp>
    </p:spTree>
    <p:extLst>
      <p:ext uri="{BB962C8B-B14F-4D97-AF65-F5344CB8AC3E}">
        <p14:creationId xmlns:p14="http://schemas.microsoft.com/office/powerpoint/2010/main" val="21306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endParaRPr lang="zh-CN" altLang="zh-CN"/>
          </a:p>
        </p:txBody>
      </p:sp>
      <p:sp>
        <p:nvSpPr>
          <p:cNvPr id="5" name="Rectangle 5"/>
          <p:cNvSpPr>
            <a:spLocks noGrp="1" noChangeArrowheads="1"/>
          </p:cNvSpPr>
          <p:nvPr>
            <p:ph type="sldNum" sz="quarter" idx="11"/>
          </p:nvPr>
        </p:nvSpPr>
        <p:spPr>
          <a:ln/>
        </p:spPr>
        <p:txBody>
          <a:bodyPr/>
          <a:lstStyle>
            <a:lvl1pPr>
              <a:defRPr/>
            </a:lvl1pPr>
          </a:lstStyle>
          <a:p>
            <a:fld id="{3C08F417-FBFD-41B2-B5D4-EAF377C9C772}" type="slidenum">
              <a:rPr lang="en-US" altLang="zh-CN"/>
              <a:pPr/>
              <a:t>‹#›</a:t>
            </a:fld>
            <a:endParaRPr lang="en-US" altLang="zh-CN"/>
          </a:p>
        </p:txBody>
      </p:sp>
    </p:spTree>
    <p:extLst>
      <p:ext uri="{BB962C8B-B14F-4D97-AF65-F5344CB8AC3E}">
        <p14:creationId xmlns:p14="http://schemas.microsoft.com/office/powerpoint/2010/main" val="222264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5863"/>
            <a:ext cx="8550275" cy="15430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5650"/>
            <a:ext cx="8550275" cy="1700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endParaRPr lang="zh-CN" altLang="zh-CN"/>
          </a:p>
        </p:txBody>
      </p:sp>
      <p:sp>
        <p:nvSpPr>
          <p:cNvPr id="5" name="Rectangle 5"/>
          <p:cNvSpPr>
            <a:spLocks noGrp="1" noChangeArrowheads="1"/>
          </p:cNvSpPr>
          <p:nvPr>
            <p:ph type="sldNum" sz="quarter" idx="11"/>
          </p:nvPr>
        </p:nvSpPr>
        <p:spPr>
          <a:ln/>
        </p:spPr>
        <p:txBody>
          <a:bodyPr/>
          <a:lstStyle>
            <a:lvl1pPr>
              <a:defRPr/>
            </a:lvl1pPr>
          </a:lstStyle>
          <a:p>
            <a:fld id="{A8228687-472E-4B64-911C-C3059BF98329}" type="slidenum">
              <a:rPr lang="en-US" altLang="zh-CN"/>
              <a:pPr/>
              <a:t>‹#›</a:t>
            </a:fld>
            <a:endParaRPr lang="en-US" altLang="zh-CN"/>
          </a:p>
        </p:txBody>
      </p:sp>
    </p:spTree>
    <p:extLst>
      <p:ext uri="{BB962C8B-B14F-4D97-AF65-F5344CB8AC3E}">
        <p14:creationId xmlns:p14="http://schemas.microsoft.com/office/powerpoint/2010/main" val="65667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4813" y="1482725"/>
            <a:ext cx="4541837" cy="567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482725"/>
            <a:ext cx="4541838" cy="567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endParaRPr lang="zh-CN" altLang="zh-CN"/>
          </a:p>
        </p:txBody>
      </p:sp>
      <p:sp>
        <p:nvSpPr>
          <p:cNvPr id="6" name="Rectangle 5"/>
          <p:cNvSpPr>
            <a:spLocks noGrp="1" noChangeArrowheads="1"/>
          </p:cNvSpPr>
          <p:nvPr>
            <p:ph type="sldNum" sz="quarter" idx="11"/>
          </p:nvPr>
        </p:nvSpPr>
        <p:spPr>
          <a:ln/>
        </p:spPr>
        <p:txBody>
          <a:bodyPr/>
          <a:lstStyle>
            <a:lvl1pPr>
              <a:defRPr/>
            </a:lvl1pPr>
          </a:lstStyle>
          <a:p>
            <a:fld id="{A104918B-D7A0-4A1B-BC45-1BE71BF7B25C}" type="slidenum">
              <a:rPr lang="en-US" altLang="zh-CN"/>
              <a:pPr/>
              <a:t>‹#›</a:t>
            </a:fld>
            <a:endParaRPr lang="en-US" altLang="zh-CN"/>
          </a:p>
        </p:txBody>
      </p:sp>
    </p:spTree>
    <p:extLst>
      <p:ext uri="{BB962C8B-B14F-4D97-AF65-F5344CB8AC3E}">
        <p14:creationId xmlns:p14="http://schemas.microsoft.com/office/powerpoint/2010/main" val="185216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3512"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6587"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6587"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endParaRPr lang="zh-CN" altLang="zh-CN"/>
          </a:p>
        </p:txBody>
      </p:sp>
      <p:sp>
        <p:nvSpPr>
          <p:cNvPr id="8" name="Rectangle 5"/>
          <p:cNvSpPr>
            <a:spLocks noGrp="1" noChangeArrowheads="1"/>
          </p:cNvSpPr>
          <p:nvPr>
            <p:ph type="sldNum" sz="quarter" idx="11"/>
          </p:nvPr>
        </p:nvSpPr>
        <p:spPr>
          <a:ln/>
        </p:spPr>
        <p:txBody>
          <a:bodyPr/>
          <a:lstStyle>
            <a:lvl1pPr>
              <a:defRPr/>
            </a:lvl1pPr>
          </a:lstStyle>
          <a:p>
            <a:fld id="{6CF5DB76-7F80-4ECB-9F90-34538D58CCFF}" type="slidenum">
              <a:rPr lang="en-US" altLang="zh-CN"/>
              <a:pPr/>
              <a:t>‹#›</a:t>
            </a:fld>
            <a:endParaRPr lang="en-US" altLang="zh-CN"/>
          </a:p>
        </p:txBody>
      </p:sp>
    </p:spTree>
    <p:extLst>
      <p:ext uri="{BB962C8B-B14F-4D97-AF65-F5344CB8AC3E}">
        <p14:creationId xmlns:p14="http://schemas.microsoft.com/office/powerpoint/2010/main" val="407395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endParaRPr lang="zh-CN" altLang="zh-CN"/>
          </a:p>
        </p:txBody>
      </p:sp>
      <p:sp>
        <p:nvSpPr>
          <p:cNvPr id="4" name="Rectangle 5"/>
          <p:cNvSpPr>
            <a:spLocks noGrp="1" noChangeArrowheads="1"/>
          </p:cNvSpPr>
          <p:nvPr>
            <p:ph type="sldNum" sz="quarter" idx="11"/>
          </p:nvPr>
        </p:nvSpPr>
        <p:spPr>
          <a:ln/>
        </p:spPr>
        <p:txBody>
          <a:bodyPr/>
          <a:lstStyle>
            <a:lvl1pPr>
              <a:defRPr/>
            </a:lvl1pPr>
          </a:lstStyle>
          <a:p>
            <a:fld id="{C989E6A0-6D15-4279-88C5-CC3C39E204AD}" type="slidenum">
              <a:rPr lang="en-US" altLang="zh-CN"/>
              <a:pPr/>
              <a:t>‹#›</a:t>
            </a:fld>
            <a:endParaRPr lang="en-US" altLang="zh-CN"/>
          </a:p>
        </p:txBody>
      </p:sp>
    </p:spTree>
    <p:extLst>
      <p:ext uri="{BB962C8B-B14F-4D97-AF65-F5344CB8AC3E}">
        <p14:creationId xmlns:p14="http://schemas.microsoft.com/office/powerpoint/2010/main" val="357630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endParaRPr lang="zh-CN" altLang="zh-CN"/>
          </a:p>
        </p:txBody>
      </p:sp>
      <p:sp>
        <p:nvSpPr>
          <p:cNvPr id="3" name="Rectangle 5"/>
          <p:cNvSpPr>
            <a:spLocks noGrp="1" noChangeArrowheads="1"/>
          </p:cNvSpPr>
          <p:nvPr>
            <p:ph type="sldNum" sz="quarter" idx="11"/>
          </p:nvPr>
        </p:nvSpPr>
        <p:spPr>
          <a:ln/>
        </p:spPr>
        <p:txBody>
          <a:bodyPr/>
          <a:lstStyle>
            <a:lvl1pPr>
              <a:defRPr/>
            </a:lvl1pPr>
          </a:lstStyle>
          <a:p>
            <a:fld id="{90024906-F040-4CD4-B46F-F0E07F19B818}" type="slidenum">
              <a:rPr lang="en-US" altLang="zh-CN"/>
              <a:pPr/>
              <a:t>‹#›</a:t>
            </a:fld>
            <a:endParaRPr lang="en-US" altLang="zh-CN"/>
          </a:p>
        </p:txBody>
      </p:sp>
    </p:spTree>
    <p:extLst>
      <p:ext uri="{BB962C8B-B14F-4D97-AF65-F5344CB8AC3E}">
        <p14:creationId xmlns:p14="http://schemas.microsoft.com/office/powerpoint/2010/main" val="92853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9263" y="396875"/>
            <a:ext cx="926623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46088" y="1301750"/>
            <a:ext cx="9266237" cy="591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9"/>
          <p:cNvSpPr>
            <a:spLocks noGrp="1"/>
          </p:cNvSpPr>
          <p:nvPr>
            <p:ph type="sldNum" sz="quarter" idx="4"/>
          </p:nvPr>
        </p:nvSpPr>
        <p:spPr>
          <a:xfrm>
            <a:off x="457200" y="7429500"/>
            <a:ext cx="31115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b="1">
                <a:solidFill>
                  <a:schemeClr val="tx2"/>
                </a:solidFill>
                <a:ea typeface="宋体" charset="-122"/>
              </a:defRPr>
            </a:lvl1pPr>
          </a:lstStyle>
          <a:p>
            <a:fld id="{8B0E5AE1-57AB-4D0D-8AC7-EC089C95EE48}" type="slidenum">
              <a:rPr lang="en-US" altLang="zh-CN"/>
              <a:pPr/>
              <a:t>‹#›</a:t>
            </a:fld>
            <a:endParaRPr lang="en-US" altLang="zh-CN"/>
          </a:p>
        </p:txBody>
      </p:sp>
      <p:sp>
        <p:nvSpPr>
          <p:cNvPr id="10" name="Footer Placeholder 10"/>
          <p:cNvSpPr>
            <a:spLocks noGrp="1"/>
          </p:cNvSpPr>
          <p:nvPr>
            <p:ph type="ftr" sz="quarter" idx="3"/>
          </p:nvPr>
        </p:nvSpPr>
        <p:spPr>
          <a:xfrm>
            <a:off x="849313" y="7429500"/>
            <a:ext cx="4749800" cy="163513"/>
          </a:xfrm>
          <a:prstGeom prst="rect">
            <a:avLst/>
          </a:prstGeom>
        </p:spPr>
        <p:txBody>
          <a:bodyPr vert="horz" wrap="square" lIns="0" tIns="0" rIns="0" bIns="0" numCol="1" anchor="t" anchorCtr="0" compatLnSpc="1">
            <a:prstTxWarp prst="textNoShape">
              <a:avLst/>
            </a:prstTxWarp>
            <a:noAutofit/>
          </a:bodyPr>
          <a:lstStyle>
            <a:lvl1pPr>
              <a:lnSpc>
                <a:spcPts val="1200"/>
              </a:lnSpc>
              <a:defRPr sz="1000">
                <a:solidFill>
                  <a:schemeClr val="tx2"/>
                </a:solidFill>
              </a:defRPr>
            </a:lvl1pPr>
          </a:lstStyle>
          <a:p>
            <a:r>
              <a:rPr lang="en-IE" altLang="zh-CN"/>
              <a:t>Hot Topics for Audit Committees</a:t>
            </a:r>
            <a:endParaRPr lang="en-US" altLang="zh-CN">
              <a:ea typeface="宋体" charset="-122"/>
            </a:endParaRPr>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Lst>
  <p:hf hdr="0" dt="0"/>
  <p:txStyles>
    <p:titleStyle>
      <a:lvl1pPr algn="l" defTabSz="1019175" rtl="0" eaLnBrk="0" fontAlgn="base" hangingPunct="0">
        <a:lnSpc>
          <a:spcPts val="3400"/>
        </a:lnSpc>
        <a:spcBef>
          <a:spcPct val="0"/>
        </a:spcBef>
        <a:spcAft>
          <a:spcPct val="0"/>
        </a:spcAft>
        <a:defRPr sz="2600" b="1" kern="1200">
          <a:solidFill>
            <a:schemeClr val="tx2"/>
          </a:solidFill>
          <a:latin typeface="+mj-lt"/>
          <a:ea typeface="+mj-ea"/>
          <a:cs typeface="+mj-cs"/>
        </a:defRPr>
      </a:lvl1pPr>
      <a:lvl2pPr algn="l" defTabSz="1019175" rtl="0" eaLnBrk="0" fontAlgn="base" hangingPunct="0">
        <a:lnSpc>
          <a:spcPts val="3400"/>
        </a:lnSpc>
        <a:spcBef>
          <a:spcPct val="0"/>
        </a:spcBef>
        <a:spcAft>
          <a:spcPct val="0"/>
        </a:spcAft>
        <a:defRPr sz="2600" b="1">
          <a:solidFill>
            <a:schemeClr val="tx2"/>
          </a:solidFill>
          <a:latin typeface="Arial" charset="0"/>
        </a:defRPr>
      </a:lvl2pPr>
      <a:lvl3pPr algn="l" defTabSz="1019175" rtl="0" eaLnBrk="0" fontAlgn="base" hangingPunct="0">
        <a:lnSpc>
          <a:spcPts val="3400"/>
        </a:lnSpc>
        <a:spcBef>
          <a:spcPct val="0"/>
        </a:spcBef>
        <a:spcAft>
          <a:spcPct val="0"/>
        </a:spcAft>
        <a:defRPr sz="2600" b="1">
          <a:solidFill>
            <a:schemeClr val="tx2"/>
          </a:solidFill>
          <a:latin typeface="Arial" charset="0"/>
        </a:defRPr>
      </a:lvl3pPr>
      <a:lvl4pPr algn="l" defTabSz="1019175" rtl="0" eaLnBrk="0" fontAlgn="base" hangingPunct="0">
        <a:lnSpc>
          <a:spcPts val="3400"/>
        </a:lnSpc>
        <a:spcBef>
          <a:spcPct val="0"/>
        </a:spcBef>
        <a:spcAft>
          <a:spcPct val="0"/>
        </a:spcAft>
        <a:defRPr sz="2600" b="1">
          <a:solidFill>
            <a:schemeClr val="tx2"/>
          </a:solidFill>
          <a:latin typeface="Arial" charset="0"/>
        </a:defRPr>
      </a:lvl4pPr>
      <a:lvl5pPr algn="l" defTabSz="1019175" rtl="0" eaLnBrk="0" fontAlgn="base" hangingPunct="0">
        <a:lnSpc>
          <a:spcPts val="3400"/>
        </a:lnSpc>
        <a:spcBef>
          <a:spcPct val="0"/>
        </a:spcBef>
        <a:spcAft>
          <a:spcPct val="0"/>
        </a:spcAft>
        <a:defRPr sz="2600" b="1">
          <a:solidFill>
            <a:schemeClr val="tx2"/>
          </a:solidFill>
          <a:latin typeface="Arial" charset="0"/>
        </a:defRPr>
      </a:lvl5pPr>
      <a:lvl6pPr marL="457200" algn="l" rtl="0" fontAlgn="base">
        <a:spcBef>
          <a:spcPct val="0"/>
        </a:spcBef>
        <a:spcAft>
          <a:spcPct val="0"/>
        </a:spcAft>
        <a:defRPr sz="2400" b="1">
          <a:solidFill>
            <a:schemeClr val="accent1"/>
          </a:solidFill>
          <a:latin typeface="Arial" charset="0"/>
        </a:defRPr>
      </a:lvl6pPr>
      <a:lvl7pPr marL="914400" algn="l" rtl="0" fontAlgn="base">
        <a:spcBef>
          <a:spcPct val="0"/>
        </a:spcBef>
        <a:spcAft>
          <a:spcPct val="0"/>
        </a:spcAft>
        <a:defRPr sz="2400" b="1">
          <a:solidFill>
            <a:schemeClr val="accent1"/>
          </a:solidFill>
          <a:latin typeface="Arial" charset="0"/>
        </a:defRPr>
      </a:lvl7pPr>
      <a:lvl8pPr marL="1371600" algn="l" rtl="0" fontAlgn="base">
        <a:spcBef>
          <a:spcPct val="0"/>
        </a:spcBef>
        <a:spcAft>
          <a:spcPct val="0"/>
        </a:spcAft>
        <a:defRPr sz="2400" b="1">
          <a:solidFill>
            <a:schemeClr val="accent1"/>
          </a:solidFill>
          <a:latin typeface="Arial" charset="0"/>
        </a:defRPr>
      </a:lvl8pPr>
      <a:lvl9pPr marL="1828800" algn="l" rtl="0" fontAlgn="base">
        <a:spcBef>
          <a:spcPct val="0"/>
        </a:spcBef>
        <a:spcAft>
          <a:spcPct val="0"/>
        </a:spcAft>
        <a:defRPr sz="2400" b="1">
          <a:solidFill>
            <a:schemeClr val="accent1"/>
          </a:solidFill>
          <a:latin typeface="Arial" charset="0"/>
        </a:defRPr>
      </a:lvl9pPr>
    </p:titleStyle>
    <p:bodyStyle>
      <a:lvl1pPr marL="382588" indent="-382588" algn="l" defTabSz="1019175" rtl="0" eaLnBrk="0" fontAlgn="base" hangingPunct="0">
        <a:spcBef>
          <a:spcPct val="0"/>
        </a:spcBef>
        <a:spcAft>
          <a:spcPts val="300"/>
        </a:spcAft>
        <a:buFont typeface="Arial" charset="0"/>
        <a:defRPr lang="en-US" sz="2400" kern="1200" dirty="0">
          <a:solidFill>
            <a:schemeClr val="tx2"/>
          </a:solidFill>
          <a:latin typeface="+mn-lt"/>
          <a:ea typeface="+mn-ea"/>
          <a:cs typeface="+mn-cs"/>
        </a:defRPr>
      </a:lvl1pPr>
      <a:lvl2pPr marL="203200" indent="-203200" algn="l" defTabSz="1019175" rtl="0" eaLnBrk="0" fontAlgn="base" hangingPunct="0">
        <a:spcBef>
          <a:spcPct val="0"/>
        </a:spcBef>
        <a:spcAft>
          <a:spcPts val="300"/>
        </a:spcAft>
        <a:buFont typeface="Arial" charset="0"/>
        <a:buChar char="•"/>
        <a:defRPr lang="en-US" sz="2400" kern="1200" dirty="0">
          <a:solidFill>
            <a:schemeClr val="tx2"/>
          </a:solidFill>
          <a:latin typeface="+mn-lt"/>
          <a:ea typeface="+mj-ea"/>
          <a:cs typeface="+mj-cs"/>
        </a:defRPr>
      </a:lvl2pPr>
      <a:lvl3pPr marL="398463" indent="-195263" algn="l" defTabSz="1019175" rtl="0" eaLnBrk="0" fontAlgn="base" hangingPunct="0">
        <a:spcBef>
          <a:spcPct val="0"/>
        </a:spcBef>
        <a:spcAft>
          <a:spcPts val="300"/>
        </a:spcAft>
        <a:buFont typeface="Arial" charset="0"/>
        <a:buChar char="‒"/>
        <a:defRPr lang="en-US" sz="2400" kern="1200" dirty="0">
          <a:solidFill>
            <a:schemeClr val="tx2"/>
          </a:solidFill>
          <a:latin typeface="+mn-lt"/>
          <a:ea typeface="+mj-ea"/>
          <a:cs typeface="+mj-cs"/>
        </a:defRPr>
      </a:lvl3pPr>
      <a:lvl4pPr marL="601663" indent="-203200" algn="l" defTabSz="1019175" rtl="0" eaLnBrk="0" fontAlgn="base" hangingPunct="0">
        <a:spcBef>
          <a:spcPct val="0"/>
        </a:spcBef>
        <a:spcAft>
          <a:spcPts val="600"/>
        </a:spcAft>
        <a:buFont typeface="Arial" charset="0"/>
        <a:buChar char="•"/>
        <a:defRPr lang="en-US" sz="2000" kern="1200" dirty="0">
          <a:solidFill>
            <a:schemeClr val="tx2"/>
          </a:solidFill>
          <a:latin typeface="+mn-lt"/>
          <a:ea typeface="+mj-ea"/>
          <a:cs typeface="+mj-cs"/>
        </a:defRPr>
      </a:lvl4pPr>
      <a:lvl5pPr marL="793750" indent="-192088" algn="l" defTabSz="1019175" rtl="0" eaLnBrk="0" fontAlgn="base" hangingPunct="0">
        <a:spcBef>
          <a:spcPct val="0"/>
        </a:spcBef>
        <a:spcAft>
          <a:spcPts val="600"/>
        </a:spcAft>
        <a:buFont typeface="Arial" charset="0"/>
        <a:buChar char="‒"/>
        <a:defRPr lang="en-GB" sz="2000" kern="1200" dirty="0">
          <a:solidFill>
            <a:schemeClr val="tx2"/>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04813" y="406400"/>
            <a:ext cx="9232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404813" y="1482725"/>
            <a:ext cx="92360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988" name="Rectangle 4"/>
          <p:cNvSpPr>
            <a:spLocks noGrp="1" noChangeArrowheads="1"/>
          </p:cNvSpPr>
          <p:nvPr>
            <p:ph type="ftr" sz="quarter" idx="3"/>
          </p:nvPr>
        </p:nvSpPr>
        <p:spPr bwMode="auto">
          <a:xfrm>
            <a:off x="796925" y="7391400"/>
            <a:ext cx="5768975" cy="13811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defRPr sz="900"/>
            </a:lvl1pPr>
          </a:lstStyle>
          <a:p>
            <a:endParaRPr lang="zh-CN" altLang="zh-CN"/>
          </a:p>
        </p:txBody>
      </p:sp>
      <p:sp>
        <p:nvSpPr>
          <p:cNvPr id="41989" name="Rectangle 5"/>
          <p:cNvSpPr>
            <a:spLocks noGrp="1" noChangeArrowheads="1"/>
          </p:cNvSpPr>
          <p:nvPr>
            <p:ph type="sldNum" sz="quarter" idx="4"/>
          </p:nvPr>
        </p:nvSpPr>
        <p:spPr bwMode="auto">
          <a:xfrm>
            <a:off x="411163" y="7394575"/>
            <a:ext cx="2095500" cy="138113"/>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defRPr sz="900">
                <a:ea typeface="宋体" charset="-122"/>
              </a:defRPr>
            </a:lvl1pPr>
          </a:lstStyle>
          <a:p>
            <a:fld id="{A78DF9A2-C6C3-4B8D-BC74-FD25231D8C31}" type="slidenum">
              <a:rPr lang="en-US" altLang="zh-CN"/>
              <a:pPr/>
              <a:t>‹#›</a:t>
            </a:fld>
            <a:endParaRPr lang="en-US" altLang="zh-CN"/>
          </a:p>
        </p:txBody>
      </p:sp>
      <p:sp>
        <p:nvSpPr>
          <p:cNvPr id="41990" name="Text Box 6"/>
          <p:cNvSpPr txBox="1">
            <a:spLocks noChangeArrowheads="1"/>
          </p:cNvSpPr>
          <p:nvPr/>
        </p:nvSpPr>
        <p:spPr bwMode="auto">
          <a:xfrm>
            <a:off x="3417888" y="7391400"/>
            <a:ext cx="6224587" cy="138113"/>
          </a:xfrm>
          <a:prstGeom prst="rect">
            <a:avLst/>
          </a:prstGeom>
          <a:noFill/>
          <a:ln w="9525">
            <a:noFill/>
            <a:miter lim="800000"/>
            <a:headEnd/>
            <a:tailEnd/>
          </a:ln>
          <a:effectLst/>
        </p:spPr>
        <p:txBody>
          <a:bodyPr lIns="0" tIns="0" rIns="0" bIns="0">
            <a:spAutoFit/>
          </a:bodyPr>
          <a:lstStyle/>
          <a:p>
            <a:pPr algn="r" defTabSz="1019175" eaLnBrk="0" hangingPunct="0">
              <a:spcBef>
                <a:spcPct val="50000"/>
              </a:spcBef>
              <a:defRPr/>
            </a:pPr>
            <a:r>
              <a:rPr lang="en-US" sz="900"/>
              <a:t>©2008 Deloitte Touche Tohmatsu</a:t>
            </a:r>
          </a:p>
        </p:txBody>
      </p:sp>
    </p:spTree>
  </p:cSld>
  <p:clrMap bg1="dk2" tx1="lt1" bg2="dk1" tx2="lt2" accent1="accent1" accent2="accent2" accent3="accent3" accent4="accent4" accent5="accent5" accent6="accent6" hlink="hlink" folHlink="folHlink"/>
  <p:sldLayoutIdLst>
    <p:sldLayoutId id="2147483957"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txStyles>
    <p:titleStyle>
      <a:lvl1pPr algn="l" defTabSz="1019175" rtl="0" eaLnBrk="0" fontAlgn="base" hangingPunct="0">
        <a:lnSpc>
          <a:spcPts val="2675"/>
        </a:lnSpc>
        <a:spcBef>
          <a:spcPct val="0"/>
        </a:spcBef>
        <a:spcAft>
          <a:spcPct val="0"/>
        </a:spcAft>
        <a:defRPr sz="2500">
          <a:solidFill>
            <a:schemeClr val="tx1"/>
          </a:solidFill>
          <a:latin typeface="+mj-lt"/>
          <a:ea typeface="+mj-ea"/>
          <a:cs typeface="+mj-cs"/>
        </a:defRPr>
      </a:lvl1pPr>
      <a:lvl2pPr algn="l" defTabSz="1019175" rtl="0" eaLnBrk="0" fontAlgn="base" hangingPunct="0">
        <a:lnSpc>
          <a:spcPts val="2675"/>
        </a:lnSpc>
        <a:spcBef>
          <a:spcPct val="0"/>
        </a:spcBef>
        <a:spcAft>
          <a:spcPct val="0"/>
        </a:spcAft>
        <a:defRPr sz="2500">
          <a:solidFill>
            <a:schemeClr val="tx1"/>
          </a:solidFill>
          <a:latin typeface="Arial" charset="0"/>
        </a:defRPr>
      </a:lvl2pPr>
      <a:lvl3pPr algn="l" defTabSz="1019175" rtl="0" eaLnBrk="0" fontAlgn="base" hangingPunct="0">
        <a:lnSpc>
          <a:spcPts val="2675"/>
        </a:lnSpc>
        <a:spcBef>
          <a:spcPct val="0"/>
        </a:spcBef>
        <a:spcAft>
          <a:spcPct val="0"/>
        </a:spcAft>
        <a:defRPr sz="2500">
          <a:solidFill>
            <a:schemeClr val="tx1"/>
          </a:solidFill>
          <a:latin typeface="Arial" charset="0"/>
        </a:defRPr>
      </a:lvl3pPr>
      <a:lvl4pPr algn="l" defTabSz="1019175" rtl="0" eaLnBrk="0" fontAlgn="base" hangingPunct="0">
        <a:lnSpc>
          <a:spcPts val="2675"/>
        </a:lnSpc>
        <a:spcBef>
          <a:spcPct val="0"/>
        </a:spcBef>
        <a:spcAft>
          <a:spcPct val="0"/>
        </a:spcAft>
        <a:defRPr sz="2500">
          <a:solidFill>
            <a:schemeClr val="tx1"/>
          </a:solidFill>
          <a:latin typeface="Arial" charset="0"/>
        </a:defRPr>
      </a:lvl4pPr>
      <a:lvl5pPr algn="l" defTabSz="1019175" rtl="0" eaLnBrk="0" fontAlgn="base" hangingPunct="0">
        <a:lnSpc>
          <a:spcPts val="2675"/>
        </a:lnSpc>
        <a:spcBef>
          <a:spcPct val="0"/>
        </a:spcBef>
        <a:spcAft>
          <a:spcPct val="0"/>
        </a:spcAft>
        <a:defRPr sz="2500">
          <a:solidFill>
            <a:schemeClr val="tx1"/>
          </a:solidFill>
          <a:latin typeface="Arial" charset="0"/>
        </a:defRPr>
      </a:lvl5pPr>
      <a:lvl6pPr marL="457200" algn="l" defTabSz="1019175" rtl="0" fontAlgn="base">
        <a:lnSpc>
          <a:spcPts val="2675"/>
        </a:lnSpc>
        <a:spcBef>
          <a:spcPct val="0"/>
        </a:spcBef>
        <a:spcAft>
          <a:spcPct val="0"/>
        </a:spcAft>
        <a:defRPr sz="2500">
          <a:solidFill>
            <a:schemeClr val="tx1"/>
          </a:solidFill>
          <a:latin typeface="Arial" charset="0"/>
        </a:defRPr>
      </a:lvl6pPr>
      <a:lvl7pPr marL="914400" algn="l" defTabSz="1019175" rtl="0" fontAlgn="base">
        <a:lnSpc>
          <a:spcPts val="2675"/>
        </a:lnSpc>
        <a:spcBef>
          <a:spcPct val="0"/>
        </a:spcBef>
        <a:spcAft>
          <a:spcPct val="0"/>
        </a:spcAft>
        <a:defRPr sz="2500">
          <a:solidFill>
            <a:schemeClr val="tx1"/>
          </a:solidFill>
          <a:latin typeface="Arial" charset="0"/>
        </a:defRPr>
      </a:lvl7pPr>
      <a:lvl8pPr marL="1371600" algn="l" defTabSz="1019175" rtl="0" fontAlgn="base">
        <a:lnSpc>
          <a:spcPts val="2675"/>
        </a:lnSpc>
        <a:spcBef>
          <a:spcPct val="0"/>
        </a:spcBef>
        <a:spcAft>
          <a:spcPct val="0"/>
        </a:spcAft>
        <a:defRPr sz="2500">
          <a:solidFill>
            <a:schemeClr val="tx1"/>
          </a:solidFill>
          <a:latin typeface="Arial" charset="0"/>
        </a:defRPr>
      </a:lvl8pPr>
      <a:lvl9pPr marL="1828800" algn="l" defTabSz="1019175" rtl="0" fontAlgn="base">
        <a:lnSpc>
          <a:spcPts val="2675"/>
        </a:lnSpc>
        <a:spcBef>
          <a:spcPct val="0"/>
        </a:spcBef>
        <a:spcAft>
          <a:spcPct val="0"/>
        </a:spcAft>
        <a:defRPr sz="2500">
          <a:solidFill>
            <a:schemeClr val="tx1"/>
          </a:solidFill>
          <a:latin typeface="Arial" charset="0"/>
        </a:defRPr>
      </a:lvl9pPr>
    </p:titleStyle>
    <p:bodyStyle>
      <a:lvl1pPr marL="212725" indent="-212725" algn="l" defTabSz="1019175" rtl="0" eaLnBrk="0" fontAlgn="base" hangingPunct="0">
        <a:spcBef>
          <a:spcPct val="60000"/>
        </a:spcBef>
        <a:spcAft>
          <a:spcPct val="0"/>
        </a:spcAft>
        <a:buChar char="•"/>
        <a:tabLst>
          <a:tab pos="6369050" algn="l"/>
        </a:tabLst>
        <a:defRPr sz="2000">
          <a:solidFill>
            <a:schemeClr val="tx1"/>
          </a:solidFill>
          <a:latin typeface="+mn-lt"/>
          <a:ea typeface="+mn-ea"/>
          <a:cs typeface="+mn-cs"/>
        </a:defRPr>
      </a:lvl1pPr>
      <a:lvl2pPr marL="427038" indent="-212725" algn="l" defTabSz="1019175" rtl="0" eaLnBrk="0" fontAlgn="base" hangingPunct="0">
        <a:spcBef>
          <a:spcPct val="40000"/>
        </a:spcBef>
        <a:spcAft>
          <a:spcPct val="0"/>
        </a:spcAft>
        <a:buChar char="–"/>
        <a:tabLst>
          <a:tab pos="6369050" algn="l"/>
        </a:tabLst>
        <a:defRPr>
          <a:solidFill>
            <a:schemeClr val="tx1"/>
          </a:solidFill>
          <a:latin typeface="+mn-lt"/>
        </a:defRPr>
      </a:lvl2pPr>
      <a:lvl3pPr marL="639763" indent="-211138" algn="l" defTabSz="1019175" rtl="0" eaLnBrk="0" fontAlgn="base" hangingPunct="0">
        <a:spcBef>
          <a:spcPct val="20000"/>
        </a:spcBef>
        <a:spcAft>
          <a:spcPct val="0"/>
        </a:spcAft>
        <a:buChar char="–"/>
        <a:tabLst>
          <a:tab pos="6369050" algn="l"/>
        </a:tabLst>
        <a:defRPr sz="1600">
          <a:solidFill>
            <a:schemeClr val="tx1"/>
          </a:solidFill>
          <a:latin typeface="+mn-lt"/>
        </a:defRPr>
      </a:lvl3pPr>
      <a:lvl4pPr marL="860425" indent="-217488" algn="l" defTabSz="1019175" rtl="0" eaLnBrk="0" fontAlgn="base" hangingPunct="0">
        <a:spcBef>
          <a:spcPct val="10000"/>
        </a:spcBef>
        <a:spcAft>
          <a:spcPct val="0"/>
        </a:spcAft>
        <a:buChar char="–"/>
        <a:tabLst>
          <a:tab pos="6369050" algn="l"/>
        </a:tabLst>
        <a:defRPr sz="1300">
          <a:solidFill>
            <a:schemeClr val="tx1"/>
          </a:solidFill>
          <a:latin typeface="+mn-lt"/>
        </a:defRPr>
      </a:lvl4pPr>
      <a:lvl5pPr marL="1069975" indent="-207963" algn="l" defTabSz="1019175" rtl="0" eaLnBrk="0" fontAlgn="base" hangingPunct="0">
        <a:spcBef>
          <a:spcPct val="0"/>
        </a:spcBef>
        <a:spcAft>
          <a:spcPct val="0"/>
        </a:spcAft>
        <a:buChar char="–"/>
        <a:tabLst>
          <a:tab pos="6369050" algn="l"/>
        </a:tabLst>
        <a:defRPr sz="1300">
          <a:solidFill>
            <a:schemeClr val="tx1"/>
          </a:solidFill>
          <a:latin typeface="+mn-lt"/>
        </a:defRPr>
      </a:lvl5pPr>
      <a:lvl6pPr marL="1527175" indent="-207963" algn="l" defTabSz="1019175" rtl="0" fontAlgn="base">
        <a:spcBef>
          <a:spcPct val="0"/>
        </a:spcBef>
        <a:spcAft>
          <a:spcPct val="0"/>
        </a:spcAft>
        <a:buChar char="–"/>
        <a:tabLst>
          <a:tab pos="6369050" algn="l"/>
        </a:tabLst>
        <a:defRPr sz="1300">
          <a:solidFill>
            <a:schemeClr val="tx1"/>
          </a:solidFill>
          <a:latin typeface="+mn-lt"/>
        </a:defRPr>
      </a:lvl6pPr>
      <a:lvl7pPr marL="1984375" indent="-207963" algn="l" defTabSz="1019175" rtl="0" fontAlgn="base">
        <a:spcBef>
          <a:spcPct val="0"/>
        </a:spcBef>
        <a:spcAft>
          <a:spcPct val="0"/>
        </a:spcAft>
        <a:buChar char="–"/>
        <a:tabLst>
          <a:tab pos="6369050" algn="l"/>
        </a:tabLst>
        <a:defRPr sz="1300">
          <a:solidFill>
            <a:schemeClr val="tx1"/>
          </a:solidFill>
          <a:latin typeface="+mn-lt"/>
        </a:defRPr>
      </a:lvl7pPr>
      <a:lvl8pPr marL="2441575" indent="-207963" algn="l" defTabSz="1019175" rtl="0" fontAlgn="base">
        <a:spcBef>
          <a:spcPct val="0"/>
        </a:spcBef>
        <a:spcAft>
          <a:spcPct val="0"/>
        </a:spcAft>
        <a:buChar char="–"/>
        <a:tabLst>
          <a:tab pos="6369050" algn="l"/>
        </a:tabLst>
        <a:defRPr sz="1300">
          <a:solidFill>
            <a:schemeClr val="tx1"/>
          </a:solidFill>
          <a:latin typeface="+mn-lt"/>
        </a:defRPr>
      </a:lvl8pPr>
      <a:lvl9pPr marL="2898775" indent="-207963" algn="l" defTabSz="1019175" rtl="0" fontAlgn="base">
        <a:spcBef>
          <a:spcPct val="0"/>
        </a:spcBef>
        <a:spcAft>
          <a:spcPct val="0"/>
        </a:spcAft>
        <a:buChar char="–"/>
        <a:tabLst>
          <a:tab pos="6369050" algn="l"/>
        </a:tabLst>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3000" y="311320"/>
            <a:ext cx="9053989" cy="637148"/>
          </a:xfrm>
          <a:prstGeom prst="rect">
            <a:avLst/>
          </a:prstGeom>
        </p:spPr>
        <p:txBody>
          <a:bodyPr vert="horz" lIns="114128" tIns="57065" rIns="114128" bIns="5706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000" y="1111719"/>
            <a:ext cx="9053989" cy="6121931"/>
          </a:xfrm>
          <a:prstGeom prst="rect">
            <a:avLst/>
          </a:prstGeom>
        </p:spPr>
        <p:txBody>
          <a:bodyPr vert="horz" lIns="114128" tIns="57065" rIns="114128" bIns="5706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99" y="7354553"/>
            <a:ext cx="2347331" cy="413894"/>
          </a:xfrm>
          <a:prstGeom prst="rect">
            <a:avLst/>
          </a:prstGeom>
        </p:spPr>
        <p:txBody>
          <a:bodyPr vert="horz" lIns="114128" tIns="57065" rIns="114128" bIns="57065" rtlCol="0" anchor="ctr"/>
          <a:lstStyle>
            <a:lvl1pPr algn="l">
              <a:defRPr sz="1500">
                <a:solidFill>
                  <a:schemeClr val="tx1">
                    <a:tint val="75000"/>
                  </a:schemeClr>
                </a:solidFill>
              </a:defRPr>
            </a:lvl1pPr>
          </a:lstStyle>
          <a:p>
            <a:pPr defTabSz="1141285"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141285"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437163" y="7354553"/>
            <a:ext cx="3185663" cy="413894"/>
          </a:xfrm>
          <a:prstGeom prst="rect">
            <a:avLst/>
          </a:prstGeom>
        </p:spPr>
        <p:txBody>
          <a:bodyPr vert="horz" lIns="114128" tIns="57065" rIns="114128" bIns="57065" rtlCol="0" anchor="ctr"/>
          <a:lstStyle>
            <a:lvl1pPr algn="ctr">
              <a:defRPr sz="1500">
                <a:solidFill>
                  <a:schemeClr val="tx1">
                    <a:tint val="75000"/>
                  </a:schemeClr>
                </a:solidFill>
              </a:defRPr>
            </a:lvl1pPr>
          </a:lstStyle>
          <a:p>
            <a:pPr defTabSz="1141285"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7209658" y="7354553"/>
            <a:ext cx="2347331" cy="413894"/>
          </a:xfrm>
          <a:prstGeom prst="rect">
            <a:avLst/>
          </a:prstGeom>
        </p:spPr>
        <p:txBody>
          <a:bodyPr vert="horz" lIns="114128" tIns="57065" rIns="114128" bIns="57065" rtlCol="0" anchor="ctr"/>
          <a:lstStyle>
            <a:lvl1pPr algn="r">
              <a:defRPr sz="1500">
                <a:solidFill>
                  <a:schemeClr val="tx1">
                    <a:tint val="75000"/>
                  </a:schemeClr>
                </a:solidFill>
              </a:defRPr>
            </a:lvl1pPr>
          </a:lstStyle>
          <a:p>
            <a:pPr defTabSz="1141285" fontAlgn="auto">
              <a:spcBef>
                <a:spcPts val="0"/>
              </a:spcBef>
              <a:spcAft>
                <a:spcPts val="0"/>
              </a:spcAft>
            </a:pPr>
            <a:fld id="{E6F7F160-E61C-4897-94C3-BDF1D09C6643}" type="slidenum">
              <a:rPr lang="zh-CN" altLang="en-US" smtClean="0">
                <a:solidFill>
                  <a:prstClr val="black">
                    <a:tint val="75000"/>
                  </a:prstClr>
                </a:solidFill>
                <a:latin typeface="Verdana"/>
              </a:rPr>
              <a:pPr defTabSz="1141285"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74871" y="1030093"/>
            <a:ext cx="914995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l" defTabSz="1141285"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285" rtl="0" eaLnBrk="1" latinLnBrk="0" hangingPunct="1">
        <a:spcBef>
          <a:spcPct val="20000"/>
        </a:spcBef>
        <a:buFont typeface="Arial" pitchFamily="34" charset="0"/>
        <a:buNone/>
        <a:defRPr sz="2200" kern="1200">
          <a:solidFill>
            <a:schemeClr val="tx1"/>
          </a:solidFill>
          <a:latin typeface="+mn-lt"/>
          <a:ea typeface="+mn-ea"/>
          <a:cs typeface="+mn-cs"/>
        </a:defRPr>
      </a:lvl1pPr>
      <a:lvl2pPr marL="570643" indent="0" algn="l" defTabSz="1141285" rtl="0" eaLnBrk="1" latinLnBrk="0" hangingPunct="1">
        <a:spcBef>
          <a:spcPct val="20000"/>
        </a:spcBef>
        <a:buFont typeface="Arial" pitchFamily="34" charset="0"/>
        <a:buNone/>
        <a:defRPr sz="2000" kern="1200">
          <a:solidFill>
            <a:schemeClr val="tx1"/>
          </a:solidFill>
          <a:latin typeface="+mn-lt"/>
          <a:ea typeface="+mn-ea"/>
          <a:cs typeface="+mn-cs"/>
        </a:defRPr>
      </a:lvl2pPr>
      <a:lvl3pPr marL="1141285" indent="0" algn="l" defTabSz="1141285" rtl="0" eaLnBrk="1" latinLnBrk="0" hangingPunct="1">
        <a:spcBef>
          <a:spcPct val="20000"/>
        </a:spcBef>
        <a:buFont typeface="Arial" pitchFamily="34" charset="0"/>
        <a:buNone/>
        <a:defRPr sz="1700" kern="1200">
          <a:solidFill>
            <a:schemeClr val="tx1"/>
          </a:solidFill>
          <a:latin typeface="+mn-lt"/>
          <a:ea typeface="+mn-ea"/>
          <a:cs typeface="+mn-cs"/>
        </a:defRPr>
      </a:lvl3pPr>
      <a:lvl4pPr marL="1711928"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4pPr>
      <a:lvl5pPr marL="2282570" indent="0" algn="l" defTabSz="1141285" rtl="0" eaLnBrk="1" latinLnBrk="0" hangingPunct="1">
        <a:spcBef>
          <a:spcPct val="20000"/>
        </a:spcBef>
        <a:buFont typeface="Arial" pitchFamily="34" charset="0"/>
        <a:buNone/>
        <a:defRPr sz="1500" kern="1200">
          <a:solidFill>
            <a:schemeClr val="tx1"/>
          </a:solidFill>
          <a:latin typeface="+mn-lt"/>
          <a:ea typeface="+mn-ea"/>
          <a:cs typeface="+mn-cs"/>
        </a:defRPr>
      </a:lvl5pPr>
      <a:lvl6pPr marL="3138535"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9177"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820"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0463" indent="-285322" algn="l" defTabSz="114128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285" rtl="0" eaLnBrk="1" latinLnBrk="0" hangingPunct="1">
        <a:defRPr sz="2200" kern="1200">
          <a:solidFill>
            <a:schemeClr val="tx1"/>
          </a:solidFill>
          <a:latin typeface="+mn-lt"/>
          <a:ea typeface="+mn-ea"/>
          <a:cs typeface="+mn-cs"/>
        </a:defRPr>
      </a:lvl1pPr>
      <a:lvl2pPr marL="570643" algn="l" defTabSz="1141285" rtl="0" eaLnBrk="1" latinLnBrk="0" hangingPunct="1">
        <a:defRPr sz="2200" kern="1200">
          <a:solidFill>
            <a:schemeClr val="tx1"/>
          </a:solidFill>
          <a:latin typeface="+mn-lt"/>
          <a:ea typeface="+mn-ea"/>
          <a:cs typeface="+mn-cs"/>
        </a:defRPr>
      </a:lvl2pPr>
      <a:lvl3pPr marL="1141285" algn="l" defTabSz="1141285" rtl="0" eaLnBrk="1" latinLnBrk="0" hangingPunct="1">
        <a:defRPr sz="2200" kern="1200">
          <a:solidFill>
            <a:schemeClr val="tx1"/>
          </a:solidFill>
          <a:latin typeface="+mn-lt"/>
          <a:ea typeface="+mn-ea"/>
          <a:cs typeface="+mn-cs"/>
        </a:defRPr>
      </a:lvl3pPr>
      <a:lvl4pPr marL="1711928" algn="l" defTabSz="1141285" rtl="0" eaLnBrk="1" latinLnBrk="0" hangingPunct="1">
        <a:defRPr sz="2200" kern="1200">
          <a:solidFill>
            <a:schemeClr val="tx1"/>
          </a:solidFill>
          <a:latin typeface="+mn-lt"/>
          <a:ea typeface="+mn-ea"/>
          <a:cs typeface="+mn-cs"/>
        </a:defRPr>
      </a:lvl4pPr>
      <a:lvl5pPr marL="2282570" algn="l" defTabSz="1141285" rtl="0" eaLnBrk="1" latinLnBrk="0" hangingPunct="1">
        <a:defRPr sz="2200" kern="1200">
          <a:solidFill>
            <a:schemeClr val="tx1"/>
          </a:solidFill>
          <a:latin typeface="+mn-lt"/>
          <a:ea typeface="+mn-ea"/>
          <a:cs typeface="+mn-cs"/>
        </a:defRPr>
      </a:lvl5pPr>
      <a:lvl6pPr marL="2853213" algn="l" defTabSz="1141285" rtl="0" eaLnBrk="1" latinLnBrk="0" hangingPunct="1">
        <a:defRPr sz="2200" kern="1200">
          <a:solidFill>
            <a:schemeClr val="tx1"/>
          </a:solidFill>
          <a:latin typeface="+mn-lt"/>
          <a:ea typeface="+mn-ea"/>
          <a:cs typeface="+mn-cs"/>
        </a:defRPr>
      </a:lvl6pPr>
      <a:lvl7pPr marL="3423856" algn="l" defTabSz="1141285" rtl="0" eaLnBrk="1" latinLnBrk="0" hangingPunct="1">
        <a:defRPr sz="2200" kern="1200">
          <a:solidFill>
            <a:schemeClr val="tx1"/>
          </a:solidFill>
          <a:latin typeface="+mn-lt"/>
          <a:ea typeface="+mn-ea"/>
          <a:cs typeface="+mn-cs"/>
        </a:defRPr>
      </a:lvl7pPr>
      <a:lvl8pPr marL="3994498" algn="l" defTabSz="1141285" rtl="0" eaLnBrk="1" latinLnBrk="0" hangingPunct="1">
        <a:defRPr sz="2200" kern="1200">
          <a:solidFill>
            <a:schemeClr val="tx1"/>
          </a:solidFill>
          <a:latin typeface="+mn-lt"/>
          <a:ea typeface="+mn-ea"/>
          <a:cs typeface="+mn-cs"/>
        </a:defRPr>
      </a:lvl8pPr>
      <a:lvl9pPr marL="4565141" algn="l" defTabSz="114128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idx="4294967295"/>
          </p:nvPr>
        </p:nvSpPr>
        <p:spPr>
          <a:xfrm>
            <a:off x="204788" y="2662238"/>
            <a:ext cx="4537075" cy="2433637"/>
          </a:xfrm>
        </p:spPr>
        <p:txBody>
          <a:bodyPr/>
          <a:lstStyle/>
          <a:p>
            <a:r>
              <a:rPr lang="en-GB" altLang="zh-CN" sz="2800" dirty="0" smtClean="0"/>
              <a:t>Insurance Briefing Series:</a:t>
            </a:r>
            <a:r>
              <a:rPr lang="en-GB" altLang="zh-CN" dirty="0" smtClean="0"/>
              <a:t> </a:t>
            </a:r>
            <a:br>
              <a:rPr lang="en-GB" altLang="zh-CN" dirty="0" smtClean="0"/>
            </a:br>
            <a:r>
              <a:rPr lang="en-GB" altLang="zh-CN" dirty="0" smtClean="0">
                <a:solidFill>
                  <a:schemeClr val="accent2"/>
                </a:solidFill>
              </a:rPr>
              <a:t>Hot Topics for Audit Committees</a:t>
            </a:r>
            <a:endParaRPr lang="en-US" altLang="zh-CN" dirty="0" smtClean="0">
              <a:solidFill>
                <a:schemeClr val="accent2"/>
              </a:solidFill>
              <a:ea typeface="宋体" charset="-122"/>
            </a:endParaRPr>
          </a:p>
        </p:txBody>
      </p:sp>
      <p:sp>
        <p:nvSpPr>
          <p:cNvPr id="6147" name="Rectangle 3"/>
          <p:cNvSpPr>
            <a:spLocks noGrp="1"/>
          </p:cNvSpPr>
          <p:nvPr>
            <p:ph type="subTitle" idx="4294967295"/>
          </p:nvPr>
        </p:nvSpPr>
        <p:spPr>
          <a:xfrm>
            <a:off x="638175" y="6478588"/>
            <a:ext cx="7399338" cy="762000"/>
          </a:xfrm>
        </p:spPr>
        <p:txBody>
          <a:bodyPr/>
          <a:lstStyle/>
          <a:p>
            <a:pPr marL="0" indent="0">
              <a:lnSpc>
                <a:spcPts val="2225"/>
              </a:lnSpc>
            </a:pPr>
            <a:r>
              <a:rPr altLang="zh-CN" sz="2000" b="1" smtClean="0">
                <a:ea typeface="宋体" charset="-122"/>
              </a:rPr>
              <a:t>Glenn Gillard, Audit Partner</a:t>
            </a:r>
          </a:p>
          <a:p>
            <a:pPr marL="0" indent="0">
              <a:lnSpc>
                <a:spcPts val="2225"/>
              </a:lnSpc>
            </a:pPr>
            <a:r>
              <a:rPr lang="en-IE" altLang="zh-CN" sz="2000" b="1" smtClean="0"/>
              <a:t>David Kinsella, Audit Manager</a:t>
            </a:r>
            <a:endParaRPr altLang="zh-CN" sz="2000" smtClean="0">
              <a:ea typeface="宋体" charset="-122"/>
            </a:endParaRPr>
          </a:p>
        </p:txBody>
      </p:sp>
      <p:pic>
        <p:nvPicPr>
          <p:cNvPr id="6148" name="Picture 4" descr="discuss"/>
          <p:cNvPicPr>
            <a:picLocks noChangeAspect="1" noChangeArrowheads="1"/>
          </p:cNvPicPr>
          <p:nvPr/>
        </p:nvPicPr>
        <p:blipFill>
          <a:blip r:embed="rId2">
            <a:extLst>
              <a:ext uri="{28A0092B-C50C-407E-A947-70E740481C1C}">
                <a14:useLocalDpi xmlns:a14="http://schemas.microsoft.com/office/drawing/2010/main" val="0"/>
              </a:ext>
            </a:extLst>
          </a:blip>
          <a:srcRect t="17679" r="8290" b="2762"/>
          <a:stretch>
            <a:fillRect/>
          </a:stretch>
        </p:blipFill>
        <p:spPr bwMode="auto">
          <a:xfrm>
            <a:off x="4862513" y="1641475"/>
            <a:ext cx="51974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390525" y="360363"/>
            <a:ext cx="9124950" cy="630237"/>
          </a:xfrm>
        </p:spPr>
        <p:txBody>
          <a:bodyPr/>
          <a:lstStyle/>
          <a:p>
            <a:r>
              <a:rPr lang="en-GB" altLang="zh-CN" sz="2800" smtClean="0">
                <a:solidFill>
                  <a:srgbClr val="9CD100"/>
                </a:solidFill>
              </a:rPr>
              <a:t>Background</a:t>
            </a:r>
            <a:br>
              <a:rPr lang="en-GB" altLang="zh-CN" sz="2800" smtClean="0">
                <a:solidFill>
                  <a:srgbClr val="9CD100"/>
                </a:solidFill>
              </a:rPr>
            </a:br>
            <a:endParaRPr lang="en-US" altLang="zh-CN" smtClean="0">
              <a:ea typeface="宋体" charset="-122"/>
            </a:endParaRPr>
          </a:p>
        </p:txBody>
      </p:sp>
      <p:sp>
        <p:nvSpPr>
          <p:cNvPr id="3" name="Content Placeholder 2"/>
          <p:cNvSpPr>
            <a:spLocks noGrp="1"/>
          </p:cNvSpPr>
          <p:nvPr>
            <p:ph sz="half" idx="4294967295"/>
          </p:nvPr>
        </p:nvSpPr>
        <p:spPr>
          <a:xfrm>
            <a:off x="390525" y="1169988"/>
            <a:ext cx="9069388" cy="5219700"/>
          </a:xfrm>
        </p:spPr>
        <p:txBody>
          <a:bodyPr>
            <a:noAutofit/>
          </a:bodyPr>
          <a:lstStyle/>
          <a:p>
            <a:pPr marL="342900" indent="-342900" defTabSz="914400" eaLnBrk="1" hangingPunct="1">
              <a:lnSpc>
                <a:spcPct val="102000"/>
              </a:lnSpc>
              <a:spcAft>
                <a:spcPct val="37000"/>
              </a:spcAft>
            </a:pPr>
            <a:r>
              <a:rPr lang="en-GB" altLang="zh-CN" sz="1100" smtClean="0">
                <a:solidFill>
                  <a:schemeClr val="tx1"/>
                </a:solidFill>
              </a:rPr>
              <a:t>	</a:t>
            </a:r>
            <a:r>
              <a:rPr lang="en-GB" altLang="zh-CN" smtClean="0">
                <a:solidFill>
                  <a:srgbClr val="002776"/>
                </a:solidFill>
              </a:rPr>
              <a:t>Audit Committees are as effective as the people who sit on them.  Today’s audit committee member needs to be knowledgeable, dedicated and independent in order to carry out the remit of this now vital committee.</a:t>
            </a:r>
          </a:p>
          <a:p>
            <a:pPr marL="342900" indent="-342900" defTabSz="914400" eaLnBrk="1" hangingPunct="1">
              <a:lnSpc>
                <a:spcPct val="102000"/>
              </a:lnSpc>
              <a:spcAft>
                <a:spcPct val="37000"/>
              </a:spcAft>
            </a:pPr>
            <a:endParaRPr lang="en-GB" altLang="zh-CN" smtClean="0">
              <a:solidFill>
                <a:srgbClr val="002776"/>
              </a:solidFill>
            </a:endParaRPr>
          </a:p>
          <a:p>
            <a:pPr marL="342900" indent="-342900" defTabSz="914400" eaLnBrk="1" hangingPunct="1">
              <a:lnSpc>
                <a:spcPct val="102000"/>
              </a:lnSpc>
              <a:spcAft>
                <a:spcPct val="37000"/>
              </a:spcAft>
            </a:pPr>
            <a:endParaRPr lang="en-GB" altLang="zh-CN" smtClean="0">
              <a:solidFill>
                <a:srgbClr val="002776"/>
              </a:solidFill>
            </a:endParaRPr>
          </a:p>
          <a:p>
            <a:pPr marL="342900" indent="-342900" algn="just" defTabSz="914400" eaLnBrk="1" hangingPunct="1">
              <a:lnSpc>
                <a:spcPct val="102000"/>
              </a:lnSpc>
              <a:spcAft>
                <a:spcPct val="37000"/>
              </a:spcAft>
            </a:pPr>
            <a:r>
              <a:rPr lang="en-GB" altLang="zh-CN" smtClean="0">
                <a:solidFill>
                  <a:srgbClr val="002776"/>
                </a:solidFill>
              </a:rPr>
              <a:t>	Effective Audit Committees are cornerstones of the public’s confidence in corporate governance and financial reporting. To remain effective they need to keep pace with the change drivers relating to their role and also to focus on issues relevant to the current environment</a:t>
            </a:r>
          </a:p>
          <a:p>
            <a:pPr marL="342900" indent="-342900" defTabSz="914400" eaLnBrk="1" hangingPunct="1">
              <a:lnSpc>
                <a:spcPct val="102000"/>
              </a:lnSpc>
              <a:spcAft>
                <a:spcPct val="37000"/>
              </a:spcAft>
            </a:pPr>
            <a:endParaRPr lang="en-GB" altLang="zh-CN" sz="2600" b="1" i="1" smtClean="0">
              <a:solidFill>
                <a:schemeClr val="tx1"/>
              </a:solidFill>
            </a:endParaRPr>
          </a:p>
          <a:p>
            <a:pPr marL="342900" indent="-342900" defTabSz="914400" eaLnBrk="1" hangingPunct="1">
              <a:lnSpc>
                <a:spcPct val="102000"/>
              </a:lnSpc>
              <a:spcAft>
                <a:spcPct val="37000"/>
              </a:spcAft>
            </a:pPr>
            <a:endParaRPr lang="en-GB" altLang="zh-CN" sz="2600" b="1" i="1" smtClean="0">
              <a:solidFill>
                <a:schemeClr val="tx1"/>
              </a:solidFill>
            </a:endParaRPr>
          </a:p>
          <a:p>
            <a:pPr marL="342900" indent="-342900" defTabSz="914400" eaLnBrk="1" hangingPunct="1"/>
            <a:endParaRPr altLang="zh-CN" sz="1100" smtClean="0">
              <a:solidFill>
                <a:schemeClr val="tx1"/>
              </a:solidFill>
              <a:ea typeface="宋体" charset="-122"/>
            </a:endParaRPr>
          </a:p>
        </p:txBody>
      </p:sp>
      <p:sp>
        <p:nvSpPr>
          <p:cNvPr id="15364" name="Slide Number Placeholder 4"/>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5854A7D1-878C-4C4D-B802-E73715B65888}" type="slidenum">
              <a:rPr lang="en-US" altLang="zh-CN" sz="1000" b="1">
                <a:solidFill>
                  <a:schemeClr val="tx2"/>
                </a:solidFill>
                <a:ea typeface="宋体" charset="-122"/>
              </a:rPr>
              <a:pPr eaLnBrk="1" hangingPunct="1">
                <a:lnSpc>
                  <a:spcPts val="1200"/>
                </a:lnSpc>
              </a:pPr>
              <a:t>10</a:t>
            </a:fld>
            <a:endParaRPr lang="en-US" altLang="zh-CN" sz="1000" b="1">
              <a:solidFill>
                <a:schemeClr val="tx2"/>
              </a:solidFill>
              <a:ea typeface="宋体" charset="-122"/>
            </a:endParaRPr>
          </a:p>
        </p:txBody>
      </p:sp>
      <p:sp>
        <p:nvSpPr>
          <p:cNvPr id="15365" name="Footer Placeholder 5"/>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5366" name="Rectangle 5"/>
          <p:cNvSpPr>
            <a:spLocks noChangeArrowheads="1"/>
          </p:cNvSpPr>
          <p:nvPr/>
        </p:nvSpPr>
        <p:spPr bwMode="auto">
          <a:xfrm>
            <a:off x="671513" y="6245225"/>
            <a:ext cx="84566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GB" altLang="zh-CN" sz="1600" i="1">
                <a:solidFill>
                  <a:srgbClr val="0C175E"/>
                </a:solidFill>
              </a:rPr>
              <a:t>Extracted from: Audit Committees - A Framework for Assessment The Audit Faculty of The Institute of Chartered Accountants in England and Wales</a:t>
            </a:r>
          </a:p>
          <a:p>
            <a:endParaRPr lang="en-GB" altLang="zh-CN" sz="1600" i="1">
              <a:solidFill>
                <a:srgbClr val="0C175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D0EBE3AF-0B02-4241-AF28-3DBA9303D293}" type="slidenum">
              <a:rPr lang="en-US" altLang="zh-CN" sz="1000" b="1">
                <a:solidFill>
                  <a:schemeClr val="tx2"/>
                </a:solidFill>
                <a:ea typeface="宋体" charset="-122"/>
              </a:rPr>
              <a:pPr eaLnBrk="1" hangingPunct="1">
                <a:lnSpc>
                  <a:spcPts val="1200"/>
                </a:lnSpc>
              </a:pPr>
              <a:t>11</a:t>
            </a:fld>
            <a:endParaRPr lang="en-US" altLang="zh-CN" sz="1000" b="1">
              <a:solidFill>
                <a:schemeClr val="tx2"/>
              </a:solidFill>
              <a:ea typeface="宋体" charset="-122"/>
            </a:endParaRPr>
          </a:p>
        </p:txBody>
      </p:sp>
      <p:sp>
        <p:nvSpPr>
          <p:cNvPr id="16387"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6388"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Why do you need an Audit Committee</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6149" name="Rectangle 5"/>
          <p:cNvSpPr>
            <a:spLocks noGrp="1"/>
          </p:cNvSpPr>
          <p:nvPr>
            <p:ph type="body" idx="4294967295"/>
          </p:nvPr>
        </p:nvSpPr>
        <p:spPr>
          <a:xfrm>
            <a:off x="465138" y="1301750"/>
            <a:ext cx="9266237" cy="5916613"/>
          </a:xfrm>
        </p:spPr>
        <p:txBody>
          <a:bodyPr/>
          <a:lstStyle/>
          <a:p>
            <a:pPr lvl="1" eaLnBrk="1" hangingPunct="1"/>
            <a:r>
              <a:rPr altLang="zh-CN" smtClean="0">
                <a:ea typeface="宋体" charset="-122"/>
              </a:rPr>
              <a:t>Corporate Goverance is highly topical in the current environment for all stakeholders</a:t>
            </a:r>
          </a:p>
          <a:p>
            <a:pPr lvl="2" eaLnBrk="1" hangingPunct="1"/>
            <a:r>
              <a:rPr lang="en-IE" altLang="zh-CN" smtClean="0"/>
              <a:t>Regulator</a:t>
            </a:r>
          </a:p>
          <a:p>
            <a:pPr lvl="2" eaLnBrk="1" hangingPunct="1"/>
            <a:r>
              <a:rPr lang="en-IE" altLang="zh-CN" smtClean="0"/>
              <a:t>Investors</a:t>
            </a:r>
          </a:p>
          <a:p>
            <a:pPr lvl="2" eaLnBrk="1" hangingPunct="1"/>
            <a:r>
              <a:rPr lang="en-IE" altLang="zh-CN" smtClean="0"/>
              <a:t>Customers</a:t>
            </a:r>
          </a:p>
          <a:p>
            <a:pPr lvl="2" eaLnBrk="1" hangingPunct="1"/>
            <a:r>
              <a:rPr lang="en-IE" altLang="zh-CN" smtClean="0"/>
              <a:t>Lenders</a:t>
            </a:r>
          </a:p>
          <a:p>
            <a:pPr lvl="2" eaLnBrk="1" hangingPunct="1"/>
            <a:r>
              <a:rPr lang="en-IE" altLang="zh-CN" smtClean="0"/>
              <a:t>Employees</a:t>
            </a:r>
          </a:p>
          <a:p>
            <a:pPr lvl="1" eaLnBrk="1" hangingPunct="1"/>
            <a:endParaRPr altLang="zh-CN" smtClean="0">
              <a:ea typeface="宋体" charset="-122"/>
            </a:endParaRPr>
          </a:p>
          <a:p>
            <a:pPr lvl="1" eaLnBrk="1" hangingPunct="1"/>
            <a:r>
              <a:rPr lang="en-IE" altLang="zh-CN" smtClean="0"/>
              <a:t>Legislative &amp; Regulatory Requirements</a:t>
            </a:r>
          </a:p>
          <a:p>
            <a:pPr lvl="2" eaLnBrk="1" hangingPunct="1"/>
            <a:r>
              <a:rPr lang="en-IE" altLang="zh-CN" sz="2000" smtClean="0"/>
              <a:t>Companies Act 2003</a:t>
            </a:r>
          </a:p>
          <a:p>
            <a:pPr lvl="2" eaLnBrk="1" hangingPunct="1"/>
            <a:r>
              <a:rPr lang="en-IE" altLang="zh-CN" sz="2000" smtClean="0"/>
              <a:t>Corporate Governance for Reinsurance Undertakings 2007</a:t>
            </a:r>
          </a:p>
          <a:p>
            <a:pPr lvl="1" eaLnBrk="1" hangingPunct="1"/>
            <a:endParaRPr lang="en-IE" altLang="zh-CN" sz="2000" smtClean="0"/>
          </a:p>
          <a:p>
            <a:pPr lvl="1" eaLnBrk="1" hangingPunct="1"/>
            <a:endParaRPr lang="en-IE" altLang="zh-CN" sz="2000" smtClean="0"/>
          </a:p>
          <a:p>
            <a:pPr lvl="2" eaLnBrk="1" hangingPunct="1">
              <a:buFont typeface="Arial" charset="0"/>
              <a:buNone/>
            </a:pPr>
            <a:endParaRPr altLang="zh-CN" sz="200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fade">
                                      <p:cBhvr>
                                        <p:cTn id="7" dur="2000"/>
                                        <p:tgtEl>
                                          <p:spTgt spid="61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9">
                                            <p:txEl>
                                              <p:pRg st="1" end="1"/>
                                            </p:txEl>
                                          </p:spTgt>
                                        </p:tgtEl>
                                        <p:attrNameLst>
                                          <p:attrName>style.visibility</p:attrName>
                                        </p:attrNameLst>
                                      </p:cBhvr>
                                      <p:to>
                                        <p:strVal val="visible"/>
                                      </p:to>
                                    </p:set>
                                    <p:animEffect transition="in" filter="fade">
                                      <p:cBhvr>
                                        <p:cTn id="10" dur="2000"/>
                                        <p:tgtEl>
                                          <p:spTgt spid="614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9">
                                            <p:txEl>
                                              <p:pRg st="2" end="2"/>
                                            </p:txEl>
                                          </p:spTgt>
                                        </p:tgtEl>
                                        <p:attrNameLst>
                                          <p:attrName>style.visibility</p:attrName>
                                        </p:attrNameLst>
                                      </p:cBhvr>
                                      <p:to>
                                        <p:strVal val="visible"/>
                                      </p:to>
                                    </p:set>
                                    <p:animEffect transition="in" filter="fade">
                                      <p:cBhvr>
                                        <p:cTn id="13" dur="2000"/>
                                        <p:tgtEl>
                                          <p:spTgt spid="614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9">
                                            <p:txEl>
                                              <p:pRg st="3" end="3"/>
                                            </p:txEl>
                                          </p:spTgt>
                                        </p:tgtEl>
                                        <p:attrNameLst>
                                          <p:attrName>style.visibility</p:attrName>
                                        </p:attrNameLst>
                                      </p:cBhvr>
                                      <p:to>
                                        <p:strVal val="visible"/>
                                      </p:to>
                                    </p:set>
                                    <p:animEffect transition="in" filter="fade">
                                      <p:cBhvr>
                                        <p:cTn id="16" dur="2000"/>
                                        <p:tgtEl>
                                          <p:spTgt spid="614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animEffect transition="in" filter="fade">
                                      <p:cBhvr>
                                        <p:cTn id="19" dur="2000"/>
                                        <p:tgtEl>
                                          <p:spTgt spid="614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9">
                                            <p:txEl>
                                              <p:pRg st="5" end="5"/>
                                            </p:txEl>
                                          </p:spTgt>
                                        </p:tgtEl>
                                        <p:attrNameLst>
                                          <p:attrName>style.visibility</p:attrName>
                                        </p:attrNameLst>
                                      </p:cBhvr>
                                      <p:to>
                                        <p:strVal val="visible"/>
                                      </p:to>
                                    </p:set>
                                    <p:animEffect transition="in" filter="fade">
                                      <p:cBhvr>
                                        <p:cTn id="22" dur="2000"/>
                                        <p:tgtEl>
                                          <p:spTgt spid="614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9">
                                            <p:txEl>
                                              <p:pRg st="7" end="7"/>
                                            </p:txEl>
                                          </p:spTgt>
                                        </p:tgtEl>
                                        <p:attrNameLst>
                                          <p:attrName>style.visibility</p:attrName>
                                        </p:attrNameLst>
                                      </p:cBhvr>
                                      <p:to>
                                        <p:strVal val="visible"/>
                                      </p:to>
                                    </p:set>
                                    <p:animEffect transition="in" filter="fade">
                                      <p:cBhvr>
                                        <p:cTn id="27" dur="2000"/>
                                        <p:tgtEl>
                                          <p:spTgt spid="6149">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9">
                                            <p:txEl>
                                              <p:pRg st="8" end="8"/>
                                            </p:txEl>
                                          </p:spTgt>
                                        </p:tgtEl>
                                        <p:attrNameLst>
                                          <p:attrName>style.visibility</p:attrName>
                                        </p:attrNameLst>
                                      </p:cBhvr>
                                      <p:to>
                                        <p:strVal val="visible"/>
                                      </p:to>
                                    </p:set>
                                    <p:animEffect transition="in" filter="fade">
                                      <p:cBhvr>
                                        <p:cTn id="30" dur="2000"/>
                                        <p:tgtEl>
                                          <p:spTgt spid="6149">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49">
                                            <p:txEl>
                                              <p:pRg st="9" end="9"/>
                                            </p:txEl>
                                          </p:spTgt>
                                        </p:tgtEl>
                                        <p:attrNameLst>
                                          <p:attrName>style.visibility</p:attrName>
                                        </p:attrNameLst>
                                      </p:cBhvr>
                                      <p:to>
                                        <p:strVal val="visible"/>
                                      </p:to>
                                    </p:set>
                                    <p:animEffect transition="in" filter="fade">
                                      <p:cBhvr>
                                        <p:cTn id="33" dur="2000"/>
                                        <p:tgtEl>
                                          <p:spTgt spid="61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56CE95A2-FEF8-403F-ABE2-9F0CE30BD4FB}" type="slidenum">
              <a:rPr lang="en-US" altLang="zh-CN" sz="1000" b="1">
                <a:solidFill>
                  <a:schemeClr val="tx2"/>
                </a:solidFill>
                <a:ea typeface="宋体" charset="-122"/>
              </a:rPr>
              <a:pPr eaLnBrk="1" hangingPunct="1">
                <a:lnSpc>
                  <a:spcPts val="1200"/>
                </a:lnSpc>
              </a:pPr>
              <a:t>12</a:t>
            </a:fld>
            <a:endParaRPr lang="en-US" altLang="zh-CN" sz="1000" b="1">
              <a:solidFill>
                <a:schemeClr val="tx2"/>
              </a:solidFill>
              <a:ea typeface="宋体" charset="-122"/>
            </a:endParaRPr>
          </a:p>
        </p:txBody>
      </p:sp>
      <p:sp>
        <p:nvSpPr>
          <p:cNvPr id="17411"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7412"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Role of the Audit Committee</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7173" name="Rectangle 5"/>
          <p:cNvSpPr>
            <a:spLocks noGrp="1"/>
          </p:cNvSpPr>
          <p:nvPr>
            <p:ph type="body" idx="4294967295"/>
          </p:nvPr>
        </p:nvSpPr>
        <p:spPr>
          <a:xfrm>
            <a:off x="465138" y="1077913"/>
            <a:ext cx="9266237" cy="6140450"/>
          </a:xfrm>
        </p:spPr>
        <p:txBody>
          <a:bodyPr/>
          <a:lstStyle/>
          <a:p>
            <a:pPr eaLnBrk="1" hangingPunct="1"/>
            <a:r>
              <a:rPr altLang="zh-CN" smtClean="0">
                <a:ea typeface="宋体" charset="-122"/>
              </a:rPr>
              <a:t>The Audit Committees responsibilities fall under 4 main headings.</a:t>
            </a:r>
          </a:p>
          <a:p>
            <a:pPr eaLnBrk="1" hangingPunct="1"/>
            <a:endParaRPr altLang="zh-CN" smtClean="0">
              <a:ea typeface="宋体" charset="-122"/>
            </a:endParaRPr>
          </a:p>
          <a:p>
            <a:pPr lvl="1" eaLnBrk="1" hangingPunct="1"/>
            <a:r>
              <a:rPr altLang="zh-CN" smtClean="0">
                <a:solidFill>
                  <a:srgbClr val="002776"/>
                </a:solidFill>
                <a:ea typeface="宋体" charset="-122"/>
              </a:rPr>
              <a:t>Financial &amp; Other Reporting</a:t>
            </a:r>
          </a:p>
          <a:p>
            <a:pPr lvl="2" eaLnBrk="1" hangingPunct="1"/>
            <a:r>
              <a:rPr lang="en-IE" altLang="zh-CN" sz="2000" smtClean="0">
                <a:solidFill>
                  <a:srgbClr val="002776"/>
                </a:solidFill>
              </a:rPr>
              <a:t>Preparation of Financial Statements</a:t>
            </a:r>
          </a:p>
          <a:p>
            <a:pPr lvl="2" eaLnBrk="1" hangingPunct="1"/>
            <a:endParaRPr altLang="zh-CN" sz="2000" smtClean="0">
              <a:solidFill>
                <a:srgbClr val="002776"/>
              </a:solidFill>
              <a:ea typeface="宋体" charset="-122"/>
            </a:endParaRPr>
          </a:p>
          <a:p>
            <a:pPr lvl="1" eaLnBrk="1" hangingPunct="1"/>
            <a:r>
              <a:rPr lang="en-IE" altLang="zh-CN" smtClean="0">
                <a:solidFill>
                  <a:srgbClr val="002776"/>
                </a:solidFill>
              </a:rPr>
              <a:t>External Audit</a:t>
            </a:r>
          </a:p>
          <a:p>
            <a:pPr lvl="2" eaLnBrk="1" hangingPunct="1"/>
            <a:r>
              <a:rPr lang="en-IE" altLang="zh-CN" sz="2000" smtClean="0">
                <a:solidFill>
                  <a:srgbClr val="002776"/>
                </a:solidFill>
              </a:rPr>
              <a:t>Appointment &amp; Assessment</a:t>
            </a:r>
          </a:p>
          <a:p>
            <a:pPr lvl="2" eaLnBrk="1" hangingPunct="1"/>
            <a:endParaRPr lang="en-IE" altLang="zh-CN" sz="2000" smtClean="0">
              <a:solidFill>
                <a:srgbClr val="002776"/>
              </a:solidFill>
            </a:endParaRPr>
          </a:p>
          <a:p>
            <a:pPr lvl="1" eaLnBrk="1" hangingPunct="1"/>
            <a:r>
              <a:rPr lang="en-IE" altLang="zh-CN" smtClean="0">
                <a:solidFill>
                  <a:srgbClr val="002776"/>
                </a:solidFill>
              </a:rPr>
              <a:t>Internal Audit</a:t>
            </a:r>
          </a:p>
          <a:p>
            <a:pPr lvl="1" eaLnBrk="1" hangingPunct="1">
              <a:buFont typeface="Arial" charset="0"/>
              <a:buNone/>
            </a:pPr>
            <a:r>
              <a:rPr lang="en-IE" altLang="zh-CN" sz="2000" smtClean="0">
                <a:solidFill>
                  <a:srgbClr val="002776"/>
                </a:solidFill>
              </a:rPr>
              <a:t> - Appointment, Planning &amp; Reporting</a:t>
            </a:r>
            <a:endParaRPr lang="en-IE" altLang="zh-CN" smtClean="0">
              <a:solidFill>
                <a:srgbClr val="002776"/>
              </a:solidFill>
            </a:endParaRPr>
          </a:p>
          <a:p>
            <a:pPr lvl="1" eaLnBrk="1" hangingPunct="1"/>
            <a:endParaRPr lang="en-IE" altLang="zh-CN" smtClean="0">
              <a:solidFill>
                <a:srgbClr val="002776"/>
              </a:solidFill>
            </a:endParaRPr>
          </a:p>
          <a:p>
            <a:pPr lvl="1" eaLnBrk="1" hangingPunct="1"/>
            <a:r>
              <a:rPr lang="en-IE" altLang="zh-CN" smtClean="0">
                <a:solidFill>
                  <a:srgbClr val="002776"/>
                </a:solidFill>
              </a:rPr>
              <a:t>Internal Control &amp; Risk Management</a:t>
            </a:r>
          </a:p>
          <a:p>
            <a:pPr lvl="2" eaLnBrk="1" hangingPunct="1"/>
            <a:r>
              <a:rPr lang="en-IE" altLang="zh-CN" sz="2000" smtClean="0">
                <a:solidFill>
                  <a:srgbClr val="002776"/>
                </a:solidFill>
              </a:rPr>
              <a:t>Identification, Management &amp; Reporting of risks</a:t>
            </a:r>
          </a:p>
          <a:p>
            <a:pPr lvl="2" eaLnBrk="1" hangingPunct="1"/>
            <a:endParaRPr lang="en-IE" altLang="zh-CN" sz="2000" smtClean="0">
              <a:solidFill>
                <a:srgbClr val="002776"/>
              </a:solidFill>
            </a:endParaRPr>
          </a:p>
          <a:p>
            <a:pPr lvl="1" eaLnBrk="1" hangingPunct="1"/>
            <a:endParaRPr lang="en-IE" altLang="zh-CN" smtClean="0">
              <a:solidFill>
                <a:srgbClr val="002776"/>
              </a:solidFill>
            </a:endParaRPr>
          </a:p>
          <a:p>
            <a:pPr lvl="2" eaLnBrk="1" hangingPunct="1"/>
            <a:endParaRPr lang="en-IE" altLang="zh-CN" sz="2000" smtClean="0">
              <a:solidFill>
                <a:srgbClr val="002776"/>
              </a:solidFill>
            </a:endParaRPr>
          </a:p>
          <a:p>
            <a:pPr lvl="2" eaLnBrk="1" hangingPunct="1">
              <a:buFont typeface="Arial" charset="0"/>
              <a:buNone/>
            </a:pPr>
            <a:endParaRPr lang="en-IE" altLang="zh-CN" sz="2000" smtClean="0">
              <a:solidFill>
                <a:srgbClr val="002776"/>
              </a:solidFill>
            </a:endParaRPr>
          </a:p>
          <a:p>
            <a:pPr lvl="2" eaLnBrk="1" hangingPunct="1">
              <a:buFont typeface="Arial" charset="0"/>
              <a:buNone/>
            </a:pPr>
            <a:endParaRPr altLang="zh-CN" sz="2000" smtClean="0">
              <a:solidFill>
                <a:srgbClr val="002776"/>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fade">
                                      <p:cBhvr>
                                        <p:cTn id="7" dur="2000"/>
                                        <p:tgtEl>
                                          <p:spTgt spid="7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3">
                                            <p:txEl>
                                              <p:pRg st="2" end="2"/>
                                            </p:txEl>
                                          </p:spTgt>
                                        </p:tgtEl>
                                        <p:attrNameLst>
                                          <p:attrName>style.visibility</p:attrName>
                                        </p:attrNameLst>
                                      </p:cBhvr>
                                      <p:to>
                                        <p:strVal val="visible"/>
                                      </p:to>
                                    </p:set>
                                    <p:animEffect transition="in" filter="fade">
                                      <p:cBhvr>
                                        <p:cTn id="12" dur="2000"/>
                                        <p:tgtEl>
                                          <p:spTgt spid="717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animEffect transition="in" filter="fade">
                                      <p:cBhvr>
                                        <p:cTn id="15" dur="2000"/>
                                        <p:tgtEl>
                                          <p:spTgt spid="717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173">
                                            <p:txEl>
                                              <p:pRg st="5" end="5"/>
                                            </p:txEl>
                                          </p:spTgt>
                                        </p:tgtEl>
                                        <p:attrNameLst>
                                          <p:attrName>style.visibility</p:attrName>
                                        </p:attrNameLst>
                                      </p:cBhvr>
                                      <p:to>
                                        <p:strVal val="visible"/>
                                      </p:to>
                                    </p:set>
                                    <p:animEffect transition="in" filter="fade">
                                      <p:cBhvr>
                                        <p:cTn id="20" dur="2000"/>
                                        <p:tgtEl>
                                          <p:spTgt spid="717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animEffect transition="in" filter="fade">
                                      <p:cBhvr>
                                        <p:cTn id="23" dur="2000"/>
                                        <p:tgtEl>
                                          <p:spTgt spid="717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173">
                                            <p:txEl>
                                              <p:pRg st="8" end="8"/>
                                            </p:txEl>
                                          </p:spTgt>
                                        </p:tgtEl>
                                        <p:attrNameLst>
                                          <p:attrName>style.visibility</p:attrName>
                                        </p:attrNameLst>
                                      </p:cBhvr>
                                      <p:to>
                                        <p:strVal val="visible"/>
                                      </p:to>
                                    </p:set>
                                    <p:animEffect transition="in" filter="fade">
                                      <p:cBhvr>
                                        <p:cTn id="28" dur="2000"/>
                                        <p:tgtEl>
                                          <p:spTgt spid="717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73">
                                            <p:txEl>
                                              <p:pRg st="9" end="9"/>
                                            </p:txEl>
                                          </p:spTgt>
                                        </p:tgtEl>
                                        <p:attrNameLst>
                                          <p:attrName>style.visibility</p:attrName>
                                        </p:attrNameLst>
                                      </p:cBhvr>
                                      <p:to>
                                        <p:strVal val="visible"/>
                                      </p:to>
                                    </p:set>
                                    <p:animEffect transition="in" filter="fade">
                                      <p:cBhvr>
                                        <p:cTn id="31" dur="2000"/>
                                        <p:tgtEl>
                                          <p:spTgt spid="717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73">
                                            <p:txEl>
                                              <p:pRg st="11" end="11"/>
                                            </p:txEl>
                                          </p:spTgt>
                                        </p:tgtEl>
                                        <p:attrNameLst>
                                          <p:attrName>style.visibility</p:attrName>
                                        </p:attrNameLst>
                                      </p:cBhvr>
                                      <p:to>
                                        <p:strVal val="visible"/>
                                      </p:to>
                                    </p:set>
                                    <p:animEffect transition="in" filter="fade">
                                      <p:cBhvr>
                                        <p:cTn id="34" dur="2000"/>
                                        <p:tgtEl>
                                          <p:spTgt spid="7173">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173">
                                            <p:txEl>
                                              <p:pRg st="12" end="12"/>
                                            </p:txEl>
                                          </p:spTgt>
                                        </p:tgtEl>
                                        <p:attrNameLst>
                                          <p:attrName>style.visibility</p:attrName>
                                        </p:attrNameLst>
                                      </p:cBhvr>
                                      <p:to>
                                        <p:strVal val="visible"/>
                                      </p:to>
                                    </p:set>
                                    <p:animEffect transition="in" filter="fade">
                                      <p:cBhvr>
                                        <p:cTn id="37" dur="2000"/>
                                        <p:tgtEl>
                                          <p:spTgt spid="717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82B4234F-1590-4A5E-8ADD-3349CD0B64D2}" type="slidenum">
              <a:rPr lang="en-US" altLang="zh-CN" sz="1000" b="1">
                <a:solidFill>
                  <a:schemeClr val="tx2"/>
                </a:solidFill>
                <a:ea typeface="宋体" charset="-122"/>
              </a:rPr>
              <a:pPr eaLnBrk="1" hangingPunct="1">
                <a:lnSpc>
                  <a:spcPts val="1200"/>
                </a:lnSpc>
              </a:pPr>
              <a:t>13</a:t>
            </a:fld>
            <a:endParaRPr lang="en-US" altLang="zh-CN" sz="1000" b="1">
              <a:solidFill>
                <a:schemeClr val="tx2"/>
              </a:solidFill>
              <a:ea typeface="宋体" charset="-122"/>
            </a:endParaRPr>
          </a:p>
        </p:txBody>
      </p:sp>
      <p:sp>
        <p:nvSpPr>
          <p:cNvPr id="18435"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8436"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Benefits of an Audit Committee</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18437" name="Rectangle 5"/>
          <p:cNvSpPr>
            <a:spLocks noGrp="1"/>
          </p:cNvSpPr>
          <p:nvPr>
            <p:ph type="body" idx="4294967295"/>
          </p:nvPr>
        </p:nvSpPr>
        <p:spPr>
          <a:xfrm>
            <a:off x="465138" y="1301750"/>
            <a:ext cx="9266237" cy="5916613"/>
          </a:xfrm>
        </p:spPr>
        <p:txBody>
          <a:bodyPr/>
          <a:lstStyle/>
          <a:p>
            <a:pPr eaLnBrk="1" hangingPunct="1"/>
            <a:r>
              <a:rPr altLang="zh-CN" smtClean="0">
                <a:ea typeface="宋体" charset="-122"/>
              </a:rPr>
              <a:t>     Audit Committees are a sub-committee of the Board and although the Boards responsibilities are not lessened by the existence of the Audit Committee its existence can help the Board operate more effectively by help to:</a:t>
            </a:r>
          </a:p>
          <a:p>
            <a:pPr eaLnBrk="1" hangingPunct="1"/>
            <a:endParaRPr altLang="zh-CN" smtClean="0">
              <a:ea typeface="宋体" charset="-122"/>
            </a:endParaRPr>
          </a:p>
          <a:p>
            <a:pPr lvl="3" eaLnBrk="1" hangingPunct="1"/>
            <a:r>
              <a:rPr altLang="zh-CN" smtClean="0">
                <a:solidFill>
                  <a:srgbClr val="002776"/>
                </a:solidFill>
                <a:ea typeface="宋体" charset="-122"/>
              </a:rPr>
              <a:t>Strengthen the quality of financial reporting</a:t>
            </a:r>
          </a:p>
          <a:p>
            <a:pPr lvl="3" eaLnBrk="1" hangingPunct="1"/>
            <a:endParaRPr altLang="zh-CN" smtClean="0">
              <a:solidFill>
                <a:srgbClr val="002776"/>
              </a:solidFill>
              <a:ea typeface="宋体" charset="-122"/>
            </a:endParaRPr>
          </a:p>
          <a:p>
            <a:pPr lvl="3" eaLnBrk="1" hangingPunct="1"/>
            <a:r>
              <a:rPr lang="en-IE" altLang="zh-CN" smtClean="0">
                <a:solidFill>
                  <a:srgbClr val="002776"/>
                </a:solidFill>
              </a:rPr>
              <a:t>Strengthen the independence of Internal Audit</a:t>
            </a:r>
          </a:p>
          <a:p>
            <a:pPr lvl="3" eaLnBrk="1" hangingPunct="1"/>
            <a:endParaRPr lang="en-IE" altLang="zh-CN" smtClean="0">
              <a:solidFill>
                <a:srgbClr val="002776"/>
              </a:solidFill>
            </a:endParaRPr>
          </a:p>
          <a:p>
            <a:pPr lvl="3" eaLnBrk="1" hangingPunct="1"/>
            <a:r>
              <a:rPr lang="en-IE" altLang="zh-CN" smtClean="0">
                <a:solidFill>
                  <a:srgbClr val="002776"/>
                </a:solidFill>
              </a:rPr>
              <a:t>Provide a forum for continuous review of internal controls &amp; risk management</a:t>
            </a:r>
          </a:p>
          <a:p>
            <a:pPr lvl="4" eaLnBrk="1" hangingPunct="1">
              <a:buFont typeface="Arial" charset="0"/>
              <a:buNone/>
            </a:pPr>
            <a:endParaRPr lang="en-US" altLang="zh-CN" smtClean="0">
              <a:solidFill>
                <a:srgbClr val="002776"/>
              </a:solidFill>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3431726B-86B1-4534-8D23-6830ABA271D1}" type="slidenum">
              <a:rPr lang="en-US" altLang="zh-CN" sz="1000" b="1">
                <a:solidFill>
                  <a:schemeClr val="tx2"/>
                </a:solidFill>
                <a:ea typeface="宋体" charset="-122"/>
              </a:rPr>
              <a:pPr eaLnBrk="1" hangingPunct="1">
                <a:lnSpc>
                  <a:spcPts val="1200"/>
                </a:lnSpc>
              </a:pPr>
              <a:t>14</a:t>
            </a:fld>
            <a:endParaRPr lang="en-US" altLang="zh-CN" sz="1000" b="1">
              <a:solidFill>
                <a:schemeClr val="tx2"/>
              </a:solidFill>
              <a:ea typeface="宋体" charset="-122"/>
            </a:endParaRPr>
          </a:p>
        </p:txBody>
      </p:sp>
      <p:sp>
        <p:nvSpPr>
          <p:cNvPr id="19459"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US" altLang="zh-CN" sz="1000">
                <a:solidFill>
                  <a:schemeClr val="tx2"/>
                </a:solidFill>
                <a:ea typeface="宋体" charset="-122"/>
              </a:rPr>
              <a:t>Footer</a:t>
            </a:r>
          </a:p>
        </p:txBody>
      </p:sp>
      <p:sp>
        <p:nvSpPr>
          <p:cNvPr id="19460"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Challenges facing today's Audit Committee</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9221" name="Rectangle 5"/>
          <p:cNvSpPr>
            <a:spLocks noGrp="1"/>
          </p:cNvSpPr>
          <p:nvPr>
            <p:ph type="body" idx="4294967295"/>
          </p:nvPr>
        </p:nvSpPr>
        <p:spPr>
          <a:xfrm>
            <a:off x="465138" y="1301750"/>
            <a:ext cx="9266237" cy="5916613"/>
          </a:xfrm>
        </p:spPr>
        <p:txBody>
          <a:bodyPr/>
          <a:lstStyle/>
          <a:p>
            <a:pPr lvl="4" eaLnBrk="1" hangingPunct="1">
              <a:buFont typeface="Arial" charset="0"/>
              <a:buNone/>
            </a:pPr>
            <a:r>
              <a:rPr lang="en-IE" altLang="zh-CN" smtClean="0">
                <a:solidFill>
                  <a:srgbClr val="002776"/>
                </a:solidFill>
              </a:rPr>
              <a:t>Increased regulatory requirements</a:t>
            </a: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endParaRPr lang="en-IE" altLang="zh-CN" smtClean="0">
              <a:solidFill>
                <a:srgbClr val="002776"/>
              </a:solidFill>
            </a:endParaRPr>
          </a:p>
          <a:p>
            <a:pPr lvl="4" eaLnBrk="1" hangingPunct="1">
              <a:buFont typeface="Arial" charset="0"/>
              <a:buNone/>
            </a:pPr>
            <a:r>
              <a:rPr lang="en-IE" altLang="zh-CN" smtClean="0">
                <a:solidFill>
                  <a:srgbClr val="002776"/>
                </a:solidFill>
              </a:rPr>
              <a:t>Increased demand for highest Corporate Governance from stakeholders</a:t>
            </a:r>
          </a:p>
          <a:p>
            <a:pPr lvl="4" eaLnBrk="1" hangingPunct="1">
              <a:buFont typeface="Arial" charset="0"/>
              <a:buNone/>
            </a:pPr>
            <a:endParaRPr lang="en-IE" altLang="zh-CN" smtClean="0">
              <a:solidFill>
                <a:srgbClr val="002776"/>
              </a:solidFill>
            </a:endParaRPr>
          </a:p>
          <a:p>
            <a:pPr lvl="4" eaLnBrk="1" hangingPunct="1">
              <a:buFont typeface="Arial" charset="0"/>
              <a:buNone/>
            </a:pPr>
            <a:r>
              <a:rPr lang="en-IE" altLang="zh-CN" smtClean="0">
                <a:solidFill>
                  <a:srgbClr val="002776"/>
                </a:solidFill>
              </a:rPr>
              <a:t>Increasing demand for limited specialist resources</a:t>
            </a:r>
            <a:endParaRPr lang="en-US" altLang="zh-CN" smtClean="0">
              <a:solidFill>
                <a:srgbClr val="002776"/>
              </a:solidFill>
              <a:ea typeface="宋体" charset="-122"/>
            </a:endParaRPr>
          </a:p>
        </p:txBody>
      </p:sp>
      <p:grpSp>
        <p:nvGrpSpPr>
          <p:cNvPr id="19462" name="Group 316"/>
          <p:cNvGrpSpPr>
            <a:grpSpLocks/>
          </p:cNvGrpSpPr>
          <p:nvPr/>
        </p:nvGrpSpPr>
        <p:grpSpPr bwMode="auto">
          <a:xfrm>
            <a:off x="600075" y="1743075"/>
            <a:ext cx="8859838" cy="2716213"/>
            <a:chOff x="56" y="1525"/>
            <a:chExt cx="6148" cy="2545"/>
          </a:xfrm>
        </p:grpSpPr>
        <p:sp>
          <p:nvSpPr>
            <p:cNvPr id="19463" name="Line 250"/>
            <p:cNvSpPr>
              <a:spLocks noChangeShapeType="1"/>
            </p:cNvSpPr>
            <p:nvPr/>
          </p:nvSpPr>
          <p:spPr bwMode="auto">
            <a:xfrm>
              <a:off x="56" y="2650"/>
              <a:ext cx="614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9464" name="Rectangle 251"/>
            <p:cNvSpPr>
              <a:spLocks noChangeArrowheads="1"/>
            </p:cNvSpPr>
            <p:nvPr/>
          </p:nvSpPr>
          <p:spPr bwMode="auto">
            <a:xfrm>
              <a:off x="2001" y="2672"/>
              <a:ext cx="332" cy="173"/>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2004</a:t>
              </a:r>
            </a:p>
          </p:txBody>
        </p:sp>
        <p:sp>
          <p:nvSpPr>
            <p:cNvPr id="19465" name="Rectangle 252"/>
            <p:cNvSpPr>
              <a:spLocks noChangeArrowheads="1"/>
            </p:cNvSpPr>
            <p:nvPr/>
          </p:nvSpPr>
          <p:spPr bwMode="auto">
            <a:xfrm>
              <a:off x="1014" y="2672"/>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2002</a:t>
              </a:r>
            </a:p>
          </p:txBody>
        </p:sp>
        <p:sp>
          <p:nvSpPr>
            <p:cNvPr id="19466" name="Rectangle 253"/>
            <p:cNvSpPr>
              <a:spLocks noChangeArrowheads="1"/>
            </p:cNvSpPr>
            <p:nvPr/>
          </p:nvSpPr>
          <p:spPr bwMode="auto">
            <a:xfrm>
              <a:off x="2988" y="2672"/>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2006</a:t>
              </a:r>
            </a:p>
          </p:txBody>
        </p:sp>
        <p:sp>
          <p:nvSpPr>
            <p:cNvPr id="19467" name="Rectangle 254"/>
            <p:cNvSpPr>
              <a:spLocks noChangeArrowheads="1"/>
            </p:cNvSpPr>
            <p:nvPr/>
          </p:nvSpPr>
          <p:spPr bwMode="auto">
            <a:xfrm>
              <a:off x="3975" y="2672"/>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2008</a:t>
              </a:r>
            </a:p>
          </p:txBody>
        </p:sp>
        <p:sp>
          <p:nvSpPr>
            <p:cNvPr id="19468" name="Rectangle 255"/>
            <p:cNvSpPr>
              <a:spLocks noChangeArrowheads="1"/>
            </p:cNvSpPr>
            <p:nvPr/>
          </p:nvSpPr>
          <p:spPr bwMode="auto">
            <a:xfrm>
              <a:off x="4962" y="2672"/>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2010</a:t>
              </a:r>
            </a:p>
          </p:txBody>
        </p:sp>
        <p:sp>
          <p:nvSpPr>
            <p:cNvPr id="19469" name="Rectangle 256"/>
            <p:cNvSpPr>
              <a:spLocks noChangeArrowheads="1"/>
            </p:cNvSpPr>
            <p:nvPr/>
          </p:nvSpPr>
          <p:spPr bwMode="auto">
            <a:xfrm>
              <a:off x="5827" y="2672"/>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2012</a:t>
              </a:r>
            </a:p>
          </p:txBody>
        </p:sp>
        <p:sp>
          <p:nvSpPr>
            <p:cNvPr id="19470" name="Rectangle 257"/>
            <p:cNvSpPr>
              <a:spLocks noChangeArrowheads="1"/>
            </p:cNvSpPr>
            <p:nvPr/>
          </p:nvSpPr>
          <p:spPr bwMode="auto">
            <a:xfrm>
              <a:off x="1487" y="2659"/>
              <a:ext cx="332"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endParaRPr lang="en-GB" altLang="zh-CN" b="1">
                <a:solidFill>
                  <a:schemeClr val="bg1"/>
                </a:solidFill>
              </a:endParaRPr>
            </a:p>
          </p:txBody>
        </p:sp>
        <p:sp>
          <p:nvSpPr>
            <p:cNvPr id="19471" name="Rectangle 258"/>
            <p:cNvSpPr>
              <a:spLocks noChangeArrowheads="1"/>
            </p:cNvSpPr>
            <p:nvPr/>
          </p:nvSpPr>
          <p:spPr bwMode="auto">
            <a:xfrm>
              <a:off x="3574" y="3158"/>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3</a:t>
              </a:r>
              <a:r>
                <a:rPr lang="nl-NL" altLang="zh-CN" sz="800" baseline="30000"/>
                <a:t>rd</a:t>
              </a:r>
              <a:r>
                <a:rPr lang="nl-NL" altLang="zh-CN" sz="800"/>
                <a:t> money laundering directive (EU)</a:t>
              </a:r>
            </a:p>
          </p:txBody>
        </p:sp>
        <p:sp>
          <p:nvSpPr>
            <p:cNvPr id="19472" name="Rectangle 259"/>
            <p:cNvSpPr>
              <a:spLocks noChangeArrowheads="1"/>
            </p:cNvSpPr>
            <p:nvPr/>
          </p:nvSpPr>
          <p:spPr bwMode="auto">
            <a:xfrm>
              <a:off x="1170" y="1854"/>
              <a:ext cx="58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Sarbanes Oxley (US)</a:t>
              </a:r>
            </a:p>
          </p:txBody>
        </p:sp>
        <p:sp>
          <p:nvSpPr>
            <p:cNvPr id="19473" name="Rectangle 260"/>
            <p:cNvSpPr>
              <a:spLocks noChangeArrowheads="1"/>
            </p:cNvSpPr>
            <p:nvPr/>
          </p:nvSpPr>
          <p:spPr bwMode="auto">
            <a:xfrm>
              <a:off x="3891" y="2160"/>
              <a:ext cx="2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MiFid  (EU)</a:t>
              </a:r>
            </a:p>
          </p:txBody>
        </p:sp>
        <p:sp>
          <p:nvSpPr>
            <p:cNvPr id="19474" name="Rectangle 261"/>
            <p:cNvSpPr>
              <a:spLocks noChangeArrowheads="1"/>
            </p:cNvSpPr>
            <p:nvPr/>
          </p:nvSpPr>
          <p:spPr bwMode="auto">
            <a:xfrm>
              <a:off x="3437" y="2187"/>
              <a:ext cx="31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Basel II (EU)</a:t>
              </a:r>
            </a:p>
          </p:txBody>
        </p:sp>
        <p:sp>
          <p:nvSpPr>
            <p:cNvPr id="19475" name="Rectangle 262"/>
            <p:cNvSpPr>
              <a:spLocks noChangeArrowheads="1"/>
            </p:cNvSpPr>
            <p:nvPr/>
          </p:nvSpPr>
          <p:spPr bwMode="auto">
            <a:xfrm>
              <a:off x="4934" y="2251"/>
              <a:ext cx="6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Solvency II (EU)</a:t>
              </a:r>
            </a:p>
          </p:txBody>
        </p:sp>
        <p:sp>
          <p:nvSpPr>
            <p:cNvPr id="19476" name="Rectangle 263"/>
            <p:cNvSpPr>
              <a:spLocks noChangeArrowheads="1"/>
            </p:cNvSpPr>
            <p:nvPr/>
          </p:nvSpPr>
          <p:spPr bwMode="auto">
            <a:xfrm>
              <a:off x="2531" y="2233"/>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IFRS (EU)</a:t>
              </a:r>
            </a:p>
          </p:txBody>
        </p:sp>
        <p:sp>
          <p:nvSpPr>
            <p:cNvPr id="19477" name="Rectangle 264"/>
            <p:cNvSpPr>
              <a:spLocks noChangeArrowheads="1"/>
            </p:cNvSpPr>
            <p:nvPr/>
          </p:nvSpPr>
          <p:spPr bwMode="auto">
            <a:xfrm>
              <a:off x="2804" y="2024"/>
              <a:ext cx="7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Transparency Directive (EU)</a:t>
              </a:r>
            </a:p>
          </p:txBody>
        </p:sp>
        <p:sp>
          <p:nvSpPr>
            <p:cNvPr id="19478" name="Rectangle 265"/>
            <p:cNvSpPr>
              <a:spLocks noChangeArrowheads="1"/>
            </p:cNvSpPr>
            <p:nvPr/>
          </p:nvSpPr>
          <p:spPr bwMode="auto">
            <a:xfrm>
              <a:off x="717" y="2051"/>
              <a:ext cx="4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800"/>
                <a:t>Patriot Act (US)</a:t>
              </a:r>
            </a:p>
          </p:txBody>
        </p:sp>
        <p:sp>
          <p:nvSpPr>
            <p:cNvPr id="19479" name="Rectangle 266"/>
            <p:cNvSpPr>
              <a:spLocks noChangeArrowheads="1"/>
            </p:cNvSpPr>
            <p:nvPr/>
          </p:nvSpPr>
          <p:spPr bwMode="auto">
            <a:xfrm>
              <a:off x="4028" y="2296"/>
              <a:ext cx="68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IFRS phase 2</a:t>
              </a:r>
            </a:p>
          </p:txBody>
        </p:sp>
        <p:sp>
          <p:nvSpPr>
            <p:cNvPr id="19480" name="Line 267"/>
            <p:cNvSpPr>
              <a:spLocks noChangeShapeType="1"/>
            </p:cNvSpPr>
            <p:nvPr/>
          </p:nvSpPr>
          <p:spPr bwMode="auto">
            <a:xfrm flipH="1">
              <a:off x="4390" y="2387"/>
              <a:ext cx="0" cy="227"/>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Line 268"/>
            <p:cNvSpPr>
              <a:spLocks noChangeShapeType="1"/>
            </p:cNvSpPr>
            <p:nvPr/>
          </p:nvSpPr>
          <p:spPr bwMode="auto">
            <a:xfrm>
              <a:off x="2666" y="2419"/>
              <a:ext cx="0" cy="195"/>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2" name="Line 269"/>
            <p:cNvSpPr>
              <a:spLocks noChangeShapeType="1"/>
            </p:cNvSpPr>
            <p:nvPr/>
          </p:nvSpPr>
          <p:spPr bwMode="auto">
            <a:xfrm>
              <a:off x="1442" y="2086"/>
              <a:ext cx="0" cy="513"/>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3" name="Line 270"/>
            <p:cNvSpPr>
              <a:spLocks noChangeShapeType="1"/>
            </p:cNvSpPr>
            <p:nvPr/>
          </p:nvSpPr>
          <p:spPr bwMode="auto">
            <a:xfrm>
              <a:off x="3211" y="2256"/>
              <a:ext cx="1" cy="358"/>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4" name="Line 271"/>
            <p:cNvSpPr>
              <a:spLocks noChangeShapeType="1"/>
            </p:cNvSpPr>
            <p:nvPr/>
          </p:nvSpPr>
          <p:spPr bwMode="auto">
            <a:xfrm>
              <a:off x="3619" y="2373"/>
              <a:ext cx="0" cy="241"/>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5" name="Line 272"/>
            <p:cNvSpPr>
              <a:spLocks noChangeShapeType="1"/>
            </p:cNvSpPr>
            <p:nvPr/>
          </p:nvSpPr>
          <p:spPr bwMode="auto">
            <a:xfrm>
              <a:off x="3982" y="2341"/>
              <a:ext cx="0" cy="273"/>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6" name="Line 273"/>
            <p:cNvSpPr>
              <a:spLocks noChangeShapeType="1"/>
            </p:cNvSpPr>
            <p:nvPr/>
          </p:nvSpPr>
          <p:spPr bwMode="auto">
            <a:xfrm>
              <a:off x="943" y="2283"/>
              <a:ext cx="0" cy="331"/>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7" name="Rectangle 274"/>
            <p:cNvSpPr>
              <a:spLocks noChangeArrowheads="1"/>
            </p:cNvSpPr>
            <p:nvPr/>
          </p:nvSpPr>
          <p:spPr bwMode="auto">
            <a:xfrm>
              <a:off x="1940" y="2024"/>
              <a:ext cx="45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none"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UCITS III </a:t>
              </a:r>
            </a:p>
            <a:p>
              <a:pPr eaLnBrk="1" hangingPunct="1"/>
              <a:r>
                <a:rPr lang="nl-NL" altLang="zh-CN" sz="800"/>
                <a:t>Directive (EU)</a:t>
              </a:r>
            </a:p>
          </p:txBody>
        </p:sp>
        <p:sp>
          <p:nvSpPr>
            <p:cNvPr id="19488" name="Line 275"/>
            <p:cNvSpPr>
              <a:spLocks noChangeShapeType="1"/>
            </p:cNvSpPr>
            <p:nvPr/>
          </p:nvSpPr>
          <p:spPr bwMode="auto">
            <a:xfrm>
              <a:off x="2122" y="2237"/>
              <a:ext cx="1" cy="36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9" name="Rectangle 276"/>
            <p:cNvSpPr>
              <a:spLocks noChangeArrowheads="1"/>
            </p:cNvSpPr>
            <p:nvPr/>
          </p:nvSpPr>
          <p:spPr bwMode="auto">
            <a:xfrm>
              <a:off x="4391" y="2024"/>
              <a:ext cx="77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Payment Services Directive (EU)</a:t>
              </a:r>
            </a:p>
          </p:txBody>
        </p:sp>
        <p:sp>
          <p:nvSpPr>
            <p:cNvPr id="19490" name="Rectangle 277"/>
            <p:cNvSpPr>
              <a:spLocks noChangeArrowheads="1"/>
            </p:cNvSpPr>
            <p:nvPr/>
          </p:nvSpPr>
          <p:spPr bwMode="auto">
            <a:xfrm>
              <a:off x="1487" y="3029"/>
              <a:ext cx="69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e-Privacy directive (EU)</a:t>
              </a:r>
            </a:p>
          </p:txBody>
        </p:sp>
        <p:sp>
          <p:nvSpPr>
            <p:cNvPr id="19491" name="Rectangle 278"/>
            <p:cNvSpPr>
              <a:spLocks noChangeArrowheads="1"/>
            </p:cNvSpPr>
            <p:nvPr/>
          </p:nvSpPr>
          <p:spPr bwMode="auto">
            <a:xfrm>
              <a:off x="3483" y="2976"/>
              <a:ext cx="2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TCF </a:t>
              </a:r>
            </a:p>
            <a:p>
              <a:pPr eaLnBrk="1" hangingPunct="1"/>
              <a:r>
                <a:rPr lang="nl-NL" altLang="zh-CN" sz="800"/>
                <a:t>(U</a:t>
              </a:r>
              <a:r>
                <a:rPr lang="en-GB" altLang="zh-CN" sz="800"/>
                <a:t>K)</a:t>
              </a:r>
              <a:endParaRPr lang="nl-NL" altLang="zh-CN" sz="800"/>
            </a:p>
          </p:txBody>
        </p:sp>
        <p:sp>
          <p:nvSpPr>
            <p:cNvPr id="19492" name="Rectangle 279"/>
            <p:cNvSpPr>
              <a:spLocks noChangeArrowheads="1"/>
            </p:cNvSpPr>
            <p:nvPr/>
          </p:nvSpPr>
          <p:spPr bwMode="auto">
            <a:xfrm>
              <a:off x="1987" y="3231"/>
              <a:ext cx="5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Market Abuse Directive (EU) </a:t>
              </a:r>
            </a:p>
          </p:txBody>
        </p:sp>
        <p:sp>
          <p:nvSpPr>
            <p:cNvPr id="19493" name="Rectangle 280"/>
            <p:cNvSpPr>
              <a:spLocks noChangeArrowheads="1"/>
            </p:cNvSpPr>
            <p:nvPr/>
          </p:nvSpPr>
          <p:spPr bwMode="auto">
            <a:xfrm>
              <a:off x="2757" y="3095"/>
              <a:ext cx="5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Consumer Credit Act (UK)</a:t>
              </a:r>
            </a:p>
          </p:txBody>
        </p:sp>
        <p:sp>
          <p:nvSpPr>
            <p:cNvPr id="19494" name="Rectangle 281"/>
            <p:cNvSpPr>
              <a:spLocks noChangeArrowheads="1"/>
            </p:cNvSpPr>
            <p:nvPr/>
          </p:nvSpPr>
          <p:spPr bwMode="auto">
            <a:xfrm>
              <a:off x="4571" y="3385"/>
              <a:ext cx="5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IFRS convergence with GAAP (US)</a:t>
              </a:r>
            </a:p>
          </p:txBody>
        </p:sp>
        <p:sp>
          <p:nvSpPr>
            <p:cNvPr id="19495" name="Line 282"/>
            <p:cNvSpPr>
              <a:spLocks noChangeShapeType="1"/>
            </p:cNvSpPr>
            <p:nvPr/>
          </p:nvSpPr>
          <p:spPr bwMode="auto">
            <a:xfrm flipH="1">
              <a:off x="4844" y="2855"/>
              <a:ext cx="1" cy="484"/>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496" name="Line 283"/>
            <p:cNvSpPr>
              <a:spLocks noChangeShapeType="1"/>
            </p:cNvSpPr>
            <p:nvPr/>
          </p:nvSpPr>
          <p:spPr bwMode="auto">
            <a:xfrm>
              <a:off x="3029" y="2846"/>
              <a:ext cx="0" cy="232"/>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497" name="Line 284"/>
            <p:cNvSpPr>
              <a:spLocks noChangeShapeType="1"/>
            </p:cNvSpPr>
            <p:nvPr/>
          </p:nvSpPr>
          <p:spPr bwMode="auto">
            <a:xfrm>
              <a:off x="2258" y="2855"/>
              <a:ext cx="0" cy="303"/>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498" name="Line 285"/>
            <p:cNvSpPr>
              <a:spLocks noChangeShapeType="1"/>
            </p:cNvSpPr>
            <p:nvPr/>
          </p:nvSpPr>
          <p:spPr bwMode="auto">
            <a:xfrm flipH="1">
              <a:off x="3619" y="2839"/>
              <a:ext cx="1" cy="137"/>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499" name="Rectangle 286"/>
            <p:cNvSpPr>
              <a:spLocks noChangeArrowheads="1"/>
            </p:cNvSpPr>
            <p:nvPr/>
          </p:nvSpPr>
          <p:spPr bwMode="auto">
            <a:xfrm>
              <a:off x="4254" y="3079"/>
              <a:ext cx="499"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Basel II (US)</a:t>
              </a:r>
            </a:p>
          </p:txBody>
        </p:sp>
        <p:sp>
          <p:nvSpPr>
            <p:cNvPr id="19500" name="Rectangle 287"/>
            <p:cNvSpPr>
              <a:spLocks noChangeArrowheads="1"/>
            </p:cNvSpPr>
            <p:nvPr/>
          </p:nvSpPr>
          <p:spPr bwMode="auto">
            <a:xfrm>
              <a:off x="3075" y="3430"/>
              <a:ext cx="77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Financial Instruments and Exchange Law (FIEL) (Japan)</a:t>
              </a:r>
            </a:p>
            <a:p>
              <a:pPr eaLnBrk="1" hangingPunct="1"/>
              <a:endParaRPr lang="nl-NL" altLang="zh-CN" sz="800"/>
            </a:p>
          </p:txBody>
        </p:sp>
        <p:sp>
          <p:nvSpPr>
            <p:cNvPr id="19501" name="Line 288"/>
            <p:cNvSpPr>
              <a:spLocks noChangeShapeType="1"/>
            </p:cNvSpPr>
            <p:nvPr/>
          </p:nvSpPr>
          <p:spPr bwMode="auto">
            <a:xfrm flipH="1">
              <a:off x="3438" y="2855"/>
              <a:ext cx="1" cy="530"/>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02" name="Line 289"/>
            <p:cNvSpPr>
              <a:spLocks noChangeShapeType="1"/>
            </p:cNvSpPr>
            <p:nvPr/>
          </p:nvSpPr>
          <p:spPr bwMode="auto">
            <a:xfrm>
              <a:off x="4481" y="2855"/>
              <a:ext cx="0" cy="212"/>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03" name="Line 290"/>
            <p:cNvSpPr>
              <a:spLocks noChangeShapeType="1"/>
            </p:cNvSpPr>
            <p:nvPr/>
          </p:nvSpPr>
          <p:spPr bwMode="auto">
            <a:xfrm>
              <a:off x="1850" y="2855"/>
              <a:ext cx="0" cy="167"/>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04" name="Rectangle 291"/>
            <p:cNvSpPr>
              <a:spLocks noChangeArrowheads="1"/>
            </p:cNvSpPr>
            <p:nvPr/>
          </p:nvSpPr>
          <p:spPr bwMode="auto">
            <a:xfrm>
              <a:off x="3891" y="2977"/>
              <a:ext cx="2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UCPD (EU)</a:t>
              </a:r>
            </a:p>
          </p:txBody>
        </p:sp>
        <p:sp>
          <p:nvSpPr>
            <p:cNvPr id="19505" name="Line 292"/>
            <p:cNvSpPr>
              <a:spLocks noChangeShapeType="1"/>
            </p:cNvSpPr>
            <p:nvPr/>
          </p:nvSpPr>
          <p:spPr bwMode="auto">
            <a:xfrm flipH="1">
              <a:off x="3981" y="2840"/>
              <a:ext cx="1" cy="110"/>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06" name="Rectangle 293"/>
            <p:cNvSpPr>
              <a:spLocks noChangeArrowheads="1"/>
            </p:cNvSpPr>
            <p:nvPr/>
          </p:nvSpPr>
          <p:spPr bwMode="auto">
            <a:xfrm>
              <a:off x="5297" y="3152"/>
              <a:ext cx="6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Credit for Consumer</a:t>
              </a:r>
            </a:p>
            <a:p>
              <a:pPr eaLnBrk="1" hangingPunct="1"/>
              <a:r>
                <a:rPr lang="nl-NL" altLang="zh-CN" sz="800"/>
                <a:t>Directive (EU)</a:t>
              </a:r>
            </a:p>
          </p:txBody>
        </p:sp>
        <p:sp>
          <p:nvSpPr>
            <p:cNvPr id="19507" name="Line 294"/>
            <p:cNvSpPr>
              <a:spLocks noChangeShapeType="1"/>
            </p:cNvSpPr>
            <p:nvPr/>
          </p:nvSpPr>
          <p:spPr bwMode="auto">
            <a:xfrm>
              <a:off x="5615" y="2839"/>
              <a:ext cx="0" cy="274"/>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08" name="Text Box 295"/>
            <p:cNvSpPr txBox="1">
              <a:spLocks noChangeArrowheads="1"/>
            </p:cNvSpPr>
            <p:nvPr/>
          </p:nvSpPr>
          <p:spPr bwMode="auto">
            <a:xfrm>
              <a:off x="278" y="3800"/>
              <a:ext cx="470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tIns="91440" bIns="9144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buFontTx/>
                <a:buChar char="•"/>
              </a:pPr>
              <a:r>
                <a:rPr lang="en-GB" altLang="zh-CN" sz="800"/>
                <a:t> The regulations included in the above illustration is not a comprehensive list of regulations influencing the global financial services industry.</a:t>
              </a:r>
            </a:p>
            <a:p>
              <a:pPr eaLnBrk="1" hangingPunct="1">
                <a:buFontTx/>
                <a:buChar char="•"/>
              </a:pPr>
              <a:r>
                <a:rPr lang="en-GB" altLang="zh-CN" sz="800"/>
                <a:t> The timeline indicates when a regulation was or is due to be implemented.</a:t>
              </a:r>
            </a:p>
          </p:txBody>
        </p:sp>
        <p:sp>
          <p:nvSpPr>
            <p:cNvPr id="19509" name="Rectangle 296"/>
            <p:cNvSpPr>
              <a:spLocks noChangeArrowheads="1"/>
            </p:cNvSpPr>
            <p:nvPr/>
          </p:nvSpPr>
          <p:spPr bwMode="auto">
            <a:xfrm>
              <a:off x="3075" y="1823"/>
              <a:ext cx="7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Resinsurance Directive (EU)</a:t>
              </a:r>
            </a:p>
          </p:txBody>
        </p:sp>
        <p:sp>
          <p:nvSpPr>
            <p:cNvPr id="19510" name="Line 297"/>
            <p:cNvSpPr>
              <a:spLocks noChangeShapeType="1"/>
            </p:cNvSpPr>
            <p:nvPr/>
          </p:nvSpPr>
          <p:spPr bwMode="auto">
            <a:xfrm>
              <a:off x="3438" y="2011"/>
              <a:ext cx="0" cy="595"/>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1" name="Line 298"/>
            <p:cNvSpPr>
              <a:spLocks noChangeShapeType="1"/>
            </p:cNvSpPr>
            <p:nvPr/>
          </p:nvSpPr>
          <p:spPr bwMode="auto">
            <a:xfrm>
              <a:off x="56" y="2795"/>
              <a:ext cx="614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9512" name="Rectangle 299"/>
            <p:cNvSpPr>
              <a:spLocks noChangeArrowheads="1"/>
            </p:cNvSpPr>
            <p:nvPr/>
          </p:nvSpPr>
          <p:spPr bwMode="auto">
            <a:xfrm>
              <a:off x="157" y="2668"/>
              <a:ext cx="332" cy="126"/>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54000" tIns="10800" rIns="54000" bIns="10800" anchor="ctr"/>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1000" b="1">
                  <a:solidFill>
                    <a:srgbClr val="FFFFFF"/>
                  </a:solidFill>
                </a:rPr>
                <a:t>2000</a:t>
              </a:r>
            </a:p>
          </p:txBody>
        </p:sp>
        <p:sp>
          <p:nvSpPr>
            <p:cNvPr id="19513" name="Rectangle 300"/>
            <p:cNvSpPr>
              <a:spLocks noChangeArrowheads="1"/>
            </p:cNvSpPr>
            <p:nvPr/>
          </p:nvSpPr>
          <p:spPr bwMode="auto">
            <a:xfrm>
              <a:off x="217" y="1766"/>
              <a:ext cx="85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Financial Services and Markets Act (UK)</a:t>
              </a:r>
            </a:p>
          </p:txBody>
        </p:sp>
        <p:sp>
          <p:nvSpPr>
            <p:cNvPr id="19514" name="Line 301"/>
            <p:cNvSpPr>
              <a:spLocks noChangeShapeType="1"/>
            </p:cNvSpPr>
            <p:nvPr/>
          </p:nvSpPr>
          <p:spPr bwMode="auto">
            <a:xfrm>
              <a:off x="625" y="1969"/>
              <a:ext cx="1" cy="635"/>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5" name="Line 302"/>
            <p:cNvSpPr>
              <a:spLocks noChangeShapeType="1"/>
            </p:cNvSpPr>
            <p:nvPr/>
          </p:nvSpPr>
          <p:spPr bwMode="auto">
            <a:xfrm>
              <a:off x="4753" y="2205"/>
              <a:ext cx="0" cy="409"/>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6" name="Line 303"/>
            <p:cNvSpPr>
              <a:spLocks noChangeShapeType="1"/>
            </p:cNvSpPr>
            <p:nvPr/>
          </p:nvSpPr>
          <p:spPr bwMode="auto">
            <a:xfrm>
              <a:off x="5252" y="2387"/>
              <a:ext cx="0" cy="227"/>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7" name="Rectangle 304"/>
            <p:cNvSpPr>
              <a:spLocks noChangeArrowheads="1"/>
            </p:cNvSpPr>
            <p:nvPr/>
          </p:nvSpPr>
          <p:spPr bwMode="auto">
            <a:xfrm>
              <a:off x="2349" y="1752"/>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nl-NL" altLang="zh-CN" sz="800"/>
                <a:t>Financial Conglomerates Directive (EU)</a:t>
              </a:r>
            </a:p>
          </p:txBody>
        </p:sp>
        <p:sp>
          <p:nvSpPr>
            <p:cNvPr id="19518" name="Line 305"/>
            <p:cNvSpPr>
              <a:spLocks noChangeShapeType="1"/>
            </p:cNvSpPr>
            <p:nvPr/>
          </p:nvSpPr>
          <p:spPr bwMode="auto">
            <a:xfrm>
              <a:off x="2802" y="2024"/>
              <a:ext cx="0" cy="59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9" name="Line 306"/>
            <p:cNvSpPr>
              <a:spLocks noChangeShapeType="1"/>
            </p:cNvSpPr>
            <p:nvPr/>
          </p:nvSpPr>
          <p:spPr bwMode="auto">
            <a:xfrm>
              <a:off x="3755" y="1797"/>
              <a:ext cx="0" cy="817"/>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0" name="Rectangle 307"/>
            <p:cNvSpPr>
              <a:spLocks noChangeArrowheads="1"/>
            </p:cNvSpPr>
            <p:nvPr/>
          </p:nvSpPr>
          <p:spPr bwMode="auto">
            <a:xfrm>
              <a:off x="1260" y="1525"/>
              <a:ext cx="1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altLang="zh-CN" sz="800">
                  <a:ea typeface="宋体" charset="-122"/>
                </a:rPr>
                <a:t>Law of the PRC on Banking Regulation and Supervision</a:t>
              </a:r>
              <a:r>
                <a:rPr lang="en-GB" altLang="zh-CN" sz="800"/>
                <a:t> (China) </a:t>
              </a:r>
            </a:p>
          </p:txBody>
        </p:sp>
        <p:sp>
          <p:nvSpPr>
            <p:cNvPr id="19521" name="Line 308"/>
            <p:cNvSpPr>
              <a:spLocks noChangeShapeType="1"/>
            </p:cNvSpPr>
            <p:nvPr/>
          </p:nvSpPr>
          <p:spPr bwMode="auto">
            <a:xfrm>
              <a:off x="1850" y="1814"/>
              <a:ext cx="0" cy="785"/>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2" name="Rectangle 309"/>
            <p:cNvSpPr>
              <a:spLocks noChangeArrowheads="1"/>
            </p:cNvSpPr>
            <p:nvPr/>
          </p:nvSpPr>
          <p:spPr bwMode="auto">
            <a:xfrm>
              <a:off x="761" y="3423"/>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800"/>
                <a:t>Insurance Law of the PRC revised (China) </a:t>
              </a:r>
            </a:p>
          </p:txBody>
        </p:sp>
        <p:sp>
          <p:nvSpPr>
            <p:cNvPr id="19523" name="Line 310"/>
            <p:cNvSpPr>
              <a:spLocks noChangeShapeType="1"/>
            </p:cNvSpPr>
            <p:nvPr/>
          </p:nvSpPr>
          <p:spPr bwMode="auto">
            <a:xfrm flipH="1">
              <a:off x="1170" y="2855"/>
              <a:ext cx="1" cy="530"/>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24" name="Rectangle 311"/>
            <p:cNvSpPr>
              <a:spLocks noChangeArrowheads="1"/>
            </p:cNvSpPr>
            <p:nvPr/>
          </p:nvSpPr>
          <p:spPr bwMode="auto">
            <a:xfrm>
              <a:off x="2394" y="3413"/>
              <a:ext cx="63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800"/>
                <a:t>Securities Law of the PRC, Revised (China)</a:t>
              </a:r>
            </a:p>
          </p:txBody>
        </p:sp>
        <p:sp>
          <p:nvSpPr>
            <p:cNvPr id="19525" name="Line 312"/>
            <p:cNvSpPr>
              <a:spLocks noChangeShapeType="1"/>
            </p:cNvSpPr>
            <p:nvPr/>
          </p:nvSpPr>
          <p:spPr bwMode="auto">
            <a:xfrm flipH="1">
              <a:off x="2711" y="2855"/>
              <a:ext cx="1" cy="530"/>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9526" name="Rectangle 313"/>
            <p:cNvSpPr>
              <a:spLocks noChangeArrowheads="1"/>
            </p:cNvSpPr>
            <p:nvPr/>
          </p:nvSpPr>
          <p:spPr bwMode="auto">
            <a:xfrm>
              <a:off x="3347" y="1598"/>
              <a:ext cx="8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GB" altLang="zh-CN" sz="800"/>
                <a:t>FFIEC Internet Banking Authentication (US)</a:t>
              </a:r>
              <a:endParaRPr lang="nl-NL" altLang="zh-CN" sz="800"/>
            </a:p>
          </p:txBody>
        </p:sp>
        <p:sp>
          <p:nvSpPr>
            <p:cNvPr id="19527" name="Line 314"/>
            <p:cNvSpPr>
              <a:spLocks noChangeShapeType="1"/>
            </p:cNvSpPr>
            <p:nvPr/>
          </p:nvSpPr>
          <p:spPr bwMode="auto">
            <a:xfrm>
              <a:off x="3800" y="2840"/>
              <a:ext cx="0" cy="273"/>
            </a:xfrm>
            <a:prstGeom prst="line">
              <a:avLst/>
            </a:prstGeom>
            <a:noFill/>
            <a:ln w="9525">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fade">
                                      <p:cBhvr>
                                        <p:cTn id="7" dur="2000"/>
                                        <p:tgtEl>
                                          <p:spTgt spid="92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1">
                                            <p:txEl>
                                              <p:pRg st="10" end="10"/>
                                            </p:txEl>
                                          </p:spTgt>
                                        </p:tgtEl>
                                        <p:attrNameLst>
                                          <p:attrName>style.visibility</p:attrName>
                                        </p:attrNameLst>
                                      </p:cBhvr>
                                      <p:to>
                                        <p:strVal val="visible"/>
                                      </p:to>
                                    </p:set>
                                    <p:animEffect transition="in" filter="fade">
                                      <p:cBhvr>
                                        <p:cTn id="12" dur="2000"/>
                                        <p:tgtEl>
                                          <p:spTgt spid="9221">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1">
                                            <p:txEl>
                                              <p:pRg st="12" end="12"/>
                                            </p:txEl>
                                          </p:spTgt>
                                        </p:tgtEl>
                                        <p:attrNameLst>
                                          <p:attrName>style.visibility</p:attrName>
                                        </p:attrNameLst>
                                      </p:cBhvr>
                                      <p:to>
                                        <p:strVal val="visible"/>
                                      </p:to>
                                    </p:set>
                                    <p:animEffect transition="in" filter="fade">
                                      <p:cBhvr>
                                        <p:cTn id="17" dur="2000"/>
                                        <p:tgtEl>
                                          <p:spTgt spid="922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F464311B-B46E-4DEF-AE1A-AFE3C951BB66}" type="slidenum">
              <a:rPr lang="en-US" altLang="zh-CN" sz="1000" b="1">
                <a:solidFill>
                  <a:schemeClr val="tx2"/>
                </a:solidFill>
                <a:ea typeface="宋体" charset="-122"/>
              </a:rPr>
              <a:pPr eaLnBrk="1" hangingPunct="1">
                <a:lnSpc>
                  <a:spcPts val="1200"/>
                </a:lnSpc>
              </a:pPr>
              <a:t>15</a:t>
            </a:fld>
            <a:endParaRPr lang="en-US" altLang="zh-CN" sz="1000" b="1">
              <a:solidFill>
                <a:schemeClr val="tx2"/>
              </a:solidFill>
              <a:ea typeface="宋体" charset="-122"/>
            </a:endParaRPr>
          </a:p>
        </p:txBody>
      </p:sp>
      <p:sp>
        <p:nvSpPr>
          <p:cNvPr id="20483"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0484"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A4D400"/>
                </a:solidFill>
                <a:ea typeface="宋体" charset="-122"/>
              </a:rPr>
              <a:t>How Internal Audit can assist the Audit Committee</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20485" name="Rectangle 5"/>
          <p:cNvSpPr>
            <a:spLocks noGrp="1"/>
          </p:cNvSpPr>
          <p:nvPr>
            <p:ph type="body" idx="4294967295"/>
          </p:nvPr>
        </p:nvSpPr>
        <p:spPr>
          <a:xfrm>
            <a:off x="465138" y="1301750"/>
            <a:ext cx="9266237" cy="5916613"/>
          </a:xfrm>
        </p:spPr>
        <p:txBody>
          <a:bodyPr/>
          <a:lstStyle/>
          <a:p>
            <a:pPr eaLnBrk="1" hangingPunct="1"/>
            <a:r>
              <a:rPr altLang="zh-CN" smtClean="0">
                <a:ea typeface="宋体" charset="-122"/>
              </a:rPr>
              <a:t>Provide the Audit Committee with:</a:t>
            </a:r>
          </a:p>
          <a:p>
            <a:pPr eaLnBrk="1" hangingPunct="1"/>
            <a:endParaRPr altLang="zh-CN" smtClean="0">
              <a:ea typeface="宋体" charset="-122"/>
            </a:endParaRPr>
          </a:p>
          <a:p>
            <a:pPr eaLnBrk="1" hangingPunct="1">
              <a:buFont typeface="Arial" charset="0"/>
              <a:buChar char="•"/>
            </a:pPr>
            <a:r>
              <a:rPr lang="en-IE" altLang="zh-CN" sz="2000" smtClean="0">
                <a:solidFill>
                  <a:srgbClr val="002776"/>
                </a:solidFill>
              </a:rPr>
              <a:t>Detailed Audit plan based on formal risk assessment methodology</a:t>
            </a:r>
          </a:p>
          <a:p>
            <a:pPr eaLnBrk="1" hangingPunct="1">
              <a:buFont typeface="Arial" charset="0"/>
              <a:buChar char="•"/>
            </a:pPr>
            <a:endParaRPr lang="en-IE" altLang="zh-CN" sz="2000" smtClean="0">
              <a:solidFill>
                <a:srgbClr val="002776"/>
              </a:solidFill>
            </a:endParaRPr>
          </a:p>
          <a:p>
            <a:pPr eaLnBrk="1" hangingPunct="1">
              <a:buFont typeface="Arial" charset="0"/>
              <a:buChar char="•"/>
            </a:pPr>
            <a:r>
              <a:rPr lang="en-IE" altLang="zh-CN" sz="2000" smtClean="0">
                <a:solidFill>
                  <a:srgbClr val="002776"/>
                </a:solidFill>
              </a:rPr>
              <a:t>Present audit reports at each Audit Committee Meeting</a:t>
            </a:r>
          </a:p>
          <a:p>
            <a:pPr eaLnBrk="1" hangingPunct="1">
              <a:buFont typeface="Arial" charset="0"/>
              <a:buChar char="•"/>
            </a:pPr>
            <a:endParaRPr lang="en-IE" altLang="zh-CN" sz="2000" smtClean="0">
              <a:solidFill>
                <a:srgbClr val="002776"/>
              </a:solidFill>
            </a:endParaRPr>
          </a:p>
          <a:p>
            <a:pPr eaLnBrk="1" hangingPunct="1">
              <a:buFont typeface="Arial" charset="0"/>
              <a:buChar char="•"/>
            </a:pPr>
            <a:r>
              <a:rPr lang="en-IE" altLang="zh-CN" sz="2000" smtClean="0">
                <a:solidFill>
                  <a:srgbClr val="002776"/>
                </a:solidFill>
              </a:rPr>
              <a:t>Update the Audit Committee on outstanding audit issues</a:t>
            </a:r>
          </a:p>
          <a:p>
            <a:pPr eaLnBrk="1" hangingPunct="1">
              <a:buFont typeface="Arial" charset="0"/>
              <a:buChar char="•"/>
            </a:pPr>
            <a:endParaRPr lang="en-IE" altLang="zh-CN" sz="2000" smtClean="0">
              <a:solidFill>
                <a:srgbClr val="002776"/>
              </a:solidFill>
            </a:endParaRPr>
          </a:p>
          <a:p>
            <a:pPr eaLnBrk="1" hangingPunct="1">
              <a:buFont typeface="Arial" charset="0"/>
              <a:buChar char="•"/>
            </a:pPr>
            <a:r>
              <a:rPr lang="en-IE" altLang="zh-CN" sz="2000" smtClean="0">
                <a:solidFill>
                  <a:srgbClr val="002776"/>
                </a:solidFill>
              </a:rPr>
              <a:t>Communicate all critical audit issues or new / heightened risks in a timely manner</a:t>
            </a:r>
          </a:p>
          <a:p>
            <a:pPr eaLnBrk="1" hangingPunct="1">
              <a:buFont typeface="Arial" charset="0"/>
              <a:buChar char="•"/>
            </a:pPr>
            <a:endParaRPr lang="en-IE" altLang="zh-CN" sz="2000" smtClean="0">
              <a:solidFill>
                <a:srgbClr val="002776"/>
              </a:solidFill>
            </a:endParaRPr>
          </a:p>
          <a:p>
            <a:pPr eaLnBrk="1" hangingPunct="1">
              <a:buFont typeface="Arial" charset="0"/>
              <a:buChar char="•"/>
            </a:pPr>
            <a:r>
              <a:rPr lang="en-IE" altLang="zh-CN" sz="2000" smtClean="0">
                <a:solidFill>
                  <a:srgbClr val="002776"/>
                </a:solidFill>
              </a:rPr>
              <a:t>Use specialists as required  </a:t>
            </a:r>
          </a:p>
          <a:p>
            <a:pPr eaLnBrk="1" hangingPunct="1">
              <a:buFont typeface="Arial" charset="0"/>
              <a:buChar char="•"/>
            </a:pPr>
            <a:endParaRPr altLang="zh-CN" sz="2000" smtClean="0">
              <a:solidFill>
                <a:srgbClr val="C9DD03"/>
              </a:solidFill>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766ADCB2-8BB0-4C58-A021-EA10B005C371}" type="slidenum">
              <a:rPr lang="en-US" altLang="zh-CN" sz="1000" b="1">
                <a:solidFill>
                  <a:schemeClr val="tx2"/>
                </a:solidFill>
                <a:ea typeface="宋体" charset="-122"/>
              </a:rPr>
              <a:pPr eaLnBrk="1" hangingPunct="1">
                <a:lnSpc>
                  <a:spcPts val="1200"/>
                </a:lnSpc>
              </a:pPr>
              <a:t>16</a:t>
            </a:fld>
            <a:endParaRPr lang="en-US" altLang="zh-CN" sz="1000" b="1">
              <a:solidFill>
                <a:schemeClr val="tx2"/>
              </a:solidFill>
              <a:ea typeface="宋体" charset="-122"/>
            </a:endParaRPr>
          </a:p>
        </p:txBody>
      </p:sp>
      <p:sp>
        <p:nvSpPr>
          <p:cNvPr id="21507"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1508"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A4D400"/>
                </a:solidFill>
                <a:ea typeface="宋体" charset="-122"/>
              </a:rPr>
              <a:t>Internal Audit Enablers</a:t>
            </a: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21509" name="Rectangle 5"/>
          <p:cNvSpPr>
            <a:spLocks noGrp="1"/>
          </p:cNvSpPr>
          <p:nvPr>
            <p:ph type="body" idx="4294967295"/>
          </p:nvPr>
        </p:nvSpPr>
        <p:spPr>
          <a:xfrm>
            <a:off x="465138" y="1301750"/>
            <a:ext cx="9266237" cy="5916613"/>
          </a:xfrm>
        </p:spPr>
        <p:txBody>
          <a:bodyPr/>
          <a:lstStyle/>
          <a:p>
            <a:pPr lvl="1" eaLnBrk="1" hangingPunct="1"/>
            <a:r>
              <a:rPr altLang="zh-CN" sz="2000" smtClean="0">
                <a:solidFill>
                  <a:srgbClr val="002776"/>
                </a:solidFill>
                <a:ea typeface="宋体" charset="-122"/>
              </a:rPr>
              <a:t>Approved Audit Charter</a:t>
            </a:r>
          </a:p>
          <a:p>
            <a:pPr lvl="1" eaLnBrk="1" hangingPunct="1"/>
            <a:endParaRPr altLang="zh-CN" sz="2000" smtClean="0">
              <a:solidFill>
                <a:srgbClr val="002776"/>
              </a:solidFill>
              <a:ea typeface="宋体" charset="-122"/>
            </a:endParaRPr>
          </a:p>
          <a:p>
            <a:pPr lvl="1" eaLnBrk="1" hangingPunct="1"/>
            <a:r>
              <a:rPr altLang="zh-CN" sz="2000" smtClean="0">
                <a:solidFill>
                  <a:srgbClr val="002776"/>
                </a:solidFill>
                <a:ea typeface="宋体" charset="-122"/>
              </a:rPr>
              <a:t>Audit Methodology</a:t>
            </a:r>
          </a:p>
          <a:p>
            <a:pPr lvl="1" eaLnBrk="1" hangingPunct="1"/>
            <a:endParaRPr altLang="zh-CN" sz="2000" smtClean="0">
              <a:solidFill>
                <a:srgbClr val="002776"/>
              </a:solidFill>
              <a:ea typeface="宋体" charset="-122"/>
            </a:endParaRPr>
          </a:p>
          <a:p>
            <a:pPr lvl="1" eaLnBrk="1" hangingPunct="1"/>
            <a:r>
              <a:rPr altLang="zh-CN" sz="2000" smtClean="0">
                <a:solidFill>
                  <a:srgbClr val="002776"/>
                </a:solidFill>
                <a:ea typeface="宋体" charset="-122"/>
              </a:rPr>
              <a:t>Experienced &amp; Qualified Resources</a:t>
            </a:r>
          </a:p>
          <a:p>
            <a:pPr lvl="1" eaLnBrk="1" hangingPunct="1"/>
            <a:endParaRPr altLang="zh-CN" sz="2000" smtClean="0">
              <a:solidFill>
                <a:srgbClr val="002776"/>
              </a:solidFill>
              <a:ea typeface="宋体" charset="-122"/>
            </a:endParaRPr>
          </a:p>
          <a:p>
            <a:pPr lvl="1" eaLnBrk="1" hangingPunct="1"/>
            <a:r>
              <a:rPr lang="en-IE" altLang="zh-CN" sz="2000" smtClean="0">
                <a:solidFill>
                  <a:srgbClr val="002776"/>
                </a:solidFill>
              </a:rPr>
              <a:t>Commitment from Management and Directors</a:t>
            </a:r>
            <a:endParaRPr altLang="zh-CN" sz="2000" smtClean="0">
              <a:solidFill>
                <a:srgbClr val="002776"/>
              </a:solidFill>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2B66D3A7-F5A7-4647-BA32-503CDFB35275}" type="slidenum">
              <a:rPr lang="en-US" altLang="zh-CN" sz="1000" b="1">
                <a:solidFill>
                  <a:schemeClr val="tx2"/>
                </a:solidFill>
                <a:ea typeface="宋体" charset="-122"/>
              </a:rPr>
              <a:pPr eaLnBrk="1" hangingPunct="1">
                <a:lnSpc>
                  <a:spcPts val="1200"/>
                </a:lnSpc>
              </a:pPr>
              <a:t>17</a:t>
            </a:fld>
            <a:endParaRPr lang="en-US" altLang="zh-CN" sz="1000" b="1">
              <a:solidFill>
                <a:schemeClr val="tx2"/>
              </a:solidFill>
              <a:ea typeface="宋体" charset="-122"/>
            </a:endParaRPr>
          </a:p>
        </p:txBody>
      </p:sp>
      <p:sp>
        <p:nvSpPr>
          <p:cNvPr id="22531"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2532"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Hints &amp; Tips for the Audit Committee</a:t>
            </a:r>
            <a:r>
              <a:rPr lang="en-US" altLang="zh-CN" smtClean="0">
                <a:ea typeface="宋体" charset="-122"/>
              </a:rPr>
              <a:t/>
            </a:r>
            <a:br>
              <a:rPr lang="en-US" altLang="zh-CN" smtClean="0">
                <a:ea typeface="宋体" charset="-122"/>
              </a:rPr>
            </a:br>
            <a:r>
              <a:rPr lang="en-US" altLang="zh-CN" sz="2400" b="0" smtClean="0">
                <a:ea typeface="宋体" charset="-122"/>
              </a:rPr>
              <a:t>Questions the Audit Committee might ask about Internal Controls</a:t>
            </a:r>
          </a:p>
        </p:txBody>
      </p:sp>
      <p:sp>
        <p:nvSpPr>
          <p:cNvPr id="12293" name="Rectangle 5"/>
          <p:cNvSpPr>
            <a:spLocks noGrp="1"/>
          </p:cNvSpPr>
          <p:nvPr>
            <p:ph type="body" idx="4294967295"/>
          </p:nvPr>
        </p:nvSpPr>
        <p:spPr>
          <a:xfrm>
            <a:off x="465138" y="1301750"/>
            <a:ext cx="9266237" cy="5916613"/>
          </a:xfrm>
        </p:spPr>
        <p:txBody>
          <a:bodyPr/>
          <a:lstStyle/>
          <a:p>
            <a:pPr marL="457200" indent="-457200" eaLnBrk="1" hangingPunct="1">
              <a:buFont typeface="Arial" charset="0"/>
              <a:buChar char="•"/>
            </a:pPr>
            <a:r>
              <a:rPr lang="en-IE" altLang="zh-CN" sz="1600" smtClean="0"/>
              <a:t>Has the company documented its assessment of risks and its systems of internal controls?</a:t>
            </a:r>
          </a:p>
          <a:p>
            <a:pPr marL="457200" indent="-457200" eaLnBrk="1" hangingPunct="1">
              <a:buFont typeface="Arial" charset="0"/>
              <a:buChar char="•"/>
            </a:pPr>
            <a:r>
              <a:rPr lang="en-IE" altLang="zh-CN" sz="1600" smtClean="0"/>
              <a:t>Are you aware of any material weakness in internal control? If such weaknesses exist now how would you be informed?</a:t>
            </a:r>
          </a:p>
          <a:p>
            <a:pPr marL="457200" indent="-457200" eaLnBrk="1" hangingPunct="1">
              <a:buFont typeface="Arial" charset="0"/>
              <a:buChar char="•"/>
            </a:pPr>
            <a:r>
              <a:rPr lang="en-IE" altLang="zh-CN" sz="1600" smtClean="0"/>
              <a:t>Are you aware of other internal control matters that call for corrective action?</a:t>
            </a:r>
          </a:p>
          <a:p>
            <a:pPr marL="457200" indent="-457200" eaLnBrk="1" hangingPunct="1">
              <a:buFont typeface="Arial" charset="0"/>
              <a:buChar char="•"/>
            </a:pPr>
            <a:r>
              <a:rPr lang="en-IE" altLang="zh-CN" sz="1600" smtClean="0"/>
              <a:t>Have appropriate actions been taken in response to previous comments and recommendations made by the external or internal auditors?</a:t>
            </a:r>
          </a:p>
          <a:p>
            <a:pPr marL="457200" indent="-457200" eaLnBrk="1" hangingPunct="1">
              <a:buFont typeface="Arial" charset="0"/>
              <a:buChar char="•"/>
            </a:pPr>
            <a:r>
              <a:rPr lang="en-IE" altLang="zh-CN" sz="1600" smtClean="0"/>
              <a:t>What are the critical internal control areas that warrant the attention of the Audit Committee, and why are they important?</a:t>
            </a:r>
          </a:p>
          <a:p>
            <a:pPr marL="457200" indent="-457200" eaLnBrk="1" hangingPunct="1">
              <a:buFont typeface="Arial" charset="0"/>
              <a:buChar char="•"/>
            </a:pPr>
            <a:r>
              <a:rPr lang="en-IE" altLang="zh-CN" sz="1600" smtClean="0"/>
              <a:t>Have the external auditors modified their planned audit approach based on the results of their tests of the systems of internal control?</a:t>
            </a:r>
          </a:p>
          <a:p>
            <a:pPr marL="457200" indent="-457200" eaLnBrk="1" hangingPunct="1">
              <a:buFont typeface="Arial" charset="0"/>
              <a:buChar char="•"/>
            </a:pPr>
            <a:r>
              <a:rPr lang="en-IE" altLang="zh-CN" sz="1600" smtClean="0"/>
              <a:t>Have any areas of risk to the company been identified that require special attention or monitoring?</a:t>
            </a:r>
          </a:p>
          <a:p>
            <a:pPr marL="457200" indent="-457200" eaLnBrk="1" hangingPunct="1">
              <a:buFont typeface="Arial" charset="0"/>
              <a:buChar char="•"/>
            </a:pPr>
            <a:r>
              <a:rPr lang="en-IE" altLang="zh-CN" sz="1600" smtClean="0"/>
              <a:t>Have any problems been noted that need to be resolved before the year end of that may require legal or other specialist advice?</a:t>
            </a:r>
          </a:p>
          <a:p>
            <a:pPr marL="457200" indent="-457200" eaLnBrk="1" hangingPunct="1">
              <a:buFont typeface="Arial" charset="0"/>
              <a:buChar char="•"/>
            </a:pPr>
            <a:r>
              <a:rPr lang="en-IE" altLang="zh-CN" sz="1600" smtClean="0"/>
              <a:t>Is the internal audit function adequately staffed and organised with a formal internal audit charter?</a:t>
            </a:r>
          </a:p>
          <a:p>
            <a:pPr marL="457200" indent="-457200" eaLnBrk="1" hangingPunct="1">
              <a:buFont typeface="Arial" charset="0"/>
              <a:buChar char="•"/>
            </a:pPr>
            <a:r>
              <a:rPr lang="en-IE" altLang="zh-CN" sz="1600" smtClean="0"/>
              <a:t>What activities would the external or internal auditors recommend the Audit Committee undertake in connection with its oversight of internal controls?</a:t>
            </a:r>
          </a:p>
          <a:p>
            <a:pPr marL="457200" indent="-457200" eaLnBrk="1" hangingPunct="1">
              <a:buFont typeface="Arial" charset="0"/>
              <a:buChar char="•"/>
            </a:pPr>
            <a:r>
              <a:rPr lang="en-IE" altLang="zh-CN" sz="1600" smtClean="0"/>
              <a:t>Has the company succeeded in creating an environment conducive to the achievement of effective systems of internal controls?</a:t>
            </a:r>
          </a:p>
          <a:p>
            <a:pPr marL="457200" indent="-457200" eaLnBrk="1" hangingPunct="1">
              <a:buFont typeface="Arial" charset="0"/>
              <a:buChar char="•"/>
            </a:pPr>
            <a:endParaRPr altLang="zh-CN" sz="160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2293">
                                            <p:txEl>
                                              <p:pRg st="0" end="0"/>
                                            </p:txEl>
                                          </p:spTgt>
                                        </p:tgtEl>
                                      </p:cBhvr>
                                      <p:by x="120000" y="12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12293">
                                            <p:txEl>
                                              <p:pRg st="4" end="4"/>
                                            </p:txEl>
                                          </p:spTgt>
                                        </p:tgtEl>
                                      </p:cBhvr>
                                      <p:by x="120000" y="120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12293">
                                            <p:txEl>
                                              <p:pRg st="10" end="10"/>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C9FE2131-D7D5-4B53-AE91-6173CE9492F1}" type="slidenum">
              <a:rPr lang="en-US" altLang="zh-CN" sz="1000" b="1">
                <a:solidFill>
                  <a:schemeClr val="tx2"/>
                </a:solidFill>
                <a:ea typeface="宋体" charset="-122"/>
              </a:rPr>
              <a:pPr eaLnBrk="1" hangingPunct="1">
                <a:lnSpc>
                  <a:spcPts val="1200"/>
                </a:lnSpc>
              </a:pPr>
              <a:t>18</a:t>
            </a:fld>
            <a:endParaRPr lang="en-US" altLang="zh-CN" sz="1000" b="1">
              <a:solidFill>
                <a:schemeClr val="tx2"/>
              </a:solidFill>
              <a:ea typeface="宋体" charset="-122"/>
            </a:endParaRPr>
          </a:p>
        </p:txBody>
      </p:sp>
      <p:sp>
        <p:nvSpPr>
          <p:cNvPr id="23555"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3556"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Hints &amp; Tips for the Audit Committee</a:t>
            </a:r>
            <a:r>
              <a:rPr lang="en-US" altLang="zh-CN" smtClean="0">
                <a:ea typeface="宋体" charset="-122"/>
              </a:rPr>
              <a:t/>
            </a:r>
            <a:br>
              <a:rPr lang="en-US" altLang="zh-CN" smtClean="0">
                <a:ea typeface="宋体" charset="-122"/>
              </a:rPr>
            </a:br>
            <a:r>
              <a:rPr lang="en-US" altLang="zh-CN" sz="2400" b="0" smtClean="0">
                <a:ea typeface="宋体" charset="-122"/>
              </a:rPr>
              <a:t>Questions the Audit Committee might ask about Internal Controls</a:t>
            </a:r>
          </a:p>
        </p:txBody>
      </p:sp>
      <p:sp>
        <p:nvSpPr>
          <p:cNvPr id="12293" name="Rectangle 5"/>
          <p:cNvSpPr>
            <a:spLocks noGrp="1"/>
          </p:cNvSpPr>
          <p:nvPr>
            <p:ph type="body" idx="4294967295"/>
          </p:nvPr>
        </p:nvSpPr>
        <p:spPr>
          <a:xfrm>
            <a:off x="465138" y="1301750"/>
            <a:ext cx="9266237" cy="5916613"/>
          </a:xfrm>
        </p:spPr>
        <p:txBody>
          <a:bodyPr/>
          <a:lstStyle/>
          <a:p>
            <a:pPr marL="457200" indent="-457200" eaLnBrk="1" hangingPunct="1">
              <a:buFont typeface="Arial" charset="0"/>
              <a:buChar char="•"/>
            </a:pPr>
            <a:r>
              <a:rPr lang="en-IE" altLang="zh-CN" sz="1600" smtClean="0"/>
              <a:t>Do the systems in place provide reasonable assurance that errors and conditions contrary to policy are reported?</a:t>
            </a:r>
          </a:p>
          <a:p>
            <a:pPr marL="457200" indent="-457200" eaLnBrk="1" hangingPunct="1">
              <a:buFont typeface="Arial" charset="0"/>
              <a:buChar char="•"/>
            </a:pPr>
            <a:r>
              <a:rPr lang="en-IE" altLang="zh-CN" sz="1600" smtClean="0"/>
              <a:t>Does management do an adequate job of monitoring reported exceptions as possible indications of a need for improvements?</a:t>
            </a:r>
          </a:p>
          <a:p>
            <a:pPr marL="457200" indent="-457200" eaLnBrk="1" hangingPunct="1">
              <a:buFont typeface="Arial" charset="0"/>
              <a:buChar char="•"/>
            </a:pPr>
            <a:r>
              <a:rPr lang="en-IE" altLang="zh-CN" sz="1600" smtClean="0"/>
              <a:t>During the course of the audit, did any conditions come to the auditors’ attention that may warrant in depth investigation by management, the internal auditors or the Audit Committee?</a:t>
            </a:r>
          </a:p>
          <a:p>
            <a:pPr marL="457200" indent="-457200" eaLnBrk="1" hangingPunct="1">
              <a:buFont typeface="Arial" charset="0"/>
              <a:buChar char="•"/>
            </a:pPr>
            <a:r>
              <a:rPr lang="en-IE" altLang="zh-CN" sz="1600" smtClean="0"/>
              <a:t>What is the quality of long range planning and budgetary controls employed by the company?</a:t>
            </a:r>
          </a:p>
          <a:p>
            <a:pPr marL="457200" indent="-457200" eaLnBrk="1" hangingPunct="1">
              <a:buFont typeface="Arial" charset="0"/>
              <a:buChar char="•"/>
            </a:pPr>
            <a:r>
              <a:rPr lang="en-IE" altLang="zh-CN" sz="1600" smtClean="0"/>
              <a:t>Does the company control its electronic data processing operations effectively?</a:t>
            </a:r>
          </a:p>
          <a:p>
            <a:pPr marL="457200" indent="-457200" eaLnBrk="1" hangingPunct="1">
              <a:buFont typeface="Arial" charset="0"/>
              <a:buChar char="•"/>
            </a:pPr>
            <a:r>
              <a:rPr lang="en-IE" altLang="zh-CN" sz="1600" smtClean="0"/>
              <a:t>Are the company’s policy and procedure manuals reasonably formal and updated on a regular basis?</a:t>
            </a:r>
          </a:p>
          <a:p>
            <a:pPr marL="457200" indent="-457200" eaLnBrk="1" hangingPunct="1">
              <a:buFont typeface="Arial" charset="0"/>
              <a:buChar char="•"/>
            </a:pPr>
            <a:r>
              <a:rPr lang="en-IE" altLang="zh-CN" sz="1600" smtClean="0"/>
              <a:t>Is an assessment of significant risks undertaken? Are risks linked to internal controls? Have management made an assessment of control?</a:t>
            </a:r>
          </a:p>
          <a:p>
            <a:pPr marL="457200" indent="-457200" eaLnBrk="1" hangingPunct="1">
              <a:buFont typeface="Arial" charset="0"/>
              <a:buChar char="•"/>
            </a:pPr>
            <a:r>
              <a:rPr lang="en-IE" altLang="zh-CN" sz="1600" smtClean="0"/>
              <a:t>Are you aware of any situation where management exceeded its authority in any matters prescribed by the Board of failed to comply with any resolution passed by the Board?</a:t>
            </a:r>
          </a:p>
          <a:p>
            <a:pPr marL="457200" indent="-457200" eaLnBrk="1" hangingPunct="1">
              <a:buFont typeface="Arial" charset="0"/>
              <a:buChar char="•"/>
            </a:pPr>
            <a:r>
              <a:rPr lang="en-IE" altLang="zh-CN" sz="1600" smtClean="0"/>
              <a:t>Does the company have adequate procedures to indentify connected party transactions?</a:t>
            </a:r>
          </a:p>
          <a:p>
            <a:pPr marL="457200" indent="-457200" eaLnBrk="1" hangingPunct="1">
              <a:buFont typeface="Arial" charset="0"/>
              <a:buChar char="•"/>
            </a:pPr>
            <a:r>
              <a:rPr lang="en-IE" altLang="zh-CN" sz="1600" smtClean="0"/>
              <a:t>Does the company have adequate insurance cover?</a:t>
            </a:r>
          </a:p>
          <a:p>
            <a:pPr marL="457200" indent="-457200" eaLnBrk="1" hangingPunct="1">
              <a:buFont typeface="Arial" charset="0"/>
              <a:buChar char="•"/>
            </a:pPr>
            <a:r>
              <a:rPr lang="en-IE" altLang="zh-CN" sz="1600" smtClean="0"/>
              <a:t>What induction and staff training on internal control systems takes place?</a:t>
            </a:r>
          </a:p>
          <a:p>
            <a:pPr marL="457200" indent="-457200" eaLnBrk="1" hangingPunct="1">
              <a:buFont typeface="Arial" charset="0"/>
              <a:buChar char="•"/>
            </a:pPr>
            <a:r>
              <a:rPr lang="en-IE" altLang="zh-CN" sz="1600" smtClean="0"/>
              <a:t>What regular reports on control effectiveness are considered by management?</a:t>
            </a:r>
          </a:p>
          <a:p>
            <a:pPr marL="457200" indent="-457200" eaLnBrk="1" hangingPunct="1">
              <a:buFont typeface="Arial" charset="0"/>
              <a:buChar char="•"/>
            </a:pPr>
            <a:r>
              <a:rPr lang="en-IE" altLang="zh-CN" sz="1600" smtClean="0"/>
              <a:t>Does any formal review of error, control breach or control ineffectiveness take place? What lessons were learned?</a:t>
            </a:r>
          </a:p>
          <a:p>
            <a:pPr marL="457200" indent="-457200" eaLnBrk="1" hangingPunct="1">
              <a:buFont typeface="Arial" charset="0"/>
              <a:buChar char="•"/>
            </a:pPr>
            <a:endParaRPr altLang="zh-CN" sz="160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2293">
                                            <p:txEl>
                                              <p:pRg st="1" end="1"/>
                                            </p:txEl>
                                          </p:spTgt>
                                        </p:tgtEl>
                                      </p:cBhvr>
                                      <p:by x="120000" y="12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12293">
                                            <p:txEl>
                                              <p:pRg st="6" end="6"/>
                                            </p:txEl>
                                          </p:spTgt>
                                        </p:tgtEl>
                                      </p:cBhvr>
                                      <p:by x="120000" y="120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12293">
                                            <p:txEl>
                                              <p:pRg st="11" end="11"/>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A7ECCA6E-4817-4DB0-B9A5-86FD54381FA9}" type="slidenum">
              <a:rPr lang="en-US" altLang="zh-CN" sz="1000" b="1">
                <a:solidFill>
                  <a:schemeClr val="tx2"/>
                </a:solidFill>
                <a:ea typeface="宋体" charset="-122"/>
              </a:rPr>
              <a:pPr eaLnBrk="1" hangingPunct="1">
                <a:lnSpc>
                  <a:spcPts val="1200"/>
                </a:lnSpc>
              </a:pPr>
              <a:t>19</a:t>
            </a:fld>
            <a:endParaRPr lang="en-US" altLang="zh-CN" sz="1000" b="1">
              <a:solidFill>
                <a:schemeClr val="tx2"/>
              </a:solidFill>
              <a:ea typeface="宋体" charset="-122"/>
            </a:endParaRPr>
          </a:p>
        </p:txBody>
      </p:sp>
      <p:sp>
        <p:nvSpPr>
          <p:cNvPr id="24579"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4580" name="Rectangle 4"/>
          <p:cNvSpPr>
            <a:spLocks noGrp="1"/>
          </p:cNvSpPr>
          <p:nvPr>
            <p:ph type="title" idx="4294967295"/>
          </p:nvPr>
        </p:nvSpPr>
        <p:spPr>
          <a:xfrm>
            <a:off x="277813" y="422275"/>
            <a:ext cx="9782175" cy="714375"/>
          </a:xfrm>
        </p:spPr>
        <p:txBody>
          <a:bodyPr/>
          <a:lstStyle/>
          <a:p>
            <a:pPr>
              <a:lnSpc>
                <a:spcPct val="100000"/>
              </a:lnSpc>
            </a:pPr>
            <a:r>
              <a:rPr lang="en-US" altLang="zh-CN" smtClean="0">
                <a:solidFill>
                  <a:srgbClr val="C9DD03"/>
                </a:solidFill>
                <a:ea typeface="宋体" charset="-122"/>
              </a:rPr>
              <a:t>Hints &amp; Tips for the Audit Committee</a:t>
            </a:r>
            <a:r>
              <a:rPr lang="en-US" altLang="zh-CN" smtClean="0">
                <a:ea typeface="宋体" charset="-122"/>
              </a:rPr>
              <a:t/>
            </a:r>
            <a:br>
              <a:rPr lang="en-US" altLang="zh-CN" smtClean="0">
                <a:ea typeface="宋体" charset="-122"/>
              </a:rPr>
            </a:br>
            <a:r>
              <a:rPr lang="en-US" altLang="zh-CN" sz="2400" b="0" smtClean="0">
                <a:ea typeface="宋体" charset="-122"/>
              </a:rPr>
              <a:t>Questions the Audit Committee might ask about the Internal Audit Function</a:t>
            </a:r>
          </a:p>
        </p:txBody>
      </p:sp>
      <p:sp>
        <p:nvSpPr>
          <p:cNvPr id="13317" name="Rectangle 5"/>
          <p:cNvSpPr>
            <a:spLocks noGrp="1"/>
          </p:cNvSpPr>
          <p:nvPr>
            <p:ph type="body" idx="4294967295"/>
          </p:nvPr>
        </p:nvSpPr>
        <p:spPr>
          <a:xfrm>
            <a:off x="465138" y="1582738"/>
            <a:ext cx="9266237" cy="5635625"/>
          </a:xfrm>
        </p:spPr>
        <p:txBody>
          <a:bodyPr/>
          <a:lstStyle/>
          <a:p>
            <a:pPr eaLnBrk="1" hangingPunct="1"/>
            <a:r>
              <a:rPr lang="en-IE" altLang="zh-CN" sz="1800" b="1" smtClean="0"/>
              <a:t>Position</a:t>
            </a:r>
          </a:p>
          <a:p>
            <a:pPr eaLnBrk="1" hangingPunct="1">
              <a:buFont typeface="Arial" charset="0"/>
              <a:buChar char="•"/>
            </a:pPr>
            <a:r>
              <a:rPr lang="en-IE" altLang="zh-CN" sz="1800" smtClean="0"/>
              <a:t>Does internal audit have full authority, independence and access throughout the organisation?</a:t>
            </a:r>
          </a:p>
          <a:p>
            <a:pPr eaLnBrk="1" hangingPunct="1">
              <a:buFont typeface="Arial" charset="0"/>
              <a:buChar char="•"/>
            </a:pPr>
            <a:r>
              <a:rPr lang="en-IE" altLang="zh-CN" sz="1800" smtClean="0"/>
              <a:t>Are the terms of responsibility and scope set out in an internal audit charter?</a:t>
            </a:r>
          </a:p>
          <a:p>
            <a:pPr eaLnBrk="1" hangingPunct="1">
              <a:buFont typeface="Arial" charset="0"/>
              <a:buChar char="•"/>
            </a:pPr>
            <a:endParaRPr lang="en-IE" altLang="zh-CN" sz="1800" smtClean="0"/>
          </a:p>
          <a:p>
            <a:pPr eaLnBrk="1" hangingPunct="1"/>
            <a:r>
              <a:rPr lang="en-IE" altLang="zh-CN" sz="1800" b="1" smtClean="0"/>
              <a:t>Purpose</a:t>
            </a:r>
          </a:p>
          <a:p>
            <a:pPr eaLnBrk="1" hangingPunct="1">
              <a:buFont typeface="Arial" charset="0"/>
              <a:buChar char="•"/>
            </a:pPr>
            <a:r>
              <a:rPr lang="en-IE" altLang="zh-CN" sz="1800" smtClean="0"/>
              <a:t>Is a risk focused approach used to plan work?</a:t>
            </a:r>
          </a:p>
          <a:p>
            <a:pPr eaLnBrk="1" hangingPunct="1">
              <a:buFont typeface="Arial" charset="0"/>
              <a:buChar char="•"/>
            </a:pPr>
            <a:r>
              <a:rPr lang="en-IE" altLang="zh-CN" sz="1800" smtClean="0"/>
              <a:t>Is the work plan focused on business processes and not simply on departments/companies/sites?</a:t>
            </a:r>
          </a:p>
          <a:p>
            <a:pPr eaLnBrk="1" hangingPunct="1">
              <a:buFont typeface="Arial" charset="0"/>
              <a:buChar char="•"/>
            </a:pPr>
            <a:r>
              <a:rPr lang="en-IE" altLang="zh-CN" sz="1800" smtClean="0"/>
              <a:t>Is internal audit a challenger of and advisor to the risk management process?</a:t>
            </a:r>
          </a:p>
          <a:p>
            <a:pPr eaLnBrk="1" hangingPunct="1">
              <a:buFont typeface="Arial" charset="0"/>
              <a:buChar char="•"/>
            </a:pPr>
            <a:r>
              <a:rPr lang="en-IE" altLang="zh-CN" sz="1800" smtClean="0"/>
              <a:t>Does internal audit see its role as acting as an agent of change?</a:t>
            </a:r>
          </a:p>
          <a:p>
            <a:pPr eaLnBrk="1" hangingPunct="1">
              <a:buFont typeface="Arial" charset="0"/>
              <a:buChar char="•"/>
            </a:pPr>
            <a:endParaRPr lang="en-IE" altLang="zh-CN" sz="1800" smtClean="0"/>
          </a:p>
          <a:p>
            <a:pPr eaLnBrk="1" hangingPunct="1"/>
            <a:r>
              <a:rPr lang="en-IE" altLang="zh-CN" sz="1800" b="1" smtClean="0"/>
              <a:t>People</a:t>
            </a:r>
          </a:p>
          <a:p>
            <a:pPr eaLnBrk="1" hangingPunct="1">
              <a:buFont typeface="Arial" charset="0"/>
              <a:buChar char="•"/>
            </a:pPr>
            <a:r>
              <a:rPr lang="en-IE" altLang="zh-CN" sz="1800" smtClean="0"/>
              <a:t>Has a skills audit been undertaken?</a:t>
            </a:r>
          </a:p>
          <a:p>
            <a:pPr eaLnBrk="1" hangingPunct="1">
              <a:buFont typeface="Arial" charset="0"/>
              <a:buChar char="•"/>
            </a:pPr>
            <a:r>
              <a:rPr lang="en-IE" altLang="zh-CN" sz="1800" smtClean="0"/>
              <a:t>Is there a clear training and development plan?</a:t>
            </a:r>
          </a:p>
          <a:p>
            <a:pPr eaLnBrk="1" hangingPunct="1">
              <a:buFont typeface="Arial" charset="0"/>
              <a:buChar char="•"/>
            </a:pPr>
            <a:r>
              <a:rPr lang="en-IE" altLang="zh-CN" sz="1800" smtClean="0"/>
              <a:t>Do the team understand the business?</a:t>
            </a:r>
          </a:p>
          <a:p>
            <a:pPr eaLnBrk="1" hangingPunct="1">
              <a:buFont typeface="Arial" charset="0"/>
              <a:buChar char="•"/>
            </a:pPr>
            <a:r>
              <a:rPr lang="en-IE" altLang="zh-CN" sz="1800" smtClean="0"/>
              <a:t>Are the teams’ skills appropriate to their work?</a:t>
            </a:r>
            <a:endParaRPr altLang="zh-CN" sz="180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3317">
                                            <p:txEl>
                                              <p:pRg st="1" end="1"/>
                                            </p:txEl>
                                          </p:spTgt>
                                        </p:tgtEl>
                                      </p:cBhvr>
                                      <p:by x="120000" y="12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13317">
                                            <p:txEl>
                                              <p:pRg st="6" end="6"/>
                                            </p:txEl>
                                          </p:spTgt>
                                        </p:tgtEl>
                                      </p:cBhvr>
                                      <p:by x="120000" y="120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13317">
                                            <p:txEl>
                                              <p:pRg st="7" end="7"/>
                                            </p:txEl>
                                          </p:spTgt>
                                        </p:tgtEl>
                                      </p:cBhvr>
                                      <p:by x="120000" y="120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mph" presetSubtype="0" fill="hold" nodeType="clickEffect">
                                  <p:stCondLst>
                                    <p:cond delay="0"/>
                                  </p:stCondLst>
                                  <p:childTnLst>
                                    <p:animScale>
                                      <p:cBhvr>
                                        <p:cTn id="18" dur="2000" fill="hold"/>
                                        <p:tgtEl>
                                          <p:spTgt spid="13317">
                                            <p:txEl>
                                              <p:pRg st="14" end="14"/>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74FA0B6E-A2D1-4203-990F-28E63A0A51E7}" type="slidenum">
              <a:rPr lang="en-US" altLang="zh-CN" sz="1000">
                <a:solidFill>
                  <a:schemeClr val="tx2"/>
                </a:solidFill>
              </a:rPr>
              <a:pPr eaLnBrk="1" hangingPunct="1"/>
              <a:t>2</a:t>
            </a:fld>
            <a:endParaRPr lang="en-US" altLang="zh-CN" sz="1000">
              <a:solidFill>
                <a:schemeClr val="tx2"/>
              </a:solidFill>
            </a:endParaRPr>
          </a:p>
        </p:txBody>
      </p:sp>
      <p:sp>
        <p:nvSpPr>
          <p:cNvPr id="7171"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7172" name="Rectangle 2"/>
          <p:cNvSpPr>
            <a:spLocks noGrp="1"/>
          </p:cNvSpPr>
          <p:nvPr>
            <p:ph type="title" idx="4294967295"/>
          </p:nvPr>
        </p:nvSpPr>
        <p:spPr/>
        <p:txBody>
          <a:bodyPr/>
          <a:lstStyle/>
          <a:p>
            <a:r>
              <a:rPr lang="en-GB" altLang="zh-CN" smtClean="0"/>
              <a:t>The Audit Committee Agenda</a:t>
            </a:r>
            <a:endParaRPr lang="en-US" altLang="zh-CN" smtClean="0">
              <a:ea typeface="宋体" charset="-122"/>
            </a:endParaRPr>
          </a:p>
        </p:txBody>
      </p:sp>
      <p:sp>
        <p:nvSpPr>
          <p:cNvPr id="7173" name="Rectangle 3"/>
          <p:cNvSpPr>
            <a:spLocks noGrp="1"/>
          </p:cNvSpPr>
          <p:nvPr>
            <p:ph type="body" idx="4294967295"/>
          </p:nvPr>
        </p:nvSpPr>
        <p:spPr>
          <a:xfrm>
            <a:off x="454025" y="1077913"/>
            <a:ext cx="8362950" cy="6178550"/>
          </a:xfrm>
        </p:spPr>
        <p:txBody>
          <a:bodyPr/>
          <a:lstStyle/>
          <a:p>
            <a:pPr>
              <a:lnSpc>
                <a:spcPts val="2400"/>
              </a:lnSpc>
              <a:spcBef>
                <a:spcPct val="100000"/>
              </a:spcBef>
              <a:spcAft>
                <a:spcPts val="100"/>
              </a:spcAft>
              <a:tabLst>
                <a:tab pos="5380038" algn="r"/>
              </a:tabLst>
            </a:pPr>
            <a:r>
              <a:rPr lang="en-IE" altLang="zh-CN" sz="2000" b="1" smtClean="0"/>
              <a:t>Glenn Gillard, Audit Partner</a:t>
            </a:r>
          </a:p>
          <a:p>
            <a:pPr>
              <a:lnSpc>
                <a:spcPts val="2400"/>
              </a:lnSpc>
              <a:spcBef>
                <a:spcPct val="100000"/>
              </a:spcBef>
              <a:spcAft>
                <a:spcPts val="100"/>
              </a:spcAft>
              <a:tabLst>
                <a:tab pos="5380038" algn="r"/>
              </a:tabLst>
            </a:pPr>
            <a:r>
              <a:rPr lang="en-IE" altLang="zh-CN" sz="2000" smtClean="0"/>
              <a:t>	Investments – the impact of the credit crisis	</a:t>
            </a:r>
            <a:endParaRPr altLang="zh-CN" sz="2000" smtClean="0">
              <a:ea typeface="宋体" charset="-122"/>
            </a:endParaRPr>
          </a:p>
          <a:p>
            <a:pPr>
              <a:lnSpc>
                <a:spcPts val="2400"/>
              </a:lnSpc>
              <a:spcBef>
                <a:spcPct val="100000"/>
              </a:spcBef>
              <a:spcAft>
                <a:spcPts val="100"/>
              </a:spcAft>
              <a:tabLst>
                <a:tab pos="5380038" algn="r"/>
              </a:tabLst>
            </a:pPr>
            <a:r>
              <a:rPr lang="en-IE" altLang="zh-CN" sz="2000" smtClean="0"/>
              <a:t>	Counterparty Risk – A new focus			</a:t>
            </a:r>
            <a:endParaRPr altLang="zh-CN" sz="2000" smtClean="0">
              <a:ea typeface="宋体" charset="-122"/>
            </a:endParaRPr>
          </a:p>
          <a:p>
            <a:pPr>
              <a:lnSpc>
                <a:spcPts val="2400"/>
              </a:lnSpc>
              <a:spcBef>
                <a:spcPct val="100000"/>
              </a:spcBef>
              <a:spcAft>
                <a:spcPts val="100"/>
              </a:spcAft>
              <a:tabLst>
                <a:tab pos="5380038" algn="r"/>
              </a:tabLst>
            </a:pPr>
            <a:r>
              <a:rPr lang="en-IE" altLang="zh-CN" sz="2000" b="1" smtClean="0"/>
              <a:t>David Kinsella, Audit Manager</a:t>
            </a:r>
          </a:p>
          <a:p>
            <a:pPr>
              <a:lnSpc>
                <a:spcPts val="2400"/>
              </a:lnSpc>
              <a:spcBef>
                <a:spcPct val="100000"/>
              </a:spcBef>
              <a:spcAft>
                <a:spcPts val="100"/>
              </a:spcAft>
              <a:tabLst>
                <a:tab pos="5380038" algn="r"/>
              </a:tabLst>
            </a:pPr>
            <a:r>
              <a:rPr lang="en-IE" altLang="zh-CN" sz="2000" smtClean="0"/>
              <a:t>	Audit Committee Structure			</a:t>
            </a:r>
            <a:endParaRPr altLang="zh-CN" sz="2000" smtClean="0">
              <a:ea typeface="宋体" charset="-122"/>
            </a:endParaRPr>
          </a:p>
          <a:p>
            <a:pPr>
              <a:lnSpc>
                <a:spcPts val="2400"/>
              </a:lnSpc>
              <a:spcBef>
                <a:spcPct val="100000"/>
              </a:spcBef>
              <a:spcAft>
                <a:spcPts val="100"/>
              </a:spcAft>
              <a:tabLst>
                <a:tab pos="5380038" algn="r"/>
              </a:tabLst>
            </a:pPr>
            <a:r>
              <a:rPr lang="en-IE" altLang="zh-CN" sz="2000" smtClean="0"/>
              <a:t>	Dealing with Internal Auditors			</a:t>
            </a:r>
            <a:endParaRPr altLang="zh-CN" sz="2000" smtClean="0">
              <a:ea typeface="宋体" charset="-122"/>
            </a:endParaRPr>
          </a:p>
          <a:p>
            <a:pPr>
              <a:lnSpc>
                <a:spcPts val="2400"/>
              </a:lnSpc>
              <a:spcBef>
                <a:spcPct val="100000"/>
              </a:spcBef>
              <a:spcAft>
                <a:spcPts val="100"/>
              </a:spcAft>
              <a:tabLst>
                <a:tab pos="5380038" algn="r"/>
              </a:tabLst>
            </a:pPr>
            <a:r>
              <a:rPr altLang="zh-CN" sz="2000" b="1" smtClean="0">
                <a:ea typeface="宋体" charset="-122"/>
              </a:rPr>
              <a:t>Glenn Gillard, Audit Partner</a:t>
            </a:r>
          </a:p>
          <a:p>
            <a:pPr>
              <a:lnSpc>
                <a:spcPts val="2400"/>
              </a:lnSpc>
              <a:spcBef>
                <a:spcPct val="100000"/>
              </a:spcBef>
              <a:spcAft>
                <a:spcPts val="100"/>
              </a:spcAft>
              <a:tabLst>
                <a:tab pos="5380038" algn="r"/>
              </a:tabLst>
            </a:pPr>
            <a:r>
              <a:rPr altLang="zh-CN" sz="2000" smtClean="0">
                <a:ea typeface="宋体" charset="-122"/>
              </a:rPr>
              <a:t>	External audit – Reporting responsibilities		</a:t>
            </a:r>
          </a:p>
          <a:p>
            <a:pPr>
              <a:lnSpc>
                <a:spcPts val="2400"/>
              </a:lnSpc>
              <a:spcBef>
                <a:spcPct val="100000"/>
              </a:spcBef>
              <a:spcAft>
                <a:spcPts val="100"/>
              </a:spcAft>
              <a:tabLst>
                <a:tab pos="5380038" algn="r"/>
              </a:tabLst>
            </a:pPr>
            <a:r>
              <a:rPr lang="en-IE" altLang="zh-CN" sz="2000" smtClean="0"/>
              <a:t>	Compliance and Regulatory Hot Issues			</a:t>
            </a:r>
          </a:p>
          <a:p>
            <a:pPr>
              <a:lnSpc>
                <a:spcPts val="2400"/>
              </a:lnSpc>
              <a:spcBef>
                <a:spcPct val="100000"/>
              </a:spcBef>
              <a:spcAft>
                <a:spcPts val="100"/>
              </a:spcAft>
              <a:tabLst>
                <a:tab pos="5380038" algn="r"/>
              </a:tabLst>
            </a:pPr>
            <a:r>
              <a:rPr lang="en-IE" altLang="zh-CN" sz="2000" smtClean="0"/>
              <a:t>	Accounting Developments			</a:t>
            </a:r>
            <a:endParaRPr altLang="zh-CN" sz="2000"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DE03ACF9-AAC8-4540-A203-73F7648146E2}" type="slidenum">
              <a:rPr lang="en-US" altLang="zh-CN" sz="1000" b="1">
                <a:solidFill>
                  <a:schemeClr val="tx2"/>
                </a:solidFill>
                <a:ea typeface="宋体" charset="-122"/>
              </a:rPr>
              <a:pPr eaLnBrk="1" hangingPunct="1">
                <a:lnSpc>
                  <a:spcPts val="1200"/>
                </a:lnSpc>
              </a:pPr>
              <a:t>20</a:t>
            </a:fld>
            <a:endParaRPr lang="en-US" altLang="zh-CN" sz="1000" b="1">
              <a:solidFill>
                <a:schemeClr val="tx2"/>
              </a:solidFill>
              <a:ea typeface="宋体" charset="-122"/>
            </a:endParaRPr>
          </a:p>
        </p:txBody>
      </p:sp>
      <p:sp>
        <p:nvSpPr>
          <p:cNvPr id="25603"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endParaRPr lang="zh-CN" altLang="zh-CN" sz="1000">
              <a:solidFill>
                <a:schemeClr val="tx2"/>
              </a:solidFill>
            </a:endParaRPr>
          </a:p>
        </p:txBody>
      </p:sp>
      <p:sp>
        <p:nvSpPr>
          <p:cNvPr id="25604" name="Rectangle 4"/>
          <p:cNvSpPr>
            <a:spLocks noGrp="1"/>
          </p:cNvSpPr>
          <p:nvPr>
            <p:ph type="title" idx="4294967295"/>
          </p:nvPr>
        </p:nvSpPr>
        <p:spPr>
          <a:xfrm>
            <a:off x="449263" y="422275"/>
            <a:ext cx="9266237" cy="714375"/>
          </a:xfrm>
        </p:spPr>
        <p:txBody>
          <a:bodyPr/>
          <a:lstStyle/>
          <a:p>
            <a:pPr>
              <a:lnSpc>
                <a:spcPct val="100000"/>
              </a:lnSpc>
            </a:pPr>
            <a:r>
              <a:rPr lang="en-US" altLang="zh-CN" smtClean="0">
                <a:solidFill>
                  <a:srgbClr val="C9DD03"/>
                </a:solidFill>
                <a:ea typeface="宋体" charset="-122"/>
              </a:rPr>
              <a:t>Hints &amp; Tips for the Audit Committee</a:t>
            </a:r>
            <a:r>
              <a:rPr lang="en-US" altLang="zh-CN" smtClean="0">
                <a:ea typeface="宋体" charset="-122"/>
              </a:rPr>
              <a:t/>
            </a:r>
            <a:br>
              <a:rPr lang="en-US" altLang="zh-CN" smtClean="0">
                <a:ea typeface="宋体" charset="-122"/>
              </a:rPr>
            </a:br>
            <a:r>
              <a:rPr lang="en-US" altLang="zh-CN" sz="2400" b="0" smtClean="0">
                <a:ea typeface="宋体" charset="-122"/>
              </a:rPr>
              <a:t>Questions the Audit Committee might ask about Internal Audit</a:t>
            </a:r>
          </a:p>
        </p:txBody>
      </p:sp>
      <p:sp>
        <p:nvSpPr>
          <p:cNvPr id="13317" name="Rectangle 5"/>
          <p:cNvSpPr>
            <a:spLocks noGrp="1"/>
          </p:cNvSpPr>
          <p:nvPr>
            <p:ph type="body" idx="4294967295"/>
          </p:nvPr>
        </p:nvSpPr>
        <p:spPr>
          <a:xfrm>
            <a:off x="465138" y="1301750"/>
            <a:ext cx="9266237" cy="5916613"/>
          </a:xfrm>
        </p:spPr>
        <p:txBody>
          <a:bodyPr/>
          <a:lstStyle/>
          <a:p>
            <a:pPr eaLnBrk="1" hangingPunct="1"/>
            <a:r>
              <a:rPr lang="en-IE" altLang="zh-CN" sz="1800" b="1" smtClean="0"/>
              <a:t>Process</a:t>
            </a:r>
          </a:p>
          <a:p>
            <a:pPr eaLnBrk="1" hangingPunct="1">
              <a:buFont typeface="Arial" charset="0"/>
              <a:buChar char="•"/>
            </a:pPr>
            <a:r>
              <a:rPr lang="en-IE" altLang="zh-CN" sz="1800" smtClean="0"/>
              <a:t>What knowledge sources/bases does audit use?</a:t>
            </a:r>
          </a:p>
          <a:p>
            <a:pPr eaLnBrk="1" hangingPunct="1">
              <a:buFont typeface="Arial" charset="0"/>
              <a:buChar char="•"/>
            </a:pPr>
            <a:r>
              <a:rPr lang="en-IE" altLang="zh-CN" sz="1800" smtClean="0"/>
              <a:t>Have the style and content of reports been subject to review?</a:t>
            </a:r>
          </a:p>
          <a:p>
            <a:pPr eaLnBrk="1" hangingPunct="1">
              <a:buFont typeface="Arial" charset="0"/>
              <a:buChar char="•"/>
            </a:pPr>
            <a:r>
              <a:rPr lang="en-IE" altLang="zh-CN" sz="1800" smtClean="0"/>
              <a:t>Are best practice tools being used? (e.g. Automated work papers and IT tools)</a:t>
            </a:r>
          </a:p>
          <a:p>
            <a:pPr eaLnBrk="1" hangingPunct="1">
              <a:buFont typeface="Arial" charset="0"/>
              <a:buChar char="•"/>
            </a:pPr>
            <a:r>
              <a:rPr lang="en-IE" altLang="zh-CN" sz="1800" smtClean="0"/>
              <a:t>Is there a continuous risk based process in place?</a:t>
            </a:r>
          </a:p>
          <a:p>
            <a:pPr eaLnBrk="1" hangingPunct="1">
              <a:buFont typeface="Arial" charset="0"/>
              <a:buChar char="•"/>
            </a:pPr>
            <a:endParaRPr lang="en-IE" altLang="zh-CN" sz="1800" smtClean="0"/>
          </a:p>
          <a:p>
            <a:pPr eaLnBrk="1" hangingPunct="1"/>
            <a:r>
              <a:rPr lang="en-IE" altLang="zh-CN" sz="1800" b="1" smtClean="0"/>
              <a:t>Performance</a:t>
            </a:r>
          </a:p>
          <a:p>
            <a:pPr eaLnBrk="1" hangingPunct="1">
              <a:buFont typeface="Arial" charset="0"/>
              <a:buChar char="•"/>
            </a:pPr>
            <a:r>
              <a:rPr lang="en-IE" altLang="zh-CN" sz="1800" smtClean="0"/>
              <a:t>Are performance targets set and measured?</a:t>
            </a:r>
          </a:p>
          <a:p>
            <a:pPr eaLnBrk="1" hangingPunct="1">
              <a:buFont typeface="Arial" charset="0"/>
              <a:buChar char="•"/>
            </a:pPr>
            <a:r>
              <a:rPr lang="en-IE" altLang="zh-CN" sz="1800" smtClean="0"/>
              <a:t>Do auditors give feedback on performance?</a:t>
            </a:r>
          </a:p>
          <a:p>
            <a:pPr eaLnBrk="1" hangingPunct="1">
              <a:buFont typeface="Arial" charset="0"/>
              <a:buChar char="•"/>
            </a:pPr>
            <a:r>
              <a:rPr lang="en-IE" altLang="zh-CN" sz="1800" smtClean="0"/>
              <a:t>Do audit have a customer service mentality?</a:t>
            </a:r>
          </a:p>
          <a:p>
            <a:pPr eaLnBrk="1" hangingPunct="1">
              <a:buFont typeface="Arial" charset="0"/>
              <a:buChar char="•"/>
            </a:pPr>
            <a:r>
              <a:rPr lang="en-IE" altLang="zh-CN" sz="1800" smtClean="0"/>
              <a:t>Do staff have a structured evaluation process?</a:t>
            </a:r>
          </a:p>
          <a:p>
            <a:pPr eaLnBrk="1" hangingPunct="1">
              <a:buFont typeface="Arial" charset="0"/>
              <a:buChar char="•"/>
            </a:pPr>
            <a:r>
              <a:rPr lang="en-IE" altLang="zh-CN" sz="1800" smtClean="0"/>
              <a:t>Does audit benchmark itself?</a:t>
            </a:r>
          </a:p>
          <a:p>
            <a:pPr eaLnBrk="1" hangingPunct="1">
              <a:buFont typeface="Arial" charset="0"/>
              <a:buChar char="•"/>
            </a:pPr>
            <a:r>
              <a:rPr lang="en-IE" altLang="zh-CN" sz="1800" smtClean="0"/>
              <a:t>What quality control assessment is carried out?</a:t>
            </a:r>
            <a:endParaRPr altLang="zh-CN" sz="1800"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3317">
                                            <p:txEl>
                                              <p:pRg st="4" end="4"/>
                                            </p:txEl>
                                          </p:spTgt>
                                        </p:tgtEl>
                                      </p:cBhvr>
                                      <p:by x="120000" y="12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13317">
                                            <p:txEl>
                                              <p:pRg st="12" end="12"/>
                                            </p:txEl>
                                          </p:spTgt>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15AEF3C4-1A71-4CF8-9130-1D51FD130254}" type="slidenum">
              <a:rPr lang="en-US" altLang="zh-CN" sz="1000" b="1">
                <a:solidFill>
                  <a:schemeClr val="tx2"/>
                </a:solidFill>
                <a:ea typeface="宋体" charset="-122"/>
              </a:rPr>
              <a:pPr eaLnBrk="1" hangingPunct="1">
                <a:lnSpc>
                  <a:spcPts val="1200"/>
                </a:lnSpc>
              </a:pPr>
              <a:t>21</a:t>
            </a:fld>
            <a:endParaRPr lang="en-US" altLang="zh-CN" sz="1000" b="1">
              <a:solidFill>
                <a:schemeClr val="tx2"/>
              </a:solidFill>
              <a:ea typeface="宋体" charset="-122"/>
            </a:endParaRPr>
          </a:p>
        </p:txBody>
      </p:sp>
      <p:sp>
        <p:nvSpPr>
          <p:cNvPr id="26627"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endParaRPr lang="zh-CN" altLang="zh-CN" sz="1000">
              <a:solidFill>
                <a:schemeClr val="tx2"/>
              </a:solidFill>
            </a:endParaRPr>
          </a:p>
        </p:txBody>
      </p:sp>
      <p:sp>
        <p:nvSpPr>
          <p:cNvPr id="26628"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
            </a:r>
            <a:br>
              <a:rPr lang="en-US" altLang="zh-CN" smtClean="0">
                <a:ea typeface="宋体" charset="-122"/>
              </a:rPr>
            </a:br>
            <a:endParaRPr lang="en-US" altLang="zh-CN" sz="2400" b="0" smtClean="0">
              <a:ea typeface="宋体" charset="-122"/>
            </a:endParaRPr>
          </a:p>
        </p:txBody>
      </p:sp>
      <p:sp>
        <p:nvSpPr>
          <p:cNvPr id="26629" name="Rectangle 5"/>
          <p:cNvSpPr>
            <a:spLocks noGrp="1"/>
          </p:cNvSpPr>
          <p:nvPr>
            <p:ph type="body" idx="4294967295"/>
          </p:nvPr>
        </p:nvSpPr>
        <p:spPr>
          <a:xfrm>
            <a:off x="465138" y="600075"/>
            <a:ext cx="9266237" cy="6618288"/>
          </a:xfrm>
        </p:spPr>
        <p:txBody>
          <a:bodyPr/>
          <a:lstStyle/>
          <a:p>
            <a:pPr eaLnBrk="1" hangingPunct="1"/>
            <a:r>
              <a:rPr lang="en-IE" altLang="zh-CN" smtClean="0"/>
              <a:t>	In order to assist Directors discharge their duties we have developed a guide which focuses on the practical steps that need to be taken to establish an Audit Committee and aims to draw attention to the factors that will help to make an Audit Committee effective.	</a:t>
            </a:r>
          </a:p>
          <a:p>
            <a:pPr eaLnBrk="1" hangingPunct="1"/>
            <a:endParaRPr lang="en-IE" altLang="zh-CN" smtClean="0"/>
          </a:p>
          <a:p>
            <a:pPr eaLnBrk="1" hangingPunct="1"/>
            <a:r>
              <a:rPr lang="en-IE" altLang="zh-CN" smtClean="0"/>
              <a:t>	“Keeping directors on course</a:t>
            </a:r>
          </a:p>
          <a:p>
            <a:pPr eaLnBrk="1" hangingPunct="1"/>
            <a:r>
              <a:rPr lang="en-IE" altLang="zh-CN" sz="1400" b="1" smtClean="0"/>
              <a:t>	Audit Committees – a better practice guide”</a:t>
            </a:r>
            <a:endParaRPr altLang="zh-CN" sz="1400" b="1" smtClean="0">
              <a:ea typeface="宋体" charset="-122"/>
            </a:endParaRPr>
          </a:p>
        </p:txBody>
      </p:sp>
      <p:pic>
        <p:nvPicPr>
          <p:cNvPr id="26630" name="Picture 2" descr="Audit Committ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41655">
            <a:off x="6510338" y="3071813"/>
            <a:ext cx="16668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9" descr="DEL_PRI_RGB"/>
          <p:cNvPicPr>
            <a:picLocks noChangeAspect="1" noChangeArrowheads="1"/>
          </p:cNvPicPr>
          <p:nvPr/>
        </p:nvPicPr>
        <p:blipFill>
          <a:blip r:embed="rId3" cstate="print">
            <a:extLst>
              <a:ext uri="{28A0092B-C50C-407E-A947-70E740481C1C}">
                <a14:useLocalDpi xmlns:a14="http://schemas.microsoft.com/office/drawing/2010/main" val="0"/>
              </a:ext>
            </a:extLst>
          </a:blip>
          <a:srcRect l="11237" t="27428" r="9845" b="25551"/>
          <a:stretch>
            <a:fillRect/>
          </a:stretch>
        </p:blipFill>
        <p:spPr bwMode="auto">
          <a:xfrm>
            <a:off x="3314700" y="4745038"/>
            <a:ext cx="10858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ChangeArrowheads="1"/>
          </p:cNvSpPr>
          <p:nvPr/>
        </p:nvSpPr>
        <p:spPr bwMode="gray">
          <a:xfrm>
            <a:off x="0" y="0"/>
            <a:ext cx="10059988" cy="7773988"/>
          </a:xfrm>
          <a:prstGeom prst="rect">
            <a:avLst/>
          </a:prstGeom>
          <a:solidFill>
            <a:srgbClr val="00A1DE"/>
          </a:solidFill>
          <a:ln>
            <a:noFill/>
          </a:ln>
          <a:effectLst>
            <a:prstShdw prst="shdw17" dist="17961" dir="2700000">
              <a:srgbClr val="006185"/>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76594" tIns="76594" rIns="76594" bIns="76594" anchor="ctr"/>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algn="ctr">
              <a:lnSpc>
                <a:spcPct val="106000"/>
              </a:lnSpc>
            </a:pPr>
            <a:endParaRPr lang="en-GB" altLang="zh-CN" sz="1200"/>
          </a:p>
        </p:txBody>
      </p:sp>
      <p:sp>
        <p:nvSpPr>
          <p:cNvPr id="27651" name="Rectangle 11"/>
          <p:cNvSpPr>
            <a:spLocks/>
          </p:cNvSpPr>
          <p:nvPr/>
        </p:nvSpPr>
        <p:spPr bwMode="auto">
          <a:xfrm>
            <a:off x="752475" y="1077913"/>
            <a:ext cx="8237538"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
            </a:r>
            <a:br>
              <a:rPr lang="en-IE" altLang="zh-CN" sz="3400">
                <a:solidFill>
                  <a:schemeClr val="bg1"/>
                </a:solidFill>
                <a:latin typeface="Times New Roman" pitchFamily="84" charset="0"/>
              </a:rPr>
            </a:br>
            <a:r>
              <a:rPr lang="en-IE" altLang="zh-CN" sz="3400">
                <a:solidFill>
                  <a:schemeClr val="bg1"/>
                </a:solidFill>
                <a:latin typeface="Times New Roman" pitchFamily="84" charset="0"/>
              </a:rPr>
              <a:t/>
            </a:r>
            <a:br>
              <a:rPr lang="en-IE" altLang="zh-CN" sz="3400">
                <a:solidFill>
                  <a:schemeClr val="bg1"/>
                </a:solidFill>
                <a:latin typeface="Times New Roman" pitchFamily="84" charset="0"/>
              </a:rPr>
            </a:br>
            <a:r>
              <a:rPr lang="en-IE" altLang="zh-CN" sz="3400">
                <a:solidFill>
                  <a:schemeClr val="bg1"/>
                </a:solidFill>
                <a:latin typeface="Times New Roman" pitchFamily="84" charset="0"/>
              </a:rPr>
              <a:t>External Audit – Reporting responsibilities</a:t>
            </a: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Compliance and Regulatory Hot Issues</a:t>
            </a: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Accounting Developments</a:t>
            </a:r>
          </a:p>
          <a:p>
            <a:pPr eaLnBrk="1" hangingPunct="1">
              <a:lnSpc>
                <a:spcPct val="106000"/>
              </a:lnSpc>
              <a:buClr>
                <a:schemeClr val="tx1"/>
              </a:buClr>
              <a:buSzPct val="80000"/>
              <a:buFont typeface="Wingdings" pitchFamily="2" charset="2"/>
              <a:buNone/>
            </a:pPr>
            <a:endParaRPr lang="en-IE" altLang="zh-CN" sz="3400">
              <a:solidFill>
                <a:schemeClr val="bg1"/>
              </a:solidFill>
              <a:latin typeface="Times New Roman" pitchFamily="84" charset="0"/>
            </a:endParaRP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Glenn Gillard, Partner, Audit</a:t>
            </a:r>
            <a:endParaRPr lang="en-US" altLang="zh-CN" sz="1700" b="1">
              <a:latin typeface="Times New Roman" pitchFamily="84" charset="0"/>
              <a:ea typeface="宋体"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D5A46292-AA4E-4000-B01D-10140524FB68}" type="slidenum">
              <a:rPr lang="en-US" altLang="zh-CN" sz="1000" b="1">
                <a:solidFill>
                  <a:schemeClr val="tx2"/>
                </a:solidFill>
                <a:ea typeface="宋体" charset="-122"/>
              </a:rPr>
              <a:pPr eaLnBrk="1" hangingPunct="1">
                <a:lnSpc>
                  <a:spcPts val="1200"/>
                </a:lnSpc>
              </a:pPr>
              <a:t>23</a:t>
            </a:fld>
            <a:endParaRPr lang="en-US" altLang="zh-CN" sz="1000" b="1">
              <a:solidFill>
                <a:schemeClr val="tx2"/>
              </a:solidFill>
              <a:ea typeface="宋体" charset="-122"/>
            </a:endParaRPr>
          </a:p>
        </p:txBody>
      </p:sp>
      <p:sp>
        <p:nvSpPr>
          <p:cNvPr id="28675"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8676"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External Audit</a:t>
            </a:r>
            <a:br>
              <a:rPr lang="en-US" altLang="zh-CN" smtClean="0">
                <a:ea typeface="宋体" charset="-122"/>
              </a:rPr>
            </a:br>
            <a:r>
              <a:rPr lang="en-US" altLang="zh-CN" sz="2400" b="0" smtClean="0">
                <a:ea typeface="宋体" charset="-122"/>
              </a:rPr>
              <a:t>Reporting Requirements</a:t>
            </a:r>
          </a:p>
        </p:txBody>
      </p:sp>
      <p:sp>
        <p:nvSpPr>
          <p:cNvPr id="28677" name="Rectangle 5"/>
          <p:cNvSpPr>
            <a:spLocks noGrp="1"/>
          </p:cNvSpPr>
          <p:nvPr>
            <p:ph type="body" idx="4294967295"/>
          </p:nvPr>
        </p:nvSpPr>
        <p:spPr>
          <a:xfrm>
            <a:off x="465138" y="1328738"/>
            <a:ext cx="4064000" cy="5916612"/>
          </a:xfrm>
        </p:spPr>
        <p:txBody>
          <a:bodyPr/>
          <a:lstStyle/>
          <a:p>
            <a:pPr lvl="1" eaLnBrk="1" hangingPunct="1">
              <a:buFont typeface="Arial" charset="0"/>
              <a:buNone/>
            </a:pPr>
            <a:r>
              <a:rPr lang="en-IE" altLang="zh-CN" smtClean="0"/>
              <a:t>Insurance Act</a:t>
            </a:r>
          </a:p>
          <a:p>
            <a:pPr lvl="1" eaLnBrk="1" hangingPunct="1"/>
            <a:r>
              <a:rPr lang="en-IE" altLang="zh-CN" sz="2000" smtClean="0"/>
              <a:t>Ability to fulfil obligations to policyholders</a:t>
            </a:r>
          </a:p>
          <a:p>
            <a:pPr lvl="1" eaLnBrk="1" hangingPunct="1"/>
            <a:endParaRPr lang="en-IE" altLang="zh-CN" sz="2000" smtClean="0"/>
          </a:p>
          <a:p>
            <a:pPr lvl="1" eaLnBrk="1" hangingPunct="1"/>
            <a:r>
              <a:rPr lang="en-IE" altLang="zh-CN" sz="2000" smtClean="0"/>
              <a:t>Ability to meet its financial obligations under the Regulations</a:t>
            </a:r>
          </a:p>
          <a:p>
            <a:pPr lvl="1" eaLnBrk="1" hangingPunct="1"/>
            <a:endParaRPr lang="en-IE" altLang="zh-CN" sz="2000" smtClean="0"/>
          </a:p>
          <a:p>
            <a:pPr lvl="1" eaLnBrk="1" hangingPunct="1"/>
            <a:r>
              <a:rPr lang="en-IE" altLang="zh-CN" sz="2000" smtClean="0"/>
              <a:t>Quality a report</a:t>
            </a:r>
          </a:p>
          <a:p>
            <a:pPr lvl="1" eaLnBrk="1" hangingPunct="1"/>
            <a:endParaRPr lang="en-IE" altLang="zh-CN" sz="2000" smtClean="0"/>
          </a:p>
          <a:p>
            <a:pPr lvl="1" eaLnBrk="1" hangingPunct="1"/>
            <a:r>
              <a:rPr lang="en-IE" altLang="zh-CN" sz="2000" smtClean="0"/>
              <a:t>Decide to resign</a:t>
            </a:r>
          </a:p>
          <a:p>
            <a:pPr lvl="1" eaLnBrk="1" hangingPunct="1"/>
            <a:endParaRPr lang="en-IE" altLang="zh-CN" sz="2000" smtClean="0"/>
          </a:p>
          <a:p>
            <a:pPr lvl="1" eaLnBrk="1" hangingPunct="1"/>
            <a:r>
              <a:rPr lang="en-IE" altLang="zh-CN" sz="2000" smtClean="0"/>
              <a:t>Aware of faces while auditing a controlling party</a:t>
            </a:r>
            <a:endParaRPr altLang="zh-CN" sz="2000" smtClean="0">
              <a:ea typeface="宋体" charset="-122"/>
            </a:endParaRPr>
          </a:p>
          <a:p>
            <a:pPr lvl="1" eaLnBrk="1" hangingPunct="1"/>
            <a:endParaRPr lang="en-IE" altLang="zh-CN" smtClean="0"/>
          </a:p>
          <a:p>
            <a:pPr lvl="1" eaLnBrk="1" hangingPunct="1">
              <a:buFont typeface="Arial" charset="0"/>
              <a:buNone/>
            </a:pPr>
            <a:endParaRPr altLang="zh-CN" smtClean="0">
              <a:ea typeface="宋体" charset="-122"/>
            </a:endParaRPr>
          </a:p>
          <a:p>
            <a:pPr lvl="1" eaLnBrk="1" hangingPunct="1">
              <a:buFont typeface="Arial" charset="0"/>
              <a:buNone/>
            </a:pPr>
            <a:endParaRPr altLang="zh-CN" smtClean="0">
              <a:ea typeface="宋体" charset="-122"/>
            </a:endParaRPr>
          </a:p>
        </p:txBody>
      </p:sp>
      <p:sp>
        <p:nvSpPr>
          <p:cNvPr id="6" name="Rectangle 5"/>
          <p:cNvSpPr txBox="1">
            <a:spLocks/>
          </p:cNvSpPr>
          <p:nvPr/>
        </p:nvSpPr>
        <p:spPr bwMode="auto">
          <a:xfrm>
            <a:off x="5173663" y="1314450"/>
            <a:ext cx="4064000" cy="5916613"/>
          </a:xfrm>
          <a:prstGeom prst="rect">
            <a:avLst/>
          </a:prstGeom>
          <a:noFill/>
          <a:ln w="9525">
            <a:noFill/>
            <a:miter lim="800000"/>
            <a:headEnd/>
            <a:tailEnd/>
          </a:ln>
        </p:spPr>
        <p:txBody>
          <a:bodyPr lIns="0" tIns="0" rIns="0" bIns="0"/>
          <a:lstStyle>
            <a:lvl1pPr marL="342900" indent="-342900" defTabSz="1019175" eaLnBrk="0" hangingPunct="0">
              <a:defRPr sz="2000">
                <a:solidFill>
                  <a:schemeClr val="tx1"/>
                </a:solidFill>
                <a:latin typeface="Arial" charset="0"/>
                <a:cs typeface="Arial" charset="0"/>
              </a:defRPr>
            </a:lvl1pPr>
            <a:lvl2pPr marL="203200" indent="-20320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lvl="1" eaLnBrk="1" hangingPunct="1">
              <a:spcAft>
                <a:spcPts val="300"/>
              </a:spcAft>
            </a:pPr>
            <a:r>
              <a:rPr lang="en-IE" altLang="zh-CN" sz="2400">
                <a:solidFill>
                  <a:schemeClr val="tx2"/>
                </a:solidFill>
              </a:rPr>
              <a:t>Reinsurance Regulations</a:t>
            </a:r>
          </a:p>
          <a:p>
            <a:pPr lvl="1" eaLnBrk="1" hangingPunct="1">
              <a:spcAft>
                <a:spcPts val="300"/>
              </a:spcAft>
              <a:buFont typeface="Arial" charset="0"/>
              <a:buChar char="•"/>
            </a:pPr>
            <a:r>
              <a:rPr lang="en-IE" altLang="zh-CN">
                <a:solidFill>
                  <a:schemeClr val="tx2"/>
                </a:solidFill>
              </a:rPr>
              <a:t>Ability of undertaking to fulfil obligations to 3</a:t>
            </a:r>
            <a:r>
              <a:rPr lang="en-IE" altLang="zh-CN" baseline="30000">
                <a:solidFill>
                  <a:schemeClr val="tx2"/>
                </a:solidFill>
              </a:rPr>
              <a:t>rd</a:t>
            </a:r>
            <a:r>
              <a:rPr lang="en-IE" altLang="zh-CN">
                <a:solidFill>
                  <a:schemeClr val="tx2"/>
                </a:solidFill>
              </a:rPr>
              <a:t> parties</a:t>
            </a:r>
          </a:p>
          <a:p>
            <a:pPr lvl="1" eaLnBrk="1" hangingPunct="1">
              <a:spcAft>
                <a:spcPts val="300"/>
              </a:spcAft>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Ability to meet its obligations under the Regulations</a:t>
            </a:r>
          </a:p>
          <a:p>
            <a:pPr lvl="1" eaLnBrk="1" hangingPunct="1">
              <a:spcAft>
                <a:spcPts val="300"/>
              </a:spcAft>
              <a:buFont typeface="Arial" charset="0"/>
              <a:buChar char="•"/>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Material defects in financial systems and controls</a:t>
            </a:r>
          </a:p>
          <a:p>
            <a:pPr lvl="1" eaLnBrk="1" hangingPunct="1">
              <a:spcAft>
                <a:spcPts val="300"/>
              </a:spcAft>
              <a:buFont typeface="Arial" charset="0"/>
              <a:buChar char="•"/>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Material defects in the records</a:t>
            </a:r>
          </a:p>
          <a:p>
            <a:pPr lvl="1" eaLnBrk="1" hangingPunct="1">
              <a:spcAft>
                <a:spcPts val="300"/>
              </a:spcAft>
              <a:buFont typeface="Arial" charset="0"/>
              <a:buChar char="•"/>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Qualify a report</a:t>
            </a:r>
          </a:p>
          <a:p>
            <a:pPr lvl="1" eaLnBrk="1" hangingPunct="1">
              <a:spcAft>
                <a:spcPts val="300"/>
              </a:spcAft>
              <a:buFont typeface="Arial" charset="0"/>
              <a:buChar char="•"/>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Decide to resign</a:t>
            </a:r>
          </a:p>
          <a:p>
            <a:pPr lvl="1" eaLnBrk="1" hangingPunct="1">
              <a:spcAft>
                <a:spcPts val="300"/>
              </a:spcAft>
              <a:buFont typeface="Arial" charset="0"/>
              <a:buChar char="•"/>
            </a:pPr>
            <a:endParaRPr lang="en-IE" altLang="zh-CN">
              <a:solidFill>
                <a:schemeClr val="tx2"/>
              </a:solidFill>
            </a:endParaRPr>
          </a:p>
          <a:p>
            <a:pPr lvl="1" eaLnBrk="1" hangingPunct="1">
              <a:spcAft>
                <a:spcPts val="300"/>
              </a:spcAft>
              <a:buFont typeface="Arial" charset="0"/>
              <a:buChar char="•"/>
            </a:pPr>
            <a:r>
              <a:rPr lang="en-IE" altLang="zh-CN">
                <a:solidFill>
                  <a:schemeClr val="tx2"/>
                </a:solidFill>
              </a:rPr>
              <a:t>Aware of facts while auditing a controlling party</a:t>
            </a:r>
            <a:endParaRPr lang="en-US" altLang="zh-CN">
              <a:solidFill>
                <a:schemeClr val="tx2"/>
              </a:solidFill>
              <a:ea typeface="宋体" charset="-122"/>
            </a:endParaRPr>
          </a:p>
          <a:p>
            <a:pPr lvl="1" eaLnBrk="1" hangingPunct="1">
              <a:spcAft>
                <a:spcPts val="300"/>
              </a:spcAft>
              <a:buFont typeface="Arial" charset="0"/>
              <a:buNone/>
            </a:pPr>
            <a:endParaRPr lang="en-US" altLang="zh-CN" sz="2400">
              <a:solidFill>
                <a:schemeClr val="tx2"/>
              </a:solidFill>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B0B06688-C827-41D6-BED2-4364EE6F6547}" type="slidenum">
              <a:rPr lang="en-US" altLang="zh-CN" sz="1000" b="1">
                <a:solidFill>
                  <a:schemeClr val="tx2"/>
                </a:solidFill>
                <a:ea typeface="宋体" charset="-122"/>
              </a:rPr>
              <a:pPr eaLnBrk="1" hangingPunct="1">
                <a:lnSpc>
                  <a:spcPts val="1200"/>
                </a:lnSpc>
              </a:pPr>
              <a:t>24</a:t>
            </a:fld>
            <a:endParaRPr lang="en-US" altLang="zh-CN" sz="1000" b="1">
              <a:solidFill>
                <a:schemeClr val="tx2"/>
              </a:solidFill>
              <a:ea typeface="宋体" charset="-122"/>
            </a:endParaRPr>
          </a:p>
        </p:txBody>
      </p:sp>
      <p:sp>
        <p:nvSpPr>
          <p:cNvPr id="29699"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29700"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Compliance &amp; Regulatory </a:t>
            </a:r>
            <a:br>
              <a:rPr lang="en-US" altLang="zh-CN" smtClean="0">
                <a:ea typeface="宋体" charset="-122"/>
              </a:rPr>
            </a:br>
            <a:r>
              <a:rPr lang="en-US" altLang="zh-CN" sz="2400" b="0" smtClean="0">
                <a:ea typeface="宋体" charset="-122"/>
              </a:rPr>
              <a:t>Hot Issues</a:t>
            </a:r>
          </a:p>
        </p:txBody>
      </p:sp>
      <p:sp>
        <p:nvSpPr>
          <p:cNvPr id="29701" name="Rectangle 5"/>
          <p:cNvSpPr>
            <a:spLocks noGrp="1"/>
          </p:cNvSpPr>
          <p:nvPr>
            <p:ph type="body" idx="4294967295"/>
          </p:nvPr>
        </p:nvSpPr>
        <p:spPr>
          <a:xfrm>
            <a:off x="465138" y="1614488"/>
            <a:ext cx="9266237" cy="5916612"/>
          </a:xfrm>
        </p:spPr>
        <p:txBody>
          <a:bodyPr/>
          <a:lstStyle/>
          <a:p>
            <a:pPr lvl="1" eaLnBrk="1" hangingPunct="1"/>
            <a:r>
              <a:rPr lang="en-IE" altLang="zh-CN" smtClean="0"/>
              <a:t>Corporate Governance Guidelines</a:t>
            </a:r>
          </a:p>
          <a:p>
            <a:pPr lvl="2" eaLnBrk="1" hangingPunct="1"/>
            <a:r>
              <a:rPr lang="en-IE" altLang="zh-CN" smtClean="0"/>
              <a:t>Audit committee requirement</a:t>
            </a:r>
          </a:p>
          <a:p>
            <a:pPr lvl="2" eaLnBrk="1" hangingPunct="1"/>
            <a:r>
              <a:rPr lang="en-IE" altLang="zh-CN" smtClean="0"/>
              <a:t>Risk Register</a:t>
            </a:r>
          </a:p>
          <a:p>
            <a:pPr lvl="2" eaLnBrk="1" hangingPunct="1"/>
            <a:r>
              <a:rPr lang="en-IE" altLang="zh-CN" smtClean="0"/>
              <a:t>Compliance Function</a:t>
            </a:r>
          </a:p>
          <a:p>
            <a:pPr lvl="1" eaLnBrk="1" hangingPunct="1"/>
            <a:endParaRPr lang="en-IE" altLang="zh-CN" smtClean="0"/>
          </a:p>
          <a:p>
            <a:pPr lvl="1" eaLnBrk="1" hangingPunct="1"/>
            <a:r>
              <a:rPr lang="en-IE" altLang="zh-CN" smtClean="0"/>
              <a:t>Solvency II</a:t>
            </a:r>
          </a:p>
          <a:p>
            <a:pPr lvl="2" eaLnBrk="1" hangingPunct="1"/>
            <a:r>
              <a:rPr lang="en-IE" altLang="zh-CN" smtClean="0"/>
              <a:t>Preparation for smaller (re)insurers</a:t>
            </a:r>
          </a:p>
          <a:p>
            <a:pPr lvl="1" eaLnBrk="1" hangingPunct="1"/>
            <a:endParaRPr altLang="zh-CN" smtClean="0">
              <a:ea typeface="宋体" charset="-122"/>
            </a:endParaRPr>
          </a:p>
          <a:p>
            <a:pPr lvl="1" eaLnBrk="1" hangingPunct="1"/>
            <a:r>
              <a:rPr lang="en-IE" altLang="zh-CN" smtClean="0"/>
              <a:t>Data Protection</a:t>
            </a:r>
          </a:p>
          <a:p>
            <a:pPr lvl="2" eaLnBrk="1" hangingPunct="1"/>
            <a:r>
              <a:rPr lang="en-IE" altLang="zh-CN" smtClean="0"/>
              <a:t>Application to reinsurers</a:t>
            </a:r>
          </a:p>
          <a:p>
            <a:pPr lvl="1" eaLnBrk="1" hangingPunct="1"/>
            <a:endParaRPr lang="en-IE" altLang="zh-CN" smtClean="0"/>
          </a:p>
          <a:p>
            <a:pPr lvl="1" eaLnBrk="1" hangingPunct="1"/>
            <a:endParaRPr altLang="zh-CN" smtClean="0">
              <a:ea typeface="宋体" charset="-122"/>
            </a:endParaRPr>
          </a:p>
          <a:p>
            <a:pPr lvl="1" eaLnBrk="1" hangingPunct="1"/>
            <a:endParaRPr lang="en-IE" altLang="zh-CN" smtClean="0"/>
          </a:p>
          <a:p>
            <a:pPr lvl="1" eaLnBrk="1" hangingPunct="1"/>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95B84F27-29D0-4064-858C-0540D2916CA6}" type="slidenum">
              <a:rPr lang="en-US" altLang="zh-CN" sz="1000" b="1">
                <a:solidFill>
                  <a:schemeClr val="tx2"/>
                </a:solidFill>
                <a:ea typeface="宋体" charset="-122"/>
              </a:rPr>
              <a:pPr eaLnBrk="1" hangingPunct="1">
                <a:lnSpc>
                  <a:spcPts val="1200"/>
                </a:lnSpc>
              </a:pPr>
              <a:t>25</a:t>
            </a:fld>
            <a:endParaRPr lang="en-US" altLang="zh-CN" sz="1000" b="1">
              <a:solidFill>
                <a:schemeClr val="tx2"/>
              </a:solidFill>
              <a:ea typeface="宋体" charset="-122"/>
            </a:endParaRPr>
          </a:p>
        </p:txBody>
      </p:sp>
      <p:sp>
        <p:nvSpPr>
          <p:cNvPr id="30723"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30724"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Accounting Developments</a:t>
            </a:r>
            <a:br>
              <a:rPr lang="en-US" altLang="zh-CN" smtClean="0">
                <a:ea typeface="宋体" charset="-122"/>
              </a:rPr>
            </a:br>
            <a:endParaRPr lang="en-US" altLang="zh-CN" sz="2400" b="0" smtClean="0">
              <a:ea typeface="宋体" charset="-122"/>
            </a:endParaRPr>
          </a:p>
        </p:txBody>
      </p:sp>
      <p:sp>
        <p:nvSpPr>
          <p:cNvPr id="30725" name="Rectangle 5"/>
          <p:cNvSpPr>
            <a:spLocks noGrp="1"/>
          </p:cNvSpPr>
          <p:nvPr>
            <p:ph type="body" idx="4294967295"/>
          </p:nvPr>
        </p:nvSpPr>
        <p:spPr>
          <a:xfrm>
            <a:off x="465138" y="1471613"/>
            <a:ext cx="9266237" cy="5916612"/>
          </a:xfrm>
        </p:spPr>
        <p:txBody>
          <a:bodyPr/>
          <a:lstStyle/>
          <a:p>
            <a:pPr lvl="1" eaLnBrk="1" hangingPunct="1"/>
            <a:r>
              <a:rPr lang="en-IE" altLang="zh-CN" smtClean="0"/>
              <a:t>The move to IFRS</a:t>
            </a:r>
          </a:p>
          <a:p>
            <a:pPr lvl="2" eaLnBrk="1" hangingPunct="1"/>
            <a:r>
              <a:rPr lang="en-IE" altLang="zh-CN" smtClean="0"/>
              <a:t>US Roadmap</a:t>
            </a:r>
          </a:p>
          <a:p>
            <a:pPr lvl="2" eaLnBrk="1" hangingPunct="1"/>
            <a:r>
              <a:rPr lang="en-IE" altLang="zh-CN" smtClean="0"/>
              <a:t>IFRS for NPAEs: The end of Irish GAAP?</a:t>
            </a:r>
          </a:p>
          <a:p>
            <a:pPr lvl="2" eaLnBrk="1" hangingPunct="1">
              <a:buFont typeface="Arial" charset="0"/>
              <a:buNone/>
            </a:pPr>
            <a:endParaRPr lang="en-IE" altLang="zh-CN" smtClean="0"/>
          </a:p>
          <a:p>
            <a:pPr lvl="1" eaLnBrk="1" hangingPunct="1"/>
            <a:endParaRPr altLang="zh-CN" smtClean="0">
              <a:ea typeface="宋体" charset="-122"/>
            </a:endParaRPr>
          </a:p>
          <a:p>
            <a:pPr lvl="1" eaLnBrk="1" hangingPunct="1"/>
            <a:r>
              <a:rPr lang="en-IE" altLang="zh-CN" smtClean="0"/>
              <a:t>Insurance Contracts: Phase 2</a:t>
            </a:r>
          </a:p>
          <a:p>
            <a:pPr lvl="2" eaLnBrk="1" hangingPunct="1"/>
            <a:r>
              <a:rPr lang="en-IE" altLang="zh-CN" smtClean="0"/>
              <a:t>Measurement Approach</a:t>
            </a:r>
          </a:p>
          <a:p>
            <a:pPr lvl="2" eaLnBrk="1" hangingPunct="1"/>
            <a:r>
              <a:rPr lang="en-IE" altLang="zh-CN" smtClean="0"/>
              <a:t>2011?</a:t>
            </a:r>
          </a:p>
          <a:p>
            <a:pPr lvl="2" eaLnBrk="1" hangingPunct="1"/>
            <a:endParaRPr altLang="zh-CN" smtClean="0">
              <a:ea typeface="宋体" charset="-122"/>
            </a:endParaRPr>
          </a:p>
          <a:p>
            <a:pPr lvl="1" eaLnBrk="1" hangingPunct="1"/>
            <a:endParaRPr lang="en-IE" altLang="zh-CN" smtClean="0"/>
          </a:p>
          <a:p>
            <a:pPr lvl="1" eaLnBrk="1" hangingPunct="1"/>
            <a:endParaRPr lang="en-IE" altLang="zh-CN" smtClean="0"/>
          </a:p>
          <a:p>
            <a:pPr lvl="1" eaLnBrk="1" hangingPunct="1"/>
            <a:endParaRPr lang="en-IE" altLang="zh-CN" smtClean="0"/>
          </a:p>
          <a:p>
            <a:pPr lvl="1"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pic>
        <p:nvPicPr>
          <p:cNvPr id="30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100" y="2957513"/>
            <a:ext cx="4446588"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9"/>
          <p:cNvSpPr txBox="1">
            <a:spLocks noGrp="1"/>
          </p:cNvSpPr>
          <p:nvPr/>
        </p:nvSpPr>
        <p:spPr bwMode="auto">
          <a:xfrm>
            <a:off x="457200" y="7429500"/>
            <a:ext cx="31115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fld id="{F305E250-C847-482D-8400-F8A5E6B48330}" type="slidenum">
              <a:rPr lang="en-US" altLang="zh-CN" sz="1000" b="1">
                <a:solidFill>
                  <a:schemeClr val="tx2"/>
                </a:solidFill>
                <a:ea typeface="宋体" charset="-122"/>
              </a:rPr>
              <a:pPr eaLnBrk="1" hangingPunct="1">
                <a:lnSpc>
                  <a:spcPts val="1200"/>
                </a:lnSpc>
              </a:pPr>
              <a:t>26</a:t>
            </a:fld>
            <a:endParaRPr lang="en-US" altLang="zh-CN" sz="1000" b="1">
              <a:solidFill>
                <a:schemeClr val="tx2"/>
              </a:solidFill>
              <a:ea typeface="宋体" charset="-122"/>
            </a:endParaRPr>
          </a:p>
        </p:txBody>
      </p:sp>
      <p:sp>
        <p:nvSpPr>
          <p:cNvPr id="31747" name="Footer Placeholder 10"/>
          <p:cNvSpPr txBox="1">
            <a:spLocks noGrp="1"/>
          </p:cNvSpPr>
          <p:nvPr/>
        </p:nvSpPr>
        <p:spPr bwMode="auto">
          <a:xfrm>
            <a:off x="849313" y="7429500"/>
            <a:ext cx="47498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200"/>
              </a:lnSpc>
            </a:pPr>
            <a:r>
              <a:rPr lang="en-IE" altLang="zh-CN" sz="1000">
                <a:solidFill>
                  <a:schemeClr val="tx2"/>
                </a:solidFill>
              </a:rPr>
              <a:t>Hot Topics for Audit Committees</a:t>
            </a:r>
            <a:endParaRPr lang="en-US" altLang="zh-CN" sz="1000">
              <a:solidFill>
                <a:schemeClr val="tx2"/>
              </a:solidFill>
              <a:ea typeface="宋体" charset="-122"/>
            </a:endParaRPr>
          </a:p>
        </p:txBody>
      </p:sp>
      <p:sp>
        <p:nvSpPr>
          <p:cNvPr id="31748"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Summary Slide</a:t>
            </a:r>
            <a:br>
              <a:rPr lang="en-US" altLang="zh-CN" smtClean="0">
                <a:ea typeface="宋体" charset="-122"/>
              </a:rPr>
            </a:br>
            <a:endParaRPr lang="en-US" altLang="zh-CN" sz="2400" b="0" smtClean="0">
              <a:ea typeface="宋体" charset="-122"/>
            </a:endParaRPr>
          </a:p>
        </p:txBody>
      </p:sp>
      <p:sp>
        <p:nvSpPr>
          <p:cNvPr id="31749" name="Rectangle 5"/>
          <p:cNvSpPr>
            <a:spLocks noGrp="1"/>
          </p:cNvSpPr>
          <p:nvPr>
            <p:ph type="body" idx="4294967295"/>
          </p:nvPr>
        </p:nvSpPr>
        <p:spPr>
          <a:xfrm>
            <a:off x="465138" y="1471613"/>
            <a:ext cx="9266237" cy="5916612"/>
          </a:xfrm>
        </p:spPr>
        <p:txBody>
          <a:bodyPr/>
          <a:lstStyle/>
          <a:p>
            <a:pPr lvl="1" eaLnBrk="1" hangingPunct="1">
              <a:buFont typeface="Arial" charset="0"/>
              <a:buNone/>
            </a:pPr>
            <a:r>
              <a:rPr lang="en-IE" altLang="zh-CN" i="1" smtClean="0"/>
              <a:t>So don’t forget...</a:t>
            </a:r>
          </a:p>
          <a:p>
            <a:pPr lvl="1" eaLnBrk="1" hangingPunct="1"/>
            <a:r>
              <a:rPr lang="en-IE" altLang="zh-CN" smtClean="0"/>
              <a:t>Risk Register</a:t>
            </a:r>
          </a:p>
          <a:p>
            <a:pPr lvl="1" eaLnBrk="1" hangingPunct="1"/>
            <a:endParaRPr altLang="zh-CN" smtClean="0">
              <a:ea typeface="宋体" charset="-122"/>
            </a:endParaRPr>
          </a:p>
          <a:p>
            <a:pPr lvl="1" eaLnBrk="1" hangingPunct="1"/>
            <a:r>
              <a:rPr lang="en-IE" altLang="zh-CN" smtClean="0"/>
              <a:t>Actuaries and Computer systems</a:t>
            </a:r>
          </a:p>
          <a:p>
            <a:pPr lvl="1" eaLnBrk="1" hangingPunct="1"/>
            <a:endParaRPr lang="en-IE" altLang="zh-CN" smtClean="0"/>
          </a:p>
          <a:p>
            <a:pPr lvl="1" eaLnBrk="1" hangingPunct="1"/>
            <a:r>
              <a:rPr lang="en-IE" altLang="zh-CN" smtClean="0"/>
              <a:t>Investment guidelines</a:t>
            </a:r>
          </a:p>
          <a:p>
            <a:pPr lvl="1" eaLnBrk="1" hangingPunct="1"/>
            <a:endParaRPr lang="en-IE" altLang="zh-CN" smtClean="0"/>
          </a:p>
          <a:p>
            <a:pPr lvl="1" eaLnBrk="1" hangingPunct="1"/>
            <a:r>
              <a:rPr lang="en-IE" altLang="zh-CN" smtClean="0"/>
              <a:t>Counterparty Risk</a:t>
            </a:r>
          </a:p>
          <a:p>
            <a:pPr lvl="1" eaLnBrk="1" hangingPunct="1"/>
            <a:endParaRPr lang="en-IE" altLang="zh-CN" smtClean="0"/>
          </a:p>
          <a:p>
            <a:pPr lvl="1" eaLnBrk="1" hangingPunct="1"/>
            <a:r>
              <a:rPr lang="en-IE" altLang="zh-CN" smtClean="0"/>
              <a:t>Auditor reporting</a:t>
            </a:r>
          </a:p>
          <a:p>
            <a:pPr lvl="1" eaLnBrk="1" hangingPunct="1"/>
            <a:endParaRPr lang="en-IE" altLang="zh-CN" smtClean="0"/>
          </a:p>
          <a:p>
            <a:pPr lvl="1" eaLnBrk="1" hangingPunct="1"/>
            <a:endParaRPr altLang="zh-CN" smtClean="0">
              <a:ea typeface="宋体" charset="-122"/>
            </a:endParaRPr>
          </a:p>
          <a:p>
            <a:pPr lvl="1" eaLnBrk="1" hangingPunct="1"/>
            <a:endParaRPr lang="en-IE" altLang="zh-CN" smtClean="0"/>
          </a:p>
          <a:p>
            <a:pPr lvl="1" eaLnBrk="1" hangingPunct="1"/>
            <a:endParaRPr lang="en-IE" altLang="zh-CN" smtClean="0"/>
          </a:p>
          <a:p>
            <a:pPr lvl="1" eaLnBrk="1" hangingPunct="1"/>
            <a:endParaRPr lang="en-IE" altLang="zh-CN" smtClean="0"/>
          </a:p>
          <a:p>
            <a:pPr lvl="1"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022475"/>
            <a:ext cx="25749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45" name="Group 29"/>
          <p:cNvGraphicFramePr>
            <a:graphicFrameLocks noGrp="1"/>
          </p:cNvGraphicFramePr>
          <p:nvPr/>
        </p:nvGraphicFramePr>
        <p:xfrm>
          <a:off x="3157538" y="1943100"/>
          <a:ext cx="6523037" cy="2228850"/>
        </p:xfrm>
        <a:graphic>
          <a:graphicData uri="http://schemas.openxmlformats.org/drawingml/2006/table">
            <a:tbl>
              <a:tblPr/>
              <a:tblGrid>
                <a:gridCol w="1590675"/>
                <a:gridCol w="4932362"/>
              </a:tblGrid>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1" i="0" u="none" strike="noStrike" cap="none" normalizeH="0" baseline="0" smtClean="0">
                          <a:ln>
                            <a:noFill/>
                          </a:ln>
                          <a:solidFill>
                            <a:srgbClr val="FFFFFF"/>
                          </a:solidFill>
                          <a:effectLst/>
                          <a:latin typeface="Arial" charset="0"/>
                          <a:cs typeface="Arial" charset="0"/>
                        </a:rPr>
                        <a:t>Month</a:t>
                      </a:r>
                      <a:endParaRPr kumimoji="0" lang="en-US" altLang="zh-CN" sz="1400" b="1" i="0" u="none" strike="noStrike" cap="none" normalizeH="0" baseline="0" smtClean="0">
                        <a:ln>
                          <a:noFill/>
                        </a:ln>
                        <a:solidFill>
                          <a:srgbClr val="FFFFFF"/>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1" i="0" u="none" strike="noStrike" cap="none" normalizeH="0" baseline="0" smtClean="0">
                          <a:ln>
                            <a:noFill/>
                          </a:ln>
                          <a:solidFill>
                            <a:srgbClr val="FFFFFF"/>
                          </a:solidFill>
                          <a:effectLst/>
                          <a:latin typeface="Arial" charset="0"/>
                          <a:cs typeface="Arial" charset="0"/>
                        </a:rPr>
                        <a:t>Topic</a:t>
                      </a:r>
                      <a:endParaRPr kumimoji="0" lang="en-US" altLang="zh-CN" sz="1400" b="1" i="0" u="none" strike="noStrike" cap="none" normalizeH="0" baseline="0" smtClean="0">
                        <a:ln>
                          <a:noFill/>
                        </a:ln>
                        <a:solidFill>
                          <a:srgbClr val="FFFFFF"/>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June </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Anti Money Laundering </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September</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Regulatory updates for insurers</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October 20</a:t>
                      </a:r>
                      <a:r>
                        <a:rPr kumimoji="0" lang="en-IE" altLang="zh-CN" sz="1400" b="0" i="0" u="none" strike="noStrike" cap="none" normalizeH="0" baseline="30000" smtClean="0">
                          <a:ln>
                            <a:noFill/>
                          </a:ln>
                          <a:solidFill>
                            <a:schemeClr val="tx2"/>
                          </a:solidFill>
                          <a:effectLst/>
                          <a:latin typeface="Arial" charset="0"/>
                          <a:cs typeface="Arial" charset="0"/>
                        </a:rPr>
                        <a:t>th</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Motor insurance survey briefing</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October 22</a:t>
                      </a:r>
                      <a:r>
                        <a:rPr kumimoji="0" lang="en-IE" altLang="zh-CN" sz="1400" b="0" i="0" u="none" strike="noStrike" cap="none" normalizeH="0" baseline="30000" smtClean="0">
                          <a:ln>
                            <a:noFill/>
                          </a:ln>
                          <a:solidFill>
                            <a:schemeClr val="tx2"/>
                          </a:solidFill>
                          <a:effectLst/>
                          <a:latin typeface="Arial" charset="0"/>
                          <a:cs typeface="Arial" charset="0"/>
                        </a:rPr>
                        <a:t>nd</a:t>
                      </a:r>
                      <a:r>
                        <a:rPr kumimoji="0" lang="en-IE" altLang="zh-CN" sz="1400" b="0" i="0" u="none" strike="noStrike" cap="none" normalizeH="0" baseline="0" smtClean="0">
                          <a:ln>
                            <a:noFill/>
                          </a:ln>
                          <a:solidFill>
                            <a:schemeClr val="tx2"/>
                          </a:solidFill>
                          <a:effectLst/>
                          <a:latin typeface="Arial" charset="0"/>
                          <a:cs typeface="Arial" charset="0"/>
                        </a:rPr>
                        <a:t> </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Annual financial reporting seminar</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December tbc</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Aft>
                          <a:spcPts val="300"/>
                        </a:spcAft>
                        <a:buFont typeface="Arial" charset="0"/>
                        <a:defRPr sz="2000">
                          <a:solidFill>
                            <a:schemeClr val="tx2"/>
                          </a:solidFill>
                          <a:latin typeface="Arial" charset="0"/>
                        </a:defRPr>
                      </a:lvl1pPr>
                      <a:lvl2pPr marL="742950" indent="-285750" eaLnBrk="0" hangingPunct="0">
                        <a:spcAft>
                          <a:spcPts val="300"/>
                        </a:spcAft>
                        <a:buFont typeface="Arial" charset="0"/>
                        <a:defRPr sz="2000">
                          <a:solidFill>
                            <a:schemeClr val="tx2"/>
                          </a:solidFill>
                          <a:latin typeface="Arial" charset="0"/>
                        </a:defRPr>
                      </a:lvl2pPr>
                      <a:lvl3pPr marL="1143000" indent="-228600" eaLnBrk="0" hangingPunct="0">
                        <a:spcAft>
                          <a:spcPts val="300"/>
                        </a:spcAft>
                        <a:buFont typeface="Arial" charset="0"/>
                        <a:defRPr sz="2000">
                          <a:solidFill>
                            <a:schemeClr val="tx2"/>
                          </a:solidFill>
                          <a:latin typeface="Arial" charset="0"/>
                        </a:defRPr>
                      </a:lvl3pPr>
                      <a:lvl4pPr marL="1600200" indent="-228600" eaLnBrk="0" hangingPunct="0">
                        <a:spcAft>
                          <a:spcPts val="600"/>
                        </a:spcAft>
                        <a:buFont typeface="Arial" charset="0"/>
                        <a:defRPr>
                          <a:solidFill>
                            <a:schemeClr val="tx2"/>
                          </a:solidFill>
                          <a:latin typeface="Arial" charset="0"/>
                        </a:defRPr>
                      </a:lvl4pPr>
                      <a:lvl5pPr marL="2057400" indent="-228600" eaLnBrk="0" hangingPunct="0">
                        <a:spcAft>
                          <a:spcPts val="600"/>
                        </a:spcAft>
                        <a:buFont typeface="Arial" charset="0"/>
                        <a:defRPr>
                          <a:solidFill>
                            <a:schemeClr val="tx2"/>
                          </a:solidFill>
                          <a:latin typeface="Arial" charset="0"/>
                        </a:defRPr>
                      </a:lvl5pPr>
                      <a:lvl6pPr marL="2514600" indent="-228600" eaLnBrk="0" fontAlgn="base" hangingPunct="0">
                        <a:spcBef>
                          <a:spcPct val="0"/>
                        </a:spcBef>
                        <a:spcAft>
                          <a:spcPts val="600"/>
                        </a:spcAft>
                        <a:buFont typeface="Arial" charset="0"/>
                        <a:defRPr>
                          <a:solidFill>
                            <a:schemeClr val="tx2"/>
                          </a:solidFill>
                          <a:latin typeface="Arial" charset="0"/>
                        </a:defRPr>
                      </a:lvl6pPr>
                      <a:lvl7pPr marL="2971800" indent="-228600" eaLnBrk="0" fontAlgn="base" hangingPunct="0">
                        <a:spcBef>
                          <a:spcPct val="0"/>
                        </a:spcBef>
                        <a:spcAft>
                          <a:spcPts val="600"/>
                        </a:spcAft>
                        <a:buFont typeface="Arial" charset="0"/>
                        <a:defRPr>
                          <a:solidFill>
                            <a:schemeClr val="tx2"/>
                          </a:solidFill>
                          <a:latin typeface="Arial" charset="0"/>
                        </a:defRPr>
                      </a:lvl7pPr>
                      <a:lvl8pPr marL="3429000" indent="-228600" eaLnBrk="0" fontAlgn="base" hangingPunct="0">
                        <a:spcBef>
                          <a:spcPct val="0"/>
                        </a:spcBef>
                        <a:spcAft>
                          <a:spcPts val="600"/>
                        </a:spcAft>
                        <a:buFont typeface="Arial" charset="0"/>
                        <a:defRPr>
                          <a:solidFill>
                            <a:schemeClr val="tx2"/>
                          </a:solidFill>
                          <a:latin typeface="Arial" charset="0"/>
                        </a:defRPr>
                      </a:lvl8pPr>
                      <a:lvl9pPr marL="3886200" indent="-228600" eaLnBrk="0" fontAlgn="base" hangingPunct="0">
                        <a:spcBef>
                          <a:spcPct val="0"/>
                        </a:spcBef>
                        <a:spcAft>
                          <a:spcPts val="600"/>
                        </a:spcAft>
                        <a:buFont typeface="Arial" charset="0"/>
                        <a:defRPr>
                          <a:solidFill>
                            <a:schemeClr val="tx2"/>
                          </a:solidFill>
                          <a:latin typeface="Arial" charset="0"/>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IE" altLang="zh-CN" sz="1400" b="0" i="0" u="none" strike="noStrike" cap="none" normalizeH="0" baseline="0" smtClean="0">
                          <a:ln>
                            <a:noFill/>
                          </a:ln>
                          <a:solidFill>
                            <a:schemeClr val="tx2"/>
                          </a:solidFill>
                          <a:effectLst/>
                          <a:latin typeface="Arial" charset="0"/>
                          <a:cs typeface="Arial" charset="0"/>
                        </a:rPr>
                        <a:t>Finance Bill for financial services</a:t>
                      </a:r>
                      <a:endParaRPr kumimoji="0" lang="en-US" altLang="zh-CN" sz="1400" b="0" i="0" u="none" strike="noStrike" cap="none" normalizeH="0" baseline="0" smtClean="0">
                        <a:ln>
                          <a:noFill/>
                        </a:ln>
                        <a:solidFill>
                          <a:schemeClr val="tx2"/>
                        </a:solidFill>
                        <a:effectLst/>
                        <a:latin typeface="Arial" charset="0"/>
                        <a:ea typeface="宋体" charset="-122"/>
                        <a:cs typeface="Arial" charset="0"/>
                      </a:endParaRPr>
                    </a:p>
                  </a:txBody>
                  <a:tcPr marL="101901" marR="101901" marT="50950" marB="50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2794" name="TextBox 7"/>
          <p:cNvSpPr txBox="1">
            <a:spLocks noChangeArrowheads="1"/>
          </p:cNvSpPr>
          <p:nvPr/>
        </p:nvSpPr>
        <p:spPr bwMode="auto">
          <a:xfrm>
            <a:off x="236538" y="242888"/>
            <a:ext cx="86439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901" tIns="50950" rIns="101901" bIns="50950">
            <a:spAutoFit/>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4000">
                <a:solidFill>
                  <a:srgbClr val="002060"/>
                </a:solidFill>
                <a:latin typeface="Times New Roman" pitchFamily="84" charset="0"/>
                <a:cs typeface="Times New Roman" pitchFamily="84" charset="0"/>
              </a:rPr>
              <a:t>2009 Insurance Briefing Series</a:t>
            </a:r>
            <a:endParaRPr lang="en-US" altLang="zh-CN" sz="4000">
              <a:solidFill>
                <a:srgbClr val="002060"/>
              </a:solidFill>
              <a:latin typeface="Times New Roman" pitchFamily="84" charset="0"/>
              <a:ea typeface="宋体" charset="-122"/>
              <a:cs typeface="Times New Roman" pitchFamily="84" charset="0"/>
            </a:endParaRPr>
          </a:p>
        </p:txBody>
      </p:sp>
      <p:sp>
        <p:nvSpPr>
          <p:cNvPr id="32795" name="TextBox 8"/>
          <p:cNvSpPr txBox="1">
            <a:spLocks noChangeArrowheads="1"/>
          </p:cNvSpPr>
          <p:nvPr/>
        </p:nvSpPr>
        <p:spPr bwMode="auto">
          <a:xfrm>
            <a:off x="314325" y="890588"/>
            <a:ext cx="86455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901" tIns="50950" rIns="101901" bIns="50950">
            <a:spAutoFit/>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3100">
                <a:solidFill>
                  <a:srgbClr val="92D050"/>
                </a:solidFill>
                <a:latin typeface="Times New Roman" pitchFamily="84" charset="0"/>
                <a:cs typeface="Times New Roman" pitchFamily="84" charset="0"/>
              </a:rPr>
              <a:t>Keeping you up to date</a:t>
            </a:r>
            <a:endParaRPr lang="en-US" altLang="zh-CN" sz="3100">
              <a:solidFill>
                <a:srgbClr val="92D050"/>
              </a:solidFill>
              <a:latin typeface="Times New Roman" pitchFamily="84" charset="0"/>
              <a:ea typeface="宋体" charset="-122"/>
              <a:cs typeface="Times New Roman" pitchFamily="84" charset="0"/>
            </a:endParaRPr>
          </a:p>
        </p:txBody>
      </p:sp>
      <p:sp>
        <p:nvSpPr>
          <p:cNvPr id="32796" name="Text Box 8"/>
          <p:cNvSpPr txBox="1">
            <a:spLocks noChangeArrowheads="1"/>
          </p:cNvSpPr>
          <p:nvPr/>
        </p:nvSpPr>
        <p:spPr bwMode="auto">
          <a:xfrm>
            <a:off x="6613525" y="4751388"/>
            <a:ext cx="3095625" cy="2547937"/>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endParaRPr lang="en-IE" altLang="zh-CN" sz="1400"/>
          </a:p>
          <a:p>
            <a:pPr eaLnBrk="1" hangingPunct="1">
              <a:spcBef>
                <a:spcPct val="50000"/>
              </a:spcBef>
            </a:pPr>
            <a:r>
              <a:rPr lang="en-IE" altLang="zh-CN" sz="1400" b="1"/>
              <a:t>David Kinsella</a:t>
            </a:r>
          </a:p>
          <a:p>
            <a:pPr eaLnBrk="1" hangingPunct="1">
              <a:spcBef>
                <a:spcPct val="50000"/>
              </a:spcBef>
            </a:pPr>
            <a:r>
              <a:rPr lang="en-IE" altLang="zh-CN" sz="1400" b="1"/>
              <a:t>Manager</a:t>
            </a:r>
          </a:p>
          <a:p>
            <a:pPr eaLnBrk="1" hangingPunct="1">
              <a:spcBef>
                <a:spcPct val="50000"/>
              </a:spcBef>
            </a:pPr>
            <a:r>
              <a:rPr lang="en-IE" altLang="zh-CN" sz="1400" b="1"/>
              <a:t>Enterprise Risk Services</a:t>
            </a:r>
          </a:p>
          <a:p>
            <a:pPr eaLnBrk="1" hangingPunct="1">
              <a:spcBef>
                <a:spcPct val="50000"/>
              </a:spcBef>
            </a:pPr>
            <a:endParaRPr lang="en-IE" altLang="zh-CN" sz="1400" b="1"/>
          </a:p>
          <a:p>
            <a:pPr eaLnBrk="1" hangingPunct="1">
              <a:spcBef>
                <a:spcPct val="50000"/>
              </a:spcBef>
            </a:pPr>
            <a:r>
              <a:rPr lang="en-IE" altLang="zh-CN" sz="1400" b="1"/>
              <a:t>Tel: 01 417 2529</a:t>
            </a:r>
          </a:p>
          <a:p>
            <a:pPr eaLnBrk="1" hangingPunct="1">
              <a:spcBef>
                <a:spcPct val="50000"/>
              </a:spcBef>
            </a:pPr>
            <a:r>
              <a:rPr lang="en-IE" altLang="zh-CN" sz="1400" b="1"/>
              <a:t>Email: davkinsella@deloitte.ie</a:t>
            </a:r>
          </a:p>
          <a:p>
            <a:pPr eaLnBrk="1" hangingPunct="1">
              <a:spcBef>
                <a:spcPct val="50000"/>
              </a:spcBef>
            </a:pPr>
            <a:endParaRPr lang="en-US" altLang="zh-CN" sz="1400" b="1">
              <a:ea typeface="宋体" charset="-122"/>
            </a:endParaRPr>
          </a:p>
        </p:txBody>
      </p:sp>
      <p:sp>
        <p:nvSpPr>
          <p:cNvPr id="32797" name="Text Box 8"/>
          <p:cNvSpPr txBox="1">
            <a:spLocks noChangeArrowheads="1"/>
          </p:cNvSpPr>
          <p:nvPr/>
        </p:nvSpPr>
        <p:spPr bwMode="auto">
          <a:xfrm>
            <a:off x="3230563" y="4751388"/>
            <a:ext cx="3095625" cy="2547937"/>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endParaRPr lang="en-IE" altLang="zh-CN" sz="1400"/>
          </a:p>
          <a:p>
            <a:pPr eaLnBrk="1" hangingPunct="1">
              <a:spcBef>
                <a:spcPct val="50000"/>
              </a:spcBef>
            </a:pPr>
            <a:r>
              <a:rPr lang="en-IE" altLang="zh-CN" sz="1400" b="1"/>
              <a:t>Glenn Gillard</a:t>
            </a:r>
          </a:p>
          <a:p>
            <a:pPr eaLnBrk="1" hangingPunct="1">
              <a:spcBef>
                <a:spcPct val="50000"/>
              </a:spcBef>
            </a:pPr>
            <a:r>
              <a:rPr lang="en-IE" altLang="zh-CN" sz="1400" b="1"/>
              <a:t>Partner</a:t>
            </a:r>
          </a:p>
          <a:p>
            <a:pPr eaLnBrk="1" hangingPunct="1">
              <a:spcBef>
                <a:spcPct val="50000"/>
              </a:spcBef>
            </a:pPr>
            <a:r>
              <a:rPr lang="en-IE" altLang="zh-CN" sz="1400" b="1"/>
              <a:t>Audit</a:t>
            </a:r>
          </a:p>
          <a:p>
            <a:pPr eaLnBrk="1" hangingPunct="1">
              <a:spcBef>
                <a:spcPct val="50000"/>
              </a:spcBef>
            </a:pPr>
            <a:endParaRPr lang="en-IE" altLang="zh-CN" sz="1400" b="1"/>
          </a:p>
          <a:p>
            <a:pPr eaLnBrk="1" hangingPunct="1">
              <a:spcBef>
                <a:spcPct val="50000"/>
              </a:spcBef>
            </a:pPr>
            <a:r>
              <a:rPr lang="en-IE" altLang="zh-CN" sz="1400" b="1"/>
              <a:t>Tel: 01 4172802</a:t>
            </a:r>
          </a:p>
          <a:p>
            <a:pPr eaLnBrk="1" hangingPunct="1">
              <a:spcBef>
                <a:spcPct val="50000"/>
              </a:spcBef>
            </a:pPr>
            <a:r>
              <a:rPr lang="en-IE" altLang="zh-CN" sz="1400" b="1"/>
              <a:t>Email: ggillard@deloitte.ie</a:t>
            </a:r>
          </a:p>
          <a:p>
            <a:pPr eaLnBrk="1" hangingPunct="1">
              <a:spcBef>
                <a:spcPct val="50000"/>
              </a:spcBef>
            </a:pPr>
            <a:endParaRPr lang="en-US" altLang="zh-CN" sz="1400" b="1">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9" descr="DEL_PRI_RGB"/>
          <p:cNvPicPr>
            <a:picLocks noChangeAspect="1" noChangeArrowheads="1"/>
          </p:cNvPicPr>
          <p:nvPr/>
        </p:nvPicPr>
        <p:blipFill>
          <a:blip r:embed="rId3">
            <a:extLst>
              <a:ext uri="{28A0092B-C50C-407E-A947-70E740481C1C}">
                <a14:useLocalDpi xmlns:a14="http://schemas.microsoft.com/office/drawing/2010/main" val="0"/>
              </a:ext>
            </a:extLst>
          </a:blip>
          <a:srcRect l="11237" t="27428" r="9845" b="25551"/>
          <a:stretch>
            <a:fillRect/>
          </a:stretch>
        </p:blipFill>
        <p:spPr bwMode="auto">
          <a:xfrm>
            <a:off x="379413" y="3389313"/>
            <a:ext cx="379571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059988" cy="777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4"/>
          <p:cNvSpPr>
            <a:spLocks noChangeArrowheads="1"/>
          </p:cNvSpPr>
          <p:nvPr/>
        </p:nvSpPr>
        <p:spPr bwMode="auto">
          <a:xfrm>
            <a:off x="463550" y="5003800"/>
            <a:ext cx="9190038"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100280" tIns="100280" rIns="100280" bIns="100280">
            <a:spAutoFit/>
          </a:bodyPr>
          <a:lstStyle>
            <a:lvl1pPr marL="14288" indent="-14288"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a:lnSpc>
                <a:spcPct val="110000"/>
              </a:lnSpc>
            </a:pPr>
            <a:r>
              <a:rPr lang="en-US" altLang="zh-CN" sz="900" dirty="0">
                <a:ea typeface="宋体" charset="-122"/>
              </a:rPr>
              <a:t>© 2009 Deloitte </a:t>
            </a:r>
            <a:r>
              <a:rPr lang="en-US" altLang="zh-CN" sz="900" dirty="0" err="1">
                <a:ea typeface="宋体" charset="-122"/>
              </a:rPr>
              <a:t>Touche</a:t>
            </a:r>
            <a:r>
              <a:rPr lang="en-US" altLang="zh-CN" sz="900" dirty="0">
                <a:ea typeface="宋体" charset="-122"/>
              </a:rPr>
              <a:t> Tohmatsu.  </a:t>
            </a:r>
          </a:p>
          <a:p>
            <a:pPr>
              <a:lnSpc>
                <a:spcPct val="110000"/>
              </a:lnSpc>
            </a:pPr>
            <a:r>
              <a:rPr lang="en-US" altLang="zh-CN" sz="900" dirty="0">
                <a:ea typeface="宋体" charset="-122"/>
              </a:rPr>
              <a:t>Deloitte refers to one or more of Deloitte </a:t>
            </a:r>
            <a:r>
              <a:rPr lang="en-US" altLang="zh-CN" sz="900" dirty="0" err="1">
                <a:ea typeface="宋体" charset="-122"/>
              </a:rPr>
              <a:t>Touche</a:t>
            </a:r>
            <a:r>
              <a:rPr lang="en-US" altLang="zh-CN" sz="900" dirty="0">
                <a:ea typeface="宋体" charset="-122"/>
              </a:rPr>
              <a:t> Tohmatsu, a Swiss </a:t>
            </a:r>
            <a:r>
              <a:rPr lang="en-US" altLang="zh-CN" sz="900" dirty="0" err="1">
                <a:ea typeface="宋体" charset="-122"/>
              </a:rPr>
              <a:t>Verein</a:t>
            </a:r>
            <a:r>
              <a:rPr lang="en-US" altLang="zh-CN" sz="900" dirty="0">
                <a:ea typeface="宋体" charset="-122"/>
              </a:rPr>
              <a:t>, and its network of member firms, each of which is a legally separate and independent entity.  Please see </a:t>
            </a:r>
            <a:r>
              <a:rPr lang="en-US" altLang="zh-CN" sz="900" dirty="0">
                <a:ea typeface="宋体" charset="-122"/>
                <a:hlinkClick r:id="rId3"/>
              </a:rPr>
              <a:t>www.deloitte.com/about</a:t>
            </a:r>
            <a:r>
              <a:rPr lang="en-US" altLang="zh-CN" sz="900" dirty="0">
                <a:ea typeface="宋体" charset="-122"/>
              </a:rPr>
              <a:t> for a detailed description of the legal structure of Deloitte </a:t>
            </a:r>
            <a:r>
              <a:rPr lang="en-US" altLang="zh-CN" sz="900" dirty="0" err="1">
                <a:ea typeface="宋体" charset="-122"/>
              </a:rPr>
              <a:t>Touche</a:t>
            </a:r>
            <a:r>
              <a:rPr lang="en-US" altLang="zh-CN" sz="900" dirty="0">
                <a:ea typeface="宋体" charset="-122"/>
              </a:rPr>
              <a:t> Tohmatsu and its Member Firms.</a:t>
            </a:r>
          </a:p>
          <a:p>
            <a:pPr>
              <a:lnSpc>
                <a:spcPct val="110000"/>
              </a:lnSpc>
            </a:pPr>
            <a:r>
              <a:rPr lang="en-US" altLang="zh-CN" sz="900" dirty="0">
                <a:ea typeface="宋体" charset="-122"/>
              </a:rPr>
              <a:t> </a:t>
            </a:r>
          </a:p>
          <a:p>
            <a:pPr>
              <a:lnSpc>
                <a:spcPct val="110000"/>
              </a:lnSpc>
            </a:pPr>
            <a:r>
              <a:rPr lang="en-US" altLang="zh-CN" sz="900" dirty="0">
                <a:ea typeface="宋体" charset="-122"/>
              </a:rPr>
              <a:t>These materials and the information contained herein are provided by Deloitte &amp; </a:t>
            </a:r>
            <a:r>
              <a:rPr lang="en-US" altLang="zh-CN" sz="900" dirty="0" err="1">
                <a:ea typeface="宋体" charset="-122"/>
              </a:rPr>
              <a:t>Touche</a:t>
            </a:r>
            <a:r>
              <a:rPr lang="en-US" altLang="zh-CN" sz="900" dirty="0">
                <a:ea typeface="宋体" charset="-122"/>
              </a:rPr>
              <a:t> and are intended to provide general information on a particular subject or subjects and are not an exhaustive treatment of such subject(s).  Accordingly, the information in these materials is not intended to constitute accounting, tax, legal, investment, consulting or other professional advice or services.  The information is not intended to be relied upon as the sole basis for any decision which may affect you or your business.  Before making any decision or taking any action that might affect your personal finances or business, you should consult a qualified professional adviser.  These materials and the information contained therein are provided as is, and Deloitte &amp; </a:t>
            </a:r>
            <a:r>
              <a:rPr lang="en-US" altLang="zh-CN" sz="900" dirty="0" err="1">
                <a:ea typeface="宋体" charset="-122"/>
              </a:rPr>
              <a:t>Touche</a:t>
            </a:r>
            <a:r>
              <a:rPr lang="en-US" altLang="zh-CN" sz="900" dirty="0">
                <a:ea typeface="宋体" charset="-122"/>
              </a:rPr>
              <a:t> makes no express or implied representations or warranties regarding these materials or the information contained therein.  Without limiting the foregoing, Deloitte &amp; </a:t>
            </a:r>
            <a:r>
              <a:rPr lang="en-US" altLang="zh-CN" sz="900" dirty="0" err="1">
                <a:ea typeface="宋体" charset="-122"/>
              </a:rPr>
              <a:t>Touche</a:t>
            </a:r>
            <a:r>
              <a:rPr lang="en-US" altLang="zh-CN" sz="900" dirty="0">
                <a:ea typeface="宋体" charset="-122"/>
              </a:rPr>
              <a:t> does not warrant that the materials or information contained therein will be error-free or will meet any particular criteria of performance or quality.  Deloitte &amp; </a:t>
            </a:r>
            <a:r>
              <a:rPr lang="en-US" altLang="zh-CN" sz="900" dirty="0" err="1">
                <a:ea typeface="宋体" charset="-122"/>
              </a:rPr>
              <a:t>Touche</a:t>
            </a:r>
            <a:r>
              <a:rPr lang="en-US" altLang="zh-CN" sz="900" dirty="0">
                <a:ea typeface="宋体" charset="-122"/>
              </a:rPr>
              <a:t> expressly disclaims all implied warranties, including, without limitation, warranties of merchantability, title, fitness for a particular purpose, non-infringement, compatibility, security and accuracy. </a:t>
            </a:r>
          </a:p>
          <a:p>
            <a:pPr>
              <a:lnSpc>
                <a:spcPct val="110000"/>
              </a:lnSpc>
            </a:pPr>
            <a:r>
              <a:rPr lang="en-US" altLang="zh-CN" sz="900" dirty="0">
                <a:ea typeface="宋体" charset="-122"/>
              </a:rPr>
              <a:t> </a:t>
            </a:r>
          </a:p>
          <a:p>
            <a:pPr>
              <a:lnSpc>
                <a:spcPct val="110000"/>
              </a:lnSpc>
            </a:pPr>
            <a:r>
              <a:rPr lang="en-US" altLang="zh-CN" sz="900" dirty="0">
                <a:ea typeface="宋体" charset="-122"/>
              </a:rPr>
              <a:t>Your use of these materials and information contained therein is at your own risk, and you assume full responsibility and risk of loss resulting from the use thereof.  Deloitte &amp; </a:t>
            </a:r>
            <a:r>
              <a:rPr lang="en-US" altLang="zh-CN" sz="900" dirty="0" err="1">
                <a:ea typeface="宋体" charset="-122"/>
              </a:rPr>
              <a:t>Touche</a:t>
            </a:r>
            <a:r>
              <a:rPr lang="en-US" altLang="zh-CN" sz="900" dirty="0">
                <a:ea typeface="宋体" charset="-122"/>
              </a:rPr>
              <a:t> will not be liable for any special, indirect, incidental, consequential or punitive damages or any other damages whatsoever, whether in an action of contract, statute, tort (including, without limitation, negligence) or otherwise, relating to the use of these materials or the information contained therein.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ChangeArrowheads="1"/>
          </p:cNvSpPr>
          <p:nvPr/>
        </p:nvSpPr>
        <p:spPr bwMode="gray">
          <a:xfrm>
            <a:off x="0" y="0"/>
            <a:ext cx="10059988" cy="7773988"/>
          </a:xfrm>
          <a:prstGeom prst="rect">
            <a:avLst/>
          </a:prstGeom>
          <a:solidFill>
            <a:srgbClr val="00A1DE"/>
          </a:solidFill>
          <a:ln>
            <a:noFill/>
          </a:ln>
          <a:effectLst>
            <a:prstShdw prst="shdw17" dist="17961" dir="2700000">
              <a:srgbClr val="006185"/>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76594" tIns="76594" rIns="76594" bIns="76594" anchor="ctr"/>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algn="ctr">
              <a:lnSpc>
                <a:spcPct val="106000"/>
              </a:lnSpc>
            </a:pPr>
            <a:endParaRPr lang="en-GB" altLang="zh-CN" sz="1200"/>
          </a:p>
        </p:txBody>
      </p:sp>
      <p:sp>
        <p:nvSpPr>
          <p:cNvPr id="8195" name="Rectangle 11"/>
          <p:cNvSpPr>
            <a:spLocks/>
          </p:cNvSpPr>
          <p:nvPr/>
        </p:nvSpPr>
        <p:spPr bwMode="auto">
          <a:xfrm>
            <a:off x="752475" y="1606550"/>
            <a:ext cx="682942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
            </a:r>
            <a:br>
              <a:rPr lang="en-IE" altLang="zh-CN" sz="3400">
                <a:solidFill>
                  <a:schemeClr val="bg1"/>
                </a:solidFill>
                <a:latin typeface="Times New Roman" pitchFamily="84" charset="0"/>
              </a:rPr>
            </a:br>
            <a:r>
              <a:rPr lang="en-IE" altLang="zh-CN" sz="3400">
                <a:solidFill>
                  <a:schemeClr val="bg1"/>
                </a:solidFill>
                <a:latin typeface="Times New Roman" pitchFamily="84" charset="0"/>
              </a:rPr>
              <a:t/>
            </a:r>
            <a:br>
              <a:rPr lang="en-IE" altLang="zh-CN" sz="3400">
                <a:solidFill>
                  <a:schemeClr val="bg1"/>
                </a:solidFill>
                <a:latin typeface="Times New Roman" pitchFamily="84" charset="0"/>
              </a:rPr>
            </a:br>
            <a:r>
              <a:rPr lang="en-IE" altLang="zh-CN" sz="3400">
                <a:solidFill>
                  <a:schemeClr val="bg1"/>
                </a:solidFill>
                <a:latin typeface="Times New Roman" pitchFamily="84" charset="0"/>
              </a:rPr>
              <a:t>- Investments</a:t>
            </a:r>
          </a:p>
          <a:p>
            <a:pPr eaLnBrk="1" hangingPunct="1">
              <a:lnSpc>
                <a:spcPct val="106000"/>
              </a:lnSpc>
              <a:buClr>
                <a:schemeClr val="tx1"/>
              </a:buClr>
              <a:buSzPct val="80000"/>
            </a:pPr>
            <a:r>
              <a:rPr lang="en-IE" altLang="zh-CN" sz="3400">
                <a:solidFill>
                  <a:schemeClr val="bg1"/>
                </a:solidFill>
                <a:latin typeface="Times New Roman" pitchFamily="84" charset="0"/>
              </a:rPr>
              <a:t>- Counterparty Risks</a:t>
            </a:r>
          </a:p>
          <a:p>
            <a:pPr eaLnBrk="1" hangingPunct="1">
              <a:lnSpc>
                <a:spcPct val="106000"/>
              </a:lnSpc>
              <a:buClr>
                <a:schemeClr val="tx1"/>
              </a:buClr>
              <a:buSzPct val="80000"/>
            </a:pPr>
            <a:endParaRPr lang="en-IE" altLang="zh-CN" sz="3400">
              <a:solidFill>
                <a:schemeClr val="bg1"/>
              </a:solidFill>
              <a:latin typeface="Times New Roman" pitchFamily="84" charset="0"/>
            </a:endParaRP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Glenn Gillard, Partner, Audit</a:t>
            </a:r>
            <a:endParaRPr lang="en-US" altLang="zh-CN" sz="1700" b="1">
              <a:latin typeface="Times New Roman" pitchFamily="84" charset="0"/>
              <a:ea typeface="宋体"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3001" y="1111721"/>
            <a:ext cx="9053989" cy="4244538"/>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3766" y="4280576"/>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663766" y="4776945"/>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958640" y="3311337"/>
            <a:ext cx="8921728" cy="623181"/>
          </a:xfrm>
          <a:prstGeom prst="rect">
            <a:avLst/>
          </a:prstGeom>
        </p:spPr>
        <p:txBody>
          <a:bodyPr wrap="none" lIns="114105" tIns="57055" rIns="114105" bIns="57055">
            <a:spAutoFit/>
          </a:bodyPr>
          <a:lstStyle/>
          <a:p>
            <a:pPr defTabSz="1141054">
              <a:lnSpc>
                <a:spcPct val="150000"/>
              </a:lnSpc>
            </a:pPr>
            <a:r>
              <a:rPr lang="zh-CN" altLang="en-US" sz="2200" dirty="0">
                <a:solidFill>
                  <a:srgbClr val="4F81BD">
                    <a:lumMod val="75000"/>
                  </a:srgbClr>
                </a:solidFill>
                <a:latin typeface="微软雅黑"/>
                <a:cs typeface="Segoe UI" pitchFamily="34" charset="0"/>
              </a:rPr>
              <a:t>学习世界五百强和咨询公司</a:t>
            </a:r>
            <a:r>
              <a:rPr lang="en-US" altLang="zh-CN" sz="2200" dirty="0">
                <a:solidFill>
                  <a:srgbClr val="4F81BD">
                    <a:lumMod val="75000"/>
                  </a:srgbClr>
                </a:solidFill>
                <a:latin typeface="微软雅黑"/>
                <a:cs typeface="Segoe UI" pitchFamily="34" charset="0"/>
              </a:rPr>
              <a:t>PPT</a:t>
            </a:r>
            <a:r>
              <a:rPr lang="zh-CN" altLang="en-US" sz="22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663766" y="5274631"/>
            <a:ext cx="4147846"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90908" y="4280576"/>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90908" y="4776945"/>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90908" y="5274631"/>
            <a:ext cx="4978435" cy="4488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5" tIns="57055" rIns="114105" bIns="57055" rtlCol="0" anchor="ctr" anchorCtr="0"/>
          <a:lstStyle/>
          <a:p>
            <a:pPr defTabSz="1141054"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E33620A7-A5E3-4932-91C7-1DD226582C93}" type="slidenum">
              <a:rPr lang="en-US" altLang="zh-CN" sz="1000">
                <a:solidFill>
                  <a:schemeClr val="tx2"/>
                </a:solidFill>
              </a:rPr>
              <a:pPr eaLnBrk="1" hangingPunct="1"/>
              <a:t>4</a:t>
            </a:fld>
            <a:endParaRPr lang="en-US" altLang="zh-CN" sz="1000">
              <a:solidFill>
                <a:schemeClr val="tx2"/>
              </a:solidFill>
            </a:endParaRPr>
          </a:p>
        </p:txBody>
      </p:sp>
      <p:sp>
        <p:nvSpPr>
          <p:cNvPr id="9219"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9220"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Investments</a:t>
            </a:r>
            <a:br>
              <a:rPr lang="en-US" altLang="zh-CN" smtClean="0">
                <a:ea typeface="宋体" charset="-122"/>
              </a:rPr>
            </a:br>
            <a:r>
              <a:rPr lang="en-US" altLang="zh-CN" sz="2400" b="0" smtClean="0">
                <a:ea typeface="宋体" charset="-122"/>
              </a:rPr>
              <a:t>The Impact of the Credit Crisis</a:t>
            </a:r>
          </a:p>
        </p:txBody>
      </p:sp>
      <p:sp>
        <p:nvSpPr>
          <p:cNvPr id="9221" name="Rectangle 5"/>
          <p:cNvSpPr>
            <a:spLocks noGrp="1"/>
          </p:cNvSpPr>
          <p:nvPr>
            <p:ph type="body" idx="4294967295"/>
          </p:nvPr>
        </p:nvSpPr>
        <p:spPr>
          <a:xfrm>
            <a:off x="465138" y="1614488"/>
            <a:ext cx="9266237" cy="5916612"/>
          </a:xfrm>
        </p:spPr>
        <p:txBody>
          <a:bodyPr/>
          <a:lstStyle/>
          <a:p>
            <a:pPr lvl="1" eaLnBrk="1" hangingPunct="1"/>
            <a:r>
              <a:rPr lang="en-IE" altLang="zh-CN" smtClean="0"/>
              <a:t>Understanding your IM Arrangements</a:t>
            </a:r>
          </a:p>
          <a:p>
            <a:pPr lvl="1" eaLnBrk="1" hangingPunct="1"/>
            <a:endParaRPr altLang="zh-CN" smtClean="0">
              <a:ea typeface="宋体" charset="-122"/>
            </a:endParaRPr>
          </a:p>
          <a:p>
            <a:pPr lvl="2" eaLnBrk="1" hangingPunct="1"/>
            <a:r>
              <a:rPr lang="en-IE" altLang="zh-CN" smtClean="0"/>
              <a:t>Investment Guidelines</a:t>
            </a:r>
          </a:p>
          <a:p>
            <a:pPr lvl="3" eaLnBrk="1" hangingPunct="1"/>
            <a:r>
              <a:rPr lang="en-IE" altLang="zh-CN" smtClean="0"/>
              <a:t>Need to update</a:t>
            </a:r>
          </a:p>
          <a:p>
            <a:pPr lvl="3" eaLnBrk="1" hangingPunct="1"/>
            <a:r>
              <a:rPr lang="en-IE" altLang="zh-CN" smtClean="0"/>
              <a:t>Scope of guidelines</a:t>
            </a:r>
          </a:p>
          <a:p>
            <a:pPr lvl="3" eaLnBrk="1" hangingPunct="1"/>
            <a:r>
              <a:rPr lang="en-IE" altLang="zh-CN" smtClean="0"/>
              <a:t>Reliance on group arrangements</a:t>
            </a:r>
          </a:p>
          <a:p>
            <a:pPr lvl="2" eaLnBrk="1" hangingPunct="1">
              <a:buFont typeface="Arial" charset="0"/>
              <a:buNone/>
            </a:pPr>
            <a:endParaRPr lang="en-IE" altLang="zh-CN" smtClean="0"/>
          </a:p>
          <a:p>
            <a:pPr lvl="2" eaLnBrk="1" hangingPunct="1"/>
            <a:r>
              <a:rPr lang="en-IE" altLang="zh-CN" smtClean="0"/>
              <a:t>Service Level Agreements</a:t>
            </a:r>
          </a:p>
          <a:p>
            <a:pPr lvl="2" eaLnBrk="1" hangingPunct="1"/>
            <a:endParaRPr lang="en-IE" altLang="zh-CN" smtClean="0"/>
          </a:p>
          <a:p>
            <a:pPr lvl="2" eaLnBrk="1" hangingPunct="1"/>
            <a:r>
              <a:rPr lang="en-IE" altLang="zh-CN" smtClean="0"/>
              <a:t>Pricing Sources</a:t>
            </a:r>
          </a:p>
          <a:p>
            <a:pPr lvl="3" eaLnBrk="1" hangingPunct="1"/>
            <a:r>
              <a:rPr lang="en-IE" altLang="zh-CN" smtClean="0"/>
              <a:t>Hard to value securities</a:t>
            </a:r>
          </a:p>
          <a:p>
            <a:pPr lvl="3" eaLnBrk="1" hangingPunct="1"/>
            <a:r>
              <a:rPr lang="en-IE" altLang="zh-CN" smtClean="0"/>
              <a:t>Investment committee</a:t>
            </a:r>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B7B5B7D4-1B5F-45AD-A071-628C1FCC1375}" type="slidenum">
              <a:rPr lang="en-US" altLang="zh-CN" sz="1000">
                <a:solidFill>
                  <a:schemeClr val="tx2"/>
                </a:solidFill>
              </a:rPr>
              <a:pPr eaLnBrk="1" hangingPunct="1"/>
              <a:t>5</a:t>
            </a:fld>
            <a:endParaRPr lang="en-US" altLang="zh-CN" sz="1000">
              <a:solidFill>
                <a:schemeClr val="tx2"/>
              </a:solidFill>
            </a:endParaRPr>
          </a:p>
        </p:txBody>
      </p:sp>
      <p:sp>
        <p:nvSpPr>
          <p:cNvPr id="10243"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0244"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Investments</a:t>
            </a:r>
            <a:br>
              <a:rPr lang="en-US" altLang="zh-CN" smtClean="0">
                <a:ea typeface="宋体" charset="-122"/>
              </a:rPr>
            </a:br>
            <a:r>
              <a:rPr lang="en-US" altLang="zh-CN" sz="2400" b="0" smtClean="0">
                <a:ea typeface="宋体" charset="-122"/>
              </a:rPr>
              <a:t>The Impact of the Credit Crisis</a:t>
            </a:r>
          </a:p>
        </p:txBody>
      </p:sp>
      <p:sp>
        <p:nvSpPr>
          <p:cNvPr id="10245" name="Rectangle 5"/>
          <p:cNvSpPr>
            <a:spLocks noGrp="1"/>
          </p:cNvSpPr>
          <p:nvPr>
            <p:ph type="body" idx="4294967295"/>
          </p:nvPr>
        </p:nvSpPr>
        <p:spPr>
          <a:xfrm>
            <a:off x="465138" y="1614488"/>
            <a:ext cx="9266237" cy="5916612"/>
          </a:xfrm>
        </p:spPr>
        <p:txBody>
          <a:bodyPr/>
          <a:lstStyle/>
          <a:p>
            <a:pPr lvl="1" eaLnBrk="1" hangingPunct="1"/>
            <a:r>
              <a:rPr lang="en-IE" altLang="zh-CN" smtClean="0"/>
              <a:t>Impairment</a:t>
            </a:r>
            <a:endParaRPr altLang="zh-CN" smtClean="0">
              <a:ea typeface="宋体" charset="-122"/>
            </a:endParaRPr>
          </a:p>
          <a:p>
            <a:pPr lvl="2" eaLnBrk="1" hangingPunct="1"/>
            <a:r>
              <a:rPr lang="en-IE" altLang="zh-CN" smtClean="0"/>
              <a:t>GAAP Differences</a:t>
            </a:r>
          </a:p>
          <a:p>
            <a:pPr lvl="3" eaLnBrk="1" hangingPunct="1"/>
            <a:r>
              <a:rPr lang="en-IE" altLang="zh-CN" smtClean="0"/>
              <a:t>Irish GAAP: Permanent Impairment </a:t>
            </a:r>
          </a:p>
          <a:p>
            <a:pPr lvl="3" eaLnBrk="1" hangingPunct="1"/>
            <a:r>
              <a:rPr lang="en-IE" altLang="zh-CN" smtClean="0"/>
              <a:t>IFRS: Objective evidence of Impairment (‘Incurred Loss Model’)</a:t>
            </a:r>
          </a:p>
          <a:p>
            <a:pPr lvl="2" eaLnBrk="1" hangingPunct="1"/>
            <a:endParaRPr lang="en-IE" altLang="zh-CN" smtClean="0"/>
          </a:p>
          <a:p>
            <a:pPr lvl="2" eaLnBrk="1" hangingPunct="1"/>
            <a:r>
              <a:rPr lang="en-IE" altLang="zh-CN" smtClean="0"/>
              <a:t>Measurement of Impairment</a:t>
            </a:r>
          </a:p>
          <a:p>
            <a:pPr lvl="3" eaLnBrk="1" hangingPunct="1"/>
            <a:r>
              <a:rPr lang="en-IE" altLang="zh-CN" smtClean="0"/>
              <a:t>IFRS: Loans and Receivables: Carrying value vs PV of Future Cash</a:t>
            </a:r>
          </a:p>
          <a:p>
            <a:pPr lvl="3" eaLnBrk="1" hangingPunct="1"/>
            <a:r>
              <a:rPr lang="en-IE" altLang="zh-CN" smtClean="0"/>
              <a:t>IFRS: Available for Sale: Carrying value vs Fair Value</a:t>
            </a:r>
          </a:p>
          <a:p>
            <a:pPr lvl="3" eaLnBrk="1" hangingPunct="1"/>
            <a:r>
              <a:rPr lang="en-IE" altLang="zh-CN" smtClean="0"/>
              <a:t>Irish GAAP: Permanent = PV of future cash flows?</a:t>
            </a:r>
          </a:p>
          <a:p>
            <a:pPr lvl="2" eaLnBrk="1" hangingPunct="1"/>
            <a:endParaRPr lang="en-IE" altLang="zh-CN" smtClean="0"/>
          </a:p>
          <a:p>
            <a:pPr lvl="2" eaLnBrk="1" hangingPunct="1"/>
            <a:r>
              <a:rPr lang="en-IE" altLang="zh-CN" smtClean="0"/>
              <a:t>Post Balance Sheet </a:t>
            </a:r>
          </a:p>
          <a:p>
            <a:pPr lvl="3" eaLnBrk="1" hangingPunct="1"/>
            <a:r>
              <a:rPr lang="en-IE" altLang="zh-CN" smtClean="0"/>
              <a:t>Adjusting: Evidence of conditions that existed at the balance sheet date</a:t>
            </a:r>
          </a:p>
          <a:p>
            <a:pPr lvl="3" eaLnBrk="1" hangingPunct="1"/>
            <a:r>
              <a:rPr lang="en-IE" altLang="zh-CN" smtClean="0"/>
              <a:t>Market movement vs Observable evidence of impairment</a:t>
            </a:r>
          </a:p>
          <a:p>
            <a:pPr lvl="3" eaLnBrk="1" hangingPunct="1">
              <a:buFont typeface="Arial" charset="0"/>
              <a:buNone/>
            </a:pPr>
            <a:endParaRPr altLang="zh-CN" smtClean="0">
              <a:ea typeface="宋体" charset="-122"/>
            </a:endParaRPr>
          </a:p>
          <a:p>
            <a:pPr lvl="2"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83E515F2-E8B4-491F-8F5F-1A744F04F859}" type="slidenum">
              <a:rPr lang="en-US" altLang="zh-CN" sz="1000">
                <a:solidFill>
                  <a:schemeClr val="tx2"/>
                </a:solidFill>
              </a:rPr>
              <a:pPr eaLnBrk="1" hangingPunct="1"/>
              <a:t>6</a:t>
            </a:fld>
            <a:endParaRPr lang="en-US" altLang="zh-CN" sz="1000">
              <a:solidFill>
                <a:schemeClr val="tx2"/>
              </a:solidFill>
            </a:endParaRPr>
          </a:p>
        </p:txBody>
      </p:sp>
      <p:sp>
        <p:nvSpPr>
          <p:cNvPr id="11267"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1268"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Investments</a:t>
            </a:r>
            <a:br>
              <a:rPr lang="en-US" altLang="zh-CN" smtClean="0">
                <a:ea typeface="宋体" charset="-122"/>
              </a:rPr>
            </a:br>
            <a:r>
              <a:rPr lang="en-US" altLang="zh-CN" sz="2400" b="0" smtClean="0">
                <a:ea typeface="宋体" charset="-122"/>
              </a:rPr>
              <a:t>The Impact of the Credit Crisis</a:t>
            </a:r>
          </a:p>
        </p:txBody>
      </p:sp>
      <p:sp>
        <p:nvSpPr>
          <p:cNvPr id="11269" name="Rectangle 5"/>
          <p:cNvSpPr>
            <a:spLocks noGrp="1"/>
          </p:cNvSpPr>
          <p:nvPr>
            <p:ph type="body" idx="4294967295"/>
          </p:nvPr>
        </p:nvSpPr>
        <p:spPr>
          <a:xfrm>
            <a:off x="465138" y="1685925"/>
            <a:ext cx="9266237" cy="5916613"/>
          </a:xfrm>
        </p:spPr>
        <p:txBody>
          <a:bodyPr/>
          <a:lstStyle/>
          <a:p>
            <a:pPr lvl="1" eaLnBrk="1" hangingPunct="1"/>
            <a:r>
              <a:rPr lang="en-IE" altLang="zh-CN" smtClean="0"/>
              <a:t>Safeguarding of Assets</a:t>
            </a:r>
            <a:endParaRPr altLang="zh-CN" smtClean="0">
              <a:ea typeface="宋体" charset="-122"/>
            </a:endParaRPr>
          </a:p>
          <a:p>
            <a:pPr lvl="2" eaLnBrk="1" hangingPunct="1"/>
            <a:r>
              <a:rPr lang="en-IE" altLang="zh-CN" smtClean="0"/>
              <a:t>Custodian relationships</a:t>
            </a:r>
          </a:p>
          <a:p>
            <a:pPr lvl="3" eaLnBrk="1" hangingPunct="1"/>
            <a:r>
              <a:rPr lang="en-IE" altLang="zh-CN" smtClean="0"/>
              <a:t>Is there a custody network</a:t>
            </a:r>
          </a:p>
          <a:p>
            <a:pPr lvl="3" eaLnBrk="1" hangingPunct="1"/>
            <a:r>
              <a:rPr lang="en-IE" altLang="zh-CN" smtClean="0"/>
              <a:t>Is sub custody used</a:t>
            </a:r>
          </a:p>
          <a:p>
            <a:pPr lvl="3" eaLnBrk="1" hangingPunct="1"/>
            <a:r>
              <a:rPr lang="en-IE" altLang="zh-CN" smtClean="0"/>
              <a:t>Is there pooling with other group assets</a:t>
            </a:r>
          </a:p>
          <a:p>
            <a:pPr lvl="2" eaLnBrk="1" hangingPunct="1"/>
            <a:endParaRPr lang="en-IE" altLang="zh-CN" smtClean="0"/>
          </a:p>
          <a:p>
            <a:pPr lvl="2" eaLnBrk="1" hangingPunct="1"/>
            <a:r>
              <a:rPr lang="en-IE" altLang="zh-CN" smtClean="0"/>
              <a:t>Derivative Arrangements</a:t>
            </a:r>
          </a:p>
          <a:p>
            <a:pPr lvl="3" eaLnBrk="1" hangingPunct="1"/>
            <a:r>
              <a:rPr lang="en-IE" altLang="zh-CN" smtClean="0"/>
              <a:t>Counterparty Risk</a:t>
            </a:r>
          </a:p>
          <a:p>
            <a:pPr lvl="3" eaLnBrk="1" hangingPunct="1"/>
            <a:r>
              <a:rPr lang="en-IE" altLang="zh-CN" smtClean="0"/>
              <a:t>Collateral arrangements</a:t>
            </a:r>
          </a:p>
          <a:p>
            <a:pPr lvl="3" eaLnBrk="1" hangingPunct="1"/>
            <a:r>
              <a:rPr lang="en-IE" altLang="zh-CN" smtClean="0"/>
              <a:t>Up to date ISDAs</a:t>
            </a:r>
          </a:p>
          <a:p>
            <a:pPr lvl="2" eaLnBrk="1" hangingPunct="1"/>
            <a:endParaRPr lang="en-IE" altLang="zh-CN" smtClean="0"/>
          </a:p>
          <a:p>
            <a:pPr lvl="2" eaLnBrk="1" hangingPunct="1"/>
            <a:r>
              <a:rPr lang="en-IE" altLang="zh-CN" smtClean="0"/>
              <a:t>Banking Arrangements</a:t>
            </a:r>
          </a:p>
          <a:p>
            <a:pPr lvl="3" eaLnBrk="1" hangingPunct="1"/>
            <a:r>
              <a:rPr lang="en-IE" altLang="zh-CN" smtClean="0"/>
              <a:t>Understanding the breadth of relationships</a:t>
            </a:r>
          </a:p>
          <a:p>
            <a:pPr lvl="3" eaLnBrk="1" hangingPunct="1">
              <a:buFont typeface="Arial" charset="0"/>
              <a:buNone/>
            </a:pPr>
            <a:endParaRPr altLang="zh-CN" smtClean="0">
              <a:ea typeface="宋体" charset="-122"/>
            </a:endParaRPr>
          </a:p>
          <a:p>
            <a:pPr lvl="2"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172B806A-0D93-47B9-8F68-B5C50ABF8AEE}" type="slidenum">
              <a:rPr lang="en-US" altLang="zh-CN" sz="1000">
                <a:solidFill>
                  <a:schemeClr val="tx2"/>
                </a:solidFill>
              </a:rPr>
              <a:pPr eaLnBrk="1" hangingPunct="1"/>
              <a:t>7</a:t>
            </a:fld>
            <a:endParaRPr lang="en-US" altLang="zh-CN" sz="1000">
              <a:solidFill>
                <a:schemeClr val="tx2"/>
              </a:solidFill>
            </a:endParaRPr>
          </a:p>
        </p:txBody>
      </p:sp>
      <p:sp>
        <p:nvSpPr>
          <p:cNvPr id="12291"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2292"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Investments</a:t>
            </a:r>
            <a:br>
              <a:rPr lang="en-US" altLang="zh-CN" smtClean="0">
                <a:ea typeface="宋体" charset="-122"/>
              </a:rPr>
            </a:br>
            <a:r>
              <a:rPr lang="en-US" altLang="zh-CN" sz="2400" b="0" smtClean="0">
                <a:ea typeface="宋体" charset="-122"/>
              </a:rPr>
              <a:t>The Impact of the Credit Crisis</a:t>
            </a:r>
          </a:p>
        </p:txBody>
      </p:sp>
      <p:sp>
        <p:nvSpPr>
          <p:cNvPr id="12293" name="Rectangle 5"/>
          <p:cNvSpPr>
            <a:spLocks noGrp="1"/>
          </p:cNvSpPr>
          <p:nvPr>
            <p:ph type="body" idx="4294967295"/>
          </p:nvPr>
        </p:nvSpPr>
        <p:spPr>
          <a:xfrm>
            <a:off x="465138" y="1614488"/>
            <a:ext cx="9266237" cy="5916612"/>
          </a:xfrm>
        </p:spPr>
        <p:txBody>
          <a:bodyPr/>
          <a:lstStyle/>
          <a:p>
            <a:pPr lvl="1" eaLnBrk="1" hangingPunct="1"/>
            <a:r>
              <a:rPr lang="en-IE" altLang="zh-CN" smtClean="0"/>
              <a:t>International Developments</a:t>
            </a:r>
          </a:p>
          <a:p>
            <a:pPr lvl="2" eaLnBrk="1" hangingPunct="1"/>
            <a:r>
              <a:rPr lang="en-IE" altLang="zh-CN" smtClean="0"/>
              <a:t>Future of mark to market</a:t>
            </a:r>
          </a:p>
          <a:p>
            <a:pPr lvl="3" eaLnBrk="1" hangingPunct="1"/>
            <a:r>
              <a:rPr lang="en-IE" altLang="zh-CN" smtClean="0"/>
              <a:t>US Congress</a:t>
            </a:r>
            <a:endParaRPr altLang="zh-CN" smtClean="0">
              <a:ea typeface="宋体" charset="-122"/>
            </a:endParaRPr>
          </a:p>
          <a:p>
            <a:pPr lvl="2" eaLnBrk="1" hangingPunct="1"/>
            <a:endParaRPr lang="en-IE" altLang="zh-CN" smtClean="0"/>
          </a:p>
          <a:p>
            <a:pPr lvl="2" eaLnBrk="1" hangingPunct="1"/>
            <a:r>
              <a:rPr lang="en-IE" altLang="zh-CN" smtClean="0"/>
              <a:t>Incurred Loss Provisioning</a:t>
            </a:r>
          </a:p>
          <a:p>
            <a:pPr lvl="3" eaLnBrk="1" hangingPunct="1"/>
            <a:r>
              <a:rPr lang="en-IE" altLang="zh-CN" smtClean="0"/>
              <a:t>Comptroller of the Currency</a:t>
            </a:r>
          </a:p>
          <a:p>
            <a:pPr lvl="3" eaLnBrk="1" hangingPunct="1"/>
            <a:r>
              <a:rPr lang="en-IE" altLang="zh-CN" smtClean="0"/>
              <a:t>IASB/FASB Financial Crisis</a:t>
            </a:r>
          </a:p>
          <a:p>
            <a:pPr lvl="3" eaLnBrk="1" hangingPunct="1">
              <a:buFont typeface="Arial" charset="0"/>
              <a:buNone/>
            </a:pPr>
            <a:r>
              <a:rPr lang="en-IE" altLang="zh-CN" smtClean="0"/>
              <a:t>	Advisory Group</a:t>
            </a:r>
          </a:p>
          <a:p>
            <a:pPr lvl="3" eaLnBrk="1" hangingPunct="1">
              <a:buFont typeface="Arial" charset="0"/>
              <a:buNone/>
            </a:pPr>
            <a:endParaRPr lang="en-IE" altLang="zh-CN" smtClean="0"/>
          </a:p>
          <a:p>
            <a:pPr lvl="2" eaLnBrk="1" hangingPunct="1"/>
            <a:r>
              <a:rPr lang="en-IE" altLang="zh-CN" smtClean="0"/>
              <a:t>Disclosure developments</a:t>
            </a:r>
          </a:p>
          <a:p>
            <a:pPr lvl="3" eaLnBrk="1" hangingPunct="1"/>
            <a:r>
              <a:rPr lang="en-IE" altLang="zh-CN" smtClean="0"/>
              <a:t>Revision to IFRS 7/FRS 29</a:t>
            </a:r>
          </a:p>
          <a:p>
            <a:pPr lvl="3" eaLnBrk="1" hangingPunct="1"/>
            <a:r>
              <a:rPr lang="en-IE" altLang="zh-CN" smtClean="0"/>
              <a:t>FAS 157: 3 Tier Disclosure</a:t>
            </a:r>
          </a:p>
          <a:p>
            <a:pPr lvl="4" eaLnBrk="1" hangingPunct="1"/>
            <a:r>
              <a:rPr lang="en-IE" altLang="zh-CN" smtClean="0"/>
              <a:t>Quoted</a:t>
            </a:r>
          </a:p>
          <a:p>
            <a:pPr lvl="4" eaLnBrk="1" hangingPunct="1"/>
            <a:r>
              <a:rPr lang="en-IE" altLang="zh-CN" smtClean="0"/>
              <a:t>Observable inputs</a:t>
            </a:r>
          </a:p>
          <a:p>
            <a:pPr lvl="4" eaLnBrk="1" hangingPunct="1"/>
            <a:r>
              <a:rPr lang="en-IE" altLang="zh-CN" smtClean="0"/>
              <a:t>Unobservable inputs</a:t>
            </a:r>
          </a:p>
          <a:p>
            <a:pPr lvl="2" eaLnBrk="1" hangingPunct="1">
              <a:buFont typeface="Arial" charset="0"/>
              <a:buNone/>
            </a:pPr>
            <a:endParaRPr lang="en-IE" altLang="zh-CN" smtClean="0"/>
          </a:p>
          <a:p>
            <a:pPr lvl="2" eaLnBrk="1" hangingPunct="1"/>
            <a:endParaRPr lang="en-IE" altLang="zh-CN" smtClean="0"/>
          </a:p>
          <a:p>
            <a:pPr lvl="3" eaLnBrk="1" hangingPunct="1">
              <a:buFont typeface="Arial" charset="0"/>
              <a:buNone/>
            </a:pPr>
            <a:endParaRPr altLang="zh-CN" smtClean="0">
              <a:ea typeface="宋体" charset="-122"/>
            </a:endParaRPr>
          </a:p>
          <a:p>
            <a:pPr lvl="2"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pic>
        <p:nvPicPr>
          <p:cNvPr id="1229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1600200"/>
            <a:ext cx="50673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fld id="{76A161CA-A262-4EC4-882D-BFD04CFE8979}" type="slidenum">
              <a:rPr lang="en-US" altLang="zh-CN" sz="1000">
                <a:solidFill>
                  <a:schemeClr val="tx2"/>
                </a:solidFill>
              </a:rPr>
              <a:pPr eaLnBrk="1" hangingPunct="1"/>
              <a:t>8</a:t>
            </a:fld>
            <a:endParaRPr lang="en-US" altLang="zh-CN" sz="1000">
              <a:solidFill>
                <a:schemeClr val="tx2"/>
              </a:solidFill>
            </a:endParaRPr>
          </a:p>
        </p:txBody>
      </p:sp>
      <p:sp>
        <p:nvSpPr>
          <p:cNvPr id="13315" name="Footer Placeholder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2000">
                <a:solidFill>
                  <a:schemeClr val="tx1"/>
                </a:solidFill>
                <a:latin typeface="Arial" charset="0"/>
                <a:cs typeface="Arial" charset="0"/>
              </a:defRPr>
            </a:lvl1pPr>
            <a:lvl2pPr marL="742950" indent="-285750" defTabSz="1019175" eaLnBrk="0" hangingPunct="0">
              <a:defRPr sz="2000">
                <a:solidFill>
                  <a:schemeClr val="tx1"/>
                </a:solidFill>
                <a:latin typeface="Arial" charset="0"/>
                <a:cs typeface="Arial" charset="0"/>
              </a:defRPr>
            </a:lvl2pPr>
            <a:lvl3pPr marL="1143000" indent="-228600" defTabSz="1019175" eaLnBrk="0" hangingPunct="0">
              <a:defRPr sz="2000">
                <a:solidFill>
                  <a:schemeClr val="tx1"/>
                </a:solidFill>
                <a:latin typeface="Arial" charset="0"/>
                <a:cs typeface="Arial" charset="0"/>
              </a:defRPr>
            </a:lvl3pPr>
            <a:lvl4pPr marL="1600200" indent="-228600" defTabSz="1019175" eaLnBrk="0" hangingPunct="0">
              <a:defRPr sz="2000">
                <a:solidFill>
                  <a:schemeClr val="tx1"/>
                </a:solidFill>
                <a:latin typeface="Arial" charset="0"/>
                <a:cs typeface="Arial" charset="0"/>
              </a:defRPr>
            </a:lvl4pPr>
            <a:lvl5pPr marL="2057400" indent="-228600" defTabSz="1019175" eaLnBrk="0" hangingPunct="0">
              <a:defRPr sz="2000">
                <a:solidFill>
                  <a:schemeClr val="tx1"/>
                </a:solidFill>
                <a:latin typeface="Arial" charset="0"/>
                <a:cs typeface="Arial" charset="0"/>
              </a:defRPr>
            </a:lvl5pPr>
            <a:lvl6pPr marL="2514600" indent="-228600" defTabSz="1019175" eaLnBrk="0" fontAlgn="base" hangingPunct="0">
              <a:spcBef>
                <a:spcPct val="0"/>
              </a:spcBef>
              <a:spcAft>
                <a:spcPct val="0"/>
              </a:spcAft>
              <a:defRPr sz="2000">
                <a:solidFill>
                  <a:schemeClr val="tx1"/>
                </a:solidFill>
                <a:latin typeface="Arial" charset="0"/>
                <a:cs typeface="Arial" charset="0"/>
              </a:defRPr>
            </a:lvl6pPr>
            <a:lvl7pPr marL="2971800" indent="-228600" defTabSz="1019175" eaLnBrk="0" fontAlgn="base" hangingPunct="0">
              <a:spcBef>
                <a:spcPct val="0"/>
              </a:spcBef>
              <a:spcAft>
                <a:spcPct val="0"/>
              </a:spcAft>
              <a:defRPr sz="2000">
                <a:solidFill>
                  <a:schemeClr val="tx1"/>
                </a:solidFill>
                <a:latin typeface="Arial" charset="0"/>
                <a:cs typeface="Arial" charset="0"/>
              </a:defRPr>
            </a:lvl7pPr>
            <a:lvl8pPr marL="3429000" indent="-228600" defTabSz="1019175" eaLnBrk="0" fontAlgn="base" hangingPunct="0">
              <a:spcBef>
                <a:spcPct val="0"/>
              </a:spcBef>
              <a:spcAft>
                <a:spcPct val="0"/>
              </a:spcAft>
              <a:defRPr sz="2000">
                <a:solidFill>
                  <a:schemeClr val="tx1"/>
                </a:solidFill>
                <a:latin typeface="Arial" charset="0"/>
                <a:cs typeface="Arial" charset="0"/>
              </a:defRPr>
            </a:lvl8pPr>
            <a:lvl9pPr marL="3886200" indent="-228600" defTabSz="1019175" eaLnBrk="0" fontAlgn="base" hangingPunct="0">
              <a:spcBef>
                <a:spcPct val="0"/>
              </a:spcBef>
              <a:spcAft>
                <a:spcPct val="0"/>
              </a:spcAft>
              <a:defRPr sz="2000">
                <a:solidFill>
                  <a:schemeClr val="tx1"/>
                </a:solidFill>
                <a:latin typeface="Arial" charset="0"/>
                <a:cs typeface="Arial" charset="0"/>
              </a:defRPr>
            </a:lvl9pPr>
          </a:lstStyle>
          <a:p>
            <a:pPr eaLnBrk="1" hangingPunct="1"/>
            <a:r>
              <a:rPr lang="en-IE" altLang="zh-CN" sz="1000">
                <a:solidFill>
                  <a:schemeClr val="tx2"/>
                </a:solidFill>
              </a:rPr>
              <a:t>Hot Topics for Audit Committees</a:t>
            </a:r>
            <a:endParaRPr lang="en-US" altLang="zh-CN" sz="1000">
              <a:solidFill>
                <a:schemeClr val="tx2"/>
              </a:solidFill>
              <a:ea typeface="宋体" charset="-122"/>
            </a:endParaRPr>
          </a:p>
        </p:txBody>
      </p:sp>
      <p:sp>
        <p:nvSpPr>
          <p:cNvPr id="13316" name="Rectangle 4"/>
          <p:cNvSpPr>
            <a:spLocks noGrp="1"/>
          </p:cNvSpPr>
          <p:nvPr>
            <p:ph type="title" idx="4294967295"/>
          </p:nvPr>
        </p:nvSpPr>
        <p:spPr>
          <a:xfrm>
            <a:off x="449263" y="422275"/>
            <a:ext cx="9266237" cy="714375"/>
          </a:xfrm>
        </p:spPr>
        <p:txBody>
          <a:bodyPr/>
          <a:lstStyle/>
          <a:p>
            <a:pPr>
              <a:lnSpc>
                <a:spcPct val="100000"/>
              </a:lnSpc>
            </a:pPr>
            <a:r>
              <a:rPr lang="en-US" altLang="zh-CN" smtClean="0">
                <a:ea typeface="宋体" charset="-122"/>
              </a:rPr>
              <a:t>Counterparty Risk</a:t>
            </a:r>
            <a:br>
              <a:rPr lang="en-US" altLang="zh-CN" smtClean="0">
                <a:ea typeface="宋体" charset="-122"/>
              </a:rPr>
            </a:br>
            <a:r>
              <a:rPr lang="en-US" altLang="zh-CN" sz="2400" b="0" smtClean="0">
                <a:ea typeface="宋体" charset="-122"/>
              </a:rPr>
              <a:t>A New Focus</a:t>
            </a:r>
          </a:p>
        </p:txBody>
      </p:sp>
      <p:sp>
        <p:nvSpPr>
          <p:cNvPr id="13317" name="Rectangle 5"/>
          <p:cNvSpPr>
            <a:spLocks noGrp="1"/>
          </p:cNvSpPr>
          <p:nvPr>
            <p:ph type="body" idx="4294967295"/>
          </p:nvPr>
        </p:nvSpPr>
        <p:spPr>
          <a:xfrm>
            <a:off x="465138" y="1614488"/>
            <a:ext cx="9266237" cy="5916612"/>
          </a:xfrm>
        </p:spPr>
        <p:txBody>
          <a:bodyPr/>
          <a:lstStyle/>
          <a:p>
            <a:pPr lvl="1" eaLnBrk="1" hangingPunct="1"/>
            <a:r>
              <a:rPr lang="en-IE" altLang="zh-CN" smtClean="0"/>
              <a:t>Funds Withheld Arrangements</a:t>
            </a:r>
          </a:p>
          <a:p>
            <a:pPr lvl="2" eaLnBrk="1" hangingPunct="1"/>
            <a:r>
              <a:rPr lang="en-IE" altLang="zh-CN" sz="2000" smtClean="0"/>
              <a:t>FR Focus</a:t>
            </a:r>
          </a:p>
          <a:p>
            <a:pPr lvl="2" eaLnBrk="1" hangingPunct="1"/>
            <a:r>
              <a:rPr lang="en-IE" altLang="zh-CN" sz="2000" smtClean="0"/>
              <a:t>Separately identifiable</a:t>
            </a:r>
          </a:p>
          <a:p>
            <a:pPr lvl="2" eaLnBrk="1" hangingPunct="1"/>
            <a:r>
              <a:rPr lang="en-IE" altLang="zh-CN" sz="2000" smtClean="0"/>
              <a:t>Rating assessment</a:t>
            </a:r>
          </a:p>
          <a:p>
            <a:pPr lvl="1" eaLnBrk="1" hangingPunct="1"/>
            <a:endParaRPr lang="en-IE" altLang="zh-CN" smtClean="0"/>
          </a:p>
          <a:p>
            <a:pPr lvl="1" eaLnBrk="1" hangingPunct="1"/>
            <a:r>
              <a:rPr lang="en-IE" altLang="zh-CN" smtClean="0"/>
              <a:t>Exposure to Fronters/Brokers</a:t>
            </a:r>
          </a:p>
          <a:p>
            <a:pPr lvl="2" eaLnBrk="1" hangingPunct="1"/>
            <a:r>
              <a:rPr lang="en-IE" altLang="zh-CN" sz="2000" smtClean="0"/>
              <a:t>Settlement exposure</a:t>
            </a:r>
          </a:p>
          <a:p>
            <a:pPr lvl="1" eaLnBrk="1" hangingPunct="1"/>
            <a:endParaRPr lang="en-IE" altLang="zh-CN" smtClean="0"/>
          </a:p>
          <a:p>
            <a:pPr lvl="1" eaLnBrk="1" hangingPunct="1"/>
            <a:r>
              <a:rPr lang="en-IE" altLang="zh-CN" smtClean="0"/>
              <a:t>Reinsurer Security</a:t>
            </a:r>
          </a:p>
          <a:p>
            <a:pPr lvl="2" eaLnBrk="1" hangingPunct="1"/>
            <a:r>
              <a:rPr lang="en-IE" altLang="zh-CN" sz="2000" smtClean="0"/>
              <a:t>Method for monitoring</a:t>
            </a:r>
          </a:p>
          <a:p>
            <a:pPr lvl="2" eaLnBrk="1" hangingPunct="1">
              <a:buFont typeface="Arial" charset="0"/>
              <a:buNone/>
            </a:pPr>
            <a:endParaRPr lang="en-IE" altLang="zh-CN" smtClean="0"/>
          </a:p>
          <a:p>
            <a:pPr lvl="2" eaLnBrk="1" hangingPunct="1"/>
            <a:endParaRPr lang="en-IE" altLang="zh-CN" smtClean="0"/>
          </a:p>
          <a:p>
            <a:pPr lvl="3" eaLnBrk="1" hangingPunct="1">
              <a:buFont typeface="Arial" charset="0"/>
              <a:buNone/>
            </a:pPr>
            <a:endParaRPr altLang="zh-CN" smtClean="0">
              <a:ea typeface="宋体" charset="-122"/>
            </a:endParaRPr>
          </a:p>
          <a:p>
            <a:pPr lvl="2" eaLnBrk="1" hangingPunct="1">
              <a:buFont typeface="Arial" charset="0"/>
              <a:buNone/>
            </a:pPr>
            <a:endParaRPr lang="en-IE" altLang="zh-CN" smtClean="0"/>
          </a:p>
          <a:p>
            <a:pPr lvl="1" eaLnBrk="1" hangingPunct="1"/>
            <a:endParaRPr altLang="zh-CN" smtClean="0">
              <a:ea typeface="宋体" charset="-122"/>
            </a:endParaRPr>
          </a:p>
          <a:p>
            <a:pPr lvl="1" eaLnBrk="1" hangingPunct="1">
              <a:buFont typeface="Arial" charset="0"/>
              <a:buNone/>
            </a:pPr>
            <a:endParaRPr altLang="zh-CN"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gray">
          <a:xfrm>
            <a:off x="0" y="0"/>
            <a:ext cx="10059988" cy="7773988"/>
          </a:xfrm>
          <a:prstGeom prst="rect">
            <a:avLst/>
          </a:prstGeom>
          <a:solidFill>
            <a:srgbClr val="C9DD03"/>
          </a:solidFill>
          <a:ln>
            <a:noFill/>
          </a:ln>
          <a:effectLst>
            <a:prstShdw prst="shdw17" dist="17961" dir="2700000">
              <a:srgbClr val="798502"/>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76594" tIns="76594" rIns="76594" bIns="76594" anchor="ctr"/>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algn="ctr">
              <a:lnSpc>
                <a:spcPct val="106000"/>
              </a:lnSpc>
            </a:pPr>
            <a:endParaRPr lang="en-GB" altLang="zh-CN" sz="1200"/>
          </a:p>
        </p:txBody>
      </p:sp>
      <p:sp>
        <p:nvSpPr>
          <p:cNvPr id="14339" name="Rectangle 3"/>
          <p:cNvSpPr>
            <a:spLocks noChangeArrowheads="1"/>
          </p:cNvSpPr>
          <p:nvPr/>
        </p:nvSpPr>
        <p:spPr bwMode="gray">
          <a:xfrm>
            <a:off x="-128588" y="598488"/>
            <a:ext cx="771366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lIns="76594" tIns="0" rIns="76594" bIns="0" anchor="ctr" anchorCtr="1">
            <a:spAutoFit/>
          </a:bodyPr>
          <a:lstStyle>
            <a:lvl1pPr defTabSz="973138" eaLnBrk="0" hangingPunct="0">
              <a:defRPr sz="2000">
                <a:solidFill>
                  <a:schemeClr val="tx1"/>
                </a:solidFill>
                <a:latin typeface="Arial" charset="0"/>
                <a:cs typeface="Arial" charset="0"/>
              </a:defRPr>
            </a:lvl1pPr>
            <a:lvl2pPr marL="742950" indent="-285750" defTabSz="973138" eaLnBrk="0" hangingPunct="0">
              <a:defRPr sz="2000">
                <a:solidFill>
                  <a:schemeClr val="tx1"/>
                </a:solidFill>
                <a:latin typeface="Arial" charset="0"/>
                <a:cs typeface="Arial" charset="0"/>
              </a:defRPr>
            </a:lvl2pPr>
            <a:lvl3pPr marL="1143000" indent="-228600" defTabSz="973138" eaLnBrk="0" hangingPunct="0">
              <a:defRPr sz="2000">
                <a:solidFill>
                  <a:schemeClr val="tx1"/>
                </a:solidFill>
                <a:latin typeface="Arial" charset="0"/>
                <a:cs typeface="Arial" charset="0"/>
              </a:defRPr>
            </a:lvl3pPr>
            <a:lvl4pPr marL="1600200" indent="-228600" defTabSz="973138" eaLnBrk="0" hangingPunct="0">
              <a:defRPr sz="2000">
                <a:solidFill>
                  <a:schemeClr val="tx1"/>
                </a:solidFill>
                <a:latin typeface="Arial" charset="0"/>
                <a:cs typeface="Arial" charset="0"/>
              </a:defRPr>
            </a:lvl4pPr>
            <a:lvl5pPr marL="2057400" indent="-228600" defTabSz="973138" eaLnBrk="0" hangingPunct="0">
              <a:defRPr sz="2000">
                <a:solidFill>
                  <a:schemeClr val="tx1"/>
                </a:solidFill>
                <a:latin typeface="Arial" charset="0"/>
                <a:cs typeface="Arial" charset="0"/>
              </a:defRPr>
            </a:lvl5pPr>
            <a:lvl6pPr marL="2514600" indent="-228600" defTabSz="973138" eaLnBrk="0" fontAlgn="base" hangingPunct="0">
              <a:spcBef>
                <a:spcPct val="0"/>
              </a:spcBef>
              <a:spcAft>
                <a:spcPct val="0"/>
              </a:spcAft>
              <a:defRPr sz="2000">
                <a:solidFill>
                  <a:schemeClr val="tx1"/>
                </a:solidFill>
                <a:latin typeface="Arial" charset="0"/>
                <a:cs typeface="Arial" charset="0"/>
              </a:defRPr>
            </a:lvl6pPr>
            <a:lvl7pPr marL="2971800" indent="-228600" defTabSz="973138" eaLnBrk="0" fontAlgn="base" hangingPunct="0">
              <a:spcBef>
                <a:spcPct val="0"/>
              </a:spcBef>
              <a:spcAft>
                <a:spcPct val="0"/>
              </a:spcAft>
              <a:defRPr sz="2000">
                <a:solidFill>
                  <a:schemeClr val="tx1"/>
                </a:solidFill>
                <a:latin typeface="Arial" charset="0"/>
                <a:cs typeface="Arial" charset="0"/>
              </a:defRPr>
            </a:lvl7pPr>
            <a:lvl8pPr marL="3429000" indent="-228600" defTabSz="973138" eaLnBrk="0" fontAlgn="base" hangingPunct="0">
              <a:spcBef>
                <a:spcPct val="0"/>
              </a:spcBef>
              <a:spcAft>
                <a:spcPct val="0"/>
              </a:spcAft>
              <a:defRPr sz="2000">
                <a:solidFill>
                  <a:schemeClr val="tx1"/>
                </a:solidFill>
                <a:latin typeface="Arial" charset="0"/>
                <a:cs typeface="Arial" charset="0"/>
              </a:defRPr>
            </a:lvl8pPr>
            <a:lvl9pPr marL="3886200" indent="-228600" defTabSz="973138" eaLnBrk="0" fontAlgn="base" hangingPunct="0">
              <a:spcBef>
                <a:spcPct val="0"/>
              </a:spcBef>
              <a:spcAft>
                <a:spcPct val="0"/>
              </a:spcAft>
              <a:defRPr sz="2000">
                <a:solidFill>
                  <a:schemeClr val="tx1"/>
                </a:solidFill>
                <a:latin typeface="Arial" charset="0"/>
                <a:cs typeface="Arial" charset="0"/>
              </a:defRPr>
            </a:lvl9pPr>
          </a:lstStyle>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 </a:t>
            </a:r>
          </a:p>
          <a:p>
            <a:pPr eaLnBrk="1" hangingPunct="1">
              <a:lnSpc>
                <a:spcPct val="106000"/>
              </a:lnSpc>
              <a:buClr>
                <a:schemeClr val="tx1"/>
              </a:buClr>
              <a:buSzPct val="80000"/>
              <a:buFont typeface="Wingdings" pitchFamily="2" charset="2"/>
              <a:buNone/>
            </a:pPr>
            <a:endParaRPr lang="en-IE" altLang="zh-CN" sz="3400">
              <a:solidFill>
                <a:schemeClr val="bg1"/>
              </a:solidFill>
              <a:latin typeface="Times New Roman" pitchFamily="84" charset="0"/>
            </a:endParaRPr>
          </a:p>
          <a:p>
            <a:pPr eaLnBrk="1" hangingPunct="1">
              <a:lnSpc>
                <a:spcPct val="106000"/>
              </a:lnSpc>
              <a:buClr>
                <a:schemeClr val="tx1"/>
              </a:buClr>
              <a:buSzPct val="80000"/>
              <a:buFont typeface="Wingdings" pitchFamily="2" charset="2"/>
              <a:buNone/>
            </a:pPr>
            <a:endParaRPr lang="en-IE" altLang="zh-CN" sz="3400">
              <a:solidFill>
                <a:schemeClr val="bg1"/>
              </a:solidFill>
              <a:latin typeface="Times New Roman" pitchFamily="84" charset="0"/>
            </a:endParaRP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 Audit Committee Structure</a:t>
            </a: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 Dealing with Internal Auditors</a:t>
            </a:r>
          </a:p>
          <a:p>
            <a:pPr eaLnBrk="1" hangingPunct="1">
              <a:lnSpc>
                <a:spcPct val="106000"/>
              </a:lnSpc>
              <a:buClr>
                <a:schemeClr val="tx1"/>
              </a:buClr>
              <a:buSzPct val="80000"/>
              <a:buFont typeface="Wingdings" pitchFamily="2" charset="2"/>
              <a:buNone/>
            </a:pPr>
            <a:endParaRPr lang="en-IE" altLang="zh-CN" sz="3400">
              <a:solidFill>
                <a:schemeClr val="bg1"/>
              </a:solidFill>
              <a:latin typeface="Times New Roman" pitchFamily="84" charset="0"/>
            </a:endParaRPr>
          </a:p>
          <a:p>
            <a:pPr eaLnBrk="1" hangingPunct="1">
              <a:lnSpc>
                <a:spcPct val="106000"/>
              </a:lnSpc>
              <a:buClr>
                <a:schemeClr val="tx1"/>
              </a:buClr>
              <a:buSzPct val="80000"/>
              <a:buFont typeface="Wingdings" pitchFamily="2" charset="2"/>
              <a:buNone/>
            </a:pPr>
            <a:r>
              <a:rPr lang="en-IE" altLang="zh-CN" sz="3400">
                <a:solidFill>
                  <a:schemeClr val="bg1"/>
                </a:solidFill>
                <a:latin typeface="Times New Roman" pitchFamily="84" charset="0"/>
              </a:rPr>
              <a:t>David Kinsella, Manager, ERS</a:t>
            </a:r>
            <a:endParaRPr lang="en-US" altLang="zh-CN" sz="3400">
              <a:solidFill>
                <a:schemeClr val="bg1"/>
              </a:solidFill>
              <a:latin typeface="Times New Roman" pitchFamily="84" charset="0"/>
              <a:ea typeface="宋体"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2003_Screen_Large_27-94x21-59_18Nov08">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2003_Screen_Large_27-94x21-59_18Nov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loitte">
  <a:themeElements>
    <a:clrScheme name="Deloitte 1">
      <a:dk1>
        <a:srgbClr val="99CC33"/>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fontScheme name="Deloit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loitte 1">
        <a:dk1>
          <a:srgbClr val="99CC33"/>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eloitte 2">
        <a:dk1>
          <a:srgbClr val="000066"/>
        </a:dk1>
        <a:lt1>
          <a:srgbClr val="FFFFFF"/>
        </a:lt1>
        <a:dk2>
          <a:srgbClr val="000066"/>
        </a:dk2>
        <a:lt2>
          <a:srgbClr val="99CC33"/>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2003_Screen_Large_27-94x21-59_18Nov08</Template>
  <TotalTime>303</TotalTime>
  <Words>1818</Words>
  <Application>Microsoft Office PowerPoint</Application>
  <PresentationFormat>自定义</PresentationFormat>
  <Paragraphs>455</Paragraphs>
  <Slides>30</Slides>
  <Notes>5</Notes>
  <HiddenSlides>0</HiddenSlides>
  <MMClips>0</MMClips>
  <ScaleCrop>false</ScaleCrop>
  <HeadingPairs>
    <vt:vector size="4" baseType="variant">
      <vt:variant>
        <vt:lpstr>主题</vt:lpstr>
      </vt:variant>
      <vt:variant>
        <vt:i4>3</vt:i4>
      </vt:variant>
      <vt:variant>
        <vt:lpstr>幻灯片标题</vt:lpstr>
      </vt:variant>
      <vt:variant>
        <vt:i4>30</vt:i4>
      </vt:variant>
    </vt:vector>
  </HeadingPairs>
  <TitlesOfParts>
    <vt:vector size="33" baseType="lpstr">
      <vt:lpstr>1_2003_Screen_Large_27-94x21-59_18Nov08</vt:lpstr>
      <vt:lpstr>Deloitte</vt:lpstr>
      <vt:lpstr>Default Theme</vt:lpstr>
      <vt:lpstr>Insurance Briefing Series:  Hot Topics for Audit Committees</vt:lpstr>
      <vt:lpstr>The Audit Committee Agenda</vt:lpstr>
      <vt:lpstr>PowerPoint 演示文稿</vt:lpstr>
      <vt:lpstr>Investments The Impact of the Credit Crisis</vt:lpstr>
      <vt:lpstr>Investments The Impact of the Credit Crisis</vt:lpstr>
      <vt:lpstr>Investments The Impact of the Credit Crisis</vt:lpstr>
      <vt:lpstr>Investments The Impact of the Credit Crisis</vt:lpstr>
      <vt:lpstr>Counterparty Risk A New Focus</vt:lpstr>
      <vt:lpstr>PowerPoint 演示文稿</vt:lpstr>
      <vt:lpstr>Background </vt:lpstr>
      <vt:lpstr>Why do you need an Audit Committee </vt:lpstr>
      <vt:lpstr>Role of the Audit Committee </vt:lpstr>
      <vt:lpstr>Benefits of an Audit Committee </vt:lpstr>
      <vt:lpstr>Challenges facing today's Audit Committee </vt:lpstr>
      <vt:lpstr>How Internal Audit can assist the Audit Committee </vt:lpstr>
      <vt:lpstr>Internal Audit Enablers </vt:lpstr>
      <vt:lpstr>Hints &amp; Tips for the Audit Committee Questions the Audit Committee might ask about Internal Controls</vt:lpstr>
      <vt:lpstr>Hints &amp; Tips for the Audit Committee Questions the Audit Committee might ask about Internal Controls</vt:lpstr>
      <vt:lpstr>Hints &amp; Tips for the Audit Committee Questions the Audit Committee might ask about the Internal Audit Function</vt:lpstr>
      <vt:lpstr>Hints &amp; Tips for the Audit Committee Questions the Audit Committee might ask about Internal Audit</vt:lpstr>
      <vt:lpstr> </vt:lpstr>
      <vt:lpstr>PowerPoint 演示文稿</vt:lpstr>
      <vt:lpstr>External Audit Reporting Requirements</vt:lpstr>
      <vt:lpstr>Compliance &amp; Regulatory  Hot Issues</vt:lpstr>
      <vt:lpstr>Accounting Developments </vt:lpstr>
      <vt:lpstr>Summary Slide </vt:lpstr>
      <vt:lpstr>PowerPoint 演示文稿</vt:lpstr>
      <vt:lpstr>PowerPoint 演示文稿</vt:lpstr>
      <vt:lpstr>PowerPoint 演示文稿</vt:lpstr>
      <vt:lpstr>声明：</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Times New Roman 36pt Title 2 – 36pt</dc:title>
  <dc:creator>Full Name</dc:creator>
  <cp:lastModifiedBy>Microsoft</cp:lastModifiedBy>
  <cp:revision>29</cp:revision>
  <dcterms:created xsi:type="dcterms:W3CDTF">2009-01-15T16:12:33Z</dcterms:created>
  <dcterms:modified xsi:type="dcterms:W3CDTF">2018-01-05T05:29:50Z</dcterms:modified>
</cp:coreProperties>
</file>